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8" r:id="rId3"/>
    <p:sldId id="261" r:id="rId4"/>
    <p:sldId id="270" r:id="rId5"/>
    <p:sldId id="262" r:id="rId6"/>
    <p:sldId id="259" r:id="rId7"/>
    <p:sldId id="260" r:id="rId8"/>
    <p:sldId id="268" r:id="rId9"/>
    <p:sldId id="266" r:id="rId10"/>
    <p:sldId id="263" r:id="rId11"/>
    <p:sldId id="271" r:id="rId12"/>
    <p:sldId id="264" r:id="rId13"/>
    <p:sldId id="265" r:id="rId14"/>
    <p:sldId id="274" r:id="rId15"/>
    <p:sldId id="273"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19A1771-DC9E-4D18-B8D1-5A67C33D05F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DA996A34-30F9-B43C-C49E-373BB1910DB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257312D-879B-4A2F-8FFB-C5CA949B5792}" type="datetime1">
              <a:rPr lang="en-GB"/>
              <a:pPr lvl="0"/>
              <a:t>15/11/2025</a:t>
            </a:fld>
            <a:endParaRPr lang="en-GB"/>
          </a:p>
        </p:txBody>
      </p:sp>
      <p:sp>
        <p:nvSpPr>
          <p:cNvPr id="4" name="Slide Image Placeholder 3">
            <a:extLst>
              <a:ext uri="{FF2B5EF4-FFF2-40B4-BE49-F238E27FC236}">
                <a16:creationId xmlns:a16="http://schemas.microsoft.com/office/drawing/2014/main" id="{5B9BA916-4721-7B83-199E-BA1193C0CBE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DDB9F4F-0091-642C-98B9-D5FA3B366FA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7E42A710-C409-5D45-D600-A2817205198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47329B8-4995-EFFA-8213-781B3B9F2D1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BFBAF9FC-5981-4D79-AD4A-B0578DE820A7}" type="slidenum">
              <a:t>‹#›</a:t>
            </a:fld>
            <a:endParaRPr lang="en-GB"/>
          </a:p>
        </p:txBody>
      </p:sp>
    </p:spTree>
    <p:extLst>
      <p:ext uri="{BB962C8B-B14F-4D97-AF65-F5344CB8AC3E}">
        <p14:creationId xmlns:p14="http://schemas.microsoft.com/office/powerpoint/2010/main" val="363540028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85482F-BB35-F60F-D35B-67073967B2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5E2C30-701A-F207-2300-B6EE6382B2A9}"/>
              </a:ext>
            </a:extLst>
          </p:cNvPr>
          <p:cNvSpPr txBox="1">
            <a:spLocks noGrp="1"/>
          </p:cNvSpPr>
          <p:nvPr>
            <p:ph type="body" sz="quarter" idx="1"/>
          </p:nvPr>
        </p:nvSpPr>
        <p:spPr/>
        <p:txBody>
          <a:bodyPr/>
          <a:lstStyle/>
          <a:p>
            <a:pPr lvl="0"/>
            <a:r>
              <a:rPr lang="en-GB"/>
              <a:t>Hello everyone welcome to my presentation introduction to physiology BMHP5023 lecturer parese ahmed component 2 presentation with voice over  my name is charlotte kelly student number is 2409367</a:t>
            </a:r>
          </a:p>
        </p:txBody>
      </p:sp>
      <p:sp>
        <p:nvSpPr>
          <p:cNvPr id="4" name="Slide Number Placeholder 3">
            <a:extLst>
              <a:ext uri="{FF2B5EF4-FFF2-40B4-BE49-F238E27FC236}">
                <a16:creationId xmlns:a16="http://schemas.microsoft.com/office/drawing/2014/main" id="{D1E52CA0-03DE-6823-8FEF-C27BE070323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6DFF103-8138-44D5-89EE-7D6C205FFD14}"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4AD339-0B25-9691-77DC-FC9BA951D6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03A2DC-C609-0D60-8D86-61B0E005DD0C}"/>
              </a:ext>
            </a:extLst>
          </p:cNvPr>
          <p:cNvSpPr txBox="1">
            <a:spLocks noGrp="1"/>
          </p:cNvSpPr>
          <p:nvPr>
            <p:ph type="body" sz="quarter" idx="1"/>
          </p:nvPr>
        </p:nvSpPr>
        <p:spPr/>
        <p:txBody>
          <a:bodyPr/>
          <a:lstStyle/>
          <a:p>
            <a:pPr lvl="0"/>
            <a:r>
              <a:rPr lang="en-GB"/>
              <a:t>Today's presentation I will be discussing bowel cancer and how the digestive system is affected. Talking about the different treatments bowel screening the nhs provides and diagnosis  Providing recommendations for someone who is diagnosed with bowel cancer to help prevent it in the future  and looking at a care plan of a lady who is diagnosed with the disease.</a:t>
            </a:r>
          </a:p>
        </p:txBody>
      </p:sp>
      <p:sp>
        <p:nvSpPr>
          <p:cNvPr id="4" name="Slide Number Placeholder 3">
            <a:extLst>
              <a:ext uri="{FF2B5EF4-FFF2-40B4-BE49-F238E27FC236}">
                <a16:creationId xmlns:a16="http://schemas.microsoft.com/office/drawing/2014/main" id="{74E822A4-BB76-096E-88E5-6C573C75B6E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B4FA937-E2A4-4E95-8ED4-0D24368CA024}"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E472D2-FDBD-1584-C933-27423B66E5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92FAB2-D167-E6CB-AC89-17CFB0C242A5}"/>
              </a:ext>
            </a:extLst>
          </p:cNvPr>
          <p:cNvSpPr txBox="1">
            <a:spLocks noGrp="1"/>
          </p:cNvSpPr>
          <p:nvPr>
            <p:ph type="body" sz="quarter" idx="1"/>
          </p:nvPr>
        </p:nvSpPr>
        <p:spPr/>
        <p:txBody>
          <a:bodyPr/>
          <a:lstStyle/>
          <a:p>
            <a:pPr lvl="0"/>
            <a:r>
              <a:rPr lang="en-GB"/>
              <a:t>Read from slide cite nhs first and shruthi </a:t>
            </a:r>
          </a:p>
        </p:txBody>
      </p:sp>
      <p:sp>
        <p:nvSpPr>
          <p:cNvPr id="4" name="Slide Number Placeholder 3">
            <a:extLst>
              <a:ext uri="{FF2B5EF4-FFF2-40B4-BE49-F238E27FC236}">
                <a16:creationId xmlns:a16="http://schemas.microsoft.com/office/drawing/2014/main" id="{48CC8864-9F2E-F34A-7947-40A1E600568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91755F0-D817-4ED3-B101-844E51184453}"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E6F810-E535-E5B1-8772-BCEA54BF0B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0FE732-4EE4-7016-548A-BF5B421FD62A}"/>
              </a:ext>
            </a:extLst>
          </p:cNvPr>
          <p:cNvSpPr txBox="1">
            <a:spLocks noGrp="1"/>
          </p:cNvSpPr>
          <p:nvPr>
            <p:ph type="body" sz="quarter" idx="1"/>
          </p:nvPr>
        </p:nvSpPr>
        <p:spPr/>
        <p:txBody>
          <a:bodyPr/>
          <a:lstStyle/>
          <a:p>
            <a:pPr lvl="0"/>
            <a:r>
              <a:rPr lang="en-GB"/>
              <a:t>Read from slide cite stoppler first </a:t>
            </a:r>
          </a:p>
        </p:txBody>
      </p:sp>
      <p:sp>
        <p:nvSpPr>
          <p:cNvPr id="4" name="Slide Number Placeholder 3">
            <a:extLst>
              <a:ext uri="{FF2B5EF4-FFF2-40B4-BE49-F238E27FC236}">
                <a16:creationId xmlns:a16="http://schemas.microsoft.com/office/drawing/2014/main" id="{72DAC399-D56E-212B-B6B9-B787D643C45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774A23-F1EB-4271-B56B-BC17DD92F4FF}"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7A5415-63D4-24DB-2790-6880AEDAA7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598422-1715-B965-A5C6-DADDEDA92D8D}"/>
              </a:ext>
            </a:extLst>
          </p:cNvPr>
          <p:cNvSpPr txBox="1">
            <a:spLocks noGrp="1"/>
          </p:cNvSpPr>
          <p:nvPr>
            <p:ph type="body" sz="quarter" idx="1"/>
          </p:nvPr>
        </p:nvSpPr>
        <p:spPr/>
        <p:txBody>
          <a:bodyPr/>
          <a:lstStyle/>
          <a:p>
            <a:pPr lvl="0"/>
            <a:r>
              <a:rPr lang="en-GB"/>
              <a:t>World health organization beleifs these are a few of the risk factors that can cause colon cancer </a:t>
            </a:r>
          </a:p>
        </p:txBody>
      </p:sp>
      <p:sp>
        <p:nvSpPr>
          <p:cNvPr id="4" name="Slide Number Placeholder 3">
            <a:extLst>
              <a:ext uri="{FF2B5EF4-FFF2-40B4-BE49-F238E27FC236}">
                <a16:creationId xmlns:a16="http://schemas.microsoft.com/office/drawing/2014/main" id="{CF945C74-4C4D-7899-B772-0E121BEE202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2892E47-EA0E-41A2-B8F7-55574731DB24}"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5B166-030B-53E2-F733-048EB7D8D1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6FDA35-85AD-DB23-9202-7327FB1AE632}"/>
              </a:ext>
            </a:extLst>
          </p:cNvPr>
          <p:cNvSpPr txBox="1">
            <a:spLocks noGrp="1"/>
          </p:cNvSpPr>
          <p:nvPr>
            <p:ph type="body" sz="quarter" idx="1"/>
          </p:nvPr>
        </p:nvSpPr>
        <p:spPr/>
        <p:txBody>
          <a:bodyPr/>
          <a:lstStyle/>
          <a:p>
            <a:pPr lvl="0"/>
            <a:r>
              <a:rPr lang="en-GB"/>
              <a:t>Read from slide</a:t>
            </a:r>
          </a:p>
        </p:txBody>
      </p:sp>
      <p:sp>
        <p:nvSpPr>
          <p:cNvPr id="4" name="Slide Number Placeholder 3">
            <a:extLst>
              <a:ext uri="{FF2B5EF4-FFF2-40B4-BE49-F238E27FC236}">
                <a16:creationId xmlns:a16="http://schemas.microsoft.com/office/drawing/2014/main" id="{C0B50731-F80F-4913-1D04-C2D8C85B43C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2FA1B79-12E4-4644-96C7-8FF8C8DDF0DC}"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3176A1-D5CF-D843-5A51-6EB110DC60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A3E9D-FB41-940A-3A56-231E8C43A6AA}"/>
              </a:ext>
            </a:extLst>
          </p:cNvPr>
          <p:cNvSpPr txBox="1">
            <a:spLocks noGrp="1"/>
          </p:cNvSpPr>
          <p:nvPr>
            <p:ph type="body" sz="quarter" idx="1"/>
          </p:nvPr>
        </p:nvSpPr>
        <p:spPr/>
        <p:txBody>
          <a:bodyPr/>
          <a:lstStyle/>
          <a:p>
            <a:pPr lvl="0"/>
            <a:r>
              <a:rPr lang="en-GB"/>
              <a:t>Read from slide all of these factors have unfortunately caused carol to grow cancerous cells in the bowel</a:t>
            </a:r>
          </a:p>
        </p:txBody>
      </p:sp>
      <p:sp>
        <p:nvSpPr>
          <p:cNvPr id="4" name="Slide Number Placeholder 3">
            <a:extLst>
              <a:ext uri="{FF2B5EF4-FFF2-40B4-BE49-F238E27FC236}">
                <a16:creationId xmlns:a16="http://schemas.microsoft.com/office/drawing/2014/main" id="{E9205DEE-2253-71E3-B67E-FD0C6E5EDB5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895F6FD-CC01-43F0-B3D1-7C76C077127E}"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966B2-512C-47A2-62C5-095464F42C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3646DE-9018-50A0-FDB4-15A42DD3B0C1}"/>
              </a:ext>
            </a:extLst>
          </p:cNvPr>
          <p:cNvSpPr txBox="1">
            <a:spLocks noGrp="1"/>
          </p:cNvSpPr>
          <p:nvPr>
            <p:ph type="body" sz="quarter" idx="1"/>
          </p:nvPr>
        </p:nvSpPr>
        <p:spPr/>
        <p:txBody>
          <a:bodyPr/>
          <a:lstStyle/>
          <a:p>
            <a:pPr lvl="0"/>
            <a:r>
              <a:rPr lang="en-GB"/>
              <a:t>Cite Cleveland clinic and read slide </a:t>
            </a:r>
          </a:p>
        </p:txBody>
      </p:sp>
      <p:sp>
        <p:nvSpPr>
          <p:cNvPr id="4" name="Slide Number Placeholder 3">
            <a:extLst>
              <a:ext uri="{FF2B5EF4-FFF2-40B4-BE49-F238E27FC236}">
                <a16:creationId xmlns:a16="http://schemas.microsoft.com/office/drawing/2014/main" id="{2B668ACC-6FBE-93EA-603A-19DB612BF07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97793D8-E2E8-45B6-9BB9-C560D07BAE7C}" type="slidenum">
              <a:t>8</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6AE98D-BDE5-D784-1871-EFE548151C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93F3DD-C670-1BB7-17EB-7A5C9E938B11}"/>
              </a:ext>
            </a:extLst>
          </p:cNvPr>
          <p:cNvSpPr txBox="1">
            <a:spLocks noGrp="1"/>
          </p:cNvSpPr>
          <p:nvPr>
            <p:ph type="body" sz="quarter" idx="1"/>
          </p:nvPr>
        </p:nvSpPr>
        <p:spPr/>
        <p:txBody>
          <a:bodyPr/>
          <a:lstStyle/>
          <a:p>
            <a:pPr lvl="0"/>
            <a:r>
              <a:rPr lang="en-GB"/>
              <a:t>Read slide then site</a:t>
            </a:r>
          </a:p>
        </p:txBody>
      </p:sp>
      <p:sp>
        <p:nvSpPr>
          <p:cNvPr id="4" name="Slide Number Placeholder 3">
            <a:extLst>
              <a:ext uri="{FF2B5EF4-FFF2-40B4-BE49-F238E27FC236}">
                <a16:creationId xmlns:a16="http://schemas.microsoft.com/office/drawing/2014/main" id="{77C40F12-3BD8-F4B5-1408-AC19924E833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775922-C24E-400A-BAC8-8F0B2464ACDC}" type="slidenum">
              <a:t>9</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F6FCC3-0D46-B790-BC85-0AD481505E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BAACEF-7308-1AC1-66AD-A831D99AE474}"/>
              </a:ext>
            </a:extLst>
          </p:cNvPr>
          <p:cNvSpPr txBox="1">
            <a:spLocks noGrp="1"/>
          </p:cNvSpPr>
          <p:nvPr>
            <p:ph type="body" sz="quarter" idx="1"/>
          </p:nvPr>
        </p:nvSpPr>
        <p:spPr/>
        <p:txBody>
          <a:bodyPr/>
          <a:lstStyle/>
          <a:p>
            <a:pPr lvl="0"/>
            <a:r>
              <a:rPr lang="en-GB"/>
              <a:t>Read slide</a:t>
            </a:r>
          </a:p>
        </p:txBody>
      </p:sp>
      <p:sp>
        <p:nvSpPr>
          <p:cNvPr id="4" name="Slide Number Placeholder 3">
            <a:extLst>
              <a:ext uri="{FF2B5EF4-FFF2-40B4-BE49-F238E27FC236}">
                <a16:creationId xmlns:a16="http://schemas.microsoft.com/office/drawing/2014/main" id="{5710402D-DD78-4E38-0DD2-55ED571A9B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5335FF-363E-4DB9-8ADE-E5D230DCD7F3}" type="slidenum">
              <a:t>10</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A32F3D-02C6-665C-BBDF-2B74D1D571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9E1F14-6699-177F-19B0-91B5F61BF5B6}"/>
              </a:ext>
            </a:extLst>
          </p:cNvPr>
          <p:cNvSpPr txBox="1">
            <a:spLocks noGrp="1"/>
          </p:cNvSpPr>
          <p:nvPr>
            <p:ph type="body" sz="quarter" idx="1"/>
          </p:nvPr>
        </p:nvSpPr>
        <p:spPr/>
        <p:txBody>
          <a:bodyPr/>
          <a:lstStyle/>
          <a:p>
            <a:pPr lvl="0"/>
            <a:r>
              <a:rPr lang="en-GB"/>
              <a:t>Read slide  everyone ages 50 to 74 r offered regular bowel cancer screening to check for bowel cancer this test happensd every two years and is sent in the post. Carol completed a fit test and was called in for further investigation as there was small traces of blood found in feaces.</a:t>
            </a:r>
          </a:p>
        </p:txBody>
      </p:sp>
      <p:sp>
        <p:nvSpPr>
          <p:cNvPr id="4" name="Slide Number Placeholder 3">
            <a:extLst>
              <a:ext uri="{FF2B5EF4-FFF2-40B4-BE49-F238E27FC236}">
                <a16:creationId xmlns:a16="http://schemas.microsoft.com/office/drawing/2014/main" id="{8B7425C0-3769-ECA6-48AE-542E188863F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244412C-A0DE-426F-99AB-7AEFD84394A6}"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32C7A-CDE1-5823-FACD-2C7EAB4D49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DB661D-B61C-7756-4ED7-FFC253A6BC5C}"/>
              </a:ext>
            </a:extLst>
          </p:cNvPr>
          <p:cNvSpPr txBox="1">
            <a:spLocks noGrp="1"/>
          </p:cNvSpPr>
          <p:nvPr>
            <p:ph type="body" sz="quarter" idx="1"/>
          </p:nvPr>
        </p:nvSpPr>
        <p:spPr/>
        <p:txBody>
          <a:bodyPr/>
          <a:lstStyle/>
          <a:p>
            <a:pPr lvl="0"/>
            <a:r>
              <a:rPr lang="en-GB"/>
              <a:t>Read from slide  then  once carol was referred for futher investigation she had a colonoscopy performed this is when they insert a small camera from your anus into the bowel to check for abnormalities it was then discovered carol had stage 2 cancer meaning the cancer has spread through her bowel and to the outerlayer of the intestine.</a:t>
            </a:r>
          </a:p>
        </p:txBody>
      </p:sp>
      <p:sp>
        <p:nvSpPr>
          <p:cNvPr id="4" name="Slide Number Placeholder 3">
            <a:extLst>
              <a:ext uri="{FF2B5EF4-FFF2-40B4-BE49-F238E27FC236}">
                <a16:creationId xmlns:a16="http://schemas.microsoft.com/office/drawing/2014/main" id="{CB12CD3F-E7C6-FA9C-143B-17744359F66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EEB1B21-5C68-4DAB-B99A-49832BEF58E3}" type="slidenum">
              <a:t>12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055443-21E2-1FED-39A2-95A1E02FBE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C56602-B67F-0EA9-FB54-758F93717A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5AEE679-C508-03A3-2513-B72A925EE2F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1493406-0159-4B4A-B575-641F57FC973F}" type="slidenum">
              <a:t>13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D27A71-6466-80A1-4C56-D96E077C3D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603AAB-27F6-7FBD-0B6D-094DC7BB606C}"/>
              </a:ext>
            </a:extLst>
          </p:cNvPr>
          <p:cNvSpPr txBox="1">
            <a:spLocks noGrp="1"/>
          </p:cNvSpPr>
          <p:nvPr>
            <p:ph type="body" sz="quarter" idx="1"/>
          </p:nvPr>
        </p:nvSpPr>
        <p:spPr/>
        <p:txBody>
          <a:bodyPr/>
          <a:lstStyle/>
          <a:p>
            <a:pPr lvl="0"/>
            <a:r>
              <a:rPr lang="en-GB"/>
              <a:t>Carol will have chemotherapy that is administered through a iv drip she will attend the hospital to have this treatment </a:t>
            </a:r>
          </a:p>
        </p:txBody>
      </p:sp>
      <p:sp>
        <p:nvSpPr>
          <p:cNvPr id="4" name="Slide Number Placeholder 3">
            <a:extLst>
              <a:ext uri="{FF2B5EF4-FFF2-40B4-BE49-F238E27FC236}">
                <a16:creationId xmlns:a16="http://schemas.microsoft.com/office/drawing/2014/main" id="{3F9AA4EC-2ECA-F669-6010-F35430BFF9D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13E49E-5A09-4FB1-8BA5-A235D3740E9C}" type="slidenum">
              <a:t>14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8A7C92-B82A-3EFB-E497-4E2BB05D50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B2A0C0-B0A9-1188-0E20-ABA8E5AD5BB1}"/>
              </a:ext>
            </a:extLst>
          </p:cNvPr>
          <p:cNvSpPr txBox="1">
            <a:spLocks noGrp="1"/>
          </p:cNvSpPr>
          <p:nvPr>
            <p:ph type="body" sz="quarter" idx="1"/>
          </p:nvPr>
        </p:nvSpPr>
        <p:spPr/>
        <p:txBody>
          <a:bodyPr/>
          <a:lstStyle/>
          <a:p>
            <a:pPr lvl="0"/>
            <a:r>
              <a:rPr lang="en-GB"/>
              <a:t> carol needs to be involved with every decision regarding her care and treatment following ethical practice, ensuring person centred care for her needs and preferences </a:t>
            </a:r>
          </a:p>
          <a:p>
            <a:pPr lvl="0"/>
            <a:r>
              <a:rPr lang="en-GB"/>
              <a:t>Treated with respect and dignity </a:t>
            </a:r>
          </a:p>
          <a:p>
            <a:pPr lvl="0"/>
            <a:r>
              <a:rPr lang="en-GB"/>
              <a:t>Empowerment to help with own recovery </a:t>
            </a:r>
          </a:p>
          <a:p>
            <a:pPr lvl="0"/>
            <a:r>
              <a:rPr lang="en-GB"/>
              <a:t>Pain managment</a:t>
            </a:r>
          </a:p>
          <a:p>
            <a:pPr lvl="0"/>
            <a:r>
              <a:rPr lang="en-GB"/>
              <a:t>Collaborative working with mdts and family and friends</a:t>
            </a:r>
          </a:p>
          <a:p>
            <a:pPr lvl="0"/>
            <a:endParaRPr lang="en-GB"/>
          </a:p>
          <a:p>
            <a:pPr lvl="0"/>
            <a:endParaRPr lang="en-GB"/>
          </a:p>
          <a:p>
            <a:pPr lvl="0"/>
            <a:r>
              <a:rPr lang="en-GB"/>
              <a:t>Educated carol about her condition and treatment</a:t>
            </a:r>
          </a:p>
          <a:p>
            <a:pPr lvl="0"/>
            <a:r>
              <a:rPr lang="en-GB">
                <a:latin typeface="Arial" pitchFamily="34"/>
                <a:cs typeface="Arial" pitchFamily="34"/>
              </a:rPr>
              <a:t>Carol will need post op care to regularly check her bowel function </a:t>
            </a:r>
          </a:p>
          <a:p>
            <a:pPr lvl="0"/>
            <a:r>
              <a:rPr lang="en-GB">
                <a:latin typeface="Arial" pitchFamily="34"/>
                <a:cs typeface="Arial" pitchFamily="34"/>
              </a:rPr>
              <a:t>Support carols emotional wellbeing</a:t>
            </a:r>
          </a:p>
          <a:p>
            <a:pPr lvl="0"/>
            <a:r>
              <a:rPr lang="en-GB">
                <a:latin typeface="Arial" pitchFamily="34"/>
                <a:cs typeface="Arial" pitchFamily="34"/>
              </a:rPr>
              <a:t>Been given lifestyle advice about her diet and exercise </a:t>
            </a:r>
          </a:p>
          <a:p>
            <a:pPr lvl="0"/>
            <a:endParaRPr lang="en-GB"/>
          </a:p>
          <a:p>
            <a:pPr lvl="0"/>
            <a:endParaRPr lang="en-GB"/>
          </a:p>
        </p:txBody>
      </p:sp>
      <p:sp>
        <p:nvSpPr>
          <p:cNvPr id="4" name="Slide Number Placeholder 3">
            <a:extLst>
              <a:ext uri="{FF2B5EF4-FFF2-40B4-BE49-F238E27FC236}">
                <a16:creationId xmlns:a16="http://schemas.microsoft.com/office/drawing/2014/main" id="{E353C932-8B41-E505-C0A6-B268BEE9CFF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339E4B3-438C-4540-8B28-FA0BBD890AB7}" type="slidenum">
              <a:t>15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B1E641-7831-5998-4DD6-6C12FB072A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8FF18F-F220-E770-CD63-CE83C56E54EE}"/>
              </a:ext>
            </a:extLst>
          </p:cNvPr>
          <p:cNvSpPr txBox="1">
            <a:spLocks noGrp="1"/>
          </p:cNvSpPr>
          <p:nvPr>
            <p:ph type="body" sz="quarter" idx="1"/>
          </p:nvPr>
        </p:nvSpPr>
        <p:spPr/>
        <p:txBody>
          <a:bodyPr/>
          <a:lstStyle/>
          <a:p>
            <a:pPr lvl="0"/>
            <a:r>
              <a:rPr lang="en-GB"/>
              <a:t>Please see my reference page and thankyou for listening </a:t>
            </a:r>
          </a:p>
        </p:txBody>
      </p:sp>
      <p:sp>
        <p:nvSpPr>
          <p:cNvPr id="4" name="Slide Number Placeholder 3">
            <a:extLst>
              <a:ext uri="{FF2B5EF4-FFF2-40B4-BE49-F238E27FC236}">
                <a16:creationId xmlns:a16="http://schemas.microsoft.com/office/drawing/2014/main" id="{42551E87-4F7C-E870-56D1-4CAEBF9FA0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1D2768C-1F65-4CE1-9555-63D36A9C1F52}" type="slidenum">
              <a:t>16</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C8E3-D78D-11AA-5A9A-9F9EF10B5167}"/>
              </a:ext>
            </a:extLst>
          </p:cNvPr>
          <p:cNvSpPr txBox="1">
            <a:spLocks noGrp="1"/>
          </p:cNvSpPr>
          <p:nvPr>
            <p:ph type="ctrTitle"/>
          </p:nvPr>
        </p:nvSpPr>
        <p:spPr>
          <a:xfrm>
            <a:off x="1154951" y="1447796"/>
            <a:ext cx="8825660" cy="3329577"/>
          </a:xfrm>
        </p:spPr>
        <p:txBody>
          <a:bodyPr anchor="b"/>
          <a:lstStyle>
            <a:lvl1pPr>
              <a:defRPr sz="72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99B87A96-5FB2-1818-4665-2286BD4B7006}"/>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E21E8DA2-1508-09D8-7424-CFDCF79B7472}"/>
              </a:ext>
            </a:extLst>
          </p:cNvPr>
          <p:cNvSpPr txBox="1">
            <a:spLocks noGrp="1"/>
          </p:cNvSpPr>
          <p:nvPr>
            <p:ph type="dt" sz="half" idx="7"/>
          </p:nvPr>
        </p:nvSpPr>
        <p:spPr/>
        <p:txBody>
          <a:bodyPr/>
          <a:lstStyle>
            <a:lvl1pPr>
              <a:defRPr/>
            </a:lvl1pPr>
          </a:lstStyle>
          <a:p>
            <a:pPr lvl="0"/>
            <a:fld id="{82269D98-9DE8-4046-8624-AFE21130041E}" type="datetime1">
              <a:rPr lang="en-US"/>
              <a:pPr lvl="0"/>
              <a:t>11/15/2025</a:t>
            </a:fld>
            <a:endParaRPr lang="en-US"/>
          </a:p>
        </p:txBody>
      </p:sp>
      <p:sp>
        <p:nvSpPr>
          <p:cNvPr id="5" name="Footer Placeholder 4">
            <a:extLst>
              <a:ext uri="{FF2B5EF4-FFF2-40B4-BE49-F238E27FC236}">
                <a16:creationId xmlns:a16="http://schemas.microsoft.com/office/drawing/2014/main" id="{1A638D1A-C423-F0F4-B7FB-83AF38F08BE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5AF3223-EB56-5C2C-6B9D-BC14FA88836D}"/>
              </a:ext>
            </a:extLst>
          </p:cNvPr>
          <p:cNvSpPr txBox="1">
            <a:spLocks noGrp="1"/>
          </p:cNvSpPr>
          <p:nvPr>
            <p:ph type="sldNum" sz="quarter" idx="8"/>
          </p:nvPr>
        </p:nvSpPr>
        <p:spPr/>
        <p:txBody>
          <a:bodyPr/>
          <a:lstStyle>
            <a:lvl1pPr>
              <a:defRPr/>
            </a:lvl1pPr>
          </a:lstStyle>
          <a:p>
            <a:pPr lvl="0"/>
            <a:fld id="{3D96F1F1-A2A6-43E1-AF1A-8179413EA10F}" type="slidenum">
              <a:t>‹#›</a:t>
            </a:fld>
            <a:endParaRPr lang="en-US"/>
          </a:p>
        </p:txBody>
      </p:sp>
    </p:spTree>
    <p:extLst>
      <p:ext uri="{BB962C8B-B14F-4D97-AF65-F5344CB8AC3E}">
        <p14:creationId xmlns:p14="http://schemas.microsoft.com/office/powerpoint/2010/main" val="94967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65E1-CF97-736A-B21A-0E58416796B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A2DE32B-40A5-FB30-684A-42A12F3615F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F634BC-33F4-613C-713D-83EB1CB55A28}"/>
              </a:ext>
            </a:extLst>
          </p:cNvPr>
          <p:cNvSpPr txBox="1">
            <a:spLocks noGrp="1"/>
          </p:cNvSpPr>
          <p:nvPr>
            <p:ph type="dt" sz="half" idx="7"/>
          </p:nvPr>
        </p:nvSpPr>
        <p:spPr/>
        <p:txBody>
          <a:bodyPr/>
          <a:lstStyle>
            <a:lvl1pPr>
              <a:defRPr/>
            </a:lvl1pPr>
          </a:lstStyle>
          <a:p>
            <a:pPr lvl="0"/>
            <a:fld id="{F95E2D46-6E04-49DA-A842-2722393A2CC0}" type="datetime1">
              <a:rPr lang="en-US"/>
              <a:pPr lvl="0"/>
              <a:t>11/15/2025</a:t>
            </a:fld>
            <a:endParaRPr lang="en-US"/>
          </a:p>
        </p:txBody>
      </p:sp>
      <p:sp>
        <p:nvSpPr>
          <p:cNvPr id="5" name="Footer Placeholder 4">
            <a:extLst>
              <a:ext uri="{FF2B5EF4-FFF2-40B4-BE49-F238E27FC236}">
                <a16:creationId xmlns:a16="http://schemas.microsoft.com/office/drawing/2014/main" id="{D8B2C874-FB14-41EE-3727-86BA5B73023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7ABFCF0-1109-E63D-22CF-FC26B2CEB93B}"/>
              </a:ext>
            </a:extLst>
          </p:cNvPr>
          <p:cNvSpPr txBox="1">
            <a:spLocks noGrp="1"/>
          </p:cNvSpPr>
          <p:nvPr>
            <p:ph type="sldNum" sz="quarter" idx="8"/>
          </p:nvPr>
        </p:nvSpPr>
        <p:spPr/>
        <p:txBody>
          <a:bodyPr/>
          <a:lstStyle>
            <a:lvl1pPr>
              <a:defRPr/>
            </a:lvl1pPr>
          </a:lstStyle>
          <a:p>
            <a:pPr lvl="0"/>
            <a:fld id="{6032D1F8-351F-40BD-97B7-AEBC1BF25777}" type="slidenum">
              <a:t>‹#›</a:t>
            </a:fld>
            <a:endParaRPr lang="en-US"/>
          </a:p>
        </p:txBody>
      </p:sp>
    </p:spTree>
    <p:extLst>
      <p:ext uri="{BB962C8B-B14F-4D97-AF65-F5344CB8AC3E}">
        <p14:creationId xmlns:p14="http://schemas.microsoft.com/office/powerpoint/2010/main" val="192680410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283ED-D3F4-5524-26FC-D48EC3D010ED}"/>
              </a:ext>
            </a:extLst>
          </p:cNvPr>
          <p:cNvSpPr txBox="1">
            <a:spLocks noGrp="1"/>
          </p:cNvSpPr>
          <p:nvPr>
            <p:ph type="title"/>
          </p:nvPr>
        </p:nvSpPr>
        <p:spPr>
          <a:xfrm>
            <a:off x="1154960" y="2861733"/>
            <a:ext cx="8825660" cy="1915649"/>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77A3D56-FF57-8FB1-06A8-DD6C8C463FE5}"/>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E85E3481-39AF-F5D4-2813-2D4ADA05E242}"/>
              </a:ext>
            </a:extLst>
          </p:cNvPr>
          <p:cNvSpPr txBox="1">
            <a:spLocks noGrp="1"/>
          </p:cNvSpPr>
          <p:nvPr>
            <p:ph type="dt" sz="half" idx="7"/>
          </p:nvPr>
        </p:nvSpPr>
        <p:spPr/>
        <p:txBody>
          <a:bodyPr/>
          <a:lstStyle>
            <a:lvl1pPr>
              <a:defRPr/>
            </a:lvl1pPr>
          </a:lstStyle>
          <a:p>
            <a:pPr lvl="0"/>
            <a:fld id="{93F0E576-3A97-4C27-BAC6-7AE3F2A3E292}" type="datetime1">
              <a:rPr lang="en-US"/>
              <a:pPr lvl="0"/>
              <a:t>11/15/2025</a:t>
            </a:fld>
            <a:endParaRPr lang="en-US"/>
          </a:p>
        </p:txBody>
      </p:sp>
      <p:sp>
        <p:nvSpPr>
          <p:cNvPr id="5" name="Footer Placeholder 4">
            <a:extLst>
              <a:ext uri="{FF2B5EF4-FFF2-40B4-BE49-F238E27FC236}">
                <a16:creationId xmlns:a16="http://schemas.microsoft.com/office/drawing/2014/main" id="{B8F87EFC-C119-DEC7-D5E1-09C78BEEF5A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E02168D-7E9D-2C64-E9BD-F7988515717C}"/>
              </a:ext>
            </a:extLst>
          </p:cNvPr>
          <p:cNvSpPr txBox="1">
            <a:spLocks noGrp="1"/>
          </p:cNvSpPr>
          <p:nvPr>
            <p:ph type="sldNum" sz="quarter" idx="8"/>
          </p:nvPr>
        </p:nvSpPr>
        <p:spPr/>
        <p:txBody>
          <a:bodyPr/>
          <a:lstStyle>
            <a:lvl1pPr>
              <a:defRPr/>
            </a:lvl1pPr>
          </a:lstStyle>
          <a:p>
            <a:pPr lvl="0"/>
            <a:fld id="{F867DC66-6176-4A85-92E3-39A11BB6AFBA}" type="slidenum">
              <a:t>‹#›</a:t>
            </a:fld>
            <a:endParaRPr lang="en-US"/>
          </a:p>
        </p:txBody>
      </p:sp>
    </p:spTree>
    <p:extLst>
      <p:ext uri="{BB962C8B-B14F-4D97-AF65-F5344CB8AC3E}">
        <p14:creationId xmlns:p14="http://schemas.microsoft.com/office/powerpoint/2010/main" val="3420023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E39D3-A577-28C4-A996-338744B42FEC}"/>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A81789AF-467A-030F-6ECC-851F8F56330C}"/>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C69B245-4134-BCDA-932E-82921A387434}"/>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183F4D-CFC3-0219-CE14-C4E588138011}"/>
              </a:ext>
            </a:extLst>
          </p:cNvPr>
          <p:cNvSpPr txBox="1">
            <a:spLocks noGrp="1"/>
          </p:cNvSpPr>
          <p:nvPr>
            <p:ph type="dt" sz="half" idx="7"/>
          </p:nvPr>
        </p:nvSpPr>
        <p:spPr/>
        <p:txBody>
          <a:bodyPr/>
          <a:lstStyle>
            <a:lvl1pPr>
              <a:defRPr/>
            </a:lvl1pPr>
          </a:lstStyle>
          <a:p>
            <a:pPr lvl="0"/>
            <a:fld id="{E22BAB73-4C90-4CB2-B6B2-D38DB4E0EE1B}" type="datetime1">
              <a:rPr lang="en-US"/>
              <a:pPr lvl="0"/>
              <a:t>11/15/2025</a:t>
            </a:fld>
            <a:endParaRPr lang="en-US"/>
          </a:p>
        </p:txBody>
      </p:sp>
      <p:sp>
        <p:nvSpPr>
          <p:cNvPr id="6" name="Footer Placeholder 5">
            <a:extLst>
              <a:ext uri="{FF2B5EF4-FFF2-40B4-BE49-F238E27FC236}">
                <a16:creationId xmlns:a16="http://schemas.microsoft.com/office/drawing/2014/main" id="{1895056D-986E-5602-A0D7-98B07F5D8CB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B251056-A043-2116-A006-D5878248538F}"/>
              </a:ext>
            </a:extLst>
          </p:cNvPr>
          <p:cNvSpPr txBox="1">
            <a:spLocks noGrp="1"/>
          </p:cNvSpPr>
          <p:nvPr>
            <p:ph type="sldNum" sz="quarter" idx="8"/>
          </p:nvPr>
        </p:nvSpPr>
        <p:spPr/>
        <p:txBody>
          <a:bodyPr/>
          <a:lstStyle>
            <a:lvl1pPr>
              <a:defRPr/>
            </a:lvl1pPr>
          </a:lstStyle>
          <a:p>
            <a:pPr lvl="0"/>
            <a:fld id="{29D3DAC6-DBC9-4AF4-8B63-D000AFD8B4E1}" type="slidenum">
              <a:t>‹#›</a:t>
            </a:fld>
            <a:endParaRPr lang="en-US"/>
          </a:p>
        </p:txBody>
      </p:sp>
    </p:spTree>
    <p:extLst>
      <p:ext uri="{BB962C8B-B14F-4D97-AF65-F5344CB8AC3E}">
        <p14:creationId xmlns:p14="http://schemas.microsoft.com/office/powerpoint/2010/main" val="1414448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B657D-985A-A6BE-F960-A606E8AE4EA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6C9797A-554E-84EF-2878-E25794502F8C}"/>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0CE2B39D-7289-BAC0-2BCC-B1CA0C7C83F2}"/>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97CDEC4-94E9-2237-16E6-A6D9CD38E14E}"/>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D0297633-53A5-57F5-E766-9AADA325F93E}"/>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4148E25-7A31-A387-C489-467D5CEAC2C0}"/>
              </a:ext>
            </a:extLst>
          </p:cNvPr>
          <p:cNvSpPr txBox="1">
            <a:spLocks noGrp="1"/>
          </p:cNvSpPr>
          <p:nvPr>
            <p:ph type="dt" sz="half" idx="7"/>
          </p:nvPr>
        </p:nvSpPr>
        <p:spPr/>
        <p:txBody>
          <a:bodyPr/>
          <a:lstStyle>
            <a:lvl1pPr>
              <a:defRPr/>
            </a:lvl1pPr>
          </a:lstStyle>
          <a:p>
            <a:pPr lvl="0"/>
            <a:fld id="{478D6E39-B69E-457C-AFA0-0E779A5306FB}" type="datetime1">
              <a:rPr lang="en-US"/>
              <a:pPr lvl="0"/>
              <a:t>11/15/2025</a:t>
            </a:fld>
            <a:endParaRPr lang="en-US"/>
          </a:p>
        </p:txBody>
      </p:sp>
      <p:sp>
        <p:nvSpPr>
          <p:cNvPr id="8" name="Footer Placeholder 7">
            <a:extLst>
              <a:ext uri="{FF2B5EF4-FFF2-40B4-BE49-F238E27FC236}">
                <a16:creationId xmlns:a16="http://schemas.microsoft.com/office/drawing/2014/main" id="{36757D40-7099-31A8-0BA3-DAC0CF39A392}"/>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C7A96BC7-048D-2653-0DD8-31FB39316679}"/>
              </a:ext>
            </a:extLst>
          </p:cNvPr>
          <p:cNvSpPr txBox="1">
            <a:spLocks noGrp="1"/>
          </p:cNvSpPr>
          <p:nvPr>
            <p:ph type="sldNum" sz="quarter" idx="8"/>
          </p:nvPr>
        </p:nvSpPr>
        <p:spPr/>
        <p:txBody>
          <a:bodyPr/>
          <a:lstStyle>
            <a:lvl1pPr>
              <a:defRPr/>
            </a:lvl1pPr>
          </a:lstStyle>
          <a:p>
            <a:pPr lvl="0"/>
            <a:fld id="{13703FF2-1AA5-419B-9489-C10F2A7708F0}" type="slidenum">
              <a:t>‹#›</a:t>
            </a:fld>
            <a:endParaRPr lang="en-US"/>
          </a:p>
        </p:txBody>
      </p:sp>
    </p:spTree>
    <p:extLst>
      <p:ext uri="{BB962C8B-B14F-4D97-AF65-F5344CB8AC3E}">
        <p14:creationId xmlns:p14="http://schemas.microsoft.com/office/powerpoint/2010/main" val="2070005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6F14F-4660-0889-4311-7FC7CF90AC0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666C5DD1-4C5E-C829-2443-624BFD9A978A}"/>
              </a:ext>
            </a:extLst>
          </p:cNvPr>
          <p:cNvSpPr txBox="1">
            <a:spLocks noGrp="1"/>
          </p:cNvSpPr>
          <p:nvPr>
            <p:ph type="dt" sz="half" idx="7"/>
          </p:nvPr>
        </p:nvSpPr>
        <p:spPr/>
        <p:txBody>
          <a:bodyPr/>
          <a:lstStyle>
            <a:lvl1pPr>
              <a:defRPr/>
            </a:lvl1pPr>
          </a:lstStyle>
          <a:p>
            <a:pPr lvl="0"/>
            <a:fld id="{EEB88007-0DF7-43E5-9667-285913D3CDBF}" type="datetime1">
              <a:rPr lang="en-US"/>
              <a:pPr lvl="0"/>
              <a:t>11/15/2025</a:t>
            </a:fld>
            <a:endParaRPr lang="en-US"/>
          </a:p>
        </p:txBody>
      </p:sp>
      <p:sp>
        <p:nvSpPr>
          <p:cNvPr id="4" name="Footer Placeholder 3">
            <a:extLst>
              <a:ext uri="{FF2B5EF4-FFF2-40B4-BE49-F238E27FC236}">
                <a16:creationId xmlns:a16="http://schemas.microsoft.com/office/drawing/2014/main" id="{A7EC4243-37A9-C362-A0DE-3B540607D1C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48D719B-78E0-E770-4F52-8FF970039721}"/>
              </a:ext>
            </a:extLst>
          </p:cNvPr>
          <p:cNvSpPr txBox="1">
            <a:spLocks noGrp="1"/>
          </p:cNvSpPr>
          <p:nvPr>
            <p:ph type="sldNum" sz="quarter" idx="8"/>
          </p:nvPr>
        </p:nvSpPr>
        <p:spPr/>
        <p:txBody>
          <a:bodyPr/>
          <a:lstStyle>
            <a:lvl1pPr>
              <a:defRPr/>
            </a:lvl1pPr>
          </a:lstStyle>
          <a:p>
            <a:pPr lvl="0"/>
            <a:fld id="{7F0758F3-3206-462D-BA77-9B225585BA3C}" type="slidenum">
              <a:t>‹#›</a:t>
            </a:fld>
            <a:endParaRPr lang="en-US"/>
          </a:p>
        </p:txBody>
      </p:sp>
    </p:spTree>
    <p:extLst>
      <p:ext uri="{BB962C8B-B14F-4D97-AF65-F5344CB8AC3E}">
        <p14:creationId xmlns:p14="http://schemas.microsoft.com/office/powerpoint/2010/main" val="4163884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F9F0EF-2E72-ECAD-3A94-B4A083EF230F}"/>
              </a:ext>
            </a:extLst>
          </p:cNvPr>
          <p:cNvSpPr txBox="1">
            <a:spLocks noGrp="1"/>
          </p:cNvSpPr>
          <p:nvPr>
            <p:ph type="dt" sz="half" idx="7"/>
          </p:nvPr>
        </p:nvSpPr>
        <p:spPr/>
        <p:txBody>
          <a:bodyPr/>
          <a:lstStyle>
            <a:lvl1pPr>
              <a:defRPr/>
            </a:lvl1pPr>
          </a:lstStyle>
          <a:p>
            <a:pPr lvl="0"/>
            <a:fld id="{4B047298-C13C-408E-9535-70E197ACF2D3}" type="datetime1">
              <a:rPr lang="en-US"/>
              <a:pPr lvl="0"/>
              <a:t>11/15/2025</a:t>
            </a:fld>
            <a:endParaRPr lang="en-US"/>
          </a:p>
        </p:txBody>
      </p:sp>
      <p:sp>
        <p:nvSpPr>
          <p:cNvPr id="3" name="Footer Placeholder 2">
            <a:extLst>
              <a:ext uri="{FF2B5EF4-FFF2-40B4-BE49-F238E27FC236}">
                <a16:creationId xmlns:a16="http://schemas.microsoft.com/office/drawing/2014/main" id="{E10C2781-22F3-53C2-312B-6C4DF5176072}"/>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B30C2D0-CAE8-E675-A3E7-0BB4B56DDF3A}"/>
              </a:ext>
            </a:extLst>
          </p:cNvPr>
          <p:cNvSpPr txBox="1">
            <a:spLocks noGrp="1"/>
          </p:cNvSpPr>
          <p:nvPr>
            <p:ph type="sldNum" sz="quarter" idx="8"/>
          </p:nvPr>
        </p:nvSpPr>
        <p:spPr/>
        <p:txBody>
          <a:bodyPr/>
          <a:lstStyle>
            <a:lvl1pPr>
              <a:defRPr/>
            </a:lvl1pPr>
          </a:lstStyle>
          <a:p>
            <a:pPr lvl="0"/>
            <a:fld id="{38623832-2D4D-409A-9033-A4037E5ADEAD}" type="slidenum">
              <a:t>‹#›</a:t>
            </a:fld>
            <a:endParaRPr lang="en-US"/>
          </a:p>
        </p:txBody>
      </p:sp>
    </p:spTree>
    <p:extLst>
      <p:ext uri="{BB962C8B-B14F-4D97-AF65-F5344CB8AC3E}">
        <p14:creationId xmlns:p14="http://schemas.microsoft.com/office/powerpoint/2010/main" val="3791751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B1B43-3953-CFE8-E67F-1557DDB8A640}"/>
              </a:ext>
            </a:extLst>
          </p:cNvPr>
          <p:cNvSpPr txBox="1">
            <a:spLocks noGrp="1"/>
          </p:cNvSpPr>
          <p:nvPr>
            <p:ph type="title"/>
          </p:nvPr>
        </p:nvSpPr>
        <p:spPr>
          <a:xfrm>
            <a:off x="1154951" y="1447796"/>
            <a:ext cx="3401065" cy="1447796"/>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B9293B4-36D8-E6A1-7FBF-55CC3314633C}"/>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234DF3-7CD8-F172-8789-2B9B1367E9C3}"/>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39622565-0617-22C4-5F6F-01CC70A50E93}"/>
              </a:ext>
            </a:extLst>
          </p:cNvPr>
          <p:cNvSpPr txBox="1">
            <a:spLocks noGrp="1"/>
          </p:cNvSpPr>
          <p:nvPr>
            <p:ph type="dt" sz="half" idx="7"/>
          </p:nvPr>
        </p:nvSpPr>
        <p:spPr/>
        <p:txBody>
          <a:bodyPr/>
          <a:lstStyle>
            <a:lvl1pPr>
              <a:defRPr/>
            </a:lvl1pPr>
          </a:lstStyle>
          <a:p>
            <a:pPr lvl="0"/>
            <a:fld id="{A5721BF4-0F86-419E-AC44-16F6928A3662}" type="datetime1">
              <a:rPr lang="en-US"/>
              <a:pPr lvl="0"/>
              <a:t>11/15/2025</a:t>
            </a:fld>
            <a:endParaRPr lang="en-US"/>
          </a:p>
        </p:txBody>
      </p:sp>
      <p:sp>
        <p:nvSpPr>
          <p:cNvPr id="6" name="Footer Placeholder 5">
            <a:extLst>
              <a:ext uri="{FF2B5EF4-FFF2-40B4-BE49-F238E27FC236}">
                <a16:creationId xmlns:a16="http://schemas.microsoft.com/office/drawing/2014/main" id="{4CB08E58-7AA2-79A1-9210-DF2A4EF43A7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8D53BD9-69EC-9039-06F8-70475CA9117E}"/>
              </a:ext>
            </a:extLst>
          </p:cNvPr>
          <p:cNvSpPr txBox="1">
            <a:spLocks noGrp="1"/>
          </p:cNvSpPr>
          <p:nvPr>
            <p:ph type="sldNum" sz="quarter" idx="8"/>
          </p:nvPr>
        </p:nvSpPr>
        <p:spPr/>
        <p:txBody>
          <a:bodyPr/>
          <a:lstStyle>
            <a:lvl1pPr>
              <a:defRPr/>
            </a:lvl1pPr>
          </a:lstStyle>
          <a:p>
            <a:pPr lvl="0"/>
            <a:fld id="{2E052493-EB67-48A1-B38C-77E2FA45FE92}" type="slidenum">
              <a:t>‹#›</a:t>
            </a:fld>
            <a:endParaRPr lang="en-US"/>
          </a:p>
        </p:txBody>
      </p:sp>
    </p:spTree>
    <p:extLst>
      <p:ext uri="{BB962C8B-B14F-4D97-AF65-F5344CB8AC3E}">
        <p14:creationId xmlns:p14="http://schemas.microsoft.com/office/powerpoint/2010/main" val="3792530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7DC4-7673-279B-756D-E3DFAF99D7E3}"/>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BBB3682-03CE-A040-8D3C-61811426486F}"/>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CEFB621E-771D-2416-092B-7578164B762B}"/>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21C3B40-E7AB-891C-FCB7-5F2BAAC473B3}"/>
              </a:ext>
            </a:extLst>
          </p:cNvPr>
          <p:cNvSpPr txBox="1">
            <a:spLocks noGrp="1"/>
          </p:cNvSpPr>
          <p:nvPr>
            <p:ph type="dt" sz="half" idx="7"/>
          </p:nvPr>
        </p:nvSpPr>
        <p:spPr/>
        <p:txBody>
          <a:bodyPr/>
          <a:lstStyle>
            <a:lvl1pPr>
              <a:defRPr/>
            </a:lvl1pPr>
          </a:lstStyle>
          <a:p>
            <a:pPr lvl="0"/>
            <a:fld id="{2F9B0953-ED12-4690-8B8E-85A0A5156F93}" type="datetime1">
              <a:rPr lang="en-US"/>
              <a:pPr lvl="0"/>
              <a:t>11/15/2025</a:t>
            </a:fld>
            <a:endParaRPr lang="en-US"/>
          </a:p>
        </p:txBody>
      </p:sp>
      <p:sp>
        <p:nvSpPr>
          <p:cNvPr id="6" name="Footer Placeholder 5">
            <a:extLst>
              <a:ext uri="{FF2B5EF4-FFF2-40B4-BE49-F238E27FC236}">
                <a16:creationId xmlns:a16="http://schemas.microsoft.com/office/drawing/2014/main" id="{66D124DB-153E-0E82-96BC-588CA1B9C44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D3BE706-F4A1-74E0-D382-2F18E5099478}"/>
              </a:ext>
            </a:extLst>
          </p:cNvPr>
          <p:cNvSpPr txBox="1">
            <a:spLocks noGrp="1"/>
          </p:cNvSpPr>
          <p:nvPr>
            <p:ph type="sldNum" sz="quarter" idx="8"/>
          </p:nvPr>
        </p:nvSpPr>
        <p:spPr/>
        <p:txBody>
          <a:bodyPr/>
          <a:lstStyle>
            <a:lvl1pPr>
              <a:defRPr/>
            </a:lvl1pPr>
          </a:lstStyle>
          <a:p>
            <a:pPr lvl="0"/>
            <a:fld id="{A4D190ED-1CF7-416B-9C3A-2A819CEB135B}" type="slidenum">
              <a:t>‹#›</a:t>
            </a:fld>
            <a:endParaRPr lang="en-US"/>
          </a:p>
        </p:txBody>
      </p:sp>
    </p:spTree>
    <p:extLst>
      <p:ext uri="{BB962C8B-B14F-4D97-AF65-F5344CB8AC3E}">
        <p14:creationId xmlns:p14="http://schemas.microsoft.com/office/powerpoint/2010/main" val="2646413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CBD01-8FA4-2078-FA20-D365BF8A54F3}"/>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7154F891-8ADC-EAB1-33D2-2352F9DB27EC}"/>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2052AE0F-A32B-4D04-4D68-18810F7AAC3A}"/>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C649E27-AD5B-CAC6-FF29-3EC5F36ABAEC}"/>
              </a:ext>
            </a:extLst>
          </p:cNvPr>
          <p:cNvSpPr txBox="1">
            <a:spLocks noGrp="1"/>
          </p:cNvSpPr>
          <p:nvPr>
            <p:ph type="dt" sz="half" idx="7"/>
          </p:nvPr>
        </p:nvSpPr>
        <p:spPr/>
        <p:txBody>
          <a:bodyPr/>
          <a:lstStyle>
            <a:lvl1pPr>
              <a:defRPr/>
            </a:lvl1pPr>
          </a:lstStyle>
          <a:p>
            <a:pPr lvl="0"/>
            <a:fld id="{B17A09CA-C8B5-4C95-A5AC-9D25E0372F2E}" type="datetime1">
              <a:rPr lang="en-US"/>
              <a:pPr lvl="0"/>
              <a:t>11/15/2025</a:t>
            </a:fld>
            <a:endParaRPr lang="en-US"/>
          </a:p>
        </p:txBody>
      </p:sp>
      <p:sp>
        <p:nvSpPr>
          <p:cNvPr id="6" name="Footer Placeholder 5">
            <a:extLst>
              <a:ext uri="{FF2B5EF4-FFF2-40B4-BE49-F238E27FC236}">
                <a16:creationId xmlns:a16="http://schemas.microsoft.com/office/drawing/2014/main" id="{FB4FB821-FB03-7B80-4E04-8A62EAEB419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EBB4A5C-D1C9-F6EB-F496-74982E074C37}"/>
              </a:ext>
            </a:extLst>
          </p:cNvPr>
          <p:cNvSpPr txBox="1">
            <a:spLocks noGrp="1"/>
          </p:cNvSpPr>
          <p:nvPr>
            <p:ph type="sldNum" sz="quarter" idx="8"/>
          </p:nvPr>
        </p:nvSpPr>
        <p:spPr/>
        <p:txBody>
          <a:bodyPr/>
          <a:lstStyle>
            <a:lvl1pPr>
              <a:defRPr/>
            </a:lvl1pPr>
          </a:lstStyle>
          <a:p>
            <a:pPr lvl="0"/>
            <a:fld id="{B2C09194-F8FD-4A95-8863-660E64BEC3AF}" type="slidenum">
              <a:t>‹#›</a:t>
            </a:fld>
            <a:endParaRPr lang="en-US"/>
          </a:p>
        </p:txBody>
      </p:sp>
    </p:spTree>
    <p:extLst>
      <p:ext uri="{BB962C8B-B14F-4D97-AF65-F5344CB8AC3E}">
        <p14:creationId xmlns:p14="http://schemas.microsoft.com/office/powerpoint/2010/main" val="959765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AD15D-E914-A63C-CED1-1BAB592384BF}"/>
              </a:ext>
            </a:extLst>
          </p:cNvPr>
          <p:cNvSpPr txBox="1">
            <a:spLocks noGrp="1"/>
          </p:cNvSpPr>
          <p:nvPr>
            <p:ph type="title"/>
          </p:nvPr>
        </p:nvSpPr>
        <p:spPr>
          <a:xfrm>
            <a:off x="1154951" y="1447796"/>
            <a:ext cx="8825660" cy="1981203"/>
          </a:xfrm>
        </p:spPr>
        <p:txBody>
          <a:bodyPr/>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CB136EEA-3697-6C6C-5FCB-F1769AAFA951}"/>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GB"/>
              <a:t>Click to edit Master text styles</a:t>
            </a:r>
          </a:p>
        </p:txBody>
      </p:sp>
      <p:sp>
        <p:nvSpPr>
          <p:cNvPr id="4" name="Date Placeholder 3">
            <a:extLst>
              <a:ext uri="{FF2B5EF4-FFF2-40B4-BE49-F238E27FC236}">
                <a16:creationId xmlns:a16="http://schemas.microsoft.com/office/drawing/2014/main" id="{374301E2-9FEA-9B43-9056-8E09AE68DD3A}"/>
              </a:ext>
            </a:extLst>
          </p:cNvPr>
          <p:cNvSpPr txBox="1">
            <a:spLocks noGrp="1"/>
          </p:cNvSpPr>
          <p:nvPr>
            <p:ph type="dt" sz="half" idx="7"/>
          </p:nvPr>
        </p:nvSpPr>
        <p:spPr/>
        <p:txBody>
          <a:bodyPr/>
          <a:lstStyle>
            <a:lvl1pPr>
              <a:defRPr/>
            </a:lvl1pPr>
          </a:lstStyle>
          <a:p>
            <a:pPr lvl="0"/>
            <a:fld id="{772C3DD4-1C41-47EA-99C8-6F1763531853}" type="datetime1">
              <a:rPr lang="en-US"/>
              <a:pPr lvl="0"/>
              <a:t>11/15/2025</a:t>
            </a:fld>
            <a:endParaRPr lang="en-US"/>
          </a:p>
        </p:txBody>
      </p:sp>
      <p:sp>
        <p:nvSpPr>
          <p:cNvPr id="5" name="Footer Placeholder 4">
            <a:extLst>
              <a:ext uri="{FF2B5EF4-FFF2-40B4-BE49-F238E27FC236}">
                <a16:creationId xmlns:a16="http://schemas.microsoft.com/office/drawing/2014/main" id="{B5E64FE8-053E-FBDE-3129-5C86AA0E7A0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563DBD6-7FD3-5E24-C281-FC28FBF80DC6}"/>
              </a:ext>
            </a:extLst>
          </p:cNvPr>
          <p:cNvSpPr txBox="1">
            <a:spLocks noGrp="1"/>
          </p:cNvSpPr>
          <p:nvPr>
            <p:ph type="sldNum" sz="quarter" idx="8"/>
          </p:nvPr>
        </p:nvSpPr>
        <p:spPr/>
        <p:txBody>
          <a:bodyPr/>
          <a:lstStyle>
            <a:lvl1pPr>
              <a:defRPr/>
            </a:lvl1pPr>
          </a:lstStyle>
          <a:p>
            <a:pPr lvl="0"/>
            <a:fld id="{7163129C-6C88-4A77-969E-0760888DA1DA}" type="slidenum">
              <a:t>‹#›</a:t>
            </a:fld>
            <a:endParaRPr lang="en-US"/>
          </a:p>
        </p:txBody>
      </p:sp>
    </p:spTree>
    <p:extLst>
      <p:ext uri="{BB962C8B-B14F-4D97-AF65-F5344CB8AC3E}">
        <p14:creationId xmlns:p14="http://schemas.microsoft.com/office/powerpoint/2010/main" val="1287528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178A5-A5D6-C270-9C2B-7B415A7DDA6F}"/>
              </a:ext>
            </a:extLst>
          </p:cNvPr>
          <p:cNvSpPr txBox="1">
            <a:spLocks noGrp="1"/>
          </p:cNvSpPr>
          <p:nvPr>
            <p:ph type="title"/>
          </p:nvPr>
        </p:nvSpPr>
        <p:spPr>
          <a:xfrm>
            <a:off x="1574797" y="1447796"/>
            <a:ext cx="7999317" cy="2323371"/>
          </a:xfrm>
        </p:spPr>
        <p:txBody>
          <a:bodyPr/>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FEBFE0B0-F1D3-AD67-6694-DC4B8489A5B1}"/>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075E431E-657F-0F57-45DB-ED73A7C6BA5B}"/>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GB"/>
              <a:t>Click to edit Master text styles</a:t>
            </a:r>
          </a:p>
        </p:txBody>
      </p:sp>
      <p:sp>
        <p:nvSpPr>
          <p:cNvPr id="5" name="Date Placeholder 3">
            <a:extLst>
              <a:ext uri="{FF2B5EF4-FFF2-40B4-BE49-F238E27FC236}">
                <a16:creationId xmlns:a16="http://schemas.microsoft.com/office/drawing/2014/main" id="{898920DC-5E00-A149-1FB0-5B27DE8B804E}"/>
              </a:ext>
            </a:extLst>
          </p:cNvPr>
          <p:cNvSpPr txBox="1">
            <a:spLocks noGrp="1"/>
          </p:cNvSpPr>
          <p:nvPr>
            <p:ph type="dt" sz="half" idx="7"/>
          </p:nvPr>
        </p:nvSpPr>
        <p:spPr/>
        <p:txBody>
          <a:bodyPr/>
          <a:lstStyle>
            <a:lvl1pPr>
              <a:defRPr/>
            </a:lvl1pPr>
          </a:lstStyle>
          <a:p>
            <a:pPr lvl="0"/>
            <a:fld id="{025C9018-8DC3-48B6-9B05-6AFFA4E4A397}" type="datetime1">
              <a:rPr lang="en-US"/>
              <a:pPr lvl="0"/>
              <a:t>11/15/2025</a:t>
            </a:fld>
            <a:endParaRPr lang="en-US"/>
          </a:p>
        </p:txBody>
      </p:sp>
      <p:sp>
        <p:nvSpPr>
          <p:cNvPr id="6" name="Footer Placeholder 4">
            <a:extLst>
              <a:ext uri="{FF2B5EF4-FFF2-40B4-BE49-F238E27FC236}">
                <a16:creationId xmlns:a16="http://schemas.microsoft.com/office/drawing/2014/main" id="{1ECA175D-FDEA-EE43-2D75-9FD4D28BEDFF}"/>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22B31B31-5CBD-090C-5223-563074D63B03}"/>
              </a:ext>
            </a:extLst>
          </p:cNvPr>
          <p:cNvSpPr txBox="1">
            <a:spLocks noGrp="1"/>
          </p:cNvSpPr>
          <p:nvPr>
            <p:ph type="sldNum" sz="quarter" idx="8"/>
          </p:nvPr>
        </p:nvSpPr>
        <p:spPr/>
        <p:txBody>
          <a:bodyPr/>
          <a:lstStyle>
            <a:lvl1pPr>
              <a:defRPr/>
            </a:lvl1pPr>
          </a:lstStyle>
          <a:p>
            <a:pPr lvl="0"/>
            <a:fld id="{21428043-85C5-4B47-87C5-FB6904E7CF0F}" type="slidenum">
              <a:t>‹#›</a:t>
            </a:fld>
            <a:endParaRPr lang="en-US"/>
          </a:p>
        </p:txBody>
      </p:sp>
      <p:sp>
        <p:nvSpPr>
          <p:cNvPr id="8" name="TextBox 11">
            <a:extLst>
              <a:ext uri="{FF2B5EF4-FFF2-40B4-BE49-F238E27FC236}">
                <a16:creationId xmlns:a16="http://schemas.microsoft.com/office/drawing/2014/main" id="{77A226C8-1D5D-FE8E-06B3-ADA4EC7E835B}"/>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90447FD7-4BFF-5759-5983-7605F1DF3E2C}"/>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33277535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5382-11AE-785E-E896-643FC47ABD53}"/>
              </a:ext>
            </a:extLst>
          </p:cNvPr>
          <p:cNvSpPr txBox="1">
            <a:spLocks noGrp="1"/>
          </p:cNvSpPr>
          <p:nvPr>
            <p:ph type="title"/>
          </p:nvPr>
        </p:nvSpPr>
        <p:spPr>
          <a:xfrm>
            <a:off x="1154951" y="3124203"/>
            <a:ext cx="8825660" cy="165318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1639B89-A5A5-9CCF-5974-1BE39CC6447C}"/>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4732107-B126-F657-904A-40BD51A3BBA1}"/>
              </a:ext>
            </a:extLst>
          </p:cNvPr>
          <p:cNvSpPr txBox="1">
            <a:spLocks noGrp="1"/>
          </p:cNvSpPr>
          <p:nvPr>
            <p:ph type="dt" sz="half" idx="7"/>
          </p:nvPr>
        </p:nvSpPr>
        <p:spPr/>
        <p:txBody>
          <a:bodyPr/>
          <a:lstStyle>
            <a:lvl1pPr>
              <a:defRPr/>
            </a:lvl1pPr>
          </a:lstStyle>
          <a:p>
            <a:pPr lvl="0"/>
            <a:fld id="{D8571762-C82D-4FF1-8081-F33EE35D711E}" type="datetime1">
              <a:rPr lang="en-US"/>
              <a:pPr lvl="0"/>
              <a:t>11/15/2025</a:t>
            </a:fld>
            <a:endParaRPr lang="en-US"/>
          </a:p>
        </p:txBody>
      </p:sp>
      <p:sp>
        <p:nvSpPr>
          <p:cNvPr id="5" name="Footer Placeholder 4">
            <a:extLst>
              <a:ext uri="{FF2B5EF4-FFF2-40B4-BE49-F238E27FC236}">
                <a16:creationId xmlns:a16="http://schemas.microsoft.com/office/drawing/2014/main" id="{0C5BFF79-936F-8A09-73E0-A9AEA449ABF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C0BE5C5-EA1D-C3BA-E5F2-189FC1C56967}"/>
              </a:ext>
            </a:extLst>
          </p:cNvPr>
          <p:cNvSpPr txBox="1">
            <a:spLocks noGrp="1"/>
          </p:cNvSpPr>
          <p:nvPr>
            <p:ph type="sldNum" sz="quarter" idx="8"/>
          </p:nvPr>
        </p:nvSpPr>
        <p:spPr/>
        <p:txBody>
          <a:bodyPr/>
          <a:lstStyle>
            <a:lvl1pPr>
              <a:defRPr/>
            </a:lvl1pPr>
          </a:lstStyle>
          <a:p>
            <a:pPr lvl="0"/>
            <a:fld id="{560C3D9B-1585-446E-A5C6-E5B534256454}" type="slidenum">
              <a:t>‹#›</a:t>
            </a:fld>
            <a:endParaRPr lang="en-US"/>
          </a:p>
        </p:txBody>
      </p:sp>
    </p:spTree>
    <p:extLst>
      <p:ext uri="{BB962C8B-B14F-4D97-AF65-F5344CB8AC3E}">
        <p14:creationId xmlns:p14="http://schemas.microsoft.com/office/powerpoint/2010/main" val="3844959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2958A-0660-542D-23F9-6C6E9910271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7F3680E-B30A-267C-18FB-9072F6E26ECE}"/>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E9198699-2F95-E139-6545-FAEA45CC5D89}"/>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EBB7C9E6-9BD6-2F79-A77D-A4C60A8DEB30}"/>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6" name="Text Placeholder 3">
            <a:extLst>
              <a:ext uri="{FF2B5EF4-FFF2-40B4-BE49-F238E27FC236}">
                <a16:creationId xmlns:a16="http://schemas.microsoft.com/office/drawing/2014/main" id="{79665F65-1CBF-32CD-556D-BCE484A0F9FD}"/>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350C5D02-FF17-5609-7D2D-5C698202ED3E}"/>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8" name="Text Placeholder 3">
            <a:extLst>
              <a:ext uri="{FF2B5EF4-FFF2-40B4-BE49-F238E27FC236}">
                <a16:creationId xmlns:a16="http://schemas.microsoft.com/office/drawing/2014/main" id="{2A678EEC-7E07-3EF2-09BD-C07C87ABC137}"/>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GB"/>
              <a:t>Click to edit Master text styles</a:t>
            </a:r>
          </a:p>
        </p:txBody>
      </p:sp>
      <p:cxnSp>
        <p:nvCxnSpPr>
          <p:cNvPr id="9" name="Straight Connector 16">
            <a:extLst>
              <a:ext uri="{FF2B5EF4-FFF2-40B4-BE49-F238E27FC236}">
                <a16:creationId xmlns:a16="http://schemas.microsoft.com/office/drawing/2014/main" id="{85593B28-355D-EB75-CAF9-CB4FDFBA04D6}"/>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0" name="Straight Connector 17">
            <a:extLst>
              <a:ext uri="{FF2B5EF4-FFF2-40B4-BE49-F238E27FC236}">
                <a16:creationId xmlns:a16="http://schemas.microsoft.com/office/drawing/2014/main" id="{23D2F25D-2EB6-F7F8-031B-9AA10FD443D8}"/>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1" name="Date Placeholder 3">
            <a:extLst>
              <a:ext uri="{FF2B5EF4-FFF2-40B4-BE49-F238E27FC236}">
                <a16:creationId xmlns:a16="http://schemas.microsoft.com/office/drawing/2014/main" id="{6443873D-0334-8319-F54E-C5D7B9DA2237}"/>
              </a:ext>
            </a:extLst>
          </p:cNvPr>
          <p:cNvSpPr txBox="1">
            <a:spLocks noGrp="1"/>
          </p:cNvSpPr>
          <p:nvPr>
            <p:ph type="dt" sz="half" idx="7"/>
          </p:nvPr>
        </p:nvSpPr>
        <p:spPr/>
        <p:txBody>
          <a:bodyPr/>
          <a:lstStyle>
            <a:lvl1pPr>
              <a:defRPr/>
            </a:lvl1pPr>
          </a:lstStyle>
          <a:p>
            <a:pPr lvl="0"/>
            <a:fld id="{4FEC17DD-8F46-4B90-820C-8FB8CE760D61}" type="datetime1">
              <a:rPr lang="en-US"/>
              <a:pPr lvl="0"/>
              <a:t>11/15/2025</a:t>
            </a:fld>
            <a:endParaRPr lang="en-US"/>
          </a:p>
        </p:txBody>
      </p:sp>
      <p:sp>
        <p:nvSpPr>
          <p:cNvPr id="12" name="Footer Placeholder 4">
            <a:extLst>
              <a:ext uri="{FF2B5EF4-FFF2-40B4-BE49-F238E27FC236}">
                <a16:creationId xmlns:a16="http://schemas.microsoft.com/office/drawing/2014/main" id="{105DC61F-4B85-16FF-7163-2E8F246A17F1}"/>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12C700A2-A771-CBCA-5856-15E141086985}"/>
              </a:ext>
            </a:extLst>
          </p:cNvPr>
          <p:cNvSpPr txBox="1">
            <a:spLocks noGrp="1"/>
          </p:cNvSpPr>
          <p:nvPr>
            <p:ph type="sldNum" sz="quarter" idx="8"/>
          </p:nvPr>
        </p:nvSpPr>
        <p:spPr/>
        <p:txBody>
          <a:bodyPr/>
          <a:lstStyle>
            <a:lvl1pPr>
              <a:defRPr/>
            </a:lvl1pPr>
          </a:lstStyle>
          <a:p>
            <a:pPr lvl="0"/>
            <a:fld id="{9C12CEAA-63D5-457B-9219-480E3890311E}" type="slidenum">
              <a:t>‹#›</a:t>
            </a:fld>
            <a:endParaRPr lang="en-US"/>
          </a:p>
        </p:txBody>
      </p:sp>
    </p:spTree>
    <p:extLst>
      <p:ext uri="{BB962C8B-B14F-4D97-AF65-F5344CB8AC3E}">
        <p14:creationId xmlns:p14="http://schemas.microsoft.com/office/powerpoint/2010/main" val="3339626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0FB3B-7FF0-F5EB-6E8A-A4F87E08E5D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4823E14-0005-99AC-0DCA-5D5A7F717725}"/>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Picture Placeholder 2">
            <a:extLst>
              <a:ext uri="{FF2B5EF4-FFF2-40B4-BE49-F238E27FC236}">
                <a16:creationId xmlns:a16="http://schemas.microsoft.com/office/drawing/2014/main" id="{64576FFE-F38D-B45A-CD77-06F493980D81}"/>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9B8494B0-904E-9FAC-CB62-848173806337}"/>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61557C45-529C-7BB3-5A4C-1B22982E0713}"/>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7" name="Picture Placeholder 2">
            <a:extLst>
              <a:ext uri="{FF2B5EF4-FFF2-40B4-BE49-F238E27FC236}">
                <a16:creationId xmlns:a16="http://schemas.microsoft.com/office/drawing/2014/main" id="{F6ACB817-4EE8-9F27-F3EE-1C2CFF27C84D}"/>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1F9E4D15-8BE3-B22B-694A-42A25F32D21C}"/>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25C895AB-D218-AF13-EE9A-CE793C06D463}"/>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10" name="Picture Placeholder 2">
            <a:extLst>
              <a:ext uri="{FF2B5EF4-FFF2-40B4-BE49-F238E27FC236}">
                <a16:creationId xmlns:a16="http://schemas.microsoft.com/office/drawing/2014/main" id="{05EA3DC9-07E3-2605-B465-4D4697C8A652}"/>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538E5E36-A5C0-5FA8-C9EB-D9D67A046662}"/>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GB"/>
              <a:t>Click to edit Master text styles</a:t>
            </a:r>
          </a:p>
        </p:txBody>
      </p:sp>
      <p:cxnSp>
        <p:nvCxnSpPr>
          <p:cNvPr id="12" name="Straight Connector 18">
            <a:extLst>
              <a:ext uri="{FF2B5EF4-FFF2-40B4-BE49-F238E27FC236}">
                <a16:creationId xmlns:a16="http://schemas.microsoft.com/office/drawing/2014/main" id="{85201AED-DA13-8963-4023-6D0F727CAAAE}"/>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3" name="Straight Connector 19">
            <a:extLst>
              <a:ext uri="{FF2B5EF4-FFF2-40B4-BE49-F238E27FC236}">
                <a16:creationId xmlns:a16="http://schemas.microsoft.com/office/drawing/2014/main" id="{61DCD012-828F-B1CE-C31A-64C88BA183C6}"/>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4" name="Date Placeholder 3">
            <a:extLst>
              <a:ext uri="{FF2B5EF4-FFF2-40B4-BE49-F238E27FC236}">
                <a16:creationId xmlns:a16="http://schemas.microsoft.com/office/drawing/2014/main" id="{BFBA35F1-7ABB-0C94-033C-71F17B8BB333}"/>
              </a:ext>
            </a:extLst>
          </p:cNvPr>
          <p:cNvSpPr txBox="1">
            <a:spLocks noGrp="1"/>
          </p:cNvSpPr>
          <p:nvPr>
            <p:ph type="dt" sz="half" idx="7"/>
          </p:nvPr>
        </p:nvSpPr>
        <p:spPr/>
        <p:txBody>
          <a:bodyPr/>
          <a:lstStyle>
            <a:lvl1pPr>
              <a:defRPr/>
            </a:lvl1pPr>
          </a:lstStyle>
          <a:p>
            <a:pPr lvl="0"/>
            <a:fld id="{C8499313-AF22-4176-9FAD-E7A3674A50B6}" type="datetime1">
              <a:rPr lang="en-US"/>
              <a:pPr lvl="0"/>
              <a:t>11/15/2025</a:t>
            </a:fld>
            <a:endParaRPr lang="en-US"/>
          </a:p>
        </p:txBody>
      </p:sp>
      <p:sp>
        <p:nvSpPr>
          <p:cNvPr id="15" name="Footer Placeholder 4">
            <a:extLst>
              <a:ext uri="{FF2B5EF4-FFF2-40B4-BE49-F238E27FC236}">
                <a16:creationId xmlns:a16="http://schemas.microsoft.com/office/drawing/2014/main" id="{1EF2CB5D-C896-106F-A60A-E7DD92EB89F9}"/>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01D023F3-4B01-F6A9-50C4-E40C4EAA8509}"/>
              </a:ext>
            </a:extLst>
          </p:cNvPr>
          <p:cNvSpPr txBox="1">
            <a:spLocks noGrp="1"/>
          </p:cNvSpPr>
          <p:nvPr>
            <p:ph type="sldNum" sz="quarter" idx="8"/>
          </p:nvPr>
        </p:nvSpPr>
        <p:spPr/>
        <p:txBody>
          <a:bodyPr/>
          <a:lstStyle>
            <a:lvl1pPr>
              <a:defRPr/>
            </a:lvl1pPr>
          </a:lstStyle>
          <a:p>
            <a:pPr lvl="0"/>
            <a:fld id="{134B6E0C-5F69-4DDE-9A6B-73F4579A5E80}" type="slidenum">
              <a:t>‹#›</a:t>
            </a:fld>
            <a:endParaRPr lang="en-US"/>
          </a:p>
        </p:txBody>
      </p:sp>
    </p:spTree>
    <p:extLst>
      <p:ext uri="{BB962C8B-B14F-4D97-AF65-F5344CB8AC3E}">
        <p14:creationId xmlns:p14="http://schemas.microsoft.com/office/powerpoint/2010/main" val="2317759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78D4E-2022-E189-5A9B-10012F66AF0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B3C1B808-6D87-F661-BFFE-F08A6C6038B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CFE4FC-07D6-B240-A124-C1AEC6FC80C4}"/>
              </a:ext>
            </a:extLst>
          </p:cNvPr>
          <p:cNvSpPr txBox="1">
            <a:spLocks noGrp="1"/>
          </p:cNvSpPr>
          <p:nvPr>
            <p:ph type="dt" sz="half" idx="7"/>
          </p:nvPr>
        </p:nvSpPr>
        <p:spPr/>
        <p:txBody>
          <a:bodyPr/>
          <a:lstStyle>
            <a:lvl1pPr>
              <a:defRPr/>
            </a:lvl1pPr>
          </a:lstStyle>
          <a:p>
            <a:pPr lvl="0"/>
            <a:fld id="{342A53CB-FF55-43E2-B97B-0B1C634CC5C1}" type="datetime1">
              <a:rPr lang="en-US"/>
              <a:pPr lvl="0"/>
              <a:t>11/15/2025</a:t>
            </a:fld>
            <a:endParaRPr lang="en-US"/>
          </a:p>
        </p:txBody>
      </p:sp>
      <p:sp>
        <p:nvSpPr>
          <p:cNvPr id="5" name="Footer Placeholder 4">
            <a:extLst>
              <a:ext uri="{FF2B5EF4-FFF2-40B4-BE49-F238E27FC236}">
                <a16:creationId xmlns:a16="http://schemas.microsoft.com/office/drawing/2014/main" id="{A7C641FF-82E6-3BEE-6520-9CE13986FFD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E664348-BB00-1557-95FD-722AC30B2F6E}"/>
              </a:ext>
            </a:extLst>
          </p:cNvPr>
          <p:cNvSpPr txBox="1">
            <a:spLocks noGrp="1"/>
          </p:cNvSpPr>
          <p:nvPr>
            <p:ph type="sldNum" sz="quarter" idx="8"/>
          </p:nvPr>
        </p:nvSpPr>
        <p:spPr/>
        <p:txBody>
          <a:bodyPr/>
          <a:lstStyle>
            <a:lvl1pPr>
              <a:defRPr/>
            </a:lvl1pPr>
          </a:lstStyle>
          <a:p>
            <a:pPr lvl="0"/>
            <a:fld id="{BFEDCA8F-45C7-47F5-A47E-90EDF6CEDCCB}" type="slidenum">
              <a:t>‹#›</a:t>
            </a:fld>
            <a:endParaRPr lang="en-US"/>
          </a:p>
        </p:txBody>
      </p:sp>
    </p:spTree>
    <p:extLst>
      <p:ext uri="{BB962C8B-B14F-4D97-AF65-F5344CB8AC3E}">
        <p14:creationId xmlns:p14="http://schemas.microsoft.com/office/powerpoint/2010/main" val="3009954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D21F21-1281-E9F5-505A-1B1CA253E888}"/>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F6E46B13-CE09-2F49-71B2-8D12C0A8BAAF}"/>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06CA8B-1179-C89A-3C08-1DB577DAC244}"/>
              </a:ext>
            </a:extLst>
          </p:cNvPr>
          <p:cNvSpPr txBox="1">
            <a:spLocks noGrp="1"/>
          </p:cNvSpPr>
          <p:nvPr>
            <p:ph type="dt" sz="half" idx="7"/>
          </p:nvPr>
        </p:nvSpPr>
        <p:spPr/>
        <p:txBody>
          <a:bodyPr/>
          <a:lstStyle>
            <a:lvl1pPr>
              <a:defRPr/>
            </a:lvl1pPr>
          </a:lstStyle>
          <a:p>
            <a:pPr lvl="0"/>
            <a:fld id="{CF33DBD1-1661-45C1-8859-63347B9E76F8}" type="datetime1">
              <a:rPr lang="en-US"/>
              <a:pPr lvl="0"/>
              <a:t>11/15/2025</a:t>
            </a:fld>
            <a:endParaRPr lang="en-US"/>
          </a:p>
        </p:txBody>
      </p:sp>
      <p:sp>
        <p:nvSpPr>
          <p:cNvPr id="5" name="Footer Placeholder 4">
            <a:extLst>
              <a:ext uri="{FF2B5EF4-FFF2-40B4-BE49-F238E27FC236}">
                <a16:creationId xmlns:a16="http://schemas.microsoft.com/office/drawing/2014/main" id="{126BF789-D288-A2AD-A5EB-B37ED3276B2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8A7A16D-4A01-E90B-A9EF-94052B1A4752}"/>
              </a:ext>
            </a:extLst>
          </p:cNvPr>
          <p:cNvSpPr txBox="1">
            <a:spLocks noGrp="1"/>
          </p:cNvSpPr>
          <p:nvPr>
            <p:ph type="sldNum" sz="quarter" idx="8"/>
          </p:nvPr>
        </p:nvSpPr>
        <p:spPr/>
        <p:txBody>
          <a:bodyPr/>
          <a:lstStyle>
            <a:lvl1pPr>
              <a:defRPr/>
            </a:lvl1pPr>
          </a:lstStyle>
          <a:p>
            <a:pPr lvl="0"/>
            <a:fld id="{7F62A59B-A629-4B53-84EE-A06B9DCD2932}" type="slidenum">
              <a:t>‹#›</a:t>
            </a:fld>
            <a:endParaRPr lang="en-US"/>
          </a:p>
        </p:txBody>
      </p:sp>
    </p:spTree>
    <p:extLst>
      <p:ext uri="{BB962C8B-B14F-4D97-AF65-F5344CB8AC3E}">
        <p14:creationId xmlns:p14="http://schemas.microsoft.com/office/powerpoint/2010/main" val="3211273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21EF18FF-167F-1FB5-89A5-13C5480B6A3B}"/>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DCDDCB88-BBBB-1765-EE9F-762CEDA0E458}"/>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00C4C806-AFC0-C813-2E50-1990D0DD49E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8">
            <a:extLst>
              <a:ext uri="{FF2B5EF4-FFF2-40B4-BE49-F238E27FC236}">
                <a16:creationId xmlns:a16="http://schemas.microsoft.com/office/drawing/2014/main" id="{D6EB75E2-8C9F-93DC-C3D9-169D7323C8A2}"/>
              </a:ext>
            </a:extLst>
          </p:cNvPr>
          <p:cNvPicPr>
            <a:picLocks noChangeAspect="1"/>
          </p:cNvPicPr>
          <p:nvPr/>
        </p:nvPicPr>
        <p:blipFill>
          <a:blip r:embed="rId22"/>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04881129-23A7-2BB4-C0F4-7D18D1814E62}"/>
              </a:ext>
            </a:extLst>
          </p:cNvPr>
          <p:cNvPicPr>
            <a:picLocks noChangeAspect="1"/>
          </p:cNvPicPr>
          <p:nvPr/>
        </p:nvPicPr>
        <p:blipFill>
          <a:blip r:embed="rId23"/>
          <a:srcRect b="23320"/>
          <a:stretch>
            <a:fillRect/>
          </a:stretch>
        </p:blipFill>
        <p:spPr>
          <a:xfrm>
            <a:off x="8605875" y="6096003"/>
            <a:ext cx="993733" cy="761996"/>
          </a:xfrm>
          <a:prstGeom prst="rect">
            <a:avLst/>
          </a:prstGeom>
          <a:noFill/>
          <a:ln cap="flat">
            <a:noFill/>
          </a:ln>
        </p:spPr>
      </p:pic>
      <p:sp>
        <p:nvSpPr>
          <p:cNvPr id="7" name="Rectangle 13">
            <a:extLst>
              <a:ext uri="{FF2B5EF4-FFF2-40B4-BE49-F238E27FC236}">
                <a16:creationId xmlns:a16="http://schemas.microsoft.com/office/drawing/2014/main" id="{D24FE1EA-60F3-B389-BE08-1657B4AB4F93}"/>
              </a:ext>
            </a:extLst>
          </p:cNvPr>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Title Placeholder 1">
            <a:extLst>
              <a:ext uri="{FF2B5EF4-FFF2-40B4-BE49-F238E27FC236}">
                <a16:creationId xmlns:a16="http://schemas.microsoft.com/office/drawing/2014/main" id="{1AADBF9F-6635-45CE-48EB-0FCE96D91E43}"/>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GB"/>
              <a:t>Click to edit Master title style</a:t>
            </a:r>
            <a:endParaRPr lang="en-US"/>
          </a:p>
        </p:txBody>
      </p:sp>
      <p:sp>
        <p:nvSpPr>
          <p:cNvPr id="9" name="Text Placeholder 2">
            <a:extLst>
              <a:ext uri="{FF2B5EF4-FFF2-40B4-BE49-F238E27FC236}">
                <a16:creationId xmlns:a16="http://schemas.microsoft.com/office/drawing/2014/main" id="{5DD05B56-AD31-B6C6-5D1D-6922C4A9AEDE}"/>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Date Placeholder 3">
            <a:extLst>
              <a:ext uri="{FF2B5EF4-FFF2-40B4-BE49-F238E27FC236}">
                <a16:creationId xmlns:a16="http://schemas.microsoft.com/office/drawing/2014/main" id="{F8F174D2-C64B-0C09-7221-3C3D23E2C43B}"/>
              </a:ext>
            </a:extLst>
          </p:cNvPr>
          <p:cNvSpPr txBox="1">
            <a:spLocks noGrp="1"/>
          </p:cNvSpPr>
          <p:nvPr>
            <p:ph type="dt" sz="half" idx="2"/>
          </p:nvPr>
        </p:nvSpPr>
        <p:spPr>
          <a:xfrm rot="5400013">
            <a:off x="10155628"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6B81C484-F0CC-462B-AA39-054E429337E9}" type="datetime1">
              <a:rPr lang="en-US"/>
              <a:pPr lvl="0"/>
              <a:t>11/15/2025</a:t>
            </a:fld>
            <a:endParaRPr lang="en-US"/>
          </a:p>
        </p:txBody>
      </p:sp>
      <p:sp>
        <p:nvSpPr>
          <p:cNvPr id="11" name="Footer Placeholder 4">
            <a:extLst>
              <a:ext uri="{FF2B5EF4-FFF2-40B4-BE49-F238E27FC236}">
                <a16:creationId xmlns:a16="http://schemas.microsoft.com/office/drawing/2014/main" id="{5DFD1F8E-A5D6-1385-6084-2C0CC6362C42}"/>
              </a:ext>
            </a:extLst>
          </p:cNvPr>
          <p:cNvSpPr txBox="1">
            <a:spLocks noGrp="1"/>
          </p:cNvSpPr>
          <p:nvPr>
            <p:ph type="ftr" sz="quarter" idx="3"/>
          </p:nvPr>
        </p:nvSpPr>
        <p:spPr>
          <a:xfrm rot="5400013">
            <a:off x="8951550"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13021E50-09BB-F6CE-BCB3-EA93FB9CE7C5}"/>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1B921F0D-D236-483A-89C2-B38CDD90C45B}"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GB"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GB"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GB"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11" Type="http://schemas.openxmlformats.org/officeDocument/2006/relationships/image" Target="../media/image6.png"/><Relationship Id="rId5" Type="http://schemas.openxmlformats.org/officeDocument/2006/relationships/image" Target="../media/image1.png"/><Relationship Id="rId10" Type="http://schemas.openxmlformats.org/officeDocument/2006/relationships/image" Target="../media/image7.jpeg"/><Relationship Id="rId4" Type="http://schemas.openxmlformats.org/officeDocument/2006/relationships/notesSlide" Target="../notesSlides/notesSlide2.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png"/><Relationship Id="rId5" Type="http://schemas.openxmlformats.org/officeDocument/2006/relationships/image" Target="../media/image11.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6.png"/><Relationship Id="rId5" Type="http://schemas.openxmlformats.org/officeDocument/2006/relationships/image" Target="../media/image1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6.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hyperlink" Target="https://www.independent.co.uk/bulletin/lifestyle/colon-cancer-treatment-exercise-b2762704.html" TargetMode="External"/><Relationship Id="rId13" Type="http://schemas.openxmlformats.org/officeDocument/2006/relationships/hyperlink" Target="https://www.pileje.com/health-information/digestive-system" TargetMode="External"/><Relationship Id="rId18" Type="http://schemas.openxmlformats.org/officeDocument/2006/relationships/hyperlink" Target="http://dx.crossref.org/10.36255/exon-publications-gastrointestinal-cancers-diet-colorectal-cancer" TargetMode="External"/><Relationship Id="rId3" Type="http://schemas.openxmlformats.org/officeDocument/2006/relationships/slideLayout" Target="../slideLayouts/slideLayout2.xml"/><Relationship Id="rId21" Type="http://schemas.openxmlformats.org/officeDocument/2006/relationships/image" Target="../media/image6.png"/><Relationship Id="rId7" Type="http://schemas.openxmlformats.org/officeDocument/2006/relationships/hyperlink" Target="https://www.ncbi.nlm.nih.gov/books/NBK470380/" TargetMode="External"/><Relationship Id="rId12" Type="http://schemas.openxmlformats.org/officeDocument/2006/relationships/hyperlink" Target="https://www.nice.org.uk/guidance/ng151/chapter/Recommendations" TargetMode="External"/><Relationship Id="rId17" Type="http://schemas.openxmlformats.org/officeDocument/2006/relationships/hyperlink" Target="https://uamshealth.com/condition/colon-cancer/" TargetMode="External"/><Relationship Id="rId2" Type="http://schemas.openxmlformats.org/officeDocument/2006/relationships/audio" Target="../media/media16.m4a"/><Relationship Id="rId16" Type="http://schemas.openxmlformats.org/officeDocument/2006/relationships/hyperlink" Target="https://www.argylesurgery.nhs.uk/bowel-cancer/" TargetMode="External"/><Relationship Id="rId20" Type="http://schemas.openxmlformats.org/officeDocument/2006/relationships/hyperlink" Target="https://www.who.int/news-room/fact-sheets/detail/colorectal-cancer" TargetMode="External"/><Relationship Id="rId1" Type="http://schemas.microsoft.com/office/2007/relationships/media" Target="../media/media16.m4a"/><Relationship Id="rId6" Type="http://schemas.openxmlformats.org/officeDocument/2006/relationships/hyperlink" Target="https://www.cancerresearchuk.org/about-cancer/bowel-cancer/getting-diagnosed/screening?gclsrc=aw.ds&amp;gad_source=1&amp;gad_campaignid=15790631694&amp;gbraid=0AAAAADorIqeh0AeejBpyxEjzZwLMsUxa6&amp;gclid=CjwKCAiA2svIBhB-EiwARWDPjviNpVV9ZD147fWaVgIJKm9kw3yzKIFag8AjUo4G_0mRZMcuB1vP6BoC7nEQAvD_BwE" TargetMode="External"/><Relationship Id="rId11" Type="http://schemas.openxmlformats.org/officeDocument/2006/relationships/hyperlink" Target="https://www.nhs.uk/conditions/bowel-cancer/causes/" TargetMode="External"/><Relationship Id="rId5" Type="http://schemas.openxmlformats.org/officeDocument/2006/relationships/hyperlink" Target="https://www.walesonline.co.uk/news/health/cancer-warning-nhs-says-14-32421456" TargetMode="External"/><Relationship Id="rId15" Type="http://schemas.openxmlformats.org/officeDocument/2006/relationships/hyperlink" Target="https://www.medicinenet.com/early_warning_signs_and_stages_of_colon_cancer/article.htm" TargetMode="External"/><Relationship Id="rId10" Type="http://schemas.openxmlformats.org/officeDocument/2006/relationships/hyperlink" Target="https://www.cancer.gov/types/colorectal/patient/colon-treatment-pdq" TargetMode="External"/><Relationship Id="rId19" Type="http://schemas.openxmlformats.org/officeDocument/2006/relationships/hyperlink" Target="https://wizardclinics.co.uk/faecal-immunochemical-test-fit" TargetMode="External"/><Relationship Id="rId4" Type="http://schemas.openxmlformats.org/officeDocument/2006/relationships/notesSlide" Target="../notesSlides/notesSlide16.xml"/><Relationship Id="rId9" Type="http://schemas.openxmlformats.org/officeDocument/2006/relationships/hyperlink" Target="https://www.mayoclinic.org/diseases-conditions/colon-cancer/symptoms-causes-guide" TargetMode="External"/><Relationship Id="rId14" Type="http://schemas.openxmlformats.org/officeDocument/2006/relationships/hyperlink" Target="https://www.medicinenet.com/colorectal_cancer_pictures_slideshow/articl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EBEBEB"/>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9FAE25F5-988B-F441-0FEF-6182EDEFF4C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EBEBEB"/>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Freeform 36">
            <a:extLst>
              <a:ext uri="{FF2B5EF4-FFF2-40B4-BE49-F238E27FC236}">
                <a16:creationId xmlns:a16="http://schemas.microsoft.com/office/drawing/2014/main" id="{3F4CD513-F0B7-ABCE-D9AC-32EFBC5F97DA}"/>
              </a:ext>
              <a:ext uri="{C183D7F6-B498-43B3-948B-1728B52AA6E4}">
                <adec:decorative xmlns:adec="http://schemas.microsoft.com/office/drawing/2017/decorative" val="1"/>
              </a:ext>
            </a:extLst>
          </p:cNvPr>
          <p:cNvSpPr>
            <a:spLocks noMove="1" noResize="1"/>
          </p:cNvSpPr>
          <p:nvPr/>
        </p:nvSpPr>
        <p:spPr>
          <a:xfrm flipH="1">
            <a:off x="4644639"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 f7 0 f5"/>
              <a:gd name="f86" fmla="+- f6 0 f5"/>
              <a:gd name="f87" fmla="*/ f82 f0 1"/>
              <a:gd name="f88" fmla="*/ f86 1 559472"/>
              <a:gd name="f89" fmla="*/ f85 1 3709642"/>
              <a:gd name="f90" fmla="*/ 0 f86 1"/>
              <a:gd name="f91" fmla="*/ 0 f85 1"/>
              <a:gd name="f92" fmla="*/ 473952 f86 1"/>
              <a:gd name="f93" fmla="*/ 485840 f86 1"/>
              <a:gd name="f94" fmla="*/ 161194 f85 1"/>
              <a:gd name="f95" fmla="*/ 523949 f86 1"/>
              <a:gd name="f96" fmla="*/ 3672197 f85 1"/>
              <a:gd name="f97" fmla="*/ 454748 f86 1"/>
              <a:gd name="f98" fmla="*/ 3709642 f85 1"/>
              <a:gd name="f99" fmla="*/ 448224 f86 1"/>
              <a:gd name="f100" fmla="*/ 3510471 f85 1"/>
              <a:gd name="f101" fmla="*/ 443564 f86 1"/>
              <a:gd name="f102" fmla="*/ 3408563 f85 1"/>
              <a:gd name="f103" fmla="*/ 438902 f86 1"/>
              <a:gd name="f104" fmla="*/ 3304407 f85 1"/>
              <a:gd name="f105" fmla="*/ 433941 f86 1"/>
              <a:gd name="f106" fmla="*/ 3198777 f85 1"/>
              <a:gd name="f107" fmla="*/ 427584 f86 1"/>
              <a:gd name="f108" fmla="*/ 3092510 f85 1"/>
              <a:gd name="f109" fmla="*/ 420988 f86 1"/>
              <a:gd name="f110" fmla="*/ 2984390 f85 1"/>
              <a:gd name="f111" fmla="*/ 414330 f86 1"/>
              <a:gd name="f112" fmla="*/ 2874401 f85 1"/>
              <a:gd name="f113" fmla="*/ 406840 f86 1"/>
              <a:gd name="f114" fmla="*/ 2762980 f85 1"/>
              <a:gd name="f115" fmla="*/ 397745 f86 1"/>
              <a:gd name="f116" fmla="*/ 2650566 f85 1"/>
              <a:gd name="f117" fmla="*/ 389154 f86 1"/>
              <a:gd name="f118" fmla="*/ 2536612 f85 1"/>
              <a:gd name="f119" fmla="*/ 379225 f86 1"/>
              <a:gd name="f120" fmla="*/ 2421642 f85 1"/>
              <a:gd name="f121" fmla="*/ 368316 f86 1"/>
              <a:gd name="f122" fmla="*/ 2305627 f85 1"/>
              <a:gd name="f123" fmla="*/ 357466 f86 1"/>
              <a:gd name="f124" fmla="*/ 2189233 f85 1"/>
              <a:gd name="f125" fmla="*/ 344982 f86 1"/>
              <a:gd name="f126" fmla="*/ 2071473 f85 1"/>
              <a:gd name="f127" fmla="*/ 332466 f86 1"/>
              <a:gd name="f128" fmla="*/ 1952216 f85 1"/>
              <a:gd name="f129" fmla="*/ 319121 f86 1"/>
              <a:gd name="f130" fmla="*/ 1833776 f85 1"/>
              <a:gd name="f131" fmla="*/ 304408 f86 1"/>
              <a:gd name="f132" fmla="*/ 1713948 f85 1"/>
              <a:gd name="f133" fmla="*/ 288685 f86 1"/>
              <a:gd name="f134" fmla="*/ 1592703 f85 1"/>
              <a:gd name="f135" fmla="*/ 273050 f86 1"/>
              <a:gd name="f136" fmla="*/ 1471451 f85 1"/>
              <a:gd name="f137" fmla="*/ 255813 f86 1"/>
              <a:gd name="f138" fmla="*/ 1350328 f85 1"/>
              <a:gd name="f139" fmla="*/ 237060 f86 1"/>
              <a:gd name="f140" fmla="*/ 1227080 f85 1"/>
              <a:gd name="f141" fmla="*/ 218488 f86 1"/>
              <a:gd name="f142" fmla="*/ 1106065 f85 1"/>
              <a:gd name="f143" fmla="*/ 198221 f86 1"/>
              <a:gd name="f144" fmla="*/ 982940 f85 1"/>
              <a:gd name="f145" fmla="*/ 177152 f86 1"/>
              <a:gd name="f146" fmla="*/ 858755 f85 1"/>
              <a:gd name="f147" fmla="*/ 155551 f86 1"/>
              <a:gd name="f148" fmla="*/ 736861 f85 1"/>
              <a:gd name="f149" fmla="*/ 131782 f86 1"/>
              <a:gd name="f150" fmla="*/ 613645 f85 1"/>
              <a:gd name="f151" fmla="*/ 107123 f86 1"/>
              <a:gd name="f152" fmla="*/ 490500 f85 1"/>
              <a:gd name="f153" fmla="*/ 82552 f86 1"/>
              <a:gd name="f154" fmla="*/ 367348 f85 1"/>
              <a:gd name="f155" fmla="*/ 55608 f86 1"/>
              <a:gd name="f156" fmla="*/ 244762 f85 1"/>
              <a:gd name="f157" fmla="*/ 28130 f86 1"/>
              <a:gd name="f158" fmla="*/ 122220 f85 1"/>
              <a:gd name="f159" fmla="*/ f87 1 f2"/>
              <a:gd name="f160" fmla="*/ f90 1 559472"/>
              <a:gd name="f161" fmla="*/ f91 1 3709642"/>
              <a:gd name="f162" fmla="*/ f92 1 559472"/>
              <a:gd name="f163" fmla="*/ f93 1 559472"/>
              <a:gd name="f164" fmla="*/ f94 1 3709642"/>
              <a:gd name="f165" fmla="*/ f95 1 559472"/>
              <a:gd name="f166" fmla="*/ f96 1 370964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5 1 f88"/>
              <a:gd name="f230" fmla="*/ f6 1 f88"/>
              <a:gd name="f231" fmla="*/ f5 1 f89"/>
              <a:gd name="f232" fmla="*/ f7 1 f89"/>
              <a:gd name="f233" fmla="+- f159 0 f1"/>
              <a:gd name="f234" fmla="*/ f160 1 f88"/>
              <a:gd name="f235" fmla="*/ f161 1 f89"/>
              <a:gd name="f236" fmla="*/ f162 1 f88"/>
              <a:gd name="f237" fmla="*/ f163 1 f88"/>
              <a:gd name="f238" fmla="*/ f164 1 f89"/>
              <a:gd name="f239" fmla="*/ f165 1 f88"/>
              <a:gd name="f240" fmla="*/ f166 1 f89"/>
              <a:gd name="f241" fmla="*/ f167 1 f88"/>
              <a:gd name="f242" fmla="*/ f168 1 f89"/>
              <a:gd name="f243" fmla="*/ f169 1 f88"/>
              <a:gd name="f244" fmla="*/ f170 1 f89"/>
              <a:gd name="f245" fmla="*/ f171 1 f88"/>
              <a:gd name="f246" fmla="*/ f172 1 f89"/>
              <a:gd name="f247" fmla="*/ f173 1 f88"/>
              <a:gd name="f248" fmla="*/ f174 1 f89"/>
              <a:gd name="f249" fmla="*/ f175 1 f88"/>
              <a:gd name="f250" fmla="*/ f176 1 f89"/>
              <a:gd name="f251" fmla="*/ f177 1 f88"/>
              <a:gd name="f252" fmla="*/ f178 1 f89"/>
              <a:gd name="f253" fmla="*/ f179 1 f88"/>
              <a:gd name="f254" fmla="*/ f180 1 f89"/>
              <a:gd name="f255" fmla="*/ f181 1 f88"/>
              <a:gd name="f256" fmla="*/ f182 1 f89"/>
              <a:gd name="f257" fmla="*/ f183 1 f88"/>
              <a:gd name="f258" fmla="*/ f184 1 f89"/>
              <a:gd name="f259" fmla="*/ f185 1 f88"/>
              <a:gd name="f260" fmla="*/ f186 1 f89"/>
              <a:gd name="f261" fmla="*/ f187 1 f88"/>
              <a:gd name="f262" fmla="*/ f188 1 f89"/>
              <a:gd name="f263" fmla="*/ f189 1 f88"/>
              <a:gd name="f264" fmla="*/ f190 1 f89"/>
              <a:gd name="f265" fmla="*/ f191 1 f88"/>
              <a:gd name="f266" fmla="*/ f192 1 f89"/>
              <a:gd name="f267" fmla="*/ f193 1 f88"/>
              <a:gd name="f268" fmla="*/ f194 1 f89"/>
              <a:gd name="f269" fmla="*/ f195 1 f88"/>
              <a:gd name="f270" fmla="*/ f196 1 f89"/>
              <a:gd name="f271" fmla="*/ f197 1 f88"/>
              <a:gd name="f272" fmla="*/ f198 1 f89"/>
              <a:gd name="f273" fmla="*/ f199 1 f88"/>
              <a:gd name="f274" fmla="*/ f200 1 f89"/>
              <a:gd name="f275" fmla="*/ f201 1 f88"/>
              <a:gd name="f276" fmla="*/ f202 1 f89"/>
              <a:gd name="f277" fmla="*/ f203 1 f88"/>
              <a:gd name="f278" fmla="*/ f204 1 f89"/>
              <a:gd name="f279" fmla="*/ f205 1 f88"/>
              <a:gd name="f280" fmla="*/ f206 1 f89"/>
              <a:gd name="f281" fmla="*/ f207 1 f88"/>
              <a:gd name="f282" fmla="*/ f208 1 f89"/>
              <a:gd name="f283" fmla="*/ f209 1 f88"/>
              <a:gd name="f284" fmla="*/ f210 1 f89"/>
              <a:gd name="f285" fmla="*/ f211 1 f88"/>
              <a:gd name="f286" fmla="*/ f212 1 f89"/>
              <a:gd name="f287" fmla="*/ f213 1 f88"/>
              <a:gd name="f288" fmla="*/ f214 1 f89"/>
              <a:gd name="f289" fmla="*/ f215 1 f88"/>
              <a:gd name="f290" fmla="*/ f216 1 f89"/>
              <a:gd name="f291" fmla="*/ f217 1 f88"/>
              <a:gd name="f292" fmla="*/ f218 1 f89"/>
              <a:gd name="f293" fmla="*/ f219 1 f88"/>
              <a:gd name="f294" fmla="*/ f220 1 f89"/>
              <a:gd name="f295" fmla="*/ f221 1 f88"/>
              <a:gd name="f296" fmla="*/ f222 1 f89"/>
              <a:gd name="f297" fmla="*/ f223 1 f88"/>
              <a:gd name="f298" fmla="*/ f224 1 f89"/>
              <a:gd name="f299" fmla="*/ f225 1 f88"/>
              <a:gd name="f300" fmla="*/ f226 1 f89"/>
              <a:gd name="f301" fmla="*/ f227 1 f88"/>
              <a:gd name="f302" fmla="*/ f228 1 f89"/>
              <a:gd name="f303" fmla="*/ f229 f83 1"/>
              <a:gd name="f304" fmla="*/ f230 f83 1"/>
              <a:gd name="f305" fmla="*/ f232 f84 1"/>
              <a:gd name="f306" fmla="*/ f231 f84 1"/>
              <a:gd name="f307" fmla="*/ f234 f83 1"/>
              <a:gd name="f308" fmla="*/ f235 f84 1"/>
              <a:gd name="f309" fmla="*/ f236 f83 1"/>
              <a:gd name="f310" fmla="*/ f237 f83 1"/>
              <a:gd name="f311" fmla="*/ f238 f84 1"/>
              <a:gd name="f312" fmla="*/ f239 f83 1"/>
              <a:gd name="f313" fmla="*/ f240 f84 1"/>
              <a:gd name="f314" fmla="*/ f241 f83 1"/>
              <a:gd name="f315" fmla="*/ f242 f84 1"/>
              <a:gd name="f316" fmla="*/ f243 f83 1"/>
              <a:gd name="f317" fmla="*/ f244 f84 1"/>
              <a:gd name="f318" fmla="*/ f245 f83 1"/>
              <a:gd name="f319" fmla="*/ f246 f84 1"/>
              <a:gd name="f320" fmla="*/ f247 f83 1"/>
              <a:gd name="f321" fmla="*/ f248 f84 1"/>
              <a:gd name="f322" fmla="*/ f249 f83 1"/>
              <a:gd name="f323" fmla="*/ f250 f84 1"/>
              <a:gd name="f324" fmla="*/ f251 f83 1"/>
              <a:gd name="f325" fmla="*/ f252 f84 1"/>
              <a:gd name="f326" fmla="*/ f253 f83 1"/>
              <a:gd name="f327" fmla="*/ f254 f84 1"/>
              <a:gd name="f328" fmla="*/ f255 f83 1"/>
              <a:gd name="f329" fmla="*/ f256 f84 1"/>
              <a:gd name="f330" fmla="*/ f257 f83 1"/>
              <a:gd name="f331" fmla="*/ f258 f84 1"/>
              <a:gd name="f332" fmla="*/ f259 f83 1"/>
              <a:gd name="f333" fmla="*/ f260 f84 1"/>
              <a:gd name="f334" fmla="*/ f261 f83 1"/>
              <a:gd name="f335" fmla="*/ f262 f84 1"/>
              <a:gd name="f336" fmla="*/ f263 f83 1"/>
              <a:gd name="f337" fmla="*/ f264 f84 1"/>
              <a:gd name="f338" fmla="*/ f265 f83 1"/>
              <a:gd name="f339" fmla="*/ f266 f84 1"/>
              <a:gd name="f340" fmla="*/ f267 f83 1"/>
              <a:gd name="f341" fmla="*/ f268 f84 1"/>
              <a:gd name="f342" fmla="*/ f269 f83 1"/>
              <a:gd name="f343" fmla="*/ f270 f84 1"/>
              <a:gd name="f344" fmla="*/ f271 f83 1"/>
              <a:gd name="f345" fmla="*/ f272 f84 1"/>
              <a:gd name="f346" fmla="*/ f273 f83 1"/>
              <a:gd name="f347" fmla="*/ f274 f84 1"/>
              <a:gd name="f348" fmla="*/ f275 f83 1"/>
              <a:gd name="f349" fmla="*/ f276 f84 1"/>
              <a:gd name="f350" fmla="*/ f277 f83 1"/>
              <a:gd name="f351" fmla="*/ f278 f84 1"/>
              <a:gd name="f352" fmla="*/ f279 f83 1"/>
              <a:gd name="f353" fmla="*/ f280 f84 1"/>
              <a:gd name="f354" fmla="*/ f281 f83 1"/>
              <a:gd name="f355" fmla="*/ f282 f84 1"/>
              <a:gd name="f356" fmla="*/ f283 f83 1"/>
              <a:gd name="f357" fmla="*/ f284 f84 1"/>
              <a:gd name="f358" fmla="*/ f285 f83 1"/>
              <a:gd name="f359" fmla="*/ f286 f84 1"/>
              <a:gd name="f360" fmla="*/ f287 f83 1"/>
              <a:gd name="f361" fmla="*/ f288 f84 1"/>
              <a:gd name="f362" fmla="*/ f289 f83 1"/>
              <a:gd name="f363" fmla="*/ f290 f84 1"/>
              <a:gd name="f364" fmla="*/ f291 f83 1"/>
              <a:gd name="f365" fmla="*/ f292 f84 1"/>
              <a:gd name="f366" fmla="*/ f293 f83 1"/>
              <a:gd name="f367" fmla="*/ f294 f84 1"/>
              <a:gd name="f368" fmla="*/ f295 f83 1"/>
              <a:gd name="f369" fmla="*/ f296 f84 1"/>
              <a:gd name="f370" fmla="*/ f297 f83 1"/>
              <a:gd name="f371" fmla="*/ f298 f84 1"/>
              <a:gd name="f372" fmla="*/ f299 f83 1"/>
              <a:gd name="f373" fmla="*/ f300 f84 1"/>
              <a:gd name="f374" fmla="*/ f301 f83 1"/>
              <a:gd name="f375" fmla="*/ f302 f84 1"/>
            </a:gdLst>
            <a:ahLst/>
            <a:cxnLst>
              <a:cxn ang="3cd4">
                <a:pos x="hc" y="t"/>
              </a:cxn>
              <a:cxn ang="0">
                <a:pos x="r" y="vc"/>
              </a:cxn>
              <a:cxn ang="cd4">
                <a:pos x="hc" y="b"/>
              </a:cxn>
              <a:cxn ang="cd2">
                <a:pos x="l" y="vc"/>
              </a:cxn>
              <a:cxn ang="f233">
                <a:pos x="f307" y="f308"/>
              </a:cxn>
              <a:cxn ang="f233">
                <a:pos x="f309" y="f308"/>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 ang="f233">
                <a:pos x="f326" y="f327"/>
              </a:cxn>
              <a:cxn ang="f233">
                <a:pos x="f328" y="f329"/>
              </a:cxn>
              <a:cxn ang="f233">
                <a:pos x="f330" y="f331"/>
              </a:cxn>
              <a:cxn ang="f233">
                <a:pos x="f332" y="f333"/>
              </a:cxn>
              <a:cxn ang="f233">
                <a:pos x="f334" y="f335"/>
              </a:cxn>
              <a:cxn ang="f233">
                <a:pos x="f336" y="f337"/>
              </a:cxn>
              <a:cxn ang="f233">
                <a:pos x="f338" y="f339"/>
              </a:cxn>
              <a:cxn ang="f233">
                <a:pos x="f340" y="f341"/>
              </a:cxn>
              <a:cxn ang="f233">
                <a:pos x="f342" y="f343"/>
              </a:cxn>
              <a:cxn ang="f233">
                <a:pos x="f344" y="f345"/>
              </a:cxn>
              <a:cxn ang="f233">
                <a:pos x="f346" y="f347"/>
              </a:cxn>
              <a:cxn ang="f233">
                <a:pos x="f348" y="f349"/>
              </a:cxn>
              <a:cxn ang="f233">
                <a:pos x="f350" y="f351"/>
              </a:cxn>
              <a:cxn ang="f233">
                <a:pos x="f352" y="f353"/>
              </a:cxn>
              <a:cxn ang="f233">
                <a:pos x="f354" y="f355"/>
              </a:cxn>
              <a:cxn ang="f233">
                <a:pos x="f356" y="f357"/>
              </a:cxn>
              <a:cxn ang="f233">
                <a:pos x="f358" y="f359"/>
              </a:cxn>
              <a:cxn ang="f233">
                <a:pos x="f360" y="f361"/>
              </a:cxn>
              <a:cxn ang="f233">
                <a:pos x="f362" y="f363"/>
              </a:cxn>
              <a:cxn ang="f233">
                <a:pos x="f364" y="f365"/>
              </a:cxn>
              <a:cxn ang="f233">
                <a:pos x="f366" y="f367"/>
              </a:cxn>
              <a:cxn ang="f233">
                <a:pos x="f368" y="f369"/>
              </a:cxn>
              <a:cxn ang="f233">
                <a:pos x="f370" y="f371"/>
              </a:cxn>
              <a:cxn ang="f233">
                <a:pos x="f372" y="f373"/>
              </a:cxn>
              <a:cxn ang="f233">
                <a:pos x="f374" y="f375"/>
              </a:cxn>
              <a:cxn ang="f233">
                <a:pos x="f307" y="f308"/>
              </a:cxn>
            </a:cxnLst>
            <a:rect l="f303" t="f306" r="f304" b="f305"/>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1E5155">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Freeform: Shape 15">
            <a:extLst>
              <a:ext uri="{FF2B5EF4-FFF2-40B4-BE49-F238E27FC236}">
                <a16:creationId xmlns:a16="http://schemas.microsoft.com/office/drawing/2014/main" id="{7D537C76-7B14-0C19-276F-8E46844897E2}"/>
              </a:ext>
              <a:ext uri="{C183D7F6-B498-43B3-948B-1728B52AA6E4}">
                <adec:decorative xmlns:adec="http://schemas.microsoft.com/office/drawing/2017/decorative" val="1"/>
              </a:ext>
            </a:extLst>
          </p:cNvPr>
          <p:cNvSpPr>
            <a:spLocks noMove="1" noResize="1"/>
          </p:cNvSpPr>
          <p:nvPr/>
        </p:nvSpPr>
        <p:spPr>
          <a:xfrm>
            <a:off x="0" y="0"/>
            <a:ext cx="4990914" cy="6858000"/>
          </a:xfrm>
          <a:custGeom>
            <a:avLst/>
            <a:gdLst>
              <a:gd name="f0" fmla="val 10800000"/>
              <a:gd name="f1" fmla="val 5400000"/>
              <a:gd name="f2" fmla="val 180"/>
              <a:gd name="f3" fmla="val w"/>
              <a:gd name="f4" fmla="val h"/>
              <a:gd name="f5" fmla="val 0"/>
              <a:gd name="f6" fmla="val 4990911"/>
              <a:gd name="f7" fmla="val 6858001"/>
              <a:gd name="f8" fmla="val 3646196"/>
              <a:gd name="f9" fmla="val 4989734"/>
              <a:gd name="f10" fmla="val 4964689"/>
              <a:gd name="f11" fmla="val 155677"/>
              <a:gd name="f12" fmla="val 4940820"/>
              <a:gd name="f13" fmla="val 310668"/>
              <a:gd name="f14" fmla="val 4917456"/>
              <a:gd name="f15" fmla="val 466344"/>
              <a:gd name="f16" fmla="val 4897453"/>
              <a:gd name="f17" fmla="val 622707"/>
              <a:gd name="f18" fmla="val 4877282"/>
              <a:gd name="f19" fmla="val 778383"/>
              <a:gd name="f20" fmla="val 4858456"/>
              <a:gd name="f21" fmla="val 934746"/>
              <a:gd name="f22" fmla="val 4842320"/>
              <a:gd name="f23" fmla="val 1089051"/>
              <a:gd name="f24" fmla="val 4827024"/>
              <a:gd name="f25" fmla="val 1245413"/>
              <a:gd name="f26" fmla="val 4813072"/>
              <a:gd name="f27" fmla="val 1401090"/>
              <a:gd name="f28" fmla="val 4800970"/>
              <a:gd name="f29" fmla="val 1554023"/>
              <a:gd name="f30" fmla="val 4788867"/>
              <a:gd name="f31" fmla="val 1709014"/>
              <a:gd name="f32" fmla="val 4778782"/>
              <a:gd name="f33" fmla="val 1861947"/>
              <a:gd name="f34" fmla="val 4770882"/>
              <a:gd name="f35" fmla="val 2014881"/>
              <a:gd name="f36" fmla="val 4762645"/>
              <a:gd name="f37" fmla="val 2167128"/>
              <a:gd name="f38" fmla="val 4755754"/>
              <a:gd name="f39" fmla="val 2318004"/>
              <a:gd name="f40" fmla="val 4750879"/>
              <a:gd name="f41" fmla="val 2467509"/>
              <a:gd name="f42" fmla="val 4746677"/>
              <a:gd name="f43" fmla="val 2617013"/>
              <a:gd name="f44" fmla="val 4742643"/>
              <a:gd name="f45" fmla="val 2765146"/>
              <a:gd name="f46" fmla="val 4740794"/>
              <a:gd name="f47" fmla="val 2911221"/>
              <a:gd name="f48" fmla="val 4738777"/>
              <a:gd name="f49" fmla="val 3057297"/>
              <a:gd name="f50" fmla="val 4737768"/>
              <a:gd name="f51" fmla="val 3201315"/>
              <a:gd name="f52" fmla="val 3343961"/>
              <a:gd name="f53" fmla="val 3485236"/>
              <a:gd name="f54" fmla="val 3625139"/>
              <a:gd name="f55" fmla="val 4743819"/>
              <a:gd name="f56" fmla="val 3762299"/>
              <a:gd name="f57" fmla="val 3898087"/>
              <a:gd name="f58" fmla="val 4749871"/>
              <a:gd name="f59" fmla="val 4031133"/>
              <a:gd name="f60" fmla="val 4754745"/>
              <a:gd name="f61" fmla="val 4163492"/>
              <a:gd name="f62" fmla="val 4759956"/>
              <a:gd name="f63" fmla="val 4293793"/>
              <a:gd name="f64" fmla="val 4764662"/>
              <a:gd name="f65" fmla="val 4421352"/>
              <a:gd name="f66" fmla="val 4777942"/>
              <a:gd name="f67" fmla="val 4670298"/>
              <a:gd name="f68" fmla="val 4792061"/>
              <a:gd name="f69" fmla="val 4908956"/>
              <a:gd name="f70" fmla="val 4806853"/>
              <a:gd name="f71" fmla="val 5138013"/>
              <a:gd name="f72" fmla="val 4823158"/>
              <a:gd name="f73" fmla="val 5354726"/>
              <a:gd name="f74" fmla="val 4840135"/>
              <a:gd name="f75" fmla="val 5561838"/>
              <a:gd name="f76" fmla="val 5753862"/>
              <a:gd name="f77" fmla="val 4876442"/>
              <a:gd name="f78" fmla="val 5934227"/>
              <a:gd name="f79" fmla="val 4894427"/>
              <a:gd name="f80" fmla="val 6100191"/>
              <a:gd name="f81" fmla="val 4911404"/>
              <a:gd name="f82" fmla="val 6252438"/>
              <a:gd name="f83" fmla="val 4927541"/>
              <a:gd name="f84" fmla="val 6387541"/>
              <a:gd name="f85" fmla="val 4942837"/>
              <a:gd name="f86" fmla="val 6509613"/>
              <a:gd name="f87" fmla="val 4955612"/>
              <a:gd name="f88" fmla="val 6612483"/>
              <a:gd name="f89" fmla="val 4967714"/>
              <a:gd name="f90" fmla="val 6698894"/>
              <a:gd name="f91" fmla="val 4985028"/>
              <a:gd name="f92" fmla="val 6817538"/>
              <a:gd name="f93" fmla="val 6858000"/>
              <a:gd name="f94" fmla="val 4085557"/>
              <a:gd name="f95" fmla="val 1"/>
              <a:gd name="f96" fmla="+- 0 0 -90"/>
              <a:gd name="f97" fmla="*/ f3 1 4990911"/>
              <a:gd name="f98" fmla="*/ f4 1 6858001"/>
              <a:gd name="f99" fmla="+- f7 0 f5"/>
              <a:gd name="f100" fmla="+- f6 0 f5"/>
              <a:gd name="f101" fmla="*/ f96 f0 1"/>
              <a:gd name="f102" fmla="*/ f100 1 4990911"/>
              <a:gd name="f103" fmla="*/ f99 1 6858001"/>
              <a:gd name="f104" fmla="*/ 3646196 f100 1"/>
              <a:gd name="f105" fmla="*/ 0 f99 1"/>
              <a:gd name="f106" fmla="*/ 4989734 f100 1"/>
              <a:gd name="f107" fmla="*/ 4964689 f100 1"/>
              <a:gd name="f108" fmla="*/ 155677 f99 1"/>
              <a:gd name="f109" fmla="*/ 4940820 f100 1"/>
              <a:gd name="f110" fmla="*/ 310668 f99 1"/>
              <a:gd name="f111" fmla="*/ 4917456 f100 1"/>
              <a:gd name="f112" fmla="*/ 466344 f99 1"/>
              <a:gd name="f113" fmla="*/ 4897453 f100 1"/>
              <a:gd name="f114" fmla="*/ 622707 f99 1"/>
              <a:gd name="f115" fmla="*/ 4877282 f100 1"/>
              <a:gd name="f116" fmla="*/ 778383 f99 1"/>
              <a:gd name="f117" fmla="*/ 4858456 f100 1"/>
              <a:gd name="f118" fmla="*/ 934746 f99 1"/>
              <a:gd name="f119" fmla="*/ 4842320 f100 1"/>
              <a:gd name="f120" fmla="*/ 1089051 f99 1"/>
              <a:gd name="f121" fmla="*/ 4827024 f100 1"/>
              <a:gd name="f122" fmla="*/ 1245413 f99 1"/>
              <a:gd name="f123" fmla="*/ 4813072 f100 1"/>
              <a:gd name="f124" fmla="*/ 1401090 f99 1"/>
              <a:gd name="f125" fmla="*/ 4800970 f100 1"/>
              <a:gd name="f126" fmla="*/ 1554023 f99 1"/>
              <a:gd name="f127" fmla="*/ 4788867 f100 1"/>
              <a:gd name="f128" fmla="*/ 1709014 f99 1"/>
              <a:gd name="f129" fmla="*/ 4778782 f100 1"/>
              <a:gd name="f130" fmla="*/ 1861947 f99 1"/>
              <a:gd name="f131" fmla="*/ 4770882 f100 1"/>
              <a:gd name="f132" fmla="*/ 2014881 f99 1"/>
              <a:gd name="f133" fmla="*/ 4762645 f100 1"/>
              <a:gd name="f134" fmla="*/ 2167128 f99 1"/>
              <a:gd name="f135" fmla="*/ 4755754 f100 1"/>
              <a:gd name="f136" fmla="*/ 2318004 f99 1"/>
              <a:gd name="f137" fmla="*/ 4750879 f100 1"/>
              <a:gd name="f138" fmla="*/ 2467509 f99 1"/>
              <a:gd name="f139" fmla="*/ 4746677 f100 1"/>
              <a:gd name="f140" fmla="*/ 2617013 f99 1"/>
              <a:gd name="f141" fmla="*/ 4742643 f100 1"/>
              <a:gd name="f142" fmla="*/ 2765146 f99 1"/>
              <a:gd name="f143" fmla="*/ 4740794 f100 1"/>
              <a:gd name="f144" fmla="*/ 2911221 f99 1"/>
              <a:gd name="f145" fmla="*/ 4738777 f100 1"/>
              <a:gd name="f146" fmla="*/ 3057297 f99 1"/>
              <a:gd name="f147" fmla="*/ 4737768 f100 1"/>
              <a:gd name="f148" fmla="*/ 3201315 f99 1"/>
              <a:gd name="f149" fmla="*/ 3343961 f99 1"/>
              <a:gd name="f150" fmla="*/ 3485236 f99 1"/>
              <a:gd name="f151" fmla="*/ 3625139 f99 1"/>
              <a:gd name="f152" fmla="*/ 4743819 f100 1"/>
              <a:gd name="f153" fmla="*/ 3762299 f99 1"/>
              <a:gd name="f154" fmla="*/ 3898087 f99 1"/>
              <a:gd name="f155" fmla="*/ 4749871 f100 1"/>
              <a:gd name="f156" fmla="*/ 4031133 f99 1"/>
              <a:gd name="f157" fmla="*/ 4754745 f100 1"/>
              <a:gd name="f158" fmla="*/ 4163492 f99 1"/>
              <a:gd name="f159" fmla="*/ 4759956 f100 1"/>
              <a:gd name="f160" fmla="*/ 4293793 f99 1"/>
              <a:gd name="f161" fmla="*/ 4764662 f100 1"/>
              <a:gd name="f162" fmla="*/ 4421352 f99 1"/>
              <a:gd name="f163" fmla="*/ 4777942 f100 1"/>
              <a:gd name="f164" fmla="*/ 4670298 f99 1"/>
              <a:gd name="f165" fmla="*/ 4792061 f100 1"/>
              <a:gd name="f166" fmla="*/ 4908956 f99 1"/>
              <a:gd name="f167" fmla="*/ 4806853 f100 1"/>
              <a:gd name="f168" fmla="*/ 5138013 f99 1"/>
              <a:gd name="f169" fmla="*/ 4823158 f100 1"/>
              <a:gd name="f170" fmla="*/ 5354726 f99 1"/>
              <a:gd name="f171" fmla="*/ 4840135 f100 1"/>
              <a:gd name="f172" fmla="*/ 5561838 f99 1"/>
              <a:gd name="f173" fmla="*/ 5753862 f99 1"/>
              <a:gd name="f174" fmla="*/ 4876442 f100 1"/>
              <a:gd name="f175" fmla="*/ 5934227 f99 1"/>
              <a:gd name="f176" fmla="*/ 4894427 f100 1"/>
              <a:gd name="f177" fmla="*/ 6100191 f99 1"/>
              <a:gd name="f178" fmla="*/ 4911404 f100 1"/>
              <a:gd name="f179" fmla="*/ 6252438 f99 1"/>
              <a:gd name="f180" fmla="*/ 4927541 f100 1"/>
              <a:gd name="f181" fmla="*/ 6387541 f99 1"/>
              <a:gd name="f182" fmla="*/ 4942837 f100 1"/>
              <a:gd name="f183" fmla="*/ 6509613 f99 1"/>
              <a:gd name="f184" fmla="*/ 4955612 f100 1"/>
              <a:gd name="f185" fmla="*/ 6612483 f99 1"/>
              <a:gd name="f186" fmla="*/ 4967714 f100 1"/>
              <a:gd name="f187" fmla="*/ 6698894 f99 1"/>
              <a:gd name="f188" fmla="*/ 4985028 f100 1"/>
              <a:gd name="f189" fmla="*/ 6817538 f99 1"/>
              <a:gd name="f190" fmla="*/ 4990911 f100 1"/>
              <a:gd name="f191" fmla="*/ 6858000 f99 1"/>
              <a:gd name="f192" fmla="*/ 4085557 f100 1"/>
              <a:gd name="f193" fmla="*/ 6858001 f99 1"/>
              <a:gd name="f194" fmla="*/ 0 f100 1"/>
              <a:gd name="f195" fmla="*/ 1 f99 1"/>
              <a:gd name="f196" fmla="*/ f101 1 f2"/>
              <a:gd name="f197" fmla="*/ f104 1 4990911"/>
              <a:gd name="f198" fmla="*/ f105 1 6858001"/>
              <a:gd name="f199" fmla="*/ f106 1 4990911"/>
              <a:gd name="f200" fmla="*/ f107 1 4990911"/>
              <a:gd name="f201" fmla="*/ f108 1 6858001"/>
              <a:gd name="f202" fmla="*/ f109 1 4990911"/>
              <a:gd name="f203" fmla="*/ f110 1 6858001"/>
              <a:gd name="f204" fmla="*/ f111 1 4990911"/>
              <a:gd name="f205" fmla="*/ f112 1 6858001"/>
              <a:gd name="f206" fmla="*/ f113 1 4990911"/>
              <a:gd name="f207" fmla="*/ f114 1 6858001"/>
              <a:gd name="f208" fmla="*/ f115 1 4990911"/>
              <a:gd name="f209" fmla="*/ f116 1 6858001"/>
              <a:gd name="f210" fmla="*/ f117 1 4990911"/>
              <a:gd name="f211" fmla="*/ f118 1 6858001"/>
              <a:gd name="f212" fmla="*/ f119 1 4990911"/>
              <a:gd name="f213" fmla="*/ f120 1 6858001"/>
              <a:gd name="f214" fmla="*/ f121 1 4990911"/>
              <a:gd name="f215" fmla="*/ f122 1 6858001"/>
              <a:gd name="f216" fmla="*/ f123 1 4990911"/>
              <a:gd name="f217" fmla="*/ f124 1 6858001"/>
              <a:gd name="f218" fmla="*/ f125 1 4990911"/>
              <a:gd name="f219" fmla="*/ f126 1 6858001"/>
              <a:gd name="f220" fmla="*/ f127 1 4990911"/>
              <a:gd name="f221" fmla="*/ f128 1 6858001"/>
              <a:gd name="f222" fmla="*/ f129 1 4990911"/>
              <a:gd name="f223" fmla="*/ f130 1 6858001"/>
              <a:gd name="f224" fmla="*/ f131 1 4990911"/>
              <a:gd name="f225" fmla="*/ f132 1 6858001"/>
              <a:gd name="f226" fmla="*/ f133 1 4990911"/>
              <a:gd name="f227" fmla="*/ f134 1 6858001"/>
              <a:gd name="f228" fmla="*/ f135 1 4990911"/>
              <a:gd name="f229" fmla="*/ f136 1 6858001"/>
              <a:gd name="f230" fmla="*/ f137 1 4990911"/>
              <a:gd name="f231" fmla="*/ f138 1 6858001"/>
              <a:gd name="f232" fmla="*/ f139 1 4990911"/>
              <a:gd name="f233" fmla="*/ f140 1 6858001"/>
              <a:gd name="f234" fmla="*/ f141 1 4990911"/>
              <a:gd name="f235" fmla="*/ f142 1 6858001"/>
              <a:gd name="f236" fmla="*/ f143 1 4990911"/>
              <a:gd name="f237" fmla="*/ f144 1 6858001"/>
              <a:gd name="f238" fmla="*/ f145 1 4990911"/>
              <a:gd name="f239" fmla="*/ f146 1 6858001"/>
              <a:gd name="f240" fmla="*/ f147 1 4990911"/>
              <a:gd name="f241" fmla="*/ f148 1 6858001"/>
              <a:gd name="f242" fmla="*/ f149 1 6858001"/>
              <a:gd name="f243" fmla="*/ f150 1 6858001"/>
              <a:gd name="f244" fmla="*/ f151 1 6858001"/>
              <a:gd name="f245" fmla="*/ f152 1 4990911"/>
              <a:gd name="f246" fmla="*/ f153 1 6858001"/>
              <a:gd name="f247" fmla="*/ f154 1 6858001"/>
              <a:gd name="f248" fmla="*/ f155 1 4990911"/>
              <a:gd name="f249" fmla="*/ f156 1 6858001"/>
              <a:gd name="f250" fmla="*/ f157 1 4990911"/>
              <a:gd name="f251" fmla="*/ f158 1 6858001"/>
              <a:gd name="f252" fmla="*/ f159 1 4990911"/>
              <a:gd name="f253" fmla="*/ f160 1 6858001"/>
              <a:gd name="f254" fmla="*/ f161 1 4990911"/>
              <a:gd name="f255" fmla="*/ f162 1 6858001"/>
              <a:gd name="f256" fmla="*/ f163 1 4990911"/>
              <a:gd name="f257" fmla="*/ f164 1 6858001"/>
              <a:gd name="f258" fmla="*/ f165 1 4990911"/>
              <a:gd name="f259" fmla="*/ f166 1 6858001"/>
              <a:gd name="f260" fmla="*/ f167 1 4990911"/>
              <a:gd name="f261" fmla="*/ f168 1 6858001"/>
              <a:gd name="f262" fmla="*/ f169 1 4990911"/>
              <a:gd name="f263" fmla="*/ f170 1 6858001"/>
              <a:gd name="f264" fmla="*/ f171 1 4990911"/>
              <a:gd name="f265" fmla="*/ f172 1 6858001"/>
              <a:gd name="f266" fmla="*/ f173 1 6858001"/>
              <a:gd name="f267" fmla="*/ f174 1 4990911"/>
              <a:gd name="f268" fmla="*/ f175 1 6858001"/>
              <a:gd name="f269" fmla="*/ f176 1 4990911"/>
              <a:gd name="f270" fmla="*/ f177 1 6858001"/>
              <a:gd name="f271" fmla="*/ f178 1 4990911"/>
              <a:gd name="f272" fmla="*/ f179 1 6858001"/>
              <a:gd name="f273" fmla="*/ f180 1 4990911"/>
              <a:gd name="f274" fmla="*/ f181 1 6858001"/>
              <a:gd name="f275" fmla="*/ f182 1 4990911"/>
              <a:gd name="f276" fmla="*/ f183 1 6858001"/>
              <a:gd name="f277" fmla="*/ f184 1 4990911"/>
              <a:gd name="f278" fmla="*/ f185 1 6858001"/>
              <a:gd name="f279" fmla="*/ f186 1 4990911"/>
              <a:gd name="f280" fmla="*/ f187 1 6858001"/>
              <a:gd name="f281" fmla="*/ f188 1 4990911"/>
              <a:gd name="f282" fmla="*/ f189 1 6858001"/>
              <a:gd name="f283" fmla="*/ f190 1 4990911"/>
              <a:gd name="f284" fmla="*/ f191 1 6858001"/>
              <a:gd name="f285" fmla="*/ f192 1 4990911"/>
              <a:gd name="f286" fmla="*/ f193 1 6858001"/>
              <a:gd name="f287" fmla="*/ f194 1 4990911"/>
              <a:gd name="f288" fmla="*/ f195 1 6858001"/>
              <a:gd name="f289" fmla="*/ f5 1 f102"/>
              <a:gd name="f290" fmla="*/ f6 1 f102"/>
              <a:gd name="f291" fmla="*/ f5 1 f103"/>
              <a:gd name="f292" fmla="*/ f7 1 f103"/>
              <a:gd name="f293" fmla="+- f196 0 f1"/>
              <a:gd name="f294" fmla="*/ f197 1 f102"/>
              <a:gd name="f295" fmla="*/ f198 1 f103"/>
              <a:gd name="f296" fmla="*/ f199 1 f102"/>
              <a:gd name="f297" fmla="*/ f200 1 f102"/>
              <a:gd name="f298" fmla="*/ f201 1 f103"/>
              <a:gd name="f299" fmla="*/ f202 1 f102"/>
              <a:gd name="f300" fmla="*/ f203 1 f103"/>
              <a:gd name="f301" fmla="*/ f204 1 f102"/>
              <a:gd name="f302" fmla="*/ f205 1 f103"/>
              <a:gd name="f303" fmla="*/ f206 1 f102"/>
              <a:gd name="f304" fmla="*/ f207 1 f103"/>
              <a:gd name="f305" fmla="*/ f208 1 f102"/>
              <a:gd name="f306" fmla="*/ f209 1 f103"/>
              <a:gd name="f307" fmla="*/ f210 1 f102"/>
              <a:gd name="f308" fmla="*/ f211 1 f103"/>
              <a:gd name="f309" fmla="*/ f212 1 f102"/>
              <a:gd name="f310" fmla="*/ f213 1 f103"/>
              <a:gd name="f311" fmla="*/ f214 1 f102"/>
              <a:gd name="f312" fmla="*/ f215 1 f103"/>
              <a:gd name="f313" fmla="*/ f216 1 f102"/>
              <a:gd name="f314" fmla="*/ f217 1 f103"/>
              <a:gd name="f315" fmla="*/ f218 1 f102"/>
              <a:gd name="f316" fmla="*/ f219 1 f103"/>
              <a:gd name="f317" fmla="*/ f220 1 f102"/>
              <a:gd name="f318" fmla="*/ f221 1 f103"/>
              <a:gd name="f319" fmla="*/ f222 1 f102"/>
              <a:gd name="f320" fmla="*/ f223 1 f103"/>
              <a:gd name="f321" fmla="*/ f224 1 f102"/>
              <a:gd name="f322" fmla="*/ f225 1 f103"/>
              <a:gd name="f323" fmla="*/ f226 1 f102"/>
              <a:gd name="f324" fmla="*/ f227 1 f103"/>
              <a:gd name="f325" fmla="*/ f228 1 f102"/>
              <a:gd name="f326" fmla="*/ f229 1 f103"/>
              <a:gd name="f327" fmla="*/ f230 1 f102"/>
              <a:gd name="f328" fmla="*/ f231 1 f103"/>
              <a:gd name="f329" fmla="*/ f232 1 f102"/>
              <a:gd name="f330" fmla="*/ f233 1 f103"/>
              <a:gd name="f331" fmla="*/ f234 1 f102"/>
              <a:gd name="f332" fmla="*/ f235 1 f103"/>
              <a:gd name="f333" fmla="*/ f236 1 f102"/>
              <a:gd name="f334" fmla="*/ f237 1 f103"/>
              <a:gd name="f335" fmla="*/ f238 1 f102"/>
              <a:gd name="f336" fmla="*/ f239 1 f103"/>
              <a:gd name="f337" fmla="*/ f240 1 f102"/>
              <a:gd name="f338" fmla="*/ f241 1 f103"/>
              <a:gd name="f339" fmla="*/ f242 1 f103"/>
              <a:gd name="f340" fmla="*/ f243 1 f103"/>
              <a:gd name="f341" fmla="*/ f244 1 f103"/>
              <a:gd name="f342" fmla="*/ f245 1 f102"/>
              <a:gd name="f343" fmla="*/ f246 1 f103"/>
              <a:gd name="f344" fmla="*/ f247 1 f103"/>
              <a:gd name="f345" fmla="*/ f248 1 f102"/>
              <a:gd name="f346" fmla="*/ f249 1 f103"/>
              <a:gd name="f347" fmla="*/ f250 1 f102"/>
              <a:gd name="f348" fmla="*/ f251 1 f103"/>
              <a:gd name="f349" fmla="*/ f252 1 f102"/>
              <a:gd name="f350" fmla="*/ f253 1 f103"/>
              <a:gd name="f351" fmla="*/ f254 1 f102"/>
              <a:gd name="f352" fmla="*/ f255 1 f103"/>
              <a:gd name="f353" fmla="*/ f256 1 f102"/>
              <a:gd name="f354" fmla="*/ f257 1 f103"/>
              <a:gd name="f355" fmla="*/ f258 1 f102"/>
              <a:gd name="f356" fmla="*/ f259 1 f103"/>
              <a:gd name="f357" fmla="*/ f260 1 f102"/>
              <a:gd name="f358" fmla="*/ f261 1 f103"/>
              <a:gd name="f359" fmla="*/ f262 1 f102"/>
              <a:gd name="f360" fmla="*/ f263 1 f103"/>
              <a:gd name="f361" fmla="*/ f264 1 f102"/>
              <a:gd name="f362" fmla="*/ f265 1 f103"/>
              <a:gd name="f363" fmla="*/ f266 1 f103"/>
              <a:gd name="f364" fmla="*/ f267 1 f102"/>
              <a:gd name="f365" fmla="*/ f268 1 f103"/>
              <a:gd name="f366" fmla="*/ f269 1 f102"/>
              <a:gd name="f367" fmla="*/ f270 1 f103"/>
              <a:gd name="f368" fmla="*/ f271 1 f102"/>
              <a:gd name="f369" fmla="*/ f272 1 f103"/>
              <a:gd name="f370" fmla="*/ f273 1 f102"/>
              <a:gd name="f371" fmla="*/ f274 1 f103"/>
              <a:gd name="f372" fmla="*/ f275 1 f102"/>
              <a:gd name="f373" fmla="*/ f276 1 f103"/>
              <a:gd name="f374" fmla="*/ f277 1 f102"/>
              <a:gd name="f375" fmla="*/ f278 1 f103"/>
              <a:gd name="f376" fmla="*/ f279 1 f102"/>
              <a:gd name="f377" fmla="*/ f280 1 f103"/>
              <a:gd name="f378" fmla="*/ f281 1 f102"/>
              <a:gd name="f379" fmla="*/ f282 1 f103"/>
              <a:gd name="f380" fmla="*/ f283 1 f102"/>
              <a:gd name="f381" fmla="*/ f284 1 f103"/>
              <a:gd name="f382" fmla="*/ f285 1 f102"/>
              <a:gd name="f383" fmla="*/ f286 1 f103"/>
              <a:gd name="f384" fmla="*/ f287 1 f102"/>
              <a:gd name="f385" fmla="*/ f288 1 f103"/>
              <a:gd name="f386" fmla="*/ f289 f97 1"/>
              <a:gd name="f387" fmla="*/ f290 f97 1"/>
              <a:gd name="f388" fmla="*/ f292 f98 1"/>
              <a:gd name="f389" fmla="*/ f291 f98 1"/>
              <a:gd name="f390" fmla="*/ f294 f97 1"/>
              <a:gd name="f391" fmla="*/ f295 f98 1"/>
              <a:gd name="f392" fmla="*/ f296 f97 1"/>
              <a:gd name="f393" fmla="*/ f297 f97 1"/>
              <a:gd name="f394" fmla="*/ f298 f98 1"/>
              <a:gd name="f395" fmla="*/ f299 f97 1"/>
              <a:gd name="f396" fmla="*/ f300 f98 1"/>
              <a:gd name="f397" fmla="*/ f301 f97 1"/>
              <a:gd name="f398" fmla="*/ f302 f98 1"/>
              <a:gd name="f399" fmla="*/ f303 f97 1"/>
              <a:gd name="f400" fmla="*/ f304 f98 1"/>
              <a:gd name="f401" fmla="*/ f305 f97 1"/>
              <a:gd name="f402" fmla="*/ f306 f98 1"/>
              <a:gd name="f403" fmla="*/ f307 f97 1"/>
              <a:gd name="f404" fmla="*/ f308 f98 1"/>
              <a:gd name="f405" fmla="*/ f309 f97 1"/>
              <a:gd name="f406" fmla="*/ f310 f98 1"/>
              <a:gd name="f407" fmla="*/ f311 f97 1"/>
              <a:gd name="f408" fmla="*/ f312 f98 1"/>
              <a:gd name="f409" fmla="*/ f313 f97 1"/>
              <a:gd name="f410" fmla="*/ f314 f98 1"/>
              <a:gd name="f411" fmla="*/ f315 f97 1"/>
              <a:gd name="f412" fmla="*/ f316 f98 1"/>
              <a:gd name="f413" fmla="*/ f317 f97 1"/>
              <a:gd name="f414" fmla="*/ f318 f98 1"/>
              <a:gd name="f415" fmla="*/ f319 f97 1"/>
              <a:gd name="f416" fmla="*/ f320 f98 1"/>
              <a:gd name="f417" fmla="*/ f321 f97 1"/>
              <a:gd name="f418" fmla="*/ f322 f98 1"/>
              <a:gd name="f419" fmla="*/ f323 f97 1"/>
              <a:gd name="f420" fmla="*/ f324 f98 1"/>
              <a:gd name="f421" fmla="*/ f325 f97 1"/>
              <a:gd name="f422" fmla="*/ f326 f98 1"/>
              <a:gd name="f423" fmla="*/ f327 f97 1"/>
              <a:gd name="f424" fmla="*/ f328 f98 1"/>
              <a:gd name="f425" fmla="*/ f329 f97 1"/>
              <a:gd name="f426" fmla="*/ f330 f98 1"/>
              <a:gd name="f427" fmla="*/ f331 f97 1"/>
              <a:gd name="f428" fmla="*/ f332 f98 1"/>
              <a:gd name="f429" fmla="*/ f333 f97 1"/>
              <a:gd name="f430" fmla="*/ f334 f98 1"/>
              <a:gd name="f431" fmla="*/ f335 f97 1"/>
              <a:gd name="f432" fmla="*/ f336 f98 1"/>
              <a:gd name="f433" fmla="*/ f337 f97 1"/>
              <a:gd name="f434" fmla="*/ f338 f98 1"/>
              <a:gd name="f435" fmla="*/ f339 f98 1"/>
              <a:gd name="f436" fmla="*/ f340 f98 1"/>
              <a:gd name="f437" fmla="*/ f341 f98 1"/>
              <a:gd name="f438" fmla="*/ f342 f97 1"/>
              <a:gd name="f439" fmla="*/ f343 f98 1"/>
              <a:gd name="f440" fmla="*/ f344 f98 1"/>
              <a:gd name="f441" fmla="*/ f345 f97 1"/>
              <a:gd name="f442" fmla="*/ f346 f98 1"/>
              <a:gd name="f443" fmla="*/ f347 f97 1"/>
              <a:gd name="f444" fmla="*/ f348 f98 1"/>
              <a:gd name="f445" fmla="*/ f349 f97 1"/>
              <a:gd name="f446" fmla="*/ f350 f98 1"/>
              <a:gd name="f447" fmla="*/ f351 f97 1"/>
              <a:gd name="f448" fmla="*/ f352 f98 1"/>
              <a:gd name="f449" fmla="*/ f353 f97 1"/>
              <a:gd name="f450" fmla="*/ f354 f98 1"/>
              <a:gd name="f451" fmla="*/ f355 f97 1"/>
              <a:gd name="f452" fmla="*/ f356 f98 1"/>
              <a:gd name="f453" fmla="*/ f357 f97 1"/>
              <a:gd name="f454" fmla="*/ f358 f98 1"/>
              <a:gd name="f455" fmla="*/ f359 f97 1"/>
              <a:gd name="f456" fmla="*/ f360 f98 1"/>
              <a:gd name="f457" fmla="*/ f361 f97 1"/>
              <a:gd name="f458" fmla="*/ f362 f98 1"/>
              <a:gd name="f459" fmla="*/ f363 f98 1"/>
              <a:gd name="f460" fmla="*/ f364 f97 1"/>
              <a:gd name="f461" fmla="*/ f365 f98 1"/>
              <a:gd name="f462" fmla="*/ f366 f97 1"/>
              <a:gd name="f463" fmla="*/ f367 f98 1"/>
              <a:gd name="f464" fmla="*/ f368 f97 1"/>
              <a:gd name="f465" fmla="*/ f369 f98 1"/>
              <a:gd name="f466" fmla="*/ f370 f97 1"/>
              <a:gd name="f467" fmla="*/ f371 f98 1"/>
              <a:gd name="f468" fmla="*/ f372 f97 1"/>
              <a:gd name="f469" fmla="*/ f373 f98 1"/>
              <a:gd name="f470" fmla="*/ f374 f97 1"/>
              <a:gd name="f471" fmla="*/ f375 f98 1"/>
              <a:gd name="f472" fmla="*/ f376 f97 1"/>
              <a:gd name="f473" fmla="*/ f377 f98 1"/>
              <a:gd name="f474" fmla="*/ f378 f97 1"/>
              <a:gd name="f475" fmla="*/ f379 f98 1"/>
              <a:gd name="f476" fmla="*/ f380 f97 1"/>
              <a:gd name="f477" fmla="*/ f381 f98 1"/>
              <a:gd name="f478" fmla="*/ f382 f97 1"/>
              <a:gd name="f479" fmla="*/ f383 f98 1"/>
              <a:gd name="f480" fmla="*/ f384 f97 1"/>
              <a:gd name="f481" fmla="*/ f385 f98 1"/>
            </a:gdLst>
            <a:ahLst/>
            <a:cxnLst>
              <a:cxn ang="3cd4">
                <a:pos x="hc" y="t"/>
              </a:cxn>
              <a:cxn ang="0">
                <a:pos x="r" y="vc"/>
              </a:cxn>
              <a:cxn ang="cd4">
                <a:pos x="hc" y="b"/>
              </a:cxn>
              <a:cxn ang="cd2">
                <a:pos x="l" y="vc"/>
              </a:cxn>
              <a:cxn ang="f293">
                <a:pos x="f390" y="f391"/>
              </a:cxn>
              <a:cxn ang="f293">
                <a:pos x="f392" y="f391"/>
              </a:cxn>
              <a:cxn ang="f293">
                <a:pos x="f393" y="f394"/>
              </a:cxn>
              <a:cxn ang="f293">
                <a:pos x="f395" y="f396"/>
              </a:cxn>
              <a:cxn ang="f293">
                <a:pos x="f397" y="f398"/>
              </a:cxn>
              <a:cxn ang="f293">
                <a:pos x="f399" y="f400"/>
              </a:cxn>
              <a:cxn ang="f293">
                <a:pos x="f401" y="f402"/>
              </a:cxn>
              <a:cxn ang="f293">
                <a:pos x="f403" y="f404"/>
              </a:cxn>
              <a:cxn ang="f293">
                <a:pos x="f405" y="f406"/>
              </a:cxn>
              <a:cxn ang="f293">
                <a:pos x="f407" y="f408"/>
              </a:cxn>
              <a:cxn ang="f293">
                <a:pos x="f409" y="f410"/>
              </a:cxn>
              <a:cxn ang="f293">
                <a:pos x="f411" y="f412"/>
              </a:cxn>
              <a:cxn ang="f293">
                <a:pos x="f413" y="f414"/>
              </a:cxn>
              <a:cxn ang="f293">
                <a:pos x="f415" y="f416"/>
              </a:cxn>
              <a:cxn ang="f293">
                <a:pos x="f417" y="f418"/>
              </a:cxn>
              <a:cxn ang="f293">
                <a:pos x="f419" y="f420"/>
              </a:cxn>
              <a:cxn ang="f293">
                <a:pos x="f421" y="f422"/>
              </a:cxn>
              <a:cxn ang="f293">
                <a:pos x="f423" y="f424"/>
              </a:cxn>
              <a:cxn ang="f293">
                <a:pos x="f425" y="f426"/>
              </a:cxn>
              <a:cxn ang="f293">
                <a:pos x="f427" y="f428"/>
              </a:cxn>
              <a:cxn ang="f293">
                <a:pos x="f429" y="f430"/>
              </a:cxn>
              <a:cxn ang="f293">
                <a:pos x="f431" y="f432"/>
              </a:cxn>
              <a:cxn ang="f293">
                <a:pos x="f433" y="f434"/>
              </a:cxn>
              <a:cxn ang="f293">
                <a:pos x="f431" y="f435"/>
              </a:cxn>
              <a:cxn ang="f293">
                <a:pos x="f431" y="f436"/>
              </a:cxn>
              <a:cxn ang="f293">
                <a:pos x="f429" y="f437"/>
              </a:cxn>
              <a:cxn ang="f293">
                <a:pos x="f438" y="f439"/>
              </a:cxn>
              <a:cxn ang="f293">
                <a:pos x="f425" y="f440"/>
              </a:cxn>
              <a:cxn ang="f293">
                <a:pos x="f441" y="f442"/>
              </a:cxn>
              <a:cxn ang="f293">
                <a:pos x="f443" y="f444"/>
              </a:cxn>
              <a:cxn ang="f293">
                <a:pos x="f445" y="f446"/>
              </a:cxn>
              <a:cxn ang="f293">
                <a:pos x="f447" y="f448"/>
              </a:cxn>
              <a:cxn ang="f293">
                <a:pos x="f449" y="f450"/>
              </a:cxn>
              <a:cxn ang="f293">
                <a:pos x="f451" y="f452"/>
              </a:cxn>
              <a:cxn ang="f293">
                <a:pos x="f453" y="f454"/>
              </a:cxn>
              <a:cxn ang="f293">
                <a:pos x="f455" y="f456"/>
              </a:cxn>
              <a:cxn ang="f293">
                <a:pos x="f457" y="f458"/>
              </a:cxn>
              <a:cxn ang="f293">
                <a:pos x="f403" y="f459"/>
              </a:cxn>
              <a:cxn ang="f293">
                <a:pos x="f460" y="f461"/>
              </a:cxn>
              <a:cxn ang="f293">
                <a:pos x="f462" y="f463"/>
              </a:cxn>
              <a:cxn ang="f293">
                <a:pos x="f464" y="f465"/>
              </a:cxn>
              <a:cxn ang="f293">
                <a:pos x="f466" y="f467"/>
              </a:cxn>
              <a:cxn ang="f293">
                <a:pos x="f468" y="f469"/>
              </a:cxn>
              <a:cxn ang="f293">
                <a:pos x="f470" y="f471"/>
              </a:cxn>
              <a:cxn ang="f293">
                <a:pos x="f472" y="f473"/>
              </a:cxn>
              <a:cxn ang="f293">
                <a:pos x="f474" y="f475"/>
              </a:cxn>
              <a:cxn ang="f293">
                <a:pos x="f476" y="f477"/>
              </a:cxn>
              <a:cxn ang="f293">
                <a:pos x="f478" y="f477"/>
              </a:cxn>
              <a:cxn ang="f293">
                <a:pos x="f478" y="f479"/>
              </a:cxn>
              <a:cxn ang="f293">
                <a:pos x="f480" y="f479"/>
              </a:cxn>
              <a:cxn ang="f293">
                <a:pos x="f480" y="f481"/>
              </a:cxn>
              <a:cxn ang="f293">
                <a:pos x="f390" y="f481"/>
              </a:cxn>
            </a:cxnLst>
            <a:rect l="f386" t="f389" r="f387" b="f388"/>
            <a:pathLst>
              <a:path w="4990911" h="6858001">
                <a:moveTo>
                  <a:pt x="f8" y="f5"/>
                </a:moveTo>
                <a:lnTo>
                  <a:pt x="f9" y="f5"/>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48" y="f52"/>
                </a:lnTo>
                <a:lnTo>
                  <a:pt x="f48" y="f53"/>
                </a:lnTo>
                <a:lnTo>
                  <a:pt x="f46" y="f54"/>
                </a:lnTo>
                <a:lnTo>
                  <a:pt x="f55" y="f56"/>
                </a:lnTo>
                <a:lnTo>
                  <a:pt x="f42" y="f57"/>
                </a:lnTo>
                <a:lnTo>
                  <a:pt x="f58" y="f59"/>
                </a:lnTo>
                <a:lnTo>
                  <a:pt x="f60" y="f61"/>
                </a:lnTo>
                <a:lnTo>
                  <a:pt x="f62" y="f63"/>
                </a:lnTo>
                <a:lnTo>
                  <a:pt x="f64" y="f65"/>
                </a:lnTo>
                <a:lnTo>
                  <a:pt x="f66" y="f67"/>
                </a:lnTo>
                <a:lnTo>
                  <a:pt x="f68" y="f69"/>
                </a:lnTo>
                <a:lnTo>
                  <a:pt x="f70" y="f71"/>
                </a:lnTo>
                <a:lnTo>
                  <a:pt x="f72" y="f73"/>
                </a:lnTo>
                <a:lnTo>
                  <a:pt x="f74" y="f75"/>
                </a:lnTo>
                <a:lnTo>
                  <a:pt x="f20" y="f76"/>
                </a:lnTo>
                <a:lnTo>
                  <a:pt x="f77" y="f78"/>
                </a:lnTo>
                <a:lnTo>
                  <a:pt x="f79" y="f80"/>
                </a:lnTo>
                <a:lnTo>
                  <a:pt x="f81" y="f82"/>
                </a:lnTo>
                <a:lnTo>
                  <a:pt x="f83" y="f84"/>
                </a:lnTo>
                <a:lnTo>
                  <a:pt x="f85" y="f86"/>
                </a:lnTo>
                <a:lnTo>
                  <a:pt x="f87" y="f88"/>
                </a:lnTo>
                <a:lnTo>
                  <a:pt x="f89" y="f90"/>
                </a:lnTo>
                <a:lnTo>
                  <a:pt x="f91" y="f92"/>
                </a:lnTo>
                <a:lnTo>
                  <a:pt x="f6" y="f93"/>
                </a:lnTo>
                <a:lnTo>
                  <a:pt x="f94" y="f93"/>
                </a:lnTo>
                <a:lnTo>
                  <a:pt x="f94" y="f7"/>
                </a:lnTo>
                <a:lnTo>
                  <a:pt x="f5" y="f7"/>
                </a:lnTo>
                <a:lnTo>
                  <a:pt x="f5" y="f95"/>
                </a:lnTo>
                <a:lnTo>
                  <a:pt x="f8" y="f95"/>
                </a:lnTo>
                <a:close/>
              </a:path>
            </a:pathLst>
          </a:custGeom>
          <a:blipFill>
            <a:blip r:embed="rId5">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Rectangle 17">
            <a:extLst>
              <a:ext uri="{FF2B5EF4-FFF2-40B4-BE49-F238E27FC236}">
                <a16:creationId xmlns:a16="http://schemas.microsoft.com/office/drawing/2014/main" id="{7FBB3DC5-40E8-AF00-D6A3-EA3662E485C6}"/>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TextBox 6">
            <a:extLst>
              <a:ext uri="{FF2B5EF4-FFF2-40B4-BE49-F238E27FC236}">
                <a16:creationId xmlns:a16="http://schemas.microsoft.com/office/drawing/2014/main" id="{6A420FE2-92BD-1595-0A92-26F02E61DEC2}"/>
              </a:ext>
            </a:extLst>
          </p:cNvPr>
          <p:cNvSpPr txBox="1"/>
          <p:nvPr/>
        </p:nvSpPr>
        <p:spPr>
          <a:xfrm>
            <a:off x="5204106" y="1645920"/>
            <a:ext cx="5919505" cy="4470821"/>
          </a:xfrm>
          <a:prstGeom prst="rect">
            <a:avLst/>
          </a:prstGeom>
          <a:noFill/>
          <a:ln cap="flat">
            <a:noFill/>
          </a:ln>
        </p:spPr>
        <p:txBody>
          <a:bodyPr vert="horz" wrap="square" lIns="91440" tIns="45720" rIns="91440" bIns="45720" anchor="t" anchorCtr="0" compatLnSpc="1">
            <a:normAutofit/>
          </a:bodyPr>
          <a:lstStyle/>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Name: Charlotte kelly</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Student number: 2409367</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Module code and title: BMHP5023 Introduction to physiology.</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Lecturer: Parese Ahmed</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Assignment Title: component 2 presentation with voice over </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pic>
        <p:nvPicPr>
          <p:cNvPr id="7" name="Audio 35">
            <a:extLst>
              <a:ext uri="{FF2B5EF4-FFF2-40B4-BE49-F238E27FC236}">
                <a16:creationId xmlns:a16="http://schemas.microsoft.com/office/drawing/2014/main" id="{ED619D57-7602-E54B-4728-1C9AC307D1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35969"/>
    </mc:Choice>
    <mc:Fallback>
      <p:transition spd="slow" advTm="35969"/>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3">
    <p:bg>
      <p:bgPr>
        <a:blipFill>
          <a:blip r:embed="rId5"/>
          <a:stretch>
            <a:fillRect/>
          </a:stretch>
        </a:blipFill>
        <a:effectLst/>
      </p:bgPr>
    </p:bg>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84439CF6-0E9D-5C78-E666-9738EA65C0D2}"/>
              </a:ext>
              <a:ext uri="{C183D7F6-B498-43B3-948B-1728B52AA6E4}">
                <adec:decorative xmlns:adec="http://schemas.microsoft.com/office/drawing/2017/decorative" val="1"/>
              </a:ext>
            </a:extLst>
          </p:cNvPr>
          <p:cNvPicPr>
            <a:picLocks noMove="1" noResize="1"/>
          </p:cNvPicPr>
          <p:nvPr/>
        </p:nvPicPr>
        <p:blipFill>
          <a:blip r:embed="rId6"/>
          <a:srcRect l="3613"/>
          <a:stretch>
            <a:fillRect/>
          </a:stretch>
        </p:blipFill>
        <p:spPr>
          <a:xfrm>
            <a:off x="0" y="2669682"/>
            <a:ext cx="4037011" cy="4188317"/>
          </a:xfrm>
          <a:prstGeom prst="rect">
            <a:avLst/>
          </a:prstGeom>
          <a:noFill/>
          <a:ln cap="flat">
            <a:noFill/>
          </a:ln>
        </p:spPr>
      </p:pic>
      <p:pic>
        <p:nvPicPr>
          <p:cNvPr id="3" name="Picture 11">
            <a:extLst>
              <a:ext uri="{FF2B5EF4-FFF2-40B4-BE49-F238E27FC236}">
                <a16:creationId xmlns:a16="http://schemas.microsoft.com/office/drawing/2014/main" id="{013C9B56-6960-CFF0-9730-C18B57D434AB}"/>
              </a:ext>
              <a:ext uri="{C183D7F6-B498-43B3-948B-1728B52AA6E4}">
                <adec:decorative xmlns:adec="http://schemas.microsoft.com/office/drawing/2017/decorative" val="1"/>
              </a:ext>
            </a:extLst>
          </p:cNvPr>
          <p:cNvPicPr>
            <a:picLocks noMove="1" noResize="1"/>
          </p:cNvPicPr>
          <p:nvPr/>
        </p:nvPicPr>
        <p:blipFill>
          <a:blip r:embed="rId7"/>
          <a:srcRect l="35640"/>
          <a:stretch>
            <a:fillRect/>
          </a:stretch>
        </p:blipFill>
        <p:spPr>
          <a:xfrm>
            <a:off x="0" y="2892347"/>
            <a:ext cx="1522411" cy="2365452"/>
          </a:xfrm>
          <a:prstGeom prst="rect">
            <a:avLst/>
          </a:prstGeom>
          <a:noFill/>
          <a:ln cap="flat">
            <a:noFill/>
          </a:ln>
        </p:spPr>
      </p:pic>
      <p:sp>
        <p:nvSpPr>
          <p:cNvPr id="4" name="Oval 13">
            <a:extLst>
              <a:ext uri="{FF2B5EF4-FFF2-40B4-BE49-F238E27FC236}">
                <a16:creationId xmlns:a16="http://schemas.microsoft.com/office/drawing/2014/main" id="{763F0444-24B3-C02D-DE1F-3134A3893EC3}"/>
              </a:ext>
              <a:ext uri="{C183D7F6-B498-43B3-948B-1728B52AA6E4}">
                <adec:decorative xmlns:adec="http://schemas.microsoft.com/office/drawing/2017/decorative" val="1"/>
              </a:ext>
            </a:extLst>
          </p:cNvPr>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15">
            <a:extLst>
              <a:ext uri="{FF2B5EF4-FFF2-40B4-BE49-F238E27FC236}">
                <a16:creationId xmlns:a16="http://schemas.microsoft.com/office/drawing/2014/main" id="{0AE5F4D5-F4AC-A200-B4D5-5040A462F57B}"/>
              </a:ext>
              <a:ext uri="{C183D7F6-B498-43B3-948B-1728B52AA6E4}">
                <adec:decorative xmlns:adec="http://schemas.microsoft.com/office/drawing/2017/decorative" val="1"/>
              </a:ext>
            </a:extLst>
          </p:cNvPr>
          <p:cNvPicPr>
            <a:picLocks noMove="1" noResize="1"/>
          </p:cNvPicPr>
          <p:nvPr/>
        </p:nvPicPr>
        <p:blipFill>
          <a:blip r:embed="rId8"/>
          <a:srcRect t="28813"/>
          <a:stretch>
            <a:fillRect/>
          </a:stretch>
        </p:blipFill>
        <p:spPr>
          <a:xfrm>
            <a:off x="7999408" y="0"/>
            <a:ext cx="1603391" cy="1141408"/>
          </a:xfrm>
          <a:prstGeom prst="rect">
            <a:avLst/>
          </a:prstGeom>
          <a:noFill/>
          <a:ln cap="flat">
            <a:noFill/>
          </a:ln>
        </p:spPr>
      </p:pic>
      <p:pic>
        <p:nvPicPr>
          <p:cNvPr id="6" name="Picture 17">
            <a:extLst>
              <a:ext uri="{FF2B5EF4-FFF2-40B4-BE49-F238E27FC236}">
                <a16:creationId xmlns:a16="http://schemas.microsoft.com/office/drawing/2014/main" id="{064DE973-B369-42BB-D039-957205EFF22A}"/>
              </a:ext>
              <a:ext uri="{C183D7F6-B498-43B3-948B-1728B52AA6E4}">
                <adec:decorative xmlns:adec="http://schemas.microsoft.com/office/drawing/2017/decorative" val="1"/>
              </a:ext>
            </a:extLst>
          </p:cNvPr>
          <p:cNvPicPr>
            <a:picLocks noMove="1" noResize="1"/>
          </p:cNvPicPr>
          <p:nvPr/>
        </p:nvPicPr>
        <p:blipFill>
          <a:blip r:embed="rId9"/>
          <a:srcRect b="23320"/>
          <a:stretch>
            <a:fillRect/>
          </a:stretch>
        </p:blipFill>
        <p:spPr>
          <a:xfrm>
            <a:off x="8605875" y="6096003"/>
            <a:ext cx="993733" cy="761996"/>
          </a:xfrm>
          <a:prstGeom prst="rect">
            <a:avLst/>
          </a:prstGeom>
          <a:noFill/>
          <a:ln cap="flat">
            <a:noFill/>
          </a:ln>
        </p:spPr>
      </p:pic>
      <p:sp>
        <p:nvSpPr>
          <p:cNvPr id="7" name="Rectangle 19">
            <a:extLst>
              <a:ext uri="{FF2B5EF4-FFF2-40B4-BE49-F238E27FC236}">
                <a16:creationId xmlns:a16="http://schemas.microsoft.com/office/drawing/2014/main" id="{4934382C-F4ED-49C6-2C90-8CD3FE02D4F0}"/>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Rectangle 21">
            <a:extLst>
              <a:ext uri="{FF2B5EF4-FFF2-40B4-BE49-F238E27FC236}">
                <a16:creationId xmlns:a16="http://schemas.microsoft.com/office/drawing/2014/main" id="{3C520D34-64E1-1A92-7DF1-C48FB8147162}"/>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blipFill>
            <a:blip r:embed="rId5">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Title 1">
            <a:extLst>
              <a:ext uri="{FF2B5EF4-FFF2-40B4-BE49-F238E27FC236}">
                <a16:creationId xmlns:a16="http://schemas.microsoft.com/office/drawing/2014/main" id="{C997EBA4-9973-BA05-A043-C8962CE25DA9}"/>
              </a:ext>
            </a:extLst>
          </p:cNvPr>
          <p:cNvSpPr txBox="1">
            <a:spLocks noGrp="1"/>
          </p:cNvSpPr>
          <p:nvPr>
            <p:ph type="title"/>
          </p:nvPr>
        </p:nvSpPr>
        <p:spPr>
          <a:xfrm>
            <a:off x="4872014" y="1447796"/>
            <a:ext cx="5222321" cy="3329577"/>
          </a:xfrm>
        </p:spPr>
        <p:txBody>
          <a:bodyPr anchor="b">
            <a:normAutofit/>
          </a:bodyPr>
          <a:lstStyle/>
          <a:p>
            <a:pPr lvl="0"/>
            <a:r>
              <a:rPr lang="en-US" sz="7200">
                <a:latin typeface="Arial" pitchFamily="34"/>
                <a:cs typeface="Arial" pitchFamily="34"/>
              </a:rPr>
              <a:t>Bowel Cancer </a:t>
            </a:r>
          </a:p>
        </p:txBody>
      </p:sp>
      <p:sp>
        <p:nvSpPr>
          <p:cNvPr id="10" name="Freeform 8">
            <a:extLst>
              <a:ext uri="{FF2B5EF4-FFF2-40B4-BE49-F238E27FC236}">
                <a16:creationId xmlns:a16="http://schemas.microsoft.com/office/drawing/2014/main" id="{615ECA59-43CD-352C-5DC2-4E951051C2AC}"/>
              </a:ext>
              <a:ext uri="{C183D7F6-B498-43B3-948B-1728B52AA6E4}">
                <adec:decorative xmlns:adec="http://schemas.microsoft.com/office/drawing/2017/decorative" val="1"/>
              </a:ext>
            </a:extLst>
          </p:cNvPr>
          <p:cNvSpPr>
            <a:spLocks noMove="1" noResize="1"/>
          </p:cNvSpPr>
          <p:nvPr/>
        </p:nvSpPr>
        <p:spPr>
          <a:xfrm flipH="1">
            <a:off x="4135694"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 f7 0 f5"/>
              <a:gd name="f86" fmla="+- f6 0 f5"/>
              <a:gd name="f87" fmla="*/ f82 f0 1"/>
              <a:gd name="f88" fmla="*/ f86 1 559472"/>
              <a:gd name="f89" fmla="*/ f85 1 3709642"/>
              <a:gd name="f90" fmla="*/ 0 f86 1"/>
              <a:gd name="f91" fmla="*/ 0 f85 1"/>
              <a:gd name="f92" fmla="*/ 473952 f86 1"/>
              <a:gd name="f93" fmla="*/ 485840 f86 1"/>
              <a:gd name="f94" fmla="*/ 161194 f85 1"/>
              <a:gd name="f95" fmla="*/ 523949 f86 1"/>
              <a:gd name="f96" fmla="*/ 3672197 f85 1"/>
              <a:gd name="f97" fmla="*/ 454748 f86 1"/>
              <a:gd name="f98" fmla="*/ 3709642 f85 1"/>
              <a:gd name="f99" fmla="*/ 448224 f86 1"/>
              <a:gd name="f100" fmla="*/ 3510471 f85 1"/>
              <a:gd name="f101" fmla="*/ 443564 f86 1"/>
              <a:gd name="f102" fmla="*/ 3408563 f85 1"/>
              <a:gd name="f103" fmla="*/ 438902 f86 1"/>
              <a:gd name="f104" fmla="*/ 3304407 f85 1"/>
              <a:gd name="f105" fmla="*/ 433941 f86 1"/>
              <a:gd name="f106" fmla="*/ 3198777 f85 1"/>
              <a:gd name="f107" fmla="*/ 427584 f86 1"/>
              <a:gd name="f108" fmla="*/ 3092510 f85 1"/>
              <a:gd name="f109" fmla="*/ 420988 f86 1"/>
              <a:gd name="f110" fmla="*/ 2984390 f85 1"/>
              <a:gd name="f111" fmla="*/ 414330 f86 1"/>
              <a:gd name="f112" fmla="*/ 2874401 f85 1"/>
              <a:gd name="f113" fmla="*/ 406840 f86 1"/>
              <a:gd name="f114" fmla="*/ 2762980 f85 1"/>
              <a:gd name="f115" fmla="*/ 397745 f86 1"/>
              <a:gd name="f116" fmla="*/ 2650566 f85 1"/>
              <a:gd name="f117" fmla="*/ 389154 f86 1"/>
              <a:gd name="f118" fmla="*/ 2536612 f85 1"/>
              <a:gd name="f119" fmla="*/ 379225 f86 1"/>
              <a:gd name="f120" fmla="*/ 2421642 f85 1"/>
              <a:gd name="f121" fmla="*/ 368316 f86 1"/>
              <a:gd name="f122" fmla="*/ 2305627 f85 1"/>
              <a:gd name="f123" fmla="*/ 357466 f86 1"/>
              <a:gd name="f124" fmla="*/ 2189233 f85 1"/>
              <a:gd name="f125" fmla="*/ 344982 f86 1"/>
              <a:gd name="f126" fmla="*/ 2071473 f85 1"/>
              <a:gd name="f127" fmla="*/ 332466 f86 1"/>
              <a:gd name="f128" fmla="*/ 1952216 f85 1"/>
              <a:gd name="f129" fmla="*/ 319121 f86 1"/>
              <a:gd name="f130" fmla="*/ 1833776 f85 1"/>
              <a:gd name="f131" fmla="*/ 304408 f86 1"/>
              <a:gd name="f132" fmla="*/ 1713948 f85 1"/>
              <a:gd name="f133" fmla="*/ 288685 f86 1"/>
              <a:gd name="f134" fmla="*/ 1592703 f85 1"/>
              <a:gd name="f135" fmla="*/ 273050 f86 1"/>
              <a:gd name="f136" fmla="*/ 1471451 f85 1"/>
              <a:gd name="f137" fmla="*/ 255813 f86 1"/>
              <a:gd name="f138" fmla="*/ 1350328 f85 1"/>
              <a:gd name="f139" fmla="*/ 237060 f86 1"/>
              <a:gd name="f140" fmla="*/ 1227080 f85 1"/>
              <a:gd name="f141" fmla="*/ 218488 f86 1"/>
              <a:gd name="f142" fmla="*/ 1106065 f85 1"/>
              <a:gd name="f143" fmla="*/ 198221 f86 1"/>
              <a:gd name="f144" fmla="*/ 982940 f85 1"/>
              <a:gd name="f145" fmla="*/ 177152 f86 1"/>
              <a:gd name="f146" fmla="*/ 858755 f85 1"/>
              <a:gd name="f147" fmla="*/ 155551 f86 1"/>
              <a:gd name="f148" fmla="*/ 736861 f85 1"/>
              <a:gd name="f149" fmla="*/ 131782 f86 1"/>
              <a:gd name="f150" fmla="*/ 613645 f85 1"/>
              <a:gd name="f151" fmla="*/ 107123 f86 1"/>
              <a:gd name="f152" fmla="*/ 490500 f85 1"/>
              <a:gd name="f153" fmla="*/ 82552 f86 1"/>
              <a:gd name="f154" fmla="*/ 367348 f85 1"/>
              <a:gd name="f155" fmla="*/ 55608 f86 1"/>
              <a:gd name="f156" fmla="*/ 244762 f85 1"/>
              <a:gd name="f157" fmla="*/ 28130 f86 1"/>
              <a:gd name="f158" fmla="*/ 122220 f85 1"/>
              <a:gd name="f159" fmla="*/ f87 1 f2"/>
              <a:gd name="f160" fmla="*/ f90 1 559472"/>
              <a:gd name="f161" fmla="*/ f91 1 3709642"/>
              <a:gd name="f162" fmla="*/ f92 1 559472"/>
              <a:gd name="f163" fmla="*/ f93 1 559472"/>
              <a:gd name="f164" fmla="*/ f94 1 3709642"/>
              <a:gd name="f165" fmla="*/ f95 1 559472"/>
              <a:gd name="f166" fmla="*/ f96 1 370964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5 1 f88"/>
              <a:gd name="f230" fmla="*/ f6 1 f88"/>
              <a:gd name="f231" fmla="*/ f5 1 f89"/>
              <a:gd name="f232" fmla="*/ f7 1 f89"/>
              <a:gd name="f233" fmla="+- f159 0 f1"/>
              <a:gd name="f234" fmla="*/ f160 1 f88"/>
              <a:gd name="f235" fmla="*/ f161 1 f89"/>
              <a:gd name="f236" fmla="*/ f162 1 f88"/>
              <a:gd name="f237" fmla="*/ f163 1 f88"/>
              <a:gd name="f238" fmla="*/ f164 1 f89"/>
              <a:gd name="f239" fmla="*/ f165 1 f88"/>
              <a:gd name="f240" fmla="*/ f166 1 f89"/>
              <a:gd name="f241" fmla="*/ f167 1 f88"/>
              <a:gd name="f242" fmla="*/ f168 1 f89"/>
              <a:gd name="f243" fmla="*/ f169 1 f88"/>
              <a:gd name="f244" fmla="*/ f170 1 f89"/>
              <a:gd name="f245" fmla="*/ f171 1 f88"/>
              <a:gd name="f246" fmla="*/ f172 1 f89"/>
              <a:gd name="f247" fmla="*/ f173 1 f88"/>
              <a:gd name="f248" fmla="*/ f174 1 f89"/>
              <a:gd name="f249" fmla="*/ f175 1 f88"/>
              <a:gd name="f250" fmla="*/ f176 1 f89"/>
              <a:gd name="f251" fmla="*/ f177 1 f88"/>
              <a:gd name="f252" fmla="*/ f178 1 f89"/>
              <a:gd name="f253" fmla="*/ f179 1 f88"/>
              <a:gd name="f254" fmla="*/ f180 1 f89"/>
              <a:gd name="f255" fmla="*/ f181 1 f88"/>
              <a:gd name="f256" fmla="*/ f182 1 f89"/>
              <a:gd name="f257" fmla="*/ f183 1 f88"/>
              <a:gd name="f258" fmla="*/ f184 1 f89"/>
              <a:gd name="f259" fmla="*/ f185 1 f88"/>
              <a:gd name="f260" fmla="*/ f186 1 f89"/>
              <a:gd name="f261" fmla="*/ f187 1 f88"/>
              <a:gd name="f262" fmla="*/ f188 1 f89"/>
              <a:gd name="f263" fmla="*/ f189 1 f88"/>
              <a:gd name="f264" fmla="*/ f190 1 f89"/>
              <a:gd name="f265" fmla="*/ f191 1 f88"/>
              <a:gd name="f266" fmla="*/ f192 1 f89"/>
              <a:gd name="f267" fmla="*/ f193 1 f88"/>
              <a:gd name="f268" fmla="*/ f194 1 f89"/>
              <a:gd name="f269" fmla="*/ f195 1 f88"/>
              <a:gd name="f270" fmla="*/ f196 1 f89"/>
              <a:gd name="f271" fmla="*/ f197 1 f88"/>
              <a:gd name="f272" fmla="*/ f198 1 f89"/>
              <a:gd name="f273" fmla="*/ f199 1 f88"/>
              <a:gd name="f274" fmla="*/ f200 1 f89"/>
              <a:gd name="f275" fmla="*/ f201 1 f88"/>
              <a:gd name="f276" fmla="*/ f202 1 f89"/>
              <a:gd name="f277" fmla="*/ f203 1 f88"/>
              <a:gd name="f278" fmla="*/ f204 1 f89"/>
              <a:gd name="f279" fmla="*/ f205 1 f88"/>
              <a:gd name="f280" fmla="*/ f206 1 f89"/>
              <a:gd name="f281" fmla="*/ f207 1 f88"/>
              <a:gd name="f282" fmla="*/ f208 1 f89"/>
              <a:gd name="f283" fmla="*/ f209 1 f88"/>
              <a:gd name="f284" fmla="*/ f210 1 f89"/>
              <a:gd name="f285" fmla="*/ f211 1 f88"/>
              <a:gd name="f286" fmla="*/ f212 1 f89"/>
              <a:gd name="f287" fmla="*/ f213 1 f88"/>
              <a:gd name="f288" fmla="*/ f214 1 f89"/>
              <a:gd name="f289" fmla="*/ f215 1 f88"/>
              <a:gd name="f290" fmla="*/ f216 1 f89"/>
              <a:gd name="f291" fmla="*/ f217 1 f88"/>
              <a:gd name="f292" fmla="*/ f218 1 f89"/>
              <a:gd name="f293" fmla="*/ f219 1 f88"/>
              <a:gd name="f294" fmla="*/ f220 1 f89"/>
              <a:gd name="f295" fmla="*/ f221 1 f88"/>
              <a:gd name="f296" fmla="*/ f222 1 f89"/>
              <a:gd name="f297" fmla="*/ f223 1 f88"/>
              <a:gd name="f298" fmla="*/ f224 1 f89"/>
              <a:gd name="f299" fmla="*/ f225 1 f88"/>
              <a:gd name="f300" fmla="*/ f226 1 f89"/>
              <a:gd name="f301" fmla="*/ f227 1 f88"/>
              <a:gd name="f302" fmla="*/ f228 1 f89"/>
              <a:gd name="f303" fmla="*/ f229 f83 1"/>
              <a:gd name="f304" fmla="*/ f230 f83 1"/>
              <a:gd name="f305" fmla="*/ f232 f84 1"/>
              <a:gd name="f306" fmla="*/ f231 f84 1"/>
              <a:gd name="f307" fmla="*/ f234 f83 1"/>
              <a:gd name="f308" fmla="*/ f235 f84 1"/>
              <a:gd name="f309" fmla="*/ f236 f83 1"/>
              <a:gd name="f310" fmla="*/ f237 f83 1"/>
              <a:gd name="f311" fmla="*/ f238 f84 1"/>
              <a:gd name="f312" fmla="*/ f239 f83 1"/>
              <a:gd name="f313" fmla="*/ f240 f84 1"/>
              <a:gd name="f314" fmla="*/ f241 f83 1"/>
              <a:gd name="f315" fmla="*/ f242 f84 1"/>
              <a:gd name="f316" fmla="*/ f243 f83 1"/>
              <a:gd name="f317" fmla="*/ f244 f84 1"/>
              <a:gd name="f318" fmla="*/ f245 f83 1"/>
              <a:gd name="f319" fmla="*/ f246 f84 1"/>
              <a:gd name="f320" fmla="*/ f247 f83 1"/>
              <a:gd name="f321" fmla="*/ f248 f84 1"/>
              <a:gd name="f322" fmla="*/ f249 f83 1"/>
              <a:gd name="f323" fmla="*/ f250 f84 1"/>
              <a:gd name="f324" fmla="*/ f251 f83 1"/>
              <a:gd name="f325" fmla="*/ f252 f84 1"/>
              <a:gd name="f326" fmla="*/ f253 f83 1"/>
              <a:gd name="f327" fmla="*/ f254 f84 1"/>
              <a:gd name="f328" fmla="*/ f255 f83 1"/>
              <a:gd name="f329" fmla="*/ f256 f84 1"/>
              <a:gd name="f330" fmla="*/ f257 f83 1"/>
              <a:gd name="f331" fmla="*/ f258 f84 1"/>
              <a:gd name="f332" fmla="*/ f259 f83 1"/>
              <a:gd name="f333" fmla="*/ f260 f84 1"/>
              <a:gd name="f334" fmla="*/ f261 f83 1"/>
              <a:gd name="f335" fmla="*/ f262 f84 1"/>
              <a:gd name="f336" fmla="*/ f263 f83 1"/>
              <a:gd name="f337" fmla="*/ f264 f84 1"/>
              <a:gd name="f338" fmla="*/ f265 f83 1"/>
              <a:gd name="f339" fmla="*/ f266 f84 1"/>
              <a:gd name="f340" fmla="*/ f267 f83 1"/>
              <a:gd name="f341" fmla="*/ f268 f84 1"/>
              <a:gd name="f342" fmla="*/ f269 f83 1"/>
              <a:gd name="f343" fmla="*/ f270 f84 1"/>
              <a:gd name="f344" fmla="*/ f271 f83 1"/>
              <a:gd name="f345" fmla="*/ f272 f84 1"/>
              <a:gd name="f346" fmla="*/ f273 f83 1"/>
              <a:gd name="f347" fmla="*/ f274 f84 1"/>
              <a:gd name="f348" fmla="*/ f275 f83 1"/>
              <a:gd name="f349" fmla="*/ f276 f84 1"/>
              <a:gd name="f350" fmla="*/ f277 f83 1"/>
              <a:gd name="f351" fmla="*/ f278 f84 1"/>
              <a:gd name="f352" fmla="*/ f279 f83 1"/>
              <a:gd name="f353" fmla="*/ f280 f84 1"/>
              <a:gd name="f354" fmla="*/ f281 f83 1"/>
              <a:gd name="f355" fmla="*/ f282 f84 1"/>
              <a:gd name="f356" fmla="*/ f283 f83 1"/>
              <a:gd name="f357" fmla="*/ f284 f84 1"/>
              <a:gd name="f358" fmla="*/ f285 f83 1"/>
              <a:gd name="f359" fmla="*/ f286 f84 1"/>
              <a:gd name="f360" fmla="*/ f287 f83 1"/>
              <a:gd name="f361" fmla="*/ f288 f84 1"/>
              <a:gd name="f362" fmla="*/ f289 f83 1"/>
              <a:gd name="f363" fmla="*/ f290 f84 1"/>
              <a:gd name="f364" fmla="*/ f291 f83 1"/>
              <a:gd name="f365" fmla="*/ f292 f84 1"/>
              <a:gd name="f366" fmla="*/ f293 f83 1"/>
              <a:gd name="f367" fmla="*/ f294 f84 1"/>
              <a:gd name="f368" fmla="*/ f295 f83 1"/>
              <a:gd name="f369" fmla="*/ f296 f84 1"/>
              <a:gd name="f370" fmla="*/ f297 f83 1"/>
              <a:gd name="f371" fmla="*/ f298 f84 1"/>
              <a:gd name="f372" fmla="*/ f299 f83 1"/>
              <a:gd name="f373" fmla="*/ f300 f84 1"/>
              <a:gd name="f374" fmla="*/ f301 f83 1"/>
              <a:gd name="f375" fmla="*/ f302 f84 1"/>
            </a:gdLst>
            <a:ahLst/>
            <a:cxnLst>
              <a:cxn ang="3cd4">
                <a:pos x="hc" y="t"/>
              </a:cxn>
              <a:cxn ang="0">
                <a:pos x="r" y="vc"/>
              </a:cxn>
              <a:cxn ang="cd4">
                <a:pos x="hc" y="b"/>
              </a:cxn>
              <a:cxn ang="cd2">
                <a:pos x="l" y="vc"/>
              </a:cxn>
              <a:cxn ang="f233">
                <a:pos x="f307" y="f308"/>
              </a:cxn>
              <a:cxn ang="f233">
                <a:pos x="f309" y="f308"/>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 ang="f233">
                <a:pos x="f326" y="f327"/>
              </a:cxn>
              <a:cxn ang="f233">
                <a:pos x="f328" y="f329"/>
              </a:cxn>
              <a:cxn ang="f233">
                <a:pos x="f330" y="f331"/>
              </a:cxn>
              <a:cxn ang="f233">
                <a:pos x="f332" y="f333"/>
              </a:cxn>
              <a:cxn ang="f233">
                <a:pos x="f334" y="f335"/>
              </a:cxn>
              <a:cxn ang="f233">
                <a:pos x="f336" y="f337"/>
              </a:cxn>
              <a:cxn ang="f233">
                <a:pos x="f338" y="f339"/>
              </a:cxn>
              <a:cxn ang="f233">
                <a:pos x="f340" y="f341"/>
              </a:cxn>
              <a:cxn ang="f233">
                <a:pos x="f342" y="f343"/>
              </a:cxn>
              <a:cxn ang="f233">
                <a:pos x="f344" y="f345"/>
              </a:cxn>
              <a:cxn ang="f233">
                <a:pos x="f346" y="f347"/>
              </a:cxn>
              <a:cxn ang="f233">
                <a:pos x="f348" y="f349"/>
              </a:cxn>
              <a:cxn ang="f233">
                <a:pos x="f350" y="f351"/>
              </a:cxn>
              <a:cxn ang="f233">
                <a:pos x="f352" y="f353"/>
              </a:cxn>
              <a:cxn ang="f233">
                <a:pos x="f354" y="f355"/>
              </a:cxn>
              <a:cxn ang="f233">
                <a:pos x="f356" y="f357"/>
              </a:cxn>
              <a:cxn ang="f233">
                <a:pos x="f358" y="f359"/>
              </a:cxn>
              <a:cxn ang="f233">
                <a:pos x="f360" y="f361"/>
              </a:cxn>
              <a:cxn ang="f233">
                <a:pos x="f362" y="f363"/>
              </a:cxn>
              <a:cxn ang="f233">
                <a:pos x="f364" y="f365"/>
              </a:cxn>
              <a:cxn ang="f233">
                <a:pos x="f366" y="f367"/>
              </a:cxn>
              <a:cxn ang="f233">
                <a:pos x="f368" y="f369"/>
              </a:cxn>
              <a:cxn ang="f233">
                <a:pos x="f370" y="f371"/>
              </a:cxn>
              <a:cxn ang="f233">
                <a:pos x="f372" y="f373"/>
              </a:cxn>
              <a:cxn ang="f233">
                <a:pos x="f374" y="f375"/>
              </a:cxn>
              <a:cxn ang="f233">
                <a:pos x="f307" y="f308"/>
              </a:cxn>
            </a:cxnLst>
            <a:rect l="f303" t="f306" r="f304" b="f305"/>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11" name="Picture 4" descr="A red breast cancer awareness ribbon against a wall">
            <a:extLst>
              <a:ext uri="{FF2B5EF4-FFF2-40B4-BE49-F238E27FC236}">
                <a16:creationId xmlns:a16="http://schemas.microsoft.com/office/drawing/2014/main" id="{38C94605-5B43-7BC1-F662-682872CFAC51}"/>
              </a:ext>
            </a:extLst>
          </p:cNvPr>
          <p:cNvPicPr>
            <a:picLocks noChangeAspect="1"/>
          </p:cNvPicPr>
          <p:nvPr/>
        </p:nvPicPr>
        <p:blipFill>
          <a:blip r:embed="rId10"/>
          <a:srcRect l="43226" r="13149" b="-1"/>
          <a:stretch>
            <a:fillRect/>
          </a:stretch>
        </p:blipFill>
        <p:spPr>
          <a:xfrm>
            <a:off x="18" y="9"/>
            <a:ext cx="4481940" cy="6857990"/>
          </a:xfrm>
          <a:prstGeom prst="rect">
            <a:avLst/>
          </a:prstGeom>
          <a:noFill/>
          <a:ln cap="flat">
            <a:noFill/>
          </a:ln>
        </p:spPr>
      </p:pic>
      <p:sp>
        <p:nvSpPr>
          <p:cNvPr id="12" name="Rectangle 25">
            <a:extLst>
              <a:ext uri="{FF2B5EF4-FFF2-40B4-BE49-F238E27FC236}">
                <a16:creationId xmlns:a16="http://schemas.microsoft.com/office/drawing/2014/main" id="{ED166B62-788E-B37E-205D-FB61DDAC02A1}"/>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13" name="Audio 36">
            <a:extLst>
              <a:ext uri="{FF2B5EF4-FFF2-40B4-BE49-F238E27FC236}">
                <a16:creationId xmlns:a16="http://schemas.microsoft.com/office/drawing/2014/main" id="{A0FB99C8-9E8A-89E5-5C68-041DBCBD10A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39568"/>
    </mc:Choice>
    <mc:Fallback>
      <p:transition spd="slow" advTm="39568"/>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3"/>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9"/>
                                        </p:tgtEl>
                                        <p:attrNameLst>
                                          <p:attrName>style.visibility</p:attrName>
                                        </p:attrNameLst>
                                      </p:cBhvr>
                                      <p:to>
                                        <p:strVal val="visible"/>
                                      </p:to>
                                    </p:set>
                                    <p:animEffect transition="in" filter="fade">
                                      <p:cBhvr>
                                        <p:cTn id="9"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p:cTn id="10">
                  <p:endCondLst>
                    <p:cond evt="onNext" delay="0">
                      <p:tgtEl>
                        <p:sldTgt/>
                      </p:tgtEl>
                    </p:cond>
                    <p:cond evt="onPrev" delay="0">
                      <p:tgtEl>
                        <p:sldTgt/>
                      </p:tgtEl>
                    </p:cond>
                  </p:endCondLst>
                </p:cTn>
                <p:tgtEl>
                  <p:spTgt spid="13"/>
                </p:tgtEl>
              </p:cMediaNode>
            </p:audio>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767E9-267F-A4D0-BD59-0DABFED081A1}"/>
              </a:ext>
            </a:extLst>
          </p:cNvPr>
          <p:cNvSpPr txBox="1">
            <a:spLocks noGrp="1"/>
          </p:cNvSpPr>
          <p:nvPr>
            <p:ph type="title"/>
          </p:nvPr>
        </p:nvSpPr>
        <p:spPr/>
        <p:txBody>
          <a:bodyPr/>
          <a:lstStyle/>
          <a:p>
            <a:pPr lvl="0"/>
            <a:r>
              <a:rPr lang="en-GB" u="sng">
                <a:latin typeface="Arial" pitchFamily="34"/>
                <a:cs typeface="Arial" pitchFamily="34"/>
              </a:rPr>
              <a:t>What is Bowel Cancer ?</a:t>
            </a:r>
          </a:p>
        </p:txBody>
      </p:sp>
      <p:sp>
        <p:nvSpPr>
          <p:cNvPr id="3" name="Content Placeholder 2">
            <a:extLst>
              <a:ext uri="{FF2B5EF4-FFF2-40B4-BE49-F238E27FC236}">
                <a16:creationId xmlns:a16="http://schemas.microsoft.com/office/drawing/2014/main" id="{358D91F2-6E9C-8295-04A5-2FEDF42691B5}"/>
              </a:ext>
            </a:extLst>
          </p:cNvPr>
          <p:cNvSpPr txBox="1">
            <a:spLocks noGrp="1"/>
          </p:cNvSpPr>
          <p:nvPr>
            <p:ph idx="1"/>
          </p:nvPr>
        </p:nvSpPr>
        <p:spPr/>
        <p:txBody>
          <a:bodyPr/>
          <a:lstStyle/>
          <a:p>
            <a:pPr lvl="0">
              <a:lnSpc>
                <a:spcPct val="90000"/>
              </a:lnSpc>
            </a:pPr>
            <a:r>
              <a:rPr lang="en-GB" sz="1900">
                <a:latin typeface="Arial" pitchFamily="34"/>
                <a:cs typeface="Arial" pitchFamily="34"/>
              </a:rPr>
              <a:t>Bowel cancer is a cancer which is found anywhere in the bowel these include large bowel, colon or rectum (NHS,2023).</a:t>
            </a:r>
          </a:p>
          <a:p>
            <a:pPr lvl="0">
              <a:lnSpc>
                <a:spcPct val="90000"/>
              </a:lnSpc>
            </a:pPr>
            <a:endParaRPr lang="en-GB" sz="1900">
              <a:latin typeface="Arial" pitchFamily="34"/>
              <a:cs typeface="Arial" pitchFamily="34"/>
            </a:endParaRPr>
          </a:p>
          <a:p>
            <a:pPr lvl="0">
              <a:lnSpc>
                <a:spcPct val="90000"/>
              </a:lnSpc>
            </a:pPr>
            <a:r>
              <a:rPr lang="en-GB" sz="1900">
                <a:latin typeface="Arial" pitchFamily="34"/>
                <a:cs typeface="Arial" pitchFamily="34"/>
              </a:rPr>
              <a:t>Colorectal cancer often begins as a benign growth known as a polyp. Most of these will remain benign,  some will turn into cancer if not removed early (Shruthi,2025).</a:t>
            </a:r>
          </a:p>
          <a:p>
            <a:pPr lvl="0">
              <a:lnSpc>
                <a:spcPct val="90000"/>
              </a:lnSpc>
            </a:pPr>
            <a:endParaRPr lang="en-GB" sz="1900">
              <a:latin typeface="Arial" pitchFamily="34"/>
              <a:cs typeface="Arial" pitchFamily="34"/>
            </a:endParaRPr>
          </a:p>
          <a:p>
            <a:pPr lvl="0">
              <a:lnSpc>
                <a:spcPct val="90000"/>
              </a:lnSpc>
            </a:pPr>
            <a:endParaRPr lang="en-GB" sz="1900">
              <a:latin typeface="Arial" pitchFamily="34"/>
              <a:cs typeface="Arial" pitchFamily="34"/>
            </a:endParaRPr>
          </a:p>
          <a:p>
            <a:pPr lvl="0">
              <a:lnSpc>
                <a:spcPct val="90000"/>
              </a:lnSpc>
            </a:pPr>
            <a:endParaRPr lang="en-GB" sz="1900">
              <a:latin typeface="Arial" pitchFamily="34"/>
              <a:cs typeface="Arial" pitchFamily="34"/>
            </a:endParaRPr>
          </a:p>
          <a:p>
            <a:pPr lvl="0">
              <a:lnSpc>
                <a:spcPct val="90000"/>
              </a:lnSpc>
            </a:pPr>
            <a:endParaRPr lang="en-GB" sz="1900">
              <a:latin typeface="Arial" pitchFamily="34"/>
              <a:cs typeface="Arial" pitchFamily="34"/>
            </a:endParaRPr>
          </a:p>
          <a:p>
            <a:pPr marL="0" lvl="0" indent="0">
              <a:lnSpc>
                <a:spcPct val="90000"/>
              </a:lnSpc>
              <a:buNone/>
            </a:pPr>
            <a:endParaRPr lang="en-GB" sz="1900">
              <a:latin typeface="Arial" pitchFamily="34"/>
              <a:cs typeface="Arial" pitchFamily="34"/>
            </a:endParaRPr>
          </a:p>
          <a:p>
            <a:pPr marL="0" lvl="0" indent="0">
              <a:lnSpc>
                <a:spcPct val="90000"/>
              </a:lnSpc>
              <a:buNone/>
            </a:pPr>
            <a:r>
              <a:rPr lang="en-GB" sz="1000">
                <a:latin typeface="Arial" pitchFamily="34"/>
                <a:cs typeface="Arial" pitchFamily="34"/>
              </a:rPr>
              <a:t>(UAMS health,2019).</a:t>
            </a:r>
          </a:p>
          <a:p>
            <a:pPr lvl="0">
              <a:lnSpc>
                <a:spcPct val="90000"/>
              </a:lnSpc>
            </a:pPr>
            <a:endParaRPr lang="en-GB" sz="1900"/>
          </a:p>
          <a:p>
            <a:pPr lvl="0">
              <a:lnSpc>
                <a:spcPct val="90000"/>
              </a:lnSpc>
            </a:pPr>
            <a:endParaRPr lang="en-GB" sz="1900"/>
          </a:p>
          <a:p>
            <a:pPr lvl="0">
              <a:lnSpc>
                <a:spcPct val="90000"/>
              </a:lnSpc>
            </a:pPr>
            <a:endParaRPr lang="en-GB" sz="1900"/>
          </a:p>
          <a:p>
            <a:pPr lvl="0">
              <a:lnSpc>
                <a:spcPct val="90000"/>
              </a:lnSpc>
            </a:pPr>
            <a:endParaRPr lang="en-GB" sz="1900"/>
          </a:p>
        </p:txBody>
      </p:sp>
      <p:sp>
        <p:nvSpPr>
          <p:cNvPr id="4" name="AutoShape 2" descr="Image result for bowel cancer">
            <a:extLst>
              <a:ext uri="{FF2B5EF4-FFF2-40B4-BE49-F238E27FC236}">
                <a16:creationId xmlns:a16="http://schemas.microsoft.com/office/drawing/2014/main" id="{01EE5AD8-CC70-901B-CE01-E32E7D34BB9D}"/>
              </a:ext>
            </a:extLst>
          </p:cNvPr>
          <p:cNvSpPr/>
          <p:nvPr/>
        </p:nvSpPr>
        <p:spPr>
          <a:xfrm>
            <a:off x="5098026" y="3797713"/>
            <a:ext cx="3505196" cy="35051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9">
            <a:extLst>
              <a:ext uri="{FF2B5EF4-FFF2-40B4-BE49-F238E27FC236}">
                <a16:creationId xmlns:a16="http://schemas.microsoft.com/office/drawing/2014/main" id="{8877D685-F705-A40D-C359-904BDE0135C8}"/>
              </a:ext>
            </a:extLst>
          </p:cNvPr>
          <p:cNvPicPr>
            <a:picLocks noChangeAspect="1"/>
          </p:cNvPicPr>
          <p:nvPr/>
        </p:nvPicPr>
        <p:blipFill>
          <a:blip r:embed="rId5"/>
          <a:stretch>
            <a:fillRect/>
          </a:stretch>
        </p:blipFill>
        <p:spPr>
          <a:xfrm>
            <a:off x="8064157" y="4037121"/>
            <a:ext cx="3429749" cy="2368158"/>
          </a:xfrm>
          <a:prstGeom prst="rect">
            <a:avLst/>
          </a:prstGeom>
          <a:noFill/>
          <a:ln cap="flat">
            <a:noFill/>
          </a:ln>
        </p:spPr>
      </p:pic>
      <p:pic>
        <p:nvPicPr>
          <p:cNvPr id="6" name="Audio 21">
            <a:extLst>
              <a:ext uri="{FF2B5EF4-FFF2-40B4-BE49-F238E27FC236}">
                <a16:creationId xmlns:a16="http://schemas.microsoft.com/office/drawing/2014/main" id="{48C60343-C8BD-248B-A48F-EAA7F4DB828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50457"/>
    </mc:Choice>
    <mc:Fallback>
      <p:transition spd="slow" advTm="50457"/>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A8CA-43EE-C94F-4415-115B38DBDD05}"/>
              </a:ext>
            </a:extLst>
          </p:cNvPr>
          <p:cNvSpPr txBox="1">
            <a:spLocks noGrp="1"/>
          </p:cNvSpPr>
          <p:nvPr>
            <p:ph type="title"/>
          </p:nvPr>
        </p:nvSpPr>
        <p:spPr/>
        <p:txBody>
          <a:bodyPr/>
          <a:lstStyle/>
          <a:p>
            <a:pPr lvl="0"/>
            <a:r>
              <a:rPr lang="en-GB" u="sng">
                <a:latin typeface="Arial" pitchFamily="34"/>
                <a:cs typeface="Arial" pitchFamily="34"/>
              </a:rPr>
              <a:t>Stages of bowel cancer</a:t>
            </a:r>
          </a:p>
        </p:txBody>
      </p:sp>
      <p:sp>
        <p:nvSpPr>
          <p:cNvPr id="3" name="Content Placeholder 2">
            <a:extLst>
              <a:ext uri="{FF2B5EF4-FFF2-40B4-BE49-F238E27FC236}">
                <a16:creationId xmlns:a16="http://schemas.microsoft.com/office/drawing/2014/main" id="{41E44737-D8F7-DDB7-B5BF-D3F826043BF4}"/>
              </a:ext>
            </a:extLst>
          </p:cNvPr>
          <p:cNvSpPr txBox="1">
            <a:spLocks noGrp="1"/>
          </p:cNvSpPr>
          <p:nvPr>
            <p:ph idx="1"/>
          </p:nvPr>
        </p:nvSpPr>
        <p:spPr/>
        <p:txBody>
          <a:bodyPr/>
          <a:lstStyle/>
          <a:p>
            <a:pPr lvl="0"/>
            <a:r>
              <a:rPr lang="en-GB" b="1">
                <a:latin typeface="Arial" pitchFamily="34"/>
                <a:cs typeface="Arial" pitchFamily="34"/>
              </a:rPr>
              <a:t>Stage 1 colon cancer </a:t>
            </a:r>
            <a:r>
              <a:rPr lang="en-GB">
                <a:latin typeface="Arial" pitchFamily="34"/>
                <a:cs typeface="Arial" pitchFamily="34"/>
              </a:rPr>
              <a:t>has spread from the lining of the large intestine into the muscular wall of the large intestine.</a:t>
            </a:r>
          </a:p>
          <a:p>
            <a:pPr lvl="0"/>
            <a:r>
              <a:rPr lang="en-GB" b="1">
                <a:latin typeface="Arial" pitchFamily="34"/>
                <a:cs typeface="Arial" pitchFamily="34"/>
              </a:rPr>
              <a:t>Stage 2 colon cancer</a:t>
            </a:r>
            <a:r>
              <a:rPr lang="en-GB">
                <a:latin typeface="Arial" pitchFamily="34"/>
                <a:cs typeface="Arial" pitchFamily="34"/>
              </a:rPr>
              <a:t> has spread through the wall of the intestine to the outermost layer and may grow into adjacent organs.</a:t>
            </a:r>
          </a:p>
          <a:p>
            <a:pPr lvl="0"/>
            <a:r>
              <a:rPr lang="en-GB" b="1">
                <a:latin typeface="Arial" pitchFamily="34"/>
                <a:cs typeface="Arial" pitchFamily="34"/>
              </a:rPr>
              <a:t>Stage 3 colon cancer</a:t>
            </a:r>
            <a:r>
              <a:rPr lang="en-GB">
                <a:latin typeface="Arial" pitchFamily="34"/>
                <a:cs typeface="Arial" pitchFamily="34"/>
              </a:rPr>
              <a:t> has spread to lymph nodes in the area or to other organs in the area.</a:t>
            </a:r>
          </a:p>
          <a:p>
            <a:pPr lvl="0"/>
            <a:r>
              <a:rPr lang="en-GB" b="1">
                <a:latin typeface="Arial" pitchFamily="34"/>
                <a:cs typeface="Arial" pitchFamily="34"/>
              </a:rPr>
              <a:t>Stage 4 colon cancer</a:t>
            </a:r>
            <a:r>
              <a:rPr lang="en-GB">
                <a:latin typeface="Arial" pitchFamily="34"/>
                <a:cs typeface="Arial" pitchFamily="34"/>
              </a:rPr>
              <a:t> is metastatic colon cancer. It has spread away from the colon to other parts of the body such as the liver, bones, or lungs. </a:t>
            </a:r>
          </a:p>
          <a:p>
            <a:pPr lvl="0"/>
            <a:r>
              <a:rPr lang="en-GB">
                <a:latin typeface="Arial" pitchFamily="34"/>
                <a:cs typeface="Arial" pitchFamily="34"/>
              </a:rPr>
              <a:t>(Stoppler, no date).</a:t>
            </a:r>
          </a:p>
          <a:p>
            <a:pPr lvl="0"/>
            <a:endParaRPr lang="en-GB"/>
          </a:p>
        </p:txBody>
      </p:sp>
      <p:pic>
        <p:nvPicPr>
          <p:cNvPr id="4" name="Audio 19">
            <a:extLst>
              <a:ext uri="{FF2B5EF4-FFF2-40B4-BE49-F238E27FC236}">
                <a16:creationId xmlns:a16="http://schemas.microsoft.com/office/drawing/2014/main" id="{46A7845D-A616-4EA3-F746-56DB83B250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56449"/>
    </mc:Choice>
    <mc:Fallback>
      <p:transition spd="slow" advTm="56449"/>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6C51-8072-7E0F-408F-857BFA0880C3}"/>
              </a:ext>
            </a:extLst>
          </p:cNvPr>
          <p:cNvSpPr txBox="1">
            <a:spLocks noGrp="1"/>
          </p:cNvSpPr>
          <p:nvPr>
            <p:ph type="title"/>
          </p:nvPr>
        </p:nvSpPr>
        <p:spPr/>
        <p:txBody>
          <a:bodyPr/>
          <a:lstStyle/>
          <a:p>
            <a:pPr lvl="0"/>
            <a:r>
              <a:rPr lang="en-GB" u="sng">
                <a:latin typeface="Arial" pitchFamily="34"/>
                <a:cs typeface="Arial" pitchFamily="34"/>
              </a:rPr>
              <a:t>Risk factors </a:t>
            </a:r>
          </a:p>
        </p:txBody>
      </p:sp>
      <p:sp>
        <p:nvSpPr>
          <p:cNvPr id="3" name="Content Placeholder 2">
            <a:extLst>
              <a:ext uri="{FF2B5EF4-FFF2-40B4-BE49-F238E27FC236}">
                <a16:creationId xmlns:a16="http://schemas.microsoft.com/office/drawing/2014/main" id="{5DA2DAD4-21A8-2ECD-F894-BB666C313B05}"/>
              </a:ext>
            </a:extLst>
          </p:cNvPr>
          <p:cNvSpPr txBox="1">
            <a:spLocks noGrp="1"/>
          </p:cNvSpPr>
          <p:nvPr>
            <p:ph idx="1"/>
          </p:nvPr>
        </p:nvSpPr>
        <p:spPr/>
        <p:txBody>
          <a:bodyPr/>
          <a:lstStyle/>
          <a:p>
            <a:pPr lvl="0"/>
            <a:r>
              <a:rPr lang="en-GB">
                <a:latin typeface="Arial" pitchFamily="34"/>
                <a:cs typeface="Arial" pitchFamily="34"/>
              </a:rPr>
              <a:t>age: the risk of developing colorectal cancer increases with age, with most cases occurring in individuals over 50 years old.</a:t>
            </a:r>
          </a:p>
          <a:p>
            <a:pPr lvl="0"/>
            <a:r>
              <a:rPr lang="en-GB">
                <a:latin typeface="Arial" pitchFamily="34"/>
                <a:cs typeface="Arial" pitchFamily="34"/>
              </a:rPr>
              <a:t>family history: a family history of colorectal cancer or certain genetic conditions</a:t>
            </a:r>
          </a:p>
          <a:p>
            <a:pPr lvl="0"/>
            <a:r>
              <a:rPr lang="en-GB">
                <a:latin typeface="Arial" pitchFamily="34"/>
                <a:cs typeface="Arial" pitchFamily="34"/>
              </a:rPr>
              <a:t>personal history: individuals who have had colorectal cancer before or certain types of polyps are at a higher risk.</a:t>
            </a:r>
          </a:p>
          <a:p>
            <a:pPr lvl="0"/>
            <a:r>
              <a:rPr lang="en-GB">
                <a:latin typeface="Arial" pitchFamily="34"/>
                <a:cs typeface="Arial" pitchFamily="34"/>
              </a:rPr>
              <a:t>lifestyle factors: unhealthy lifestyle choices, such as a diet high in processed meats and low in fruits and vegetables, sedentary behaviour, obesity, smoking and excessive alcohol consumption, can increase the risk</a:t>
            </a:r>
          </a:p>
          <a:p>
            <a:pPr marL="0" lvl="0" indent="0">
              <a:buNone/>
            </a:pPr>
            <a:r>
              <a:rPr lang="en-GB">
                <a:latin typeface="Arial" pitchFamily="34"/>
                <a:cs typeface="Arial" pitchFamily="34"/>
              </a:rPr>
              <a:t> (world health organization,2023).</a:t>
            </a:r>
          </a:p>
          <a:p>
            <a:pPr lvl="0"/>
            <a:endParaRPr lang="en-GB"/>
          </a:p>
        </p:txBody>
      </p:sp>
      <p:pic>
        <p:nvPicPr>
          <p:cNvPr id="4" name="Audio 15">
            <a:extLst>
              <a:ext uri="{FF2B5EF4-FFF2-40B4-BE49-F238E27FC236}">
                <a16:creationId xmlns:a16="http://schemas.microsoft.com/office/drawing/2014/main" id="{CCEB595A-DA96-E759-FEE3-F9AD68E4E2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74306"/>
    </mc:Choice>
    <mc:Fallback>
      <p:transition spd="slow" advTm="74306"/>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FDB65-ECEB-E21D-DEDC-84D83A15BD38}"/>
              </a:ext>
            </a:extLst>
          </p:cNvPr>
          <p:cNvSpPr txBox="1">
            <a:spLocks noGrp="1"/>
          </p:cNvSpPr>
          <p:nvPr>
            <p:ph type="title"/>
          </p:nvPr>
        </p:nvSpPr>
        <p:spPr/>
        <p:txBody>
          <a:bodyPr/>
          <a:lstStyle/>
          <a:p>
            <a:pPr lvl="0"/>
            <a:r>
              <a:rPr lang="en-GB" u="sng">
                <a:latin typeface="Arial" pitchFamily="34"/>
                <a:cs typeface="Arial" pitchFamily="34"/>
              </a:rPr>
              <a:t>Case study </a:t>
            </a:r>
          </a:p>
        </p:txBody>
      </p:sp>
      <p:sp>
        <p:nvSpPr>
          <p:cNvPr id="3" name="AutoShape 2" descr="Cancer warning as NHS says 14 million women at risk of 'hard to diagnose'  disease | Wales Online">
            <a:extLst>
              <a:ext uri="{FF2B5EF4-FFF2-40B4-BE49-F238E27FC236}">
                <a16:creationId xmlns:a16="http://schemas.microsoft.com/office/drawing/2014/main" id="{8C1EFBEE-BF00-6544-A413-A1048E968DAC}"/>
              </a:ext>
            </a:extLst>
          </p:cNvPr>
          <p:cNvSpPr/>
          <p:nvPr/>
        </p:nvSpPr>
        <p:spPr>
          <a:xfrm>
            <a:off x="5943600" y="1164771"/>
            <a:ext cx="2416631" cy="241663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4" name="Picture 5">
            <a:extLst>
              <a:ext uri="{FF2B5EF4-FFF2-40B4-BE49-F238E27FC236}">
                <a16:creationId xmlns:a16="http://schemas.microsoft.com/office/drawing/2014/main" id="{48852A74-BC7B-9E6D-4875-B0E982495678}"/>
              </a:ext>
            </a:extLst>
          </p:cNvPr>
          <p:cNvPicPr>
            <a:picLocks noChangeAspect="1"/>
          </p:cNvPicPr>
          <p:nvPr/>
        </p:nvPicPr>
        <p:blipFill>
          <a:blip r:embed="rId5"/>
          <a:stretch>
            <a:fillRect/>
          </a:stretch>
        </p:blipFill>
        <p:spPr>
          <a:xfrm>
            <a:off x="3167060" y="1481135"/>
            <a:ext cx="5857875" cy="3895728"/>
          </a:xfrm>
          <a:prstGeom prst="rect">
            <a:avLst/>
          </a:prstGeom>
          <a:noFill/>
          <a:ln cap="flat">
            <a:noFill/>
          </a:ln>
        </p:spPr>
      </p:pic>
      <p:sp>
        <p:nvSpPr>
          <p:cNvPr id="5" name="TextBox 6">
            <a:extLst>
              <a:ext uri="{FF2B5EF4-FFF2-40B4-BE49-F238E27FC236}">
                <a16:creationId xmlns:a16="http://schemas.microsoft.com/office/drawing/2014/main" id="{CC77B445-F351-44F3-D8A0-D7F90F95253F}"/>
              </a:ext>
            </a:extLst>
          </p:cNvPr>
          <p:cNvSpPr txBox="1"/>
          <p:nvPr/>
        </p:nvSpPr>
        <p:spPr>
          <a:xfrm>
            <a:off x="403122" y="6008915"/>
            <a:ext cx="11149782"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pitchFamily="34"/>
                <a:cs typeface="Arial" pitchFamily="34"/>
              </a:rPr>
              <a:t>This is carol she has unfortunately                                                                        </a:t>
            </a:r>
            <a:r>
              <a:rPr lang="en-GB" sz="1100" b="0" i="0" u="none" strike="noStrike" kern="1200" cap="none" spc="0" baseline="0">
                <a:solidFill>
                  <a:srgbClr val="FFFFFF"/>
                </a:solidFill>
                <a:uFillTx/>
                <a:latin typeface="Arial" pitchFamily="34"/>
                <a:cs typeface="Arial" pitchFamily="34"/>
              </a:rPr>
              <a:t>(callingum,2025).</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pitchFamily="34"/>
                <a:cs typeface="Arial" pitchFamily="34"/>
              </a:rPr>
              <a:t>been diagnosed with </a:t>
            </a:r>
            <a:r>
              <a:rPr lang="en-GB" sz="1800" b="0" i="0" u="none" strike="noStrike" kern="0" cap="none" spc="0" baseline="0">
                <a:solidFill>
                  <a:srgbClr val="FFFFFF"/>
                </a:solidFill>
                <a:uFillTx/>
                <a:latin typeface="Arial" pitchFamily="34"/>
                <a:cs typeface="Arial" pitchFamily="34"/>
              </a:rPr>
              <a:t>stage 2 bowel cancer.                                </a:t>
            </a:r>
            <a:endParaRPr lang="en-GB" sz="1800" b="0" i="0" u="none" strike="noStrike" kern="1200" cap="none" spc="0" baseline="0">
              <a:solidFill>
                <a:srgbClr val="FFFFFF"/>
              </a:solidFill>
              <a:uFillTx/>
              <a:latin typeface="Arial" pitchFamily="34"/>
              <a:cs typeface="Arial" pitchFamily="34"/>
            </a:endParaRPr>
          </a:p>
        </p:txBody>
      </p:sp>
      <p:pic>
        <p:nvPicPr>
          <p:cNvPr id="6" name="Audio 16">
            <a:extLst>
              <a:ext uri="{FF2B5EF4-FFF2-40B4-BE49-F238E27FC236}">
                <a16:creationId xmlns:a16="http://schemas.microsoft.com/office/drawing/2014/main" id="{F601E88C-2BFB-4FC8-AACC-7F3364F666E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3883"/>
    </mc:Choice>
    <mc:Fallback>
      <p:transition spd="slow" advTm="1388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DCAF1-BB3E-256B-2025-8A890F902500}"/>
              </a:ext>
            </a:extLst>
          </p:cNvPr>
          <p:cNvSpPr txBox="1">
            <a:spLocks noGrp="1"/>
          </p:cNvSpPr>
          <p:nvPr>
            <p:ph type="title"/>
          </p:nvPr>
        </p:nvSpPr>
        <p:spPr/>
        <p:txBody>
          <a:bodyPr/>
          <a:lstStyle/>
          <a:p>
            <a:pPr lvl="0"/>
            <a:r>
              <a:rPr lang="en-GB" u="sng"/>
              <a:t>Case study </a:t>
            </a:r>
          </a:p>
        </p:txBody>
      </p:sp>
      <p:sp>
        <p:nvSpPr>
          <p:cNvPr id="3" name="Content Placeholder 2">
            <a:extLst>
              <a:ext uri="{FF2B5EF4-FFF2-40B4-BE49-F238E27FC236}">
                <a16:creationId xmlns:a16="http://schemas.microsoft.com/office/drawing/2014/main" id="{FECA22A9-3EA3-54AA-D7BA-80E84079DDCF}"/>
              </a:ext>
            </a:extLst>
          </p:cNvPr>
          <p:cNvSpPr txBox="1">
            <a:spLocks noGrp="1"/>
          </p:cNvSpPr>
          <p:nvPr>
            <p:ph idx="1"/>
          </p:nvPr>
        </p:nvSpPr>
        <p:spPr/>
        <p:txBody>
          <a:bodyPr/>
          <a:lstStyle/>
          <a:p>
            <a:pPr lvl="0"/>
            <a:r>
              <a:rPr lang="en-GB"/>
              <a:t>Name: Carol Smith</a:t>
            </a:r>
          </a:p>
          <a:p>
            <a:pPr lvl="0"/>
            <a:r>
              <a:rPr lang="en-GB"/>
              <a:t>Age:55</a:t>
            </a:r>
          </a:p>
          <a:p>
            <a:pPr lvl="0"/>
            <a:r>
              <a:rPr lang="en-GB"/>
              <a:t>Occupation: Receptionist</a:t>
            </a:r>
          </a:p>
          <a:p>
            <a:pPr lvl="0"/>
            <a:r>
              <a:rPr lang="en-GB"/>
              <a:t>Lifestyle: un–Healthy Lifestyle  high processed food intake</a:t>
            </a:r>
          </a:p>
          <a:p>
            <a:pPr lvl="0"/>
            <a:r>
              <a:rPr lang="en-GB"/>
              <a:t>Drinks a few glasses of wine a week</a:t>
            </a:r>
          </a:p>
          <a:p>
            <a:pPr lvl="0"/>
            <a:r>
              <a:rPr lang="en-GB"/>
              <a:t>Family history: Her mom had Bowel Cancer </a:t>
            </a:r>
          </a:p>
          <a:p>
            <a:pPr lvl="0"/>
            <a:r>
              <a:rPr lang="en-GB"/>
              <a:t>Diagnosis: Bowel Cancer stage 2</a:t>
            </a:r>
          </a:p>
          <a:p>
            <a:pPr marL="0" lvl="0" indent="0">
              <a:buNone/>
            </a:pPr>
            <a:endParaRPr lang="en-GB"/>
          </a:p>
        </p:txBody>
      </p:sp>
      <p:pic>
        <p:nvPicPr>
          <p:cNvPr id="4" name="Audio 14">
            <a:extLst>
              <a:ext uri="{FF2B5EF4-FFF2-40B4-BE49-F238E27FC236}">
                <a16:creationId xmlns:a16="http://schemas.microsoft.com/office/drawing/2014/main" id="{82E32531-5559-2864-6E9F-5FEF88E1C8C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76332"/>
    </mc:Choice>
    <mc:Fallback>
      <p:transition spd="slow" advTm="7633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89390-EF54-78C5-F836-B23B1E7799F9}"/>
              </a:ext>
            </a:extLst>
          </p:cNvPr>
          <p:cNvSpPr txBox="1">
            <a:spLocks noGrp="1"/>
          </p:cNvSpPr>
          <p:nvPr>
            <p:ph type="title"/>
          </p:nvPr>
        </p:nvSpPr>
        <p:spPr/>
        <p:txBody>
          <a:bodyPr/>
          <a:lstStyle/>
          <a:p>
            <a:pPr lvl="0"/>
            <a:r>
              <a:rPr lang="en-GB" u="sng">
                <a:latin typeface="Arial" pitchFamily="34"/>
                <a:cs typeface="Arial" pitchFamily="34"/>
              </a:rPr>
              <a:t>Digestive system</a:t>
            </a:r>
          </a:p>
        </p:txBody>
      </p:sp>
      <p:pic>
        <p:nvPicPr>
          <p:cNvPr id="3" name="Content Placeholder 2" descr="digestive system schema">
            <a:extLst>
              <a:ext uri="{FF2B5EF4-FFF2-40B4-BE49-F238E27FC236}">
                <a16:creationId xmlns:a16="http://schemas.microsoft.com/office/drawing/2014/main" id="{53A0084C-E8E7-0874-059E-2FC3480EB8BE}"/>
              </a:ext>
            </a:extLst>
          </p:cNvPr>
          <p:cNvPicPr>
            <a:picLocks noGrp="1" noChangeAspect="1"/>
          </p:cNvPicPr>
          <p:nvPr>
            <p:ph idx="1"/>
          </p:nvPr>
        </p:nvPicPr>
        <p:blipFill>
          <a:blip r:embed="rId5"/>
          <a:srcRect/>
          <a:stretch>
            <a:fillRect/>
          </a:stretch>
        </p:blipFill>
        <p:spPr>
          <a:xfrm>
            <a:off x="7641329" y="1518955"/>
            <a:ext cx="3904552" cy="4195760"/>
          </a:xfrm>
        </p:spPr>
      </p:pic>
      <p:sp>
        <p:nvSpPr>
          <p:cNvPr id="4" name="Content Placeholder 2">
            <a:extLst>
              <a:ext uri="{FF2B5EF4-FFF2-40B4-BE49-F238E27FC236}">
                <a16:creationId xmlns:a16="http://schemas.microsoft.com/office/drawing/2014/main" id="{06FFEF6C-FEF8-C093-59CC-DBF454A6F25C}"/>
              </a:ext>
            </a:extLst>
          </p:cNvPr>
          <p:cNvSpPr txBox="1"/>
          <p:nvPr/>
        </p:nvSpPr>
        <p:spPr>
          <a:xfrm>
            <a:off x="77394" y="1686245"/>
            <a:ext cx="8946544" cy="4822710"/>
          </a:xfrm>
          <a:prstGeom prst="rect">
            <a:avLst/>
          </a:prstGeom>
          <a:noFill/>
          <a:ln cap="flat">
            <a:noFill/>
          </a:ln>
        </p:spPr>
        <p:txBody>
          <a:bodyPr vert="horz" wrap="square" lIns="91440" tIns="45720" rIns="91440" bIns="45720" anchor="t" anchorCtr="0" compatLnSpc="1">
            <a:normAutofit/>
          </a:bodyPr>
          <a:lstStyle/>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mouth : digestive system starts here when you chew food</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And it mixes with saliva and breaks the food down.</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Oesophagus: this carries the chewed food to the stomach.</a:t>
            </a: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Stomach: the food enters the stomach where acid and</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Enzymes turn it into a mushy liquid.</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Small intestine: food mixes with bile from the pancreas and liver</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To help your body absorb vitamins, protein ,fats.</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Large intestine: this part absorbs water from what is left over and turns</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It into solid waste.</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Rectum and anus: waste is stored in the rectum until its time to leave the body through the anus.</a:t>
            </a: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(Cleveland clinic,2024).</a:t>
            </a:r>
          </a:p>
        </p:txBody>
      </p:sp>
      <p:sp>
        <p:nvSpPr>
          <p:cNvPr id="5" name="TextBox 5">
            <a:extLst>
              <a:ext uri="{FF2B5EF4-FFF2-40B4-BE49-F238E27FC236}">
                <a16:creationId xmlns:a16="http://schemas.microsoft.com/office/drawing/2014/main" id="{98427398-C49E-61A3-3505-8DE52A60FF6F}"/>
              </a:ext>
            </a:extLst>
          </p:cNvPr>
          <p:cNvSpPr txBox="1"/>
          <p:nvPr/>
        </p:nvSpPr>
        <p:spPr>
          <a:xfrm>
            <a:off x="10903973" y="5850221"/>
            <a:ext cx="2812026"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(Pileje,2016).</a:t>
            </a:r>
          </a:p>
        </p:txBody>
      </p:sp>
      <p:pic>
        <p:nvPicPr>
          <p:cNvPr id="6" name="Audio 16">
            <a:extLst>
              <a:ext uri="{FF2B5EF4-FFF2-40B4-BE49-F238E27FC236}">
                <a16:creationId xmlns:a16="http://schemas.microsoft.com/office/drawing/2014/main" id="{DEFA68A7-3622-081E-5C13-CC708C08173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83266"/>
    </mc:Choice>
    <mc:Fallback>
      <p:transition spd="slow" advTm="83266"/>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13691-01D8-F95E-1E1F-EDDA15CC92CB}"/>
              </a:ext>
            </a:extLst>
          </p:cNvPr>
          <p:cNvSpPr txBox="1">
            <a:spLocks noGrp="1"/>
          </p:cNvSpPr>
          <p:nvPr>
            <p:ph type="title"/>
          </p:nvPr>
        </p:nvSpPr>
        <p:spPr/>
        <p:txBody>
          <a:bodyPr/>
          <a:lstStyle/>
          <a:p>
            <a:pPr lvl="0"/>
            <a:r>
              <a:rPr lang="en-GB" u="sng">
                <a:latin typeface="Arial" pitchFamily="34"/>
                <a:cs typeface="Arial" pitchFamily="34"/>
              </a:rPr>
              <a:t>How is the digestive system affected when cancerous ?</a:t>
            </a:r>
          </a:p>
        </p:txBody>
      </p:sp>
      <p:sp>
        <p:nvSpPr>
          <p:cNvPr id="3" name="Content Placeholder 2">
            <a:extLst>
              <a:ext uri="{FF2B5EF4-FFF2-40B4-BE49-F238E27FC236}">
                <a16:creationId xmlns:a16="http://schemas.microsoft.com/office/drawing/2014/main" id="{850DC793-38C0-52C2-E55F-B0A0600DD2B0}"/>
              </a:ext>
            </a:extLst>
          </p:cNvPr>
          <p:cNvSpPr txBox="1">
            <a:spLocks noGrp="1"/>
          </p:cNvSpPr>
          <p:nvPr>
            <p:ph idx="1"/>
          </p:nvPr>
        </p:nvSpPr>
        <p:spPr/>
        <p:txBody>
          <a:bodyPr/>
          <a:lstStyle/>
          <a:p>
            <a:pPr lvl="0"/>
            <a:r>
              <a:rPr lang="en-GB">
                <a:latin typeface="Arial" pitchFamily="34"/>
                <a:cs typeface="Arial" pitchFamily="34"/>
              </a:rPr>
              <a:t>When someone is diagnosed with colon cancer it means there are abnormal cells growing in the intestine. The colon main part in the digestive system is to absorb the water and nutrients from the digested food and turn it into waste.</a:t>
            </a:r>
          </a:p>
          <a:p>
            <a:pPr lvl="0"/>
            <a:endParaRPr lang="en-GB">
              <a:latin typeface="Arial" pitchFamily="34"/>
              <a:cs typeface="Arial" pitchFamily="34"/>
            </a:endParaRPr>
          </a:p>
          <a:p>
            <a:pPr lvl="0"/>
            <a:r>
              <a:rPr lang="en-GB">
                <a:latin typeface="Arial" pitchFamily="34"/>
                <a:cs typeface="Arial" pitchFamily="34"/>
              </a:rPr>
              <a:t>As the cancer cells grow the bowel can become obstructed making it hard for digested food and waste to be passed through the body</a:t>
            </a:r>
          </a:p>
          <a:p>
            <a:pPr lvl="0"/>
            <a:r>
              <a:rPr lang="en-GB">
                <a:latin typeface="Arial" pitchFamily="34"/>
                <a:cs typeface="Arial" pitchFamily="34"/>
              </a:rPr>
              <a:t>If part of the colon are affected the body may not be able to absorb the nutrients and water properly</a:t>
            </a:r>
          </a:p>
          <a:p>
            <a:pPr lvl="0"/>
            <a:r>
              <a:rPr lang="en-GB">
                <a:latin typeface="Arial" pitchFamily="34"/>
                <a:cs typeface="Arial" pitchFamily="34"/>
              </a:rPr>
              <a:t>The tumour can cause bleeding which can lead to anaemia </a:t>
            </a:r>
          </a:p>
          <a:p>
            <a:pPr marL="0" lvl="0" indent="0">
              <a:buNone/>
            </a:pPr>
            <a:r>
              <a:rPr lang="en-GB">
                <a:latin typeface="Arial" pitchFamily="34"/>
                <a:cs typeface="Arial" pitchFamily="34"/>
              </a:rPr>
              <a:t>(Gopal,bert,2025). </a:t>
            </a:r>
          </a:p>
        </p:txBody>
      </p:sp>
      <p:pic>
        <p:nvPicPr>
          <p:cNvPr id="4" name="Audio 14">
            <a:extLst>
              <a:ext uri="{FF2B5EF4-FFF2-40B4-BE49-F238E27FC236}">
                <a16:creationId xmlns:a16="http://schemas.microsoft.com/office/drawing/2014/main" id="{AC71A4CC-F3E2-6A8C-6111-02CB47F8D9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56797"/>
    </mc:Choice>
    <mc:Fallback>
      <p:transition spd="slow" advTm="56797"/>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4FB64-4347-A911-C983-D432C29423C6}"/>
              </a:ext>
            </a:extLst>
          </p:cNvPr>
          <p:cNvSpPr txBox="1">
            <a:spLocks noGrp="1"/>
          </p:cNvSpPr>
          <p:nvPr>
            <p:ph type="title"/>
          </p:nvPr>
        </p:nvSpPr>
        <p:spPr/>
        <p:txBody>
          <a:bodyPr/>
          <a:lstStyle/>
          <a:p>
            <a:pPr lvl="0"/>
            <a:r>
              <a:rPr lang="en-GB" u="sng">
                <a:latin typeface="Arial" pitchFamily="34"/>
                <a:cs typeface="Arial" pitchFamily="34"/>
              </a:rPr>
              <a:t>Symptoms</a:t>
            </a:r>
            <a:r>
              <a:rPr lang="en-GB"/>
              <a:t> </a:t>
            </a:r>
          </a:p>
        </p:txBody>
      </p:sp>
      <p:pic>
        <p:nvPicPr>
          <p:cNvPr id="3" name="Content Placeholder 2">
            <a:extLst>
              <a:ext uri="{FF2B5EF4-FFF2-40B4-BE49-F238E27FC236}">
                <a16:creationId xmlns:a16="http://schemas.microsoft.com/office/drawing/2014/main" id="{D6C72EA2-69EB-EB22-CF82-A64745ADE223}"/>
              </a:ext>
            </a:extLst>
          </p:cNvPr>
          <p:cNvPicPr>
            <a:picLocks noGrp="1" noChangeAspect="1"/>
          </p:cNvPicPr>
          <p:nvPr>
            <p:ph idx="1"/>
          </p:nvPr>
        </p:nvPicPr>
        <p:blipFill>
          <a:blip r:embed="rId5"/>
          <a:srcRect/>
          <a:stretch>
            <a:fillRect/>
          </a:stretch>
        </p:blipFill>
        <p:spPr>
          <a:xfrm>
            <a:off x="2251591" y="1337008"/>
            <a:ext cx="7433185" cy="5167036"/>
          </a:xfrm>
        </p:spPr>
      </p:pic>
      <p:sp>
        <p:nvSpPr>
          <p:cNvPr id="4" name="TextBox 3">
            <a:extLst>
              <a:ext uri="{FF2B5EF4-FFF2-40B4-BE49-F238E27FC236}">
                <a16:creationId xmlns:a16="http://schemas.microsoft.com/office/drawing/2014/main" id="{DB549A3A-5ACC-CB01-01E4-95261BD08E4B}"/>
              </a:ext>
            </a:extLst>
          </p:cNvPr>
          <p:cNvSpPr txBox="1"/>
          <p:nvPr/>
        </p:nvSpPr>
        <p:spPr>
          <a:xfrm>
            <a:off x="10294370" y="6504035"/>
            <a:ext cx="1691146" cy="2539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FFFFFF"/>
                </a:solidFill>
                <a:uFillTx/>
                <a:latin typeface="Aptos"/>
              </a:rPr>
              <a:t>The Argyle surgery,2025).</a:t>
            </a:r>
          </a:p>
        </p:txBody>
      </p:sp>
      <p:pic>
        <p:nvPicPr>
          <p:cNvPr id="5" name="Audio 15">
            <a:extLst>
              <a:ext uri="{FF2B5EF4-FFF2-40B4-BE49-F238E27FC236}">
                <a16:creationId xmlns:a16="http://schemas.microsoft.com/office/drawing/2014/main" id="{DB5B231D-1210-4B00-420B-5D8173026D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48102"/>
    </mc:Choice>
    <mc:Fallback>
      <p:transition spd="slow" advTm="4810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9036E-C95A-7511-9FF7-E26F83DECBD4}"/>
              </a:ext>
            </a:extLst>
          </p:cNvPr>
          <p:cNvSpPr txBox="1">
            <a:spLocks noGrp="1"/>
          </p:cNvSpPr>
          <p:nvPr>
            <p:ph type="title"/>
          </p:nvPr>
        </p:nvSpPr>
        <p:spPr/>
        <p:txBody>
          <a:bodyPr/>
          <a:lstStyle/>
          <a:p>
            <a:pPr lvl="0"/>
            <a:r>
              <a:rPr lang="en-GB" u="sng"/>
              <a:t>Bowel cancer screening</a:t>
            </a:r>
          </a:p>
        </p:txBody>
      </p:sp>
      <p:sp>
        <p:nvSpPr>
          <p:cNvPr id="3" name="Content Placeholder 2">
            <a:extLst>
              <a:ext uri="{FF2B5EF4-FFF2-40B4-BE49-F238E27FC236}">
                <a16:creationId xmlns:a16="http://schemas.microsoft.com/office/drawing/2014/main" id="{4625B834-CECF-1EBC-1536-9BC9A31DACDD}"/>
              </a:ext>
            </a:extLst>
          </p:cNvPr>
          <p:cNvSpPr txBox="1">
            <a:spLocks noGrp="1"/>
          </p:cNvSpPr>
          <p:nvPr>
            <p:ph idx="1"/>
          </p:nvPr>
        </p:nvSpPr>
        <p:spPr>
          <a:xfrm>
            <a:off x="1103315" y="2052919"/>
            <a:ext cx="8946544" cy="4805080"/>
          </a:xfrm>
        </p:spPr>
        <p:txBody>
          <a:bodyPr/>
          <a:lstStyle/>
          <a:p>
            <a:pPr lvl="0">
              <a:lnSpc>
                <a:spcPct val="80000"/>
              </a:lnSpc>
            </a:pPr>
            <a:r>
              <a:rPr lang="en-GB" sz="1600"/>
              <a:t>There is a test called FIT test  - Faecal Immunochemical Test. It looks for tiny traces of blood. You do the test at home. (Cancer research, no date).</a:t>
            </a:r>
          </a:p>
          <a:p>
            <a:pPr lvl="0">
              <a:lnSpc>
                <a:spcPct val="80000"/>
              </a:lnSpc>
            </a:pPr>
            <a:endParaRPr lang="en-GB" sz="1600"/>
          </a:p>
          <a:p>
            <a:pPr lvl="0">
              <a:lnSpc>
                <a:spcPct val="80000"/>
              </a:lnSpc>
            </a:pPr>
            <a:r>
              <a:rPr lang="en-GB" sz="1600"/>
              <a:t>Once this screening has been checked if further investigation is needed patients will be referred for colonoscopy or sigmoidoscopy to get a clear view of the bowel </a:t>
            </a:r>
          </a:p>
          <a:p>
            <a:pPr lvl="0">
              <a:lnSpc>
                <a:spcPct val="80000"/>
              </a:lnSpc>
            </a:pPr>
            <a:endParaRPr lang="en-GB" sz="1400"/>
          </a:p>
          <a:p>
            <a:pPr lvl="0">
              <a:lnSpc>
                <a:spcPct val="80000"/>
              </a:lnSpc>
            </a:pPr>
            <a:endParaRPr lang="en-GB" sz="1400"/>
          </a:p>
          <a:p>
            <a:pPr lvl="0">
              <a:lnSpc>
                <a:spcPct val="80000"/>
              </a:lnSpc>
            </a:pPr>
            <a:endParaRPr lang="en-GB" sz="1400"/>
          </a:p>
          <a:p>
            <a:pPr marL="0" lvl="0" indent="0">
              <a:lnSpc>
                <a:spcPct val="80000"/>
              </a:lnSpc>
              <a:buNone/>
            </a:pPr>
            <a:endParaRPr lang="en-GB" sz="800">
              <a:latin typeface="Arial" pitchFamily="34"/>
              <a:cs typeface="Arial" pitchFamily="34"/>
            </a:endParaRPr>
          </a:p>
          <a:p>
            <a:pPr marL="0" lvl="0" indent="0">
              <a:lnSpc>
                <a:spcPct val="80000"/>
              </a:lnSpc>
              <a:buNone/>
            </a:pPr>
            <a:endParaRPr lang="en-GB" sz="800">
              <a:latin typeface="Arial" pitchFamily="34"/>
              <a:cs typeface="Arial" pitchFamily="34"/>
            </a:endParaRPr>
          </a:p>
          <a:p>
            <a:pPr marL="0" lvl="0" indent="0">
              <a:lnSpc>
                <a:spcPct val="80000"/>
              </a:lnSpc>
              <a:buNone/>
            </a:pPr>
            <a:endParaRPr lang="en-GB" sz="800">
              <a:latin typeface="Arial" pitchFamily="34"/>
              <a:cs typeface="Arial" pitchFamily="34"/>
            </a:endParaRPr>
          </a:p>
          <a:p>
            <a:pPr marL="0" lvl="0" indent="0">
              <a:lnSpc>
                <a:spcPct val="80000"/>
              </a:lnSpc>
              <a:buNone/>
            </a:pPr>
            <a:endParaRPr lang="en-GB" sz="800">
              <a:latin typeface="Arial" pitchFamily="34"/>
              <a:cs typeface="Arial" pitchFamily="34"/>
            </a:endParaRPr>
          </a:p>
          <a:p>
            <a:pPr marL="0" lvl="0" indent="0">
              <a:lnSpc>
                <a:spcPct val="80000"/>
              </a:lnSpc>
              <a:buNone/>
            </a:pPr>
            <a:r>
              <a:rPr lang="en-GB" sz="800">
                <a:latin typeface="Arial" pitchFamily="34"/>
                <a:cs typeface="Arial" pitchFamily="34"/>
              </a:rPr>
              <a:t>                                                                                                                                </a:t>
            </a:r>
          </a:p>
          <a:p>
            <a:pPr marL="0" lvl="0" indent="0">
              <a:lnSpc>
                <a:spcPct val="80000"/>
              </a:lnSpc>
              <a:buNone/>
            </a:pPr>
            <a:endParaRPr lang="en-GB" sz="800">
              <a:latin typeface="Arial" pitchFamily="34"/>
              <a:cs typeface="Arial" pitchFamily="34"/>
            </a:endParaRPr>
          </a:p>
          <a:p>
            <a:pPr marL="0" lvl="0" indent="0">
              <a:lnSpc>
                <a:spcPct val="80000"/>
              </a:lnSpc>
              <a:buNone/>
            </a:pPr>
            <a:endParaRPr lang="en-GB" sz="800">
              <a:latin typeface="Arial" pitchFamily="34"/>
              <a:cs typeface="Arial" pitchFamily="34"/>
            </a:endParaRPr>
          </a:p>
          <a:p>
            <a:pPr marL="0" lvl="0" indent="0">
              <a:lnSpc>
                <a:spcPct val="80000"/>
              </a:lnSpc>
              <a:buNone/>
            </a:pPr>
            <a:endParaRPr lang="en-GB" sz="800">
              <a:latin typeface="Arial" pitchFamily="34"/>
              <a:cs typeface="Arial" pitchFamily="34"/>
            </a:endParaRPr>
          </a:p>
          <a:p>
            <a:pPr marL="0" lvl="0" indent="0">
              <a:lnSpc>
                <a:spcPct val="80000"/>
              </a:lnSpc>
              <a:buNone/>
            </a:pPr>
            <a:endParaRPr lang="en-GB" sz="800">
              <a:latin typeface="Arial" pitchFamily="34"/>
              <a:cs typeface="Arial" pitchFamily="34"/>
            </a:endParaRPr>
          </a:p>
          <a:p>
            <a:pPr marL="0" lvl="0" indent="0">
              <a:lnSpc>
                <a:spcPct val="80000"/>
              </a:lnSpc>
              <a:buNone/>
            </a:pPr>
            <a:endParaRPr lang="en-GB" sz="800">
              <a:latin typeface="Arial" pitchFamily="34"/>
              <a:cs typeface="Arial" pitchFamily="34"/>
            </a:endParaRPr>
          </a:p>
          <a:p>
            <a:pPr marL="0" lvl="0" indent="0">
              <a:lnSpc>
                <a:spcPct val="80000"/>
              </a:lnSpc>
              <a:buNone/>
            </a:pPr>
            <a:r>
              <a:rPr lang="en-GB" sz="800">
                <a:latin typeface="Arial" pitchFamily="34"/>
                <a:cs typeface="Arial" pitchFamily="34"/>
              </a:rPr>
              <a:t>(Wizardclinics,2025).</a:t>
            </a:r>
          </a:p>
        </p:txBody>
      </p:sp>
      <p:pic>
        <p:nvPicPr>
          <p:cNvPr id="4" name="Picture 2" descr="Fecal Immunochemical Test - BTNX Inc.">
            <a:extLst>
              <a:ext uri="{FF2B5EF4-FFF2-40B4-BE49-F238E27FC236}">
                <a16:creationId xmlns:a16="http://schemas.microsoft.com/office/drawing/2014/main" id="{EDDE94CB-3A82-5B19-1258-FF078A4F0BBE}"/>
              </a:ext>
            </a:extLst>
          </p:cNvPr>
          <p:cNvPicPr>
            <a:picLocks noChangeAspect="1"/>
          </p:cNvPicPr>
          <p:nvPr/>
        </p:nvPicPr>
        <p:blipFill>
          <a:blip r:embed="rId5"/>
          <a:srcRect/>
          <a:stretch>
            <a:fillRect/>
          </a:stretch>
        </p:blipFill>
        <p:spPr>
          <a:xfrm>
            <a:off x="3422599" y="4257364"/>
            <a:ext cx="3637282" cy="2052919"/>
          </a:xfrm>
          <a:prstGeom prst="rect">
            <a:avLst/>
          </a:prstGeom>
          <a:noFill/>
          <a:ln cap="flat">
            <a:noFill/>
          </a:ln>
        </p:spPr>
      </p:pic>
      <p:pic>
        <p:nvPicPr>
          <p:cNvPr id="5" name="Audio 19">
            <a:extLst>
              <a:ext uri="{FF2B5EF4-FFF2-40B4-BE49-F238E27FC236}">
                <a16:creationId xmlns:a16="http://schemas.microsoft.com/office/drawing/2014/main" id="{517F513F-39D7-661F-B0B0-CB07FAC06A7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93623"/>
    </mc:Choice>
    <mc:Fallback>
      <p:transition spd="slow" advTm="9362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4B16-F745-F3EE-822A-EE5C12E05B85}"/>
              </a:ext>
            </a:extLst>
          </p:cNvPr>
          <p:cNvSpPr txBox="1">
            <a:spLocks noGrp="1"/>
          </p:cNvSpPr>
          <p:nvPr>
            <p:ph type="title"/>
          </p:nvPr>
        </p:nvSpPr>
        <p:spPr/>
        <p:txBody>
          <a:bodyPr/>
          <a:lstStyle/>
          <a:p>
            <a:pPr lvl="0"/>
            <a:r>
              <a:rPr lang="en-GB" u="sng">
                <a:latin typeface="Arial" pitchFamily="34"/>
                <a:cs typeface="Arial" pitchFamily="34"/>
              </a:rPr>
              <a:t>diagnosis</a:t>
            </a:r>
          </a:p>
        </p:txBody>
      </p:sp>
      <p:sp>
        <p:nvSpPr>
          <p:cNvPr id="3" name="Content Placeholder 2">
            <a:extLst>
              <a:ext uri="{FF2B5EF4-FFF2-40B4-BE49-F238E27FC236}">
                <a16:creationId xmlns:a16="http://schemas.microsoft.com/office/drawing/2014/main" id="{B845BF16-EB88-C96D-0FEF-91C6D072F859}"/>
              </a:ext>
            </a:extLst>
          </p:cNvPr>
          <p:cNvSpPr txBox="1">
            <a:spLocks noGrp="1"/>
          </p:cNvSpPr>
          <p:nvPr>
            <p:ph idx="1"/>
          </p:nvPr>
        </p:nvSpPr>
        <p:spPr/>
        <p:txBody>
          <a:bodyPr/>
          <a:lstStyle/>
          <a:p>
            <a:pPr lvl="0">
              <a:lnSpc>
                <a:spcPct val="80000"/>
              </a:lnSpc>
            </a:pPr>
            <a:r>
              <a:rPr lang="en-GB" sz="1900">
                <a:latin typeface="Arial" pitchFamily="34"/>
                <a:cs typeface="Arial" pitchFamily="34"/>
              </a:rPr>
              <a:t>Diagnostic methods for bowel cancer include </a:t>
            </a:r>
          </a:p>
          <a:p>
            <a:pPr lvl="0">
              <a:lnSpc>
                <a:spcPct val="80000"/>
              </a:lnSpc>
            </a:pPr>
            <a:r>
              <a:rPr lang="en-GB" sz="1900">
                <a:latin typeface="Arial" pitchFamily="34"/>
                <a:cs typeface="Arial" pitchFamily="34"/>
              </a:rPr>
              <a:t>Physical examination feeling the abdomen looking for lumps</a:t>
            </a:r>
          </a:p>
          <a:p>
            <a:pPr lvl="0">
              <a:lnSpc>
                <a:spcPct val="80000"/>
              </a:lnSpc>
            </a:pPr>
            <a:r>
              <a:rPr lang="en-GB" sz="1900">
                <a:latin typeface="Arial" pitchFamily="34"/>
                <a:cs typeface="Arial" pitchFamily="34"/>
              </a:rPr>
              <a:t>Colonoscopy/sigmoidoscopy and biopsy which is taking a small sample of the tissue to see if its cancerous </a:t>
            </a:r>
          </a:p>
          <a:p>
            <a:pPr lvl="0">
              <a:lnSpc>
                <a:spcPct val="80000"/>
              </a:lnSpc>
            </a:pPr>
            <a:r>
              <a:rPr lang="en-GB" sz="1900">
                <a:latin typeface="Arial" pitchFamily="34"/>
                <a:cs typeface="Arial" pitchFamily="34"/>
              </a:rPr>
              <a:t>Imaging Scans these include ultrasound or  CT scans </a:t>
            </a:r>
          </a:p>
          <a:p>
            <a:pPr lvl="0">
              <a:lnSpc>
                <a:spcPct val="80000"/>
              </a:lnSpc>
            </a:pPr>
            <a:endParaRPr lang="en-GB" sz="1900">
              <a:latin typeface="Arial" pitchFamily="34"/>
              <a:cs typeface="Arial" pitchFamily="34"/>
            </a:endParaRPr>
          </a:p>
          <a:p>
            <a:pPr lvl="0">
              <a:lnSpc>
                <a:spcPct val="80000"/>
              </a:lnSpc>
            </a:pPr>
            <a:endParaRPr lang="en-GB" sz="1900">
              <a:latin typeface="Arial" pitchFamily="34"/>
              <a:cs typeface="Arial" pitchFamily="34"/>
            </a:endParaRPr>
          </a:p>
          <a:p>
            <a:pPr lvl="0">
              <a:lnSpc>
                <a:spcPct val="80000"/>
              </a:lnSpc>
            </a:pPr>
            <a:endParaRPr lang="en-GB" sz="1900">
              <a:latin typeface="Arial" pitchFamily="34"/>
              <a:cs typeface="Arial" pitchFamily="34"/>
            </a:endParaRPr>
          </a:p>
          <a:p>
            <a:pPr lvl="0">
              <a:lnSpc>
                <a:spcPct val="80000"/>
              </a:lnSpc>
            </a:pPr>
            <a:endParaRPr lang="en-GB" sz="1900">
              <a:latin typeface="Arial" pitchFamily="34"/>
              <a:cs typeface="Arial" pitchFamily="34"/>
            </a:endParaRPr>
          </a:p>
          <a:p>
            <a:pPr lvl="0">
              <a:lnSpc>
                <a:spcPct val="80000"/>
              </a:lnSpc>
            </a:pPr>
            <a:endParaRPr lang="en-GB" sz="1900">
              <a:latin typeface="Arial" pitchFamily="34"/>
              <a:cs typeface="Arial" pitchFamily="34"/>
            </a:endParaRPr>
          </a:p>
          <a:p>
            <a:pPr lvl="0">
              <a:lnSpc>
                <a:spcPct val="80000"/>
              </a:lnSpc>
            </a:pPr>
            <a:endParaRPr lang="en-GB" sz="1900">
              <a:latin typeface="Arial" pitchFamily="34"/>
              <a:cs typeface="Arial" pitchFamily="34"/>
            </a:endParaRPr>
          </a:p>
          <a:p>
            <a:pPr marL="0" lvl="0" indent="0">
              <a:lnSpc>
                <a:spcPct val="80000"/>
              </a:lnSpc>
              <a:buNone/>
            </a:pPr>
            <a:r>
              <a:rPr lang="en-GB" sz="1900">
                <a:latin typeface="Arial" pitchFamily="34"/>
                <a:cs typeface="Arial" pitchFamily="34"/>
              </a:rPr>
              <a:t>(WHO,2025).</a:t>
            </a:r>
          </a:p>
          <a:p>
            <a:pPr lvl="0">
              <a:lnSpc>
                <a:spcPct val="80000"/>
              </a:lnSpc>
            </a:pPr>
            <a:endParaRPr lang="en-GB" sz="1900"/>
          </a:p>
          <a:p>
            <a:pPr lvl="0">
              <a:lnSpc>
                <a:spcPct val="80000"/>
              </a:lnSpc>
            </a:pPr>
            <a:endParaRPr lang="en-GB" sz="1900"/>
          </a:p>
          <a:p>
            <a:pPr lvl="0">
              <a:lnSpc>
                <a:spcPct val="80000"/>
              </a:lnSpc>
            </a:pPr>
            <a:endParaRPr lang="en-GB" sz="1900"/>
          </a:p>
          <a:p>
            <a:pPr lvl="0">
              <a:lnSpc>
                <a:spcPct val="80000"/>
              </a:lnSpc>
            </a:pPr>
            <a:endParaRPr lang="en-GB" sz="1900"/>
          </a:p>
        </p:txBody>
      </p:sp>
      <p:pic>
        <p:nvPicPr>
          <p:cNvPr id="4" name="Audio 10">
            <a:extLst>
              <a:ext uri="{FF2B5EF4-FFF2-40B4-BE49-F238E27FC236}">
                <a16:creationId xmlns:a16="http://schemas.microsoft.com/office/drawing/2014/main" id="{E73EAB54-8703-0EFE-C8B0-01A62DAE434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61399"/>
    </mc:Choice>
    <mc:Fallback>
      <p:transition spd="slow" advTm="61399"/>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09D91-FE77-D58F-4816-DD7ACF5130E1}"/>
              </a:ext>
            </a:extLst>
          </p:cNvPr>
          <p:cNvSpPr txBox="1">
            <a:spLocks noGrp="1"/>
          </p:cNvSpPr>
          <p:nvPr>
            <p:ph type="title"/>
          </p:nvPr>
        </p:nvSpPr>
        <p:spPr/>
        <p:txBody>
          <a:bodyPr/>
          <a:lstStyle/>
          <a:p>
            <a:pPr lvl="0"/>
            <a:r>
              <a:rPr lang="en-GB" u="sng">
                <a:latin typeface="Arial" pitchFamily="34"/>
                <a:cs typeface="Arial" pitchFamily="34"/>
              </a:rPr>
              <a:t>Treatment</a:t>
            </a:r>
            <a:r>
              <a:rPr lang="en-GB" u="sng"/>
              <a:t> </a:t>
            </a:r>
          </a:p>
        </p:txBody>
      </p:sp>
      <p:sp>
        <p:nvSpPr>
          <p:cNvPr id="3" name="Content Placeholder 2">
            <a:extLst>
              <a:ext uri="{FF2B5EF4-FFF2-40B4-BE49-F238E27FC236}">
                <a16:creationId xmlns:a16="http://schemas.microsoft.com/office/drawing/2014/main" id="{DA5A169C-FAAD-93D9-A108-02BB6DDA883F}"/>
              </a:ext>
            </a:extLst>
          </p:cNvPr>
          <p:cNvSpPr txBox="1">
            <a:spLocks noGrp="1"/>
          </p:cNvSpPr>
          <p:nvPr>
            <p:ph idx="1"/>
          </p:nvPr>
        </p:nvSpPr>
        <p:spPr/>
        <p:txBody>
          <a:bodyPr/>
          <a:lstStyle/>
          <a:p>
            <a:pPr marL="457200" lvl="1" indent="0">
              <a:buNone/>
            </a:pPr>
            <a:r>
              <a:rPr lang="en-GB" sz="1600">
                <a:latin typeface="Arial" pitchFamily="34"/>
                <a:cs typeface="Arial" pitchFamily="34"/>
              </a:rPr>
              <a:t>There are many different types of treatment for bowel cancer these are ….</a:t>
            </a:r>
          </a:p>
          <a:p>
            <a:pPr marL="457200" lvl="1" indent="0">
              <a:buNone/>
            </a:pPr>
            <a:endParaRPr lang="en-GB" sz="1600">
              <a:latin typeface="Arial" pitchFamily="34"/>
              <a:cs typeface="Arial" pitchFamily="34"/>
            </a:endParaRPr>
          </a:p>
          <a:p>
            <a:pPr lvl="1"/>
            <a:r>
              <a:rPr lang="en-GB" sz="1600">
                <a:latin typeface="Arial" pitchFamily="34"/>
                <a:cs typeface="Arial" pitchFamily="34"/>
              </a:rPr>
              <a:t>Surgery</a:t>
            </a:r>
          </a:p>
          <a:p>
            <a:pPr lvl="1"/>
            <a:r>
              <a:rPr lang="en-GB" sz="1600">
                <a:latin typeface="Arial" pitchFamily="34"/>
                <a:cs typeface="Arial" pitchFamily="34"/>
              </a:rPr>
              <a:t>Chemotherapy</a:t>
            </a:r>
          </a:p>
          <a:p>
            <a:pPr lvl="1"/>
            <a:r>
              <a:rPr lang="en-GB" sz="1600">
                <a:latin typeface="Arial" pitchFamily="34"/>
                <a:cs typeface="Arial" pitchFamily="34"/>
              </a:rPr>
              <a:t>Radiation therapy</a:t>
            </a:r>
          </a:p>
          <a:p>
            <a:pPr lvl="1"/>
            <a:r>
              <a:rPr lang="en-GB" sz="1600">
                <a:latin typeface="Arial" pitchFamily="34"/>
                <a:cs typeface="Arial" pitchFamily="34"/>
              </a:rPr>
              <a:t>Targeted therapy</a:t>
            </a:r>
          </a:p>
          <a:p>
            <a:pPr lvl="1"/>
            <a:r>
              <a:rPr lang="en-GB" sz="1600">
                <a:latin typeface="Arial" pitchFamily="34"/>
                <a:cs typeface="Arial" pitchFamily="34"/>
              </a:rPr>
              <a:t>Immunotherapy</a:t>
            </a:r>
          </a:p>
          <a:p>
            <a:pPr lvl="0"/>
            <a:r>
              <a:rPr lang="en-GB" sz="1600">
                <a:latin typeface="Arial" pitchFamily="34"/>
                <a:cs typeface="Arial" pitchFamily="34"/>
              </a:rPr>
              <a:t>New types of treatment are being tested in clinical trials.</a:t>
            </a:r>
          </a:p>
          <a:p>
            <a:pPr lvl="0"/>
            <a:endParaRPr lang="en-GB"/>
          </a:p>
          <a:p>
            <a:pPr marL="0" lvl="0" indent="0">
              <a:buNone/>
            </a:pPr>
            <a:endParaRPr lang="en-GB"/>
          </a:p>
          <a:p>
            <a:pPr lvl="0"/>
            <a:endParaRPr lang="en-GB"/>
          </a:p>
        </p:txBody>
      </p:sp>
      <p:sp>
        <p:nvSpPr>
          <p:cNvPr id="4" name="TextBox 3">
            <a:extLst>
              <a:ext uri="{FF2B5EF4-FFF2-40B4-BE49-F238E27FC236}">
                <a16:creationId xmlns:a16="http://schemas.microsoft.com/office/drawing/2014/main" id="{064DDC09-61E3-932B-51C9-81C02B3EBECB}"/>
              </a:ext>
            </a:extLst>
          </p:cNvPr>
          <p:cNvSpPr txBox="1"/>
          <p:nvPr/>
        </p:nvSpPr>
        <p:spPr>
          <a:xfrm>
            <a:off x="8278758" y="6405280"/>
            <a:ext cx="450317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(National cancer institute, 2025).</a:t>
            </a:r>
          </a:p>
        </p:txBody>
      </p:sp>
      <p:pic>
        <p:nvPicPr>
          <p:cNvPr id="5" name="Audio 11">
            <a:extLst>
              <a:ext uri="{FF2B5EF4-FFF2-40B4-BE49-F238E27FC236}">
                <a16:creationId xmlns:a16="http://schemas.microsoft.com/office/drawing/2014/main" id="{B9BB5816-F3FC-01B5-00A7-0DDED408C7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2848"/>
    </mc:Choice>
    <mc:Fallback>
      <p:transition spd="slow" advTm="22848"/>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A8326-76FD-9307-7B1B-2983B5CD4663}"/>
              </a:ext>
            </a:extLst>
          </p:cNvPr>
          <p:cNvSpPr txBox="1">
            <a:spLocks noGrp="1"/>
          </p:cNvSpPr>
          <p:nvPr>
            <p:ph type="title"/>
          </p:nvPr>
        </p:nvSpPr>
        <p:spPr/>
        <p:txBody>
          <a:bodyPr/>
          <a:lstStyle/>
          <a:p>
            <a:pPr lvl="0"/>
            <a:r>
              <a:rPr lang="en-GB" u="sng"/>
              <a:t>Carols treatment</a:t>
            </a:r>
          </a:p>
        </p:txBody>
      </p:sp>
      <p:sp>
        <p:nvSpPr>
          <p:cNvPr id="3" name="Content Placeholder 2">
            <a:extLst>
              <a:ext uri="{FF2B5EF4-FFF2-40B4-BE49-F238E27FC236}">
                <a16:creationId xmlns:a16="http://schemas.microsoft.com/office/drawing/2014/main" id="{9A91B98E-2149-7D29-F8CE-B1D6169AE145}"/>
              </a:ext>
            </a:extLst>
          </p:cNvPr>
          <p:cNvSpPr txBox="1">
            <a:spLocks noGrp="1"/>
          </p:cNvSpPr>
          <p:nvPr>
            <p:ph idx="1"/>
          </p:nvPr>
        </p:nvSpPr>
        <p:spPr/>
        <p:txBody>
          <a:bodyPr/>
          <a:lstStyle/>
          <a:p>
            <a:pPr lvl="0">
              <a:lnSpc>
                <a:spcPct val="90000"/>
              </a:lnSpc>
            </a:pPr>
            <a:r>
              <a:rPr lang="en-GB" sz="1900"/>
              <a:t>Carol will have surgery to remove the tumor due to the severity of the cancer and where its located carol will need to have part of her bowel removed leading to her being fitted with a life long stoma </a:t>
            </a:r>
          </a:p>
          <a:p>
            <a:pPr marL="0" lvl="0" indent="0">
              <a:lnSpc>
                <a:spcPct val="90000"/>
              </a:lnSpc>
              <a:buNone/>
            </a:pPr>
            <a:r>
              <a:rPr lang="en-GB" sz="1900"/>
              <a:t>To make sure all of the cancer cells have been eliminated she will undergo a few rounds of chemotherapy</a:t>
            </a:r>
          </a:p>
          <a:p>
            <a:pPr marL="0" lvl="0" indent="0">
              <a:lnSpc>
                <a:spcPct val="90000"/>
              </a:lnSpc>
              <a:buNone/>
            </a:pPr>
            <a:endParaRPr lang="en-GB" sz="1900"/>
          </a:p>
          <a:p>
            <a:pPr lvl="0">
              <a:lnSpc>
                <a:spcPct val="90000"/>
              </a:lnSpc>
            </a:pPr>
            <a:r>
              <a:rPr lang="en-GB" sz="1900"/>
              <a:t>Chemotherapy is drug used to </a:t>
            </a:r>
          </a:p>
          <a:p>
            <a:pPr lvl="0">
              <a:lnSpc>
                <a:spcPct val="90000"/>
              </a:lnSpc>
            </a:pPr>
            <a:r>
              <a:rPr lang="en-GB" sz="1900"/>
              <a:t> </a:t>
            </a:r>
            <a:r>
              <a:rPr lang="en-GB" sz="1900" b="1"/>
              <a:t>Treat cancer: </a:t>
            </a:r>
            <a:r>
              <a:rPr lang="en-GB" sz="1900"/>
              <a:t>Chemotherapy can be used to cure cancer, lessen the chance it will return, or stop or slow its growth.</a:t>
            </a:r>
          </a:p>
          <a:p>
            <a:pPr lvl="0">
              <a:lnSpc>
                <a:spcPct val="90000"/>
              </a:lnSpc>
            </a:pPr>
            <a:r>
              <a:rPr lang="en-GB" sz="1900" b="1"/>
              <a:t>Ease cancer symptoms: </a:t>
            </a:r>
            <a:r>
              <a:rPr lang="en-GB" sz="1900"/>
              <a:t>Chemotherapy can be used to shrink tumors that are causing pain and other problems. Through an IV drip or a tablet. (National cancer Institute,2025).</a:t>
            </a:r>
          </a:p>
          <a:p>
            <a:pPr marL="0" lvl="0" indent="0">
              <a:lnSpc>
                <a:spcPct val="90000"/>
              </a:lnSpc>
              <a:buNone/>
            </a:pPr>
            <a:endParaRPr lang="en-GB" sz="1900"/>
          </a:p>
        </p:txBody>
      </p:sp>
      <p:pic>
        <p:nvPicPr>
          <p:cNvPr id="4" name="Audio 6">
            <a:extLst>
              <a:ext uri="{FF2B5EF4-FFF2-40B4-BE49-F238E27FC236}">
                <a16:creationId xmlns:a16="http://schemas.microsoft.com/office/drawing/2014/main" id="{241AE9C1-7525-8302-9B6B-BD5E8038A5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68724"/>
    </mc:Choice>
    <mc:Fallback>
      <p:transition spd="slow" advTm="68724"/>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5A86E-10DA-9E59-D123-B0F4FCDD0765}"/>
              </a:ext>
            </a:extLst>
          </p:cNvPr>
          <p:cNvSpPr txBox="1">
            <a:spLocks noGrp="1"/>
          </p:cNvSpPr>
          <p:nvPr>
            <p:ph type="title"/>
          </p:nvPr>
        </p:nvSpPr>
        <p:spPr/>
        <p:txBody>
          <a:bodyPr/>
          <a:lstStyle/>
          <a:p>
            <a:pPr lvl="0"/>
            <a:r>
              <a:rPr lang="en-GB" u="sng">
                <a:latin typeface="Arial" pitchFamily="34"/>
                <a:cs typeface="Arial" pitchFamily="34"/>
              </a:rPr>
              <a:t>Recommendations</a:t>
            </a:r>
            <a:r>
              <a:rPr lang="en-GB">
                <a:latin typeface="Arial" pitchFamily="34"/>
                <a:cs typeface="Arial" pitchFamily="34"/>
              </a:rPr>
              <a:t>  </a:t>
            </a:r>
          </a:p>
        </p:txBody>
      </p:sp>
      <p:sp>
        <p:nvSpPr>
          <p:cNvPr id="3" name="Content Placeholder 2">
            <a:extLst>
              <a:ext uri="{FF2B5EF4-FFF2-40B4-BE49-F238E27FC236}">
                <a16:creationId xmlns:a16="http://schemas.microsoft.com/office/drawing/2014/main" id="{74807758-82E9-1580-7326-9BD2B2C8C98F}"/>
              </a:ext>
            </a:extLst>
          </p:cNvPr>
          <p:cNvSpPr txBox="1">
            <a:spLocks noGrp="1"/>
          </p:cNvSpPr>
          <p:nvPr>
            <p:ph idx="1"/>
          </p:nvPr>
        </p:nvSpPr>
        <p:spPr>
          <a:xfrm>
            <a:off x="759189" y="1453155"/>
            <a:ext cx="8946544" cy="5163955"/>
          </a:xfrm>
        </p:spPr>
        <p:txBody>
          <a:bodyPr/>
          <a:lstStyle/>
          <a:p>
            <a:pPr lvl="0">
              <a:lnSpc>
                <a:spcPct val="80000"/>
              </a:lnSpc>
            </a:pPr>
            <a:r>
              <a:rPr lang="en-GB" sz="1400">
                <a:latin typeface="Arial" pitchFamily="34"/>
                <a:cs typeface="Arial" pitchFamily="34"/>
              </a:rPr>
              <a:t>Giving carol all the information on treatment options ensuring she knows all the short term and long-term side effects</a:t>
            </a:r>
          </a:p>
          <a:p>
            <a:pPr lvl="0">
              <a:lnSpc>
                <a:spcPct val="80000"/>
              </a:lnSpc>
            </a:pPr>
            <a:r>
              <a:rPr lang="en-GB" sz="1400">
                <a:latin typeface="Arial" pitchFamily="34"/>
                <a:cs typeface="Arial" pitchFamily="34"/>
              </a:rPr>
              <a:t>Seek advice from dietician as she struggles with eating  due to the chemotherapy (National Cancer Institute, 2025)</a:t>
            </a:r>
          </a:p>
          <a:p>
            <a:pPr lvl="0">
              <a:lnSpc>
                <a:spcPct val="80000"/>
              </a:lnSpc>
            </a:pPr>
            <a:r>
              <a:rPr lang="en-GB" sz="1400">
                <a:latin typeface="Arial" pitchFamily="34"/>
                <a:cs typeface="Arial" pitchFamily="34"/>
              </a:rPr>
              <a:t>Monitor and manage her side effects from the chemotherapy </a:t>
            </a:r>
          </a:p>
          <a:p>
            <a:pPr lvl="0">
              <a:lnSpc>
                <a:spcPct val="80000"/>
              </a:lnSpc>
            </a:pPr>
            <a:endParaRPr lang="en-GB" sz="1400">
              <a:latin typeface="Arial" pitchFamily="34"/>
              <a:cs typeface="Arial" pitchFamily="34"/>
            </a:endParaRPr>
          </a:p>
          <a:p>
            <a:pPr lvl="0">
              <a:lnSpc>
                <a:spcPct val="80000"/>
              </a:lnSpc>
            </a:pPr>
            <a:r>
              <a:rPr lang="en-GB" sz="1400">
                <a:latin typeface="Arial" pitchFamily="34"/>
                <a:cs typeface="Arial" pitchFamily="34"/>
              </a:rPr>
              <a:t>Trained stoma professional to provide information and care of the stoma bag.</a:t>
            </a:r>
          </a:p>
          <a:p>
            <a:pPr marL="0" lvl="0" indent="0">
              <a:lnSpc>
                <a:spcPct val="80000"/>
              </a:lnSpc>
              <a:buNone/>
            </a:pPr>
            <a:r>
              <a:rPr lang="en-GB" sz="1400">
                <a:latin typeface="Arial" pitchFamily="34"/>
                <a:cs typeface="Arial" pitchFamily="34"/>
              </a:rPr>
              <a:t>(Nice guideline,2020).</a:t>
            </a:r>
          </a:p>
          <a:p>
            <a:pPr marL="0" lvl="0" indent="0">
              <a:lnSpc>
                <a:spcPct val="80000"/>
              </a:lnSpc>
              <a:buNone/>
            </a:pPr>
            <a:endParaRPr lang="en-GB" sz="1400">
              <a:latin typeface="Arial" pitchFamily="34"/>
              <a:cs typeface="Arial" pitchFamily="34"/>
            </a:endParaRPr>
          </a:p>
          <a:p>
            <a:pPr lvl="0">
              <a:lnSpc>
                <a:spcPct val="80000"/>
              </a:lnSpc>
            </a:pPr>
            <a:r>
              <a:rPr lang="en-GB" sz="1400">
                <a:latin typeface="Arial" pitchFamily="34"/>
                <a:cs typeface="Arial" pitchFamily="34"/>
              </a:rPr>
              <a:t>Overall, the cornerstone of lifestyle modifications for Colan cancer involves promoting an active lifestyle with a well-balanced diet and moderating or eliminating the intake of processed meats and alcohol</a:t>
            </a:r>
          </a:p>
          <a:p>
            <a:pPr marL="0" lvl="0" indent="0">
              <a:lnSpc>
                <a:spcPct val="80000"/>
              </a:lnSpc>
              <a:buNone/>
            </a:pPr>
            <a:r>
              <a:rPr lang="en-GB" sz="1400">
                <a:latin typeface="Arial" pitchFamily="34"/>
                <a:cs typeface="Arial" pitchFamily="34"/>
              </a:rPr>
              <a:t>(Vallis, Wang ,no date).</a:t>
            </a:r>
          </a:p>
          <a:p>
            <a:pPr marL="0" lvl="0" indent="0">
              <a:lnSpc>
                <a:spcPct val="80000"/>
              </a:lnSpc>
              <a:buNone/>
            </a:pPr>
            <a:endParaRPr lang="en-GB" sz="1400">
              <a:latin typeface="Arial" pitchFamily="34"/>
              <a:cs typeface="Arial" pitchFamily="34"/>
            </a:endParaRPr>
          </a:p>
          <a:p>
            <a:pPr lvl="0">
              <a:lnSpc>
                <a:spcPct val="80000"/>
              </a:lnSpc>
            </a:pPr>
            <a:r>
              <a:rPr lang="en-GB" sz="1400">
                <a:latin typeface="Arial" pitchFamily="34"/>
                <a:cs typeface="Arial" pitchFamily="34"/>
              </a:rPr>
              <a:t>A new international study revealed that a three-year exercise program improved survival rates and reduced cancer recurrence in colon cancer patients.</a:t>
            </a:r>
          </a:p>
          <a:p>
            <a:pPr marL="0" lvl="0" indent="0">
              <a:lnSpc>
                <a:spcPct val="80000"/>
              </a:lnSpc>
              <a:buNone/>
            </a:pPr>
            <a:r>
              <a:rPr lang="en-GB" sz="1400">
                <a:latin typeface="Arial" pitchFamily="34"/>
                <a:cs typeface="Arial" pitchFamily="34"/>
              </a:rPr>
              <a:t>(Johnson,2025).</a:t>
            </a:r>
          </a:p>
          <a:p>
            <a:pPr lvl="0">
              <a:lnSpc>
                <a:spcPct val="80000"/>
              </a:lnSpc>
            </a:pPr>
            <a:r>
              <a:rPr lang="en-GB" sz="1400">
                <a:latin typeface="Arial" pitchFamily="34"/>
                <a:cs typeface="Arial" pitchFamily="34"/>
              </a:rPr>
              <a:t> limit alcohol altogether or to one drink a day and maintain a healthy weight  (mayoclinic,2025).</a:t>
            </a:r>
          </a:p>
          <a:p>
            <a:pPr lvl="0">
              <a:lnSpc>
                <a:spcPct val="80000"/>
              </a:lnSpc>
            </a:pPr>
            <a:endParaRPr lang="en-GB" sz="1400"/>
          </a:p>
        </p:txBody>
      </p:sp>
      <p:pic>
        <p:nvPicPr>
          <p:cNvPr id="4" name="Audio 10">
            <a:extLst>
              <a:ext uri="{FF2B5EF4-FFF2-40B4-BE49-F238E27FC236}">
                <a16:creationId xmlns:a16="http://schemas.microsoft.com/office/drawing/2014/main" id="{CF772977-2E25-FBC3-F4D8-526809CDA8F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10612"/>
    </mc:Choice>
    <mc:Fallback>
      <p:transition spd="slow" advTm="11061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A3FA-C70D-48E9-78BC-B7875F3F8FD6}"/>
              </a:ext>
            </a:extLst>
          </p:cNvPr>
          <p:cNvSpPr txBox="1">
            <a:spLocks noGrp="1"/>
          </p:cNvSpPr>
          <p:nvPr>
            <p:ph type="title"/>
          </p:nvPr>
        </p:nvSpPr>
        <p:spPr/>
        <p:txBody>
          <a:bodyPr/>
          <a:lstStyle/>
          <a:p>
            <a:pPr lvl="0"/>
            <a:r>
              <a:rPr lang="en-US" u="sng">
                <a:latin typeface="Arial" pitchFamily="34"/>
                <a:cs typeface="Arial" pitchFamily="34"/>
              </a:rPr>
              <a:t>references</a:t>
            </a:r>
          </a:p>
        </p:txBody>
      </p:sp>
      <p:sp>
        <p:nvSpPr>
          <p:cNvPr id="3" name="Content Placeholder 2">
            <a:extLst>
              <a:ext uri="{FF2B5EF4-FFF2-40B4-BE49-F238E27FC236}">
                <a16:creationId xmlns:a16="http://schemas.microsoft.com/office/drawing/2014/main" id="{B319FC17-D007-83B4-F79C-09AEF725168B}"/>
              </a:ext>
            </a:extLst>
          </p:cNvPr>
          <p:cNvSpPr txBox="1">
            <a:spLocks noGrp="1"/>
          </p:cNvSpPr>
          <p:nvPr>
            <p:ph idx="1"/>
          </p:nvPr>
        </p:nvSpPr>
        <p:spPr>
          <a:xfrm>
            <a:off x="779224" y="1331256"/>
            <a:ext cx="11050103" cy="5358905"/>
          </a:xfrm>
        </p:spPr>
        <p:txBody>
          <a:bodyPr/>
          <a:lstStyle/>
          <a:p>
            <a:pPr lvl="0">
              <a:lnSpc>
                <a:spcPct val="80000"/>
              </a:lnSpc>
            </a:pPr>
            <a:r>
              <a:rPr lang="en-US" sz="1100">
                <a:latin typeface="Arial" pitchFamily="34"/>
                <a:cs typeface="Arial" pitchFamily="34"/>
              </a:rPr>
              <a:t>Callingham,F, (2025).</a:t>
            </a:r>
            <a:r>
              <a:rPr lang="en-US" sz="1100" i="1">
                <a:latin typeface="Arial" pitchFamily="34"/>
                <a:cs typeface="Arial" pitchFamily="34"/>
              </a:rPr>
              <a:t>Cancer warning as NHS says 14 million women at risk of hard to diagnose disease </a:t>
            </a:r>
            <a:r>
              <a:rPr lang="en-US" sz="1100">
                <a:latin typeface="Arial" pitchFamily="34"/>
                <a:cs typeface="Arial" pitchFamily="34"/>
              </a:rPr>
              <a:t>Available at : </a:t>
            </a:r>
            <a:r>
              <a:rPr lang="en-US" sz="1100" u="sng">
                <a:latin typeface="Arial" pitchFamily="34"/>
                <a:cs typeface="Arial" pitchFamily="34"/>
                <a:hlinkClick r:id="rId5">
                  <a:extLst>
                    <a:ext uri="{A12FA001-AC4F-418D-AE19-62706E023703}">
                      <ahyp:hlinkClr xmlns:ahyp="http://schemas.microsoft.com/office/drawing/2018/hyperlinkcolor" val="tx"/>
                    </a:ext>
                  </a:extLst>
                </a:hlinkClick>
              </a:rPr>
              <a:t>Cancer warning as NHS says 14 million women at risk of 'hard to diagnose' disease | Wales Online</a:t>
            </a:r>
            <a:r>
              <a:rPr lang="en-US" sz="1100">
                <a:latin typeface="Arial" pitchFamily="34"/>
                <a:cs typeface="Arial" pitchFamily="34"/>
              </a:rPr>
              <a:t> (Accessed:2 November 2025).</a:t>
            </a:r>
          </a:p>
          <a:p>
            <a:pPr lvl="0">
              <a:lnSpc>
                <a:spcPct val="80000"/>
              </a:lnSpc>
            </a:pPr>
            <a:r>
              <a:rPr lang="en-US" sz="1100">
                <a:latin typeface="Arial" pitchFamily="34"/>
                <a:cs typeface="Arial" pitchFamily="34"/>
              </a:rPr>
              <a:t>Cancer research (2024) </a:t>
            </a:r>
            <a:r>
              <a:rPr lang="en-US" sz="1100" i="1">
                <a:latin typeface="Arial" pitchFamily="34"/>
                <a:cs typeface="Arial" pitchFamily="34"/>
              </a:rPr>
              <a:t>Bowel cancer screening</a:t>
            </a:r>
            <a:r>
              <a:rPr lang="en-US" sz="1100">
                <a:latin typeface="Arial" pitchFamily="34"/>
                <a:cs typeface="Arial" pitchFamily="34"/>
              </a:rPr>
              <a:t>. Available at: </a:t>
            </a:r>
            <a:r>
              <a:rPr lang="en-US" sz="1100" i="1" u="sng">
                <a:latin typeface="Arial" pitchFamily="34"/>
                <a:cs typeface="Arial" pitchFamily="34"/>
                <a:hlinkClick r:id="rId6">
                  <a:extLst>
                    <a:ext uri="{A12FA001-AC4F-418D-AE19-62706E023703}">
                      <ahyp:hlinkClr xmlns:ahyp="http://schemas.microsoft.com/office/drawing/2018/hyperlinkcolor" val="tx"/>
                    </a:ext>
                  </a:extLst>
                </a:hlinkClick>
              </a:rPr>
              <a:t>Bowel cancer screening | Cancer Research UK</a:t>
            </a:r>
            <a:r>
              <a:rPr lang="en-US" sz="1100" i="1">
                <a:latin typeface="Arial" pitchFamily="34"/>
                <a:cs typeface="Arial" pitchFamily="34"/>
              </a:rPr>
              <a:t> </a:t>
            </a:r>
            <a:r>
              <a:rPr lang="en-US" sz="1100">
                <a:latin typeface="Arial" pitchFamily="34"/>
                <a:cs typeface="Arial" pitchFamily="34"/>
              </a:rPr>
              <a:t>(Accessed:2 November 2025).</a:t>
            </a:r>
          </a:p>
          <a:p>
            <a:pPr lvl="0">
              <a:lnSpc>
                <a:spcPct val="80000"/>
              </a:lnSpc>
            </a:pPr>
            <a:r>
              <a:rPr lang="en-US" sz="1100">
                <a:latin typeface="Arial" pitchFamily="34"/>
                <a:cs typeface="Arial" pitchFamily="34"/>
              </a:rPr>
              <a:t>Cleveland ckinic (2024 </a:t>
            </a:r>
            <a:r>
              <a:rPr lang="en-US" sz="1100" i="1">
                <a:latin typeface="Arial" pitchFamily="34"/>
                <a:cs typeface="Arial" pitchFamily="34"/>
              </a:rPr>
              <a:t>what is the digestive system. Available at: </a:t>
            </a:r>
            <a:r>
              <a:rPr lang="en-US" sz="1100">
                <a:latin typeface="Arial" pitchFamily="34"/>
                <a:cs typeface="Arial" pitchFamily="34"/>
              </a:rPr>
              <a:t>What Is the Digestive System? (Accessed 3 November 2025).</a:t>
            </a:r>
          </a:p>
          <a:p>
            <a:pPr lvl="0">
              <a:lnSpc>
                <a:spcPct val="80000"/>
              </a:lnSpc>
            </a:pPr>
            <a:r>
              <a:rPr lang="en-US" sz="1100">
                <a:latin typeface="Arial" pitchFamily="34"/>
                <a:cs typeface="Arial" pitchFamily="34"/>
              </a:rPr>
              <a:t>Gopal, M, Burt, C (2025) ‘colon cancer’ </a:t>
            </a:r>
            <a:r>
              <a:rPr lang="en-US" sz="1100" i="1">
                <a:latin typeface="Arial" pitchFamily="34"/>
                <a:cs typeface="Arial" pitchFamily="34"/>
              </a:rPr>
              <a:t>National library of medicine</a:t>
            </a:r>
            <a:r>
              <a:rPr lang="en-US" sz="1100">
                <a:latin typeface="Arial" pitchFamily="34"/>
                <a:cs typeface="Arial" pitchFamily="34"/>
              </a:rPr>
              <a:t>, Available at : </a:t>
            </a:r>
            <a:r>
              <a:rPr lang="en-US" sz="1100" u="sng">
                <a:latin typeface="Arial" pitchFamily="34"/>
                <a:cs typeface="Arial" pitchFamily="34"/>
                <a:hlinkClick r:id="rId7">
                  <a:extLst>
                    <a:ext uri="{A12FA001-AC4F-418D-AE19-62706E023703}">
                      <ahyp:hlinkClr xmlns:ahyp="http://schemas.microsoft.com/office/drawing/2018/hyperlinkcolor" val="tx"/>
                    </a:ext>
                  </a:extLst>
                </a:hlinkClick>
              </a:rPr>
              <a:t>Colon Cancer - Stat Pearls - NCBI Bookshelf</a:t>
            </a:r>
            <a:r>
              <a:rPr lang="en-US" sz="1100">
                <a:latin typeface="Arial" pitchFamily="34"/>
                <a:cs typeface="Arial" pitchFamily="34"/>
              </a:rPr>
              <a:t> (Accessed 3 November 2025).</a:t>
            </a:r>
          </a:p>
          <a:p>
            <a:pPr lvl="0">
              <a:lnSpc>
                <a:spcPct val="80000"/>
              </a:lnSpc>
            </a:pPr>
            <a:r>
              <a:rPr lang="en-US" sz="1100">
                <a:latin typeface="Arial" pitchFamily="34"/>
                <a:cs typeface="Arial" pitchFamily="34"/>
              </a:rPr>
              <a:t>Johnson,C ,(2025). </a:t>
            </a:r>
            <a:r>
              <a:rPr lang="en-US" sz="1100" i="1">
                <a:latin typeface="Arial" pitchFamily="34"/>
                <a:cs typeface="Arial" pitchFamily="34"/>
              </a:rPr>
              <a:t>The lifestyle change that rivals some drugs for colon cancer treatment </a:t>
            </a:r>
            <a:r>
              <a:rPr lang="en-US" sz="1100">
                <a:latin typeface="Arial" pitchFamily="34"/>
                <a:cs typeface="Arial" pitchFamily="34"/>
              </a:rPr>
              <a:t>Available at: </a:t>
            </a:r>
            <a:r>
              <a:rPr lang="en-US" sz="1100" u="sng">
                <a:latin typeface="Arial" pitchFamily="34"/>
                <a:cs typeface="Arial" pitchFamily="34"/>
                <a:hlinkClick r:id="rId8">
                  <a:extLst>
                    <a:ext uri="{A12FA001-AC4F-418D-AE19-62706E023703}">
                      <ahyp:hlinkClr xmlns:ahyp="http://schemas.microsoft.com/office/drawing/2018/hyperlinkcolor" val="tx"/>
                    </a:ext>
                  </a:extLst>
                </a:hlinkClick>
              </a:rPr>
              <a:t>The lifestyle change that rivals some drugs for colon cancer treatment | The Independent</a:t>
            </a:r>
            <a:r>
              <a:rPr lang="en-US" sz="1100">
                <a:latin typeface="Arial" pitchFamily="34"/>
                <a:cs typeface="Arial" pitchFamily="34"/>
              </a:rPr>
              <a:t> (Accessed date:2 November 2025).</a:t>
            </a:r>
          </a:p>
          <a:p>
            <a:pPr lvl="0">
              <a:lnSpc>
                <a:spcPct val="80000"/>
              </a:lnSpc>
            </a:pPr>
            <a:r>
              <a:rPr lang="en-US" sz="1100">
                <a:latin typeface="Arial" pitchFamily="34"/>
                <a:cs typeface="Arial" pitchFamily="34"/>
              </a:rPr>
              <a:t>Mayo clinic (2025</a:t>
            </a:r>
            <a:r>
              <a:rPr lang="en-US" sz="1100" i="1">
                <a:latin typeface="Arial" pitchFamily="34"/>
                <a:cs typeface="Arial" pitchFamily="34"/>
              </a:rPr>
              <a:t>) colon cancer symptoms and causes. </a:t>
            </a:r>
            <a:r>
              <a:rPr lang="en-US" sz="1100">
                <a:latin typeface="Arial" pitchFamily="34"/>
                <a:cs typeface="Arial" pitchFamily="34"/>
              </a:rPr>
              <a:t>Available at: </a:t>
            </a:r>
            <a:r>
              <a:rPr lang="en-US" sz="1100" u="sng">
                <a:latin typeface="Arial" pitchFamily="34"/>
                <a:cs typeface="Arial" pitchFamily="34"/>
                <a:hlinkClick r:id="rId9">
                  <a:extLst>
                    <a:ext uri="{A12FA001-AC4F-418D-AE19-62706E023703}">
                      <ahyp:hlinkClr xmlns:ahyp="http://schemas.microsoft.com/office/drawing/2018/hyperlinkcolor" val="tx"/>
                    </a:ext>
                  </a:extLst>
                </a:hlinkClick>
              </a:rPr>
              <a:t>Colon cancer - Symptoms and causes - Mayo Clinic</a:t>
            </a:r>
            <a:r>
              <a:rPr lang="en-US" sz="1100">
                <a:latin typeface="Arial" pitchFamily="34"/>
                <a:cs typeface="Arial" pitchFamily="34"/>
              </a:rPr>
              <a:t> (Accessed:2 November 2025).</a:t>
            </a:r>
          </a:p>
          <a:p>
            <a:pPr lvl="0">
              <a:lnSpc>
                <a:spcPct val="80000"/>
              </a:lnSpc>
            </a:pPr>
            <a:r>
              <a:rPr lang="en-US" sz="1100">
                <a:latin typeface="Arial" pitchFamily="34"/>
                <a:cs typeface="Arial" pitchFamily="34"/>
              </a:rPr>
              <a:t>National cancer institute (2025)</a:t>
            </a:r>
            <a:r>
              <a:rPr lang="en-US" sz="1100" i="1">
                <a:latin typeface="Arial" pitchFamily="34"/>
                <a:cs typeface="Arial" pitchFamily="34"/>
              </a:rPr>
              <a:t> Colon Cancer Treatment (PDQ®)–Patient Version. </a:t>
            </a:r>
            <a:r>
              <a:rPr lang="en-US" sz="1100">
                <a:latin typeface="Arial" pitchFamily="34"/>
                <a:cs typeface="Arial" pitchFamily="34"/>
              </a:rPr>
              <a:t>Available at</a:t>
            </a:r>
            <a:r>
              <a:rPr lang="en-US" sz="1100" i="1">
                <a:latin typeface="Arial" pitchFamily="34"/>
                <a:cs typeface="Arial" pitchFamily="34"/>
              </a:rPr>
              <a:t> : </a:t>
            </a:r>
            <a:r>
              <a:rPr lang="en-US" sz="1100" i="1" u="sng">
                <a:latin typeface="Arial" pitchFamily="34"/>
                <a:cs typeface="Arial" pitchFamily="34"/>
                <a:hlinkClick r:id="rId10">
                  <a:extLst>
                    <a:ext uri="{A12FA001-AC4F-418D-AE19-62706E023703}">
                      <ahyp:hlinkClr xmlns:ahyp="http://schemas.microsoft.com/office/drawing/2018/hyperlinkcolor" val="tx"/>
                    </a:ext>
                  </a:extLst>
                </a:hlinkClick>
              </a:rPr>
              <a:t>Colon Cancer Treatment - NCI</a:t>
            </a:r>
            <a:r>
              <a:rPr lang="en-US" sz="1100">
                <a:latin typeface="Arial" pitchFamily="34"/>
                <a:cs typeface="Arial" pitchFamily="34"/>
              </a:rPr>
              <a:t> (Accessed 1 November 2025).</a:t>
            </a:r>
          </a:p>
          <a:p>
            <a:pPr lvl="0">
              <a:lnSpc>
                <a:spcPct val="80000"/>
              </a:lnSpc>
            </a:pPr>
            <a:r>
              <a:rPr lang="en-US" sz="1100">
                <a:latin typeface="Arial" pitchFamily="34"/>
                <a:cs typeface="Arial" pitchFamily="34"/>
              </a:rPr>
              <a:t>NHS(2023)</a:t>
            </a:r>
            <a:r>
              <a:rPr lang="en-US" sz="1100" i="1">
                <a:latin typeface="Arial" pitchFamily="34"/>
                <a:cs typeface="Arial" pitchFamily="34"/>
              </a:rPr>
              <a:t> Causes of bowel cancer</a:t>
            </a:r>
            <a:r>
              <a:rPr lang="en-US" sz="1100">
                <a:latin typeface="Arial" pitchFamily="34"/>
                <a:cs typeface="Arial" pitchFamily="34"/>
              </a:rPr>
              <a:t>. Available at: </a:t>
            </a:r>
            <a:r>
              <a:rPr lang="en-US" sz="1100" u="sng">
                <a:latin typeface="Arial" pitchFamily="34"/>
                <a:cs typeface="Arial" pitchFamily="34"/>
                <a:hlinkClick r:id="rId11">
                  <a:extLst>
                    <a:ext uri="{A12FA001-AC4F-418D-AE19-62706E023703}">
                      <ahyp:hlinkClr xmlns:ahyp="http://schemas.microsoft.com/office/drawing/2018/hyperlinkcolor" val="tx"/>
                    </a:ext>
                  </a:extLst>
                </a:hlinkClick>
              </a:rPr>
              <a:t>Causes of bowel cancer - NHS</a:t>
            </a:r>
            <a:r>
              <a:rPr lang="en-US" sz="1100">
                <a:latin typeface="Arial" pitchFamily="34"/>
                <a:cs typeface="Arial" pitchFamily="34"/>
              </a:rPr>
              <a:t>  (Accessed: 1 November 2025).</a:t>
            </a:r>
          </a:p>
          <a:p>
            <a:pPr lvl="0">
              <a:lnSpc>
                <a:spcPct val="80000"/>
              </a:lnSpc>
            </a:pPr>
            <a:r>
              <a:rPr lang="en-US" sz="1100">
                <a:latin typeface="Arial" pitchFamily="34"/>
                <a:cs typeface="Arial" pitchFamily="34"/>
              </a:rPr>
              <a:t>NICE Guideline (2020) </a:t>
            </a:r>
            <a:r>
              <a:rPr lang="en-US" sz="1100" i="1">
                <a:latin typeface="Arial" pitchFamily="34"/>
                <a:cs typeface="Arial" pitchFamily="34"/>
              </a:rPr>
              <a:t>colorectal cancer. </a:t>
            </a:r>
            <a:r>
              <a:rPr lang="en-US" sz="1100">
                <a:latin typeface="Arial" pitchFamily="34"/>
                <a:cs typeface="Arial" pitchFamily="34"/>
              </a:rPr>
              <a:t>Available at: </a:t>
            </a:r>
            <a:r>
              <a:rPr lang="en-US" sz="1100" u="sng">
                <a:latin typeface="Arial" pitchFamily="34"/>
                <a:cs typeface="Arial" pitchFamily="34"/>
                <a:hlinkClick r:id="rId12">
                  <a:extLst>
                    <a:ext uri="{A12FA001-AC4F-418D-AE19-62706E023703}">
                      <ahyp:hlinkClr xmlns:ahyp="http://schemas.microsoft.com/office/drawing/2018/hyperlinkcolor" val="tx"/>
                    </a:ext>
                  </a:extLst>
                </a:hlinkClick>
              </a:rPr>
              <a:t>Recommendations | Colorectal cancer | Guidance | NICE</a:t>
            </a:r>
            <a:r>
              <a:rPr lang="en-US" sz="1100">
                <a:latin typeface="Arial" pitchFamily="34"/>
                <a:cs typeface="Arial" pitchFamily="34"/>
              </a:rPr>
              <a:t> (Accessed: 2 November 2025).</a:t>
            </a:r>
          </a:p>
          <a:p>
            <a:pPr lvl="0">
              <a:lnSpc>
                <a:spcPct val="80000"/>
              </a:lnSpc>
            </a:pPr>
            <a:r>
              <a:rPr lang="en-US" sz="1100">
                <a:latin typeface="Arial" pitchFamily="34"/>
                <a:cs typeface="Arial" pitchFamily="34"/>
              </a:rPr>
              <a:t>PiLeJe Laboratoire (2025) </a:t>
            </a:r>
            <a:r>
              <a:rPr lang="en-US" sz="1100" i="1">
                <a:latin typeface="Arial" pitchFamily="34"/>
                <a:cs typeface="Arial" pitchFamily="34"/>
              </a:rPr>
              <a:t>An overview of the digestive system. </a:t>
            </a:r>
            <a:r>
              <a:rPr lang="en-US" sz="1100">
                <a:latin typeface="Arial" pitchFamily="34"/>
                <a:cs typeface="Arial" pitchFamily="34"/>
              </a:rPr>
              <a:t>Available at: </a:t>
            </a:r>
            <a:r>
              <a:rPr lang="en-US" sz="1100" u="sng">
                <a:latin typeface="Arial" pitchFamily="34"/>
                <a:cs typeface="Arial" pitchFamily="34"/>
                <a:hlinkClick r:id="rId13">
                  <a:extLst>
                    <a:ext uri="{A12FA001-AC4F-418D-AE19-62706E023703}">
                      <ahyp:hlinkClr xmlns:ahyp="http://schemas.microsoft.com/office/drawing/2018/hyperlinkcolor" val="tx"/>
                    </a:ext>
                  </a:extLst>
                </a:hlinkClick>
              </a:rPr>
              <a:t>An overview of the digestive system</a:t>
            </a:r>
            <a:r>
              <a:rPr lang="en-US" sz="1100">
                <a:latin typeface="Arial" pitchFamily="34"/>
                <a:cs typeface="Arial" pitchFamily="34"/>
              </a:rPr>
              <a:t> (Acessed:2 November 2025).</a:t>
            </a:r>
          </a:p>
          <a:p>
            <a:pPr lvl="0">
              <a:lnSpc>
                <a:spcPct val="80000"/>
              </a:lnSpc>
            </a:pPr>
            <a:r>
              <a:rPr lang="en-US" sz="1100">
                <a:latin typeface="Arial" pitchFamily="34"/>
                <a:cs typeface="Arial" pitchFamily="34"/>
              </a:rPr>
              <a:t>Shruthi,N ,(2025).</a:t>
            </a:r>
            <a:r>
              <a:rPr lang="en-US" sz="1100" i="1">
                <a:latin typeface="Arial" pitchFamily="34"/>
                <a:cs typeface="Arial" pitchFamily="34"/>
              </a:rPr>
              <a:t>Colorectal Cancer: Symptoms, Signs, Screening, Stages</a:t>
            </a:r>
            <a:r>
              <a:rPr lang="en-US" sz="1100">
                <a:latin typeface="Arial" pitchFamily="34"/>
                <a:cs typeface="Arial" pitchFamily="34"/>
              </a:rPr>
              <a:t>  Available </a:t>
            </a:r>
            <a:r>
              <a:rPr lang="en-US" sz="1100">
                <a:latin typeface="Arial" pitchFamily="34"/>
                <a:cs typeface="Arial" pitchFamily="34"/>
                <a:hlinkClick r:id="rId14">
                  <a:extLst>
                    <a:ext uri="{A12FA001-AC4F-418D-AE19-62706E023703}">
                      <ahyp:hlinkClr xmlns:ahyp="http://schemas.microsoft.com/office/drawing/2018/hyperlinkcolor" val="tx"/>
                    </a:ext>
                  </a:extLst>
                </a:hlinkClick>
              </a:rPr>
              <a:t>at: HTTPs</a:t>
            </a:r>
            <a:r>
              <a:rPr lang="en-US" sz="1100" u="sng">
                <a:latin typeface="Arial" pitchFamily="34"/>
                <a:cs typeface="Arial" pitchFamily="34"/>
                <a:hlinkClick r:id="rId14">
                  <a:extLst>
                    <a:ext uri="{A12FA001-AC4F-418D-AE19-62706E023703}">
                      <ahyp:hlinkClr xmlns:ahyp="http://schemas.microsoft.com/office/drawing/2018/hyperlinkcolor" val="tx"/>
                    </a:ext>
                  </a:extLst>
                </a:hlinkClick>
              </a:rPr>
              <a:t>://www.medicinenet.com/colorectal_cancer_pictures_slideshow/article.htm</a:t>
            </a:r>
            <a:r>
              <a:rPr lang="en-US" sz="1100" i="1">
                <a:latin typeface="Arial" pitchFamily="34"/>
                <a:cs typeface="Arial" pitchFamily="34"/>
              </a:rPr>
              <a:t> </a:t>
            </a:r>
            <a:r>
              <a:rPr lang="en-US" sz="1100">
                <a:latin typeface="Arial" pitchFamily="34"/>
                <a:cs typeface="Arial" pitchFamily="34"/>
              </a:rPr>
              <a:t>(Acessed:1 November 2025).</a:t>
            </a:r>
          </a:p>
          <a:p>
            <a:pPr lvl="0">
              <a:lnSpc>
                <a:spcPct val="80000"/>
              </a:lnSpc>
            </a:pPr>
            <a:r>
              <a:rPr lang="en-US" sz="1100">
                <a:latin typeface="Arial" pitchFamily="34"/>
                <a:cs typeface="Arial" pitchFamily="34"/>
              </a:rPr>
              <a:t>Stoppler,M,(no date). </a:t>
            </a:r>
            <a:r>
              <a:rPr lang="en-US" sz="1100" i="1">
                <a:latin typeface="Arial" pitchFamily="34"/>
                <a:cs typeface="Arial" pitchFamily="34"/>
              </a:rPr>
              <a:t>Colon cancer and 8 early signs </a:t>
            </a:r>
            <a:r>
              <a:rPr lang="en-US" sz="1100">
                <a:latin typeface="Arial" pitchFamily="34"/>
                <a:cs typeface="Arial" pitchFamily="34"/>
              </a:rPr>
              <a:t>Available at: </a:t>
            </a:r>
            <a:r>
              <a:rPr lang="en-US" sz="1100" u="sng">
                <a:latin typeface="Arial" pitchFamily="34"/>
                <a:cs typeface="Arial" pitchFamily="34"/>
                <a:hlinkClick r:id="rId15">
                  <a:extLst>
                    <a:ext uri="{A12FA001-AC4F-418D-AE19-62706E023703}">
                      <ahyp:hlinkClr xmlns:ahyp="http://schemas.microsoft.com/office/drawing/2018/hyperlinkcolor" val="tx"/>
                    </a:ext>
                  </a:extLst>
                </a:hlinkClick>
              </a:rPr>
              <a:t>Colon Cancer: 8 Early Warning Signs and 4 Stages</a:t>
            </a:r>
            <a:r>
              <a:rPr lang="en-US" sz="1100">
                <a:latin typeface="Arial" pitchFamily="34"/>
                <a:cs typeface="Arial" pitchFamily="34"/>
              </a:rPr>
              <a:t> (Accessed:1 November 2025).</a:t>
            </a:r>
          </a:p>
          <a:p>
            <a:pPr lvl="0">
              <a:lnSpc>
                <a:spcPct val="80000"/>
              </a:lnSpc>
            </a:pPr>
            <a:r>
              <a:rPr lang="en-US" sz="1100">
                <a:latin typeface="Arial" pitchFamily="34"/>
                <a:cs typeface="Arial" pitchFamily="34"/>
              </a:rPr>
              <a:t>The Argyle surgery (2025) </a:t>
            </a:r>
            <a:r>
              <a:rPr lang="en-US" sz="1100" i="1">
                <a:latin typeface="Arial" pitchFamily="34"/>
                <a:cs typeface="Arial" pitchFamily="34"/>
              </a:rPr>
              <a:t>Bowel cancer</a:t>
            </a:r>
            <a:r>
              <a:rPr lang="en-US" sz="1100">
                <a:latin typeface="Arial" pitchFamily="34"/>
                <a:cs typeface="Arial" pitchFamily="34"/>
              </a:rPr>
              <a:t>. Available at: </a:t>
            </a:r>
            <a:r>
              <a:rPr lang="en-US" sz="1100" u="sng">
                <a:latin typeface="Arial" pitchFamily="34"/>
                <a:cs typeface="Arial" pitchFamily="34"/>
                <a:hlinkClick r:id="rId16">
                  <a:extLst>
                    <a:ext uri="{A12FA001-AC4F-418D-AE19-62706E023703}">
                      <ahyp:hlinkClr xmlns:ahyp="http://schemas.microsoft.com/office/drawing/2018/hyperlinkcolor" val="tx"/>
                    </a:ext>
                  </a:extLst>
                </a:hlinkClick>
              </a:rPr>
              <a:t>Bowel cancer - The Argyle Surgery</a:t>
            </a:r>
            <a:r>
              <a:rPr lang="en-US" sz="1100">
                <a:latin typeface="Arial" pitchFamily="34"/>
                <a:cs typeface="Arial" pitchFamily="34"/>
              </a:rPr>
              <a:t> (Accessed:2 November 2025).</a:t>
            </a:r>
          </a:p>
          <a:p>
            <a:pPr lvl="0">
              <a:lnSpc>
                <a:spcPct val="80000"/>
              </a:lnSpc>
            </a:pPr>
            <a:r>
              <a:rPr lang="en-US" sz="1100">
                <a:latin typeface="Arial" pitchFamily="34"/>
                <a:cs typeface="Arial" pitchFamily="34"/>
              </a:rPr>
              <a:t>UAMS (2025) </a:t>
            </a:r>
            <a:r>
              <a:rPr lang="en-US" sz="1100" i="1">
                <a:latin typeface="Arial" pitchFamily="34"/>
                <a:cs typeface="Arial" pitchFamily="34"/>
              </a:rPr>
              <a:t>colon cancer</a:t>
            </a:r>
            <a:r>
              <a:rPr lang="en-US" sz="1100">
                <a:latin typeface="Arial" pitchFamily="34"/>
                <a:cs typeface="Arial" pitchFamily="34"/>
              </a:rPr>
              <a:t>. Available at: </a:t>
            </a:r>
            <a:r>
              <a:rPr lang="en-US" sz="1100" u="sng">
                <a:latin typeface="Arial" pitchFamily="34"/>
                <a:cs typeface="Arial" pitchFamily="34"/>
                <a:hlinkClick r:id="rId17">
                  <a:extLst>
                    <a:ext uri="{A12FA001-AC4F-418D-AE19-62706E023703}">
                      <ahyp:hlinkClr xmlns:ahyp="http://schemas.microsoft.com/office/drawing/2018/hyperlinkcolor" val="tx"/>
                    </a:ext>
                  </a:extLst>
                </a:hlinkClick>
              </a:rPr>
              <a:t>Colon Cancer | Condition | UAMS Health</a:t>
            </a:r>
            <a:r>
              <a:rPr lang="en-US" sz="1100">
                <a:latin typeface="Arial" pitchFamily="34"/>
                <a:cs typeface="Arial" pitchFamily="34"/>
              </a:rPr>
              <a:t> (Accessed 3 November 2025).</a:t>
            </a:r>
          </a:p>
          <a:p>
            <a:pPr lvl="0">
              <a:lnSpc>
                <a:spcPct val="80000"/>
              </a:lnSpc>
            </a:pPr>
            <a:r>
              <a:rPr lang="en-US" sz="1100">
                <a:latin typeface="Arial" pitchFamily="34"/>
                <a:cs typeface="Arial" pitchFamily="34"/>
              </a:rPr>
              <a:t>Vallis, J,  Wang, P (No date) ‘Chapter 2 The Role of Diet and Lifestyle in Colorectal Cancer Incidence and Survival’ </a:t>
            </a:r>
            <a:r>
              <a:rPr lang="en-US" sz="1100" i="1">
                <a:latin typeface="Arial" pitchFamily="34"/>
                <a:cs typeface="Arial" pitchFamily="34"/>
              </a:rPr>
              <a:t>National library of medicine, </a:t>
            </a:r>
            <a:r>
              <a:rPr lang="en-US" sz="1100">
                <a:latin typeface="Arial" pitchFamily="34"/>
                <a:cs typeface="Arial" pitchFamily="34"/>
              </a:rPr>
              <a:t>Available at:</a:t>
            </a:r>
            <a:r>
              <a:rPr lang="en-US" sz="1100" i="1">
                <a:latin typeface="Arial" pitchFamily="34"/>
                <a:cs typeface="Arial" pitchFamily="34"/>
              </a:rPr>
              <a:t> DOI: </a:t>
            </a:r>
            <a:r>
              <a:rPr lang="en-US" sz="1100" i="1" u="sng">
                <a:latin typeface="Arial" pitchFamily="34"/>
                <a:cs typeface="Arial" pitchFamily="34"/>
                <a:hlinkClick r:id="rId18">
                  <a:extLst>
                    <a:ext uri="{A12FA001-AC4F-418D-AE19-62706E023703}">
                      <ahyp:hlinkClr xmlns:ahyp="http://schemas.microsoft.com/office/drawing/2018/hyperlinkcolor" val="tx"/>
                    </a:ext>
                  </a:extLst>
                </a:hlinkClick>
              </a:rPr>
              <a:t>10.36255/exon-publications-gastrointestinal-cancers-diet-colorectal-cancer</a:t>
            </a:r>
            <a:r>
              <a:rPr lang="en-US" sz="1100" i="1">
                <a:latin typeface="Arial" pitchFamily="34"/>
                <a:cs typeface="Arial" pitchFamily="34"/>
              </a:rPr>
              <a:t>.</a:t>
            </a:r>
            <a:endParaRPr lang="en-US" sz="1100">
              <a:latin typeface="Arial" pitchFamily="34"/>
              <a:cs typeface="Arial" pitchFamily="34"/>
            </a:endParaRPr>
          </a:p>
          <a:p>
            <a:pPr lvl="0">
              <a:lnSpc>
                <a:spcPct val="80000"/>
              </a:lnSpc>
            </a:pPr>
            <a:r>
              <a:rPr lang="en-US" sz="1100">
                <a:latin typeface="Arial" pitchFamily="34"/>
                <a:cs typeface="Arial" pitchFamily="34"/>
              </a:rPr>
              <a:t>Wizard clinic (2025) </a:t>
            </a:r>
            <a:r>
              <a:rPr lang="en-US" sz="1100" i="1">
                <a:latin typeface="Arial" pitchFamily="34"/>
                <a:cs typeface="Arial" pitchFamily="34"/>
              </a:rPr>
              <a:t>Faecal Immunochemical Test (FIT). </a:t>
            </a:r>
            <a:r>
              <a:rPr lang="en-US" sz="1100">
                <a:latin typeface="Arial" pitchFamily="34"/>
                <a:cs typeface="Arial" pitchFamily="34"/>
              </a:rPr>
              <a:t>Available at: </a:t>
            </a:r>
            <a:r>
              <a:rPr lang="en-US" sz="1100" u="sng">
                <a:latin typeface="Arial" pitchFamily="34"/>
                <a:cs typeface="Arial" pitchFamily="34"/>
                <a:hlinkClick r:id="rId19">
                  <a:extLst>
                    <a:ext uri="{A12FA001-AC4F-418D-AE19-62706E023703}">
                      <ahyp:hlinkClr xmlns:ahyp="http://schemas.microsoft.com/office/drawing/2018/hyperlinkcolor" val="tx"/>
                    </a:ext>
                  </a:extLst>
                </a:hlinkClick>
              </a:rPr>
              <a:t>Faecal Immunochemical Test in Basingstoke &amp; Devizes | Wizard Clinics</a:t>
            </a:r>
            <a:r>
              <a:rPr lang="en-US" sz="1100">
                <a:latin typeface="Arial" pitchFamily="34"/>
                <a:cs typeface="Arial" pitchFamily="34"/>
              </a:rPr>
              <a:t> (Accessed: 3 November 2025).</a:t>
            </a:r>
          </a:p>
          <a:p>
            <a:pPr lvl="0">
              <a:lnSpc>
                <a:spcPct val="80000"/>
              </a:lnSpc>
            </a:pPr>
            <a:r>
              <a:rPr lang="en-US" sz="1100">
                <a:latin typeface="Arial" pitchFamily="34"/>
                <a:cs typeface="Arial" pitchFamily="34"/>
              </a:rPr>
              <a:t>World health organization (2023) </a:t>
            </a:r>
            <a:r>
              <a:rPr lang="en-US" sz="1100" i="1">
                <a:latin typeface="Arial" pitchFamily="34"/>
                <a:cs typeface="Arial" pitchFamily="34"/>
              </a:rPr>
              <a:t>Colorectal cancer</a:t>
            </a:r>
            <a:r>
              <a:rPr lang="en-US" sz="1100">
                <a:latin typeface="Arial" pitchFamily="34"/>
                <a:cs typeface="Arial" pitchFamily="34"/>
              </a:rPr>
              <a:t>. Available at : </a:t>
            </a:r>
            <a:r>
              <a:rPr lang="en-US" sz="1100" u="sng">
                <a:latin typeface="Arial" pitchFamily="34"/>
                <a:cs typeface="Arial" pitchFamily="34"/>
                <a:hlinkClick r:id="rId20">
                  <a:extLst>
                    <a:ext uri="{A12FA001-AC4F-418D-AE19-62706E023703}">
                      <ahyp:hlinkClr xmlns:ahyp="http://schemas.microsoft.com/office/drawing/2018/hyperlinkcolor" val="tx"/>
                    </a:ext>
                  </a:extLst>
                </a:hlinkClick>
              </a:rPr>
              <a:t>Colorectal cancer</a:t>
            </a:r>
            <a:r>
              <a:rPr lang="en-US" sz="1100">
                <a:latin typeface="Arial" pitchFamily="34"/>
                <a:cs typeface="Arial" pitchFamily="34"/>
              </a:rPr>
              <a:t> (Accessed 1 November 2025).</a:t>
            </a:r>
          </a:p>
          <a:p>
            <a:pPr marL="0" lvl="0" indent="0">
              <a:lnSpc>
                <a:spcPct val="80000"/>
              </a:lnSpc>
              <a:buNone/>
            </a:pPr>
            <a:endParaRPr lang="en-US" sz="900"/>
          </a:p>
          <a:p>
            <a:pPr lvl="0">
              <a:lnSpc>
                <a:spcPct val="80000"/>
              </a:lnSpc>
            </a:pPr>
            <a:endParaRPr lang="en-US" sz="1900"/>
          </a:p>
          <a:p>
            <a:pPr lvl="0">
              <a:lnSpc>
                <a:spcPct val="80000"/>
              </a:lnSpc>
            </a:pPr>
            <a:endParaRPr lang="en-US" sz="1900"/>
          </a:p>
          <a:p>
            <a:pPr lvl="0">
              <a:lnSpc>
                <a:spcPct val="80000"/>
              </a:lnSpc>
            </a:pPr>
            <a:endParaRPr lang="en-US" sz="1900"/>
          </a:p>
          <a:p>
            <a:pPr lvl="0">
              <a:lnSpc>
                <a:spcPct val="80000"/>
              </a:lnSpc>
            </a:pPr>
            <a:endParaRPr lang="en-US" sz="1900" b="1"/>
          </a:p>
        </p:txBody>
      </p:sp>
      <p:pic>
        <p:nvPicPr>
          <p:cNvPr id="4" name="Audio 15">
            <a:extLst>
              <a:ext uri="{FF2B5EF4-FFF2-40B4-BE49-F238E27FC236}">
                <a16:creationId xmlns:a16="http://schemas.microsoft.com/office/drawing/2014/main" id="{2D5ECC1E-58D7-CE7B-8317-75B205FFCA34}"/>
              </a:ext>
            </a:extLst>
          </p:cNvPr>
          <p:cNvPicPr>
            <a:picLocks noChangeAspect="1"/>
          </p:cNvPicPr>
          <p:nvPr>
            <a:audioFile r:link="rId2"/>
            <p:extLst>
              <p:ext uri="{DAA4B4D4-6D71-4841-9C94-3DE7FCFB9230}">
                <p14:media xmlns:p14="http://schemas.microsoft.com/office/powerpoint/2010/main" r:embed="rId1"/>
              </p:ext>
            </p:extLst>
          </p:nvPr>
        </p:nvPicPr>
        <p:blipFill>
          <a:blip r:embed="rId21"/>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1917"/>
    </mc:Choice>
    <mc:Fallback>
      <p:transition spd="slow" advTm="11917"/>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theme/theme1.xml><?xml version="1.0" encoding="utf-8"?>
<a:theme xmlns:a="http://schemas.openxmlformats.org/drawingml/2006/main" name="I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1987</Words>
  <Application>Microsoft Office PowerPoint</Application>
  <PresentationFormat>Widescreen</PresentationFormat>
  <Paragraphs>195</Paragraphs>
  <Slides>16</Slides>
  <Notes>16</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Century Gothic</vt:lpstr>
      <vt:lpstr>Wingdings 3</vt:lpstr>
      <vt:lpstr>Ion</vt:lpstr>
      <vt:lpstr>PowerPoint Presentation</vt:lpstr>
      <vt:lpstr>Bowel Cancer </vt:lpstr>
      <vt:lpstr>What is Bowel Cancer ?</vt:lpstr>
      <vt:lpstr>Stages of bowel cancer</vt:lpstr>
      <vt:lpstr>Risk factors </vt:lpstr>
      <vt:lpstr>Case study </vt:lpstr>
      <vt:lpstr>Case study </vt:lpstr>
      <vt:lpstr>Digestive system</vt:lpstr>
      <vt:lpstr>How is the digestive system affected when cancerous ?</vt:lpstr>
      <vt:lpstr>Symptoms </vt:lpstr>
      <vt:lpstr>Bowel cancer screening</vt:lpstr>
      <vt:lpstr>diagnosis</vt:lpstr>
      <vt:lpstr>Treatment </vt:lpstr>
      <vt:lpstr>Carols treatment</vt:lpstr>
      <vt:lpstr>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Kelly (2409367)</dc:creator>
  <cp:lastModifiedBy>charlotte kelly</cp:lastModifiedBy>
  <cp:revision>28</cp:revision>
  <dcterms:created xsi:type="dcterms:W3CDTF">2025-11-04T11:37:00Z</dcterms:created>
  <dcterms:modified xsi:type="dcterms:W3CDTF">2025-11-15T10:27:19Z</dcterms:modified>
</cp:coreProperties>
</file>