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93" r:id="rId4"/>
    <p:sldId id="258" r:id="rId5"/>
    <p:sldId id="259" r:id="rId6"/>
    <p:sldId id="291" r:id="rId7"/>
    <p:sldId id="284" r:id="rId8"/>
    <p:sldId id="283" r:id="rId9"/>
    <p:sldId id="288" r:id="rId10"/>
    <p:sldId id="282" r:id="rId11"/>
    <p:sldId id="292" r:id="rId12"/>
    <p:sldId id="289" r:id="rId13"/>
    <p:sldId id="287" r:id="rId14"/>
    <p:sldId id="276" r:id="rId15"/>
    <p:sldId id="290" r:id="rId16"/>
    <p:sldId id="260" r:id="rId17"/>
    <p:sldId id="261" r:id="rId18"/>
    <p:sldId id="270" r:id="rId19"/>
    <p:sldId id="271" r:id="rId20"/>
    <p:sldId id="263" r:id="rId21"/>
    <p:sldId id="272" r:id="rId22"/>
    <p:sldId id="273" r:id="rId23"/>
    <p:sldId id="275" r:id="rId24"/>
    <p:sldId id="279" r:id="rId25"/>
    <p:sldId id="274" r:id="rId26"/>
    <p:sldId id="265" r:id="rId27"/>
    <p:sldId id="264" r:id="rId28"/>
    <p:sldId id="268" r:id="rId29"/>
    <p:sldId id="266" r:id="rId30"/>
    <p:sldId id="280" r:id="rId31"/>
    <p:sldId id="281" r:id="rId32"/>
    <p:sldId id="267" r:id="rId33"/>
    <p:sldId id="277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58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Langford" userId="dbf6bd372a34722a" providerId="LiveId" clId="{86DFC2D2-394A-4CF8-8549-A21512DC8E0E}"/>
    <pc:docChg chg="addSld delSld modSld">
      <pc:chgData name="sharon Langford" userId="dbf6bd372a34722a" providerId="LiveId" clId="{86DFC2D2-394A-4CF8-8549-A21512DC8E0E}" dt="2025-10-12T17:23:26.748" v="3" actId="2696"/>
      <pc:docMkLst>
        <pc:docMk/>
      </pc:docMkLst>
      <pc:sldChg chg="modSp new del mod">
        <pc:chgData name="sharon Langford" userId="dbf6bd372a34722a" providerId="LiveId" clId="{86DFC2D2-394A-4CF8-8549-A21512DC8E0E}" dt="2025-10-12T17:23:26.748" v="3" actId="2696"/>
        <pc:sldMkLst>
          <pc:docMk/>
          <pc:sldMk cId="147268736" sldId="294"/>
        </pc:sldMkLst>
        <pc:spChg chg="mod">
          <ac:chgData name="sharon Langford" userId="dbf6bd372a34722a" providerId="LiveId" clId="{86DFC2D2-394A-4CF8-8549-A21512DC8E0E}" dt="2025-10-12T17:18:23.087" v="2" actId="6549"/>
          <ac:spMkLst>
            <pc:docMk/>
            <pc:sldMk cId="147268736" sldId="294"/>
            <ac:spMk id="3" creationId="{7645E855-9678-5060-1301-21F22CAF6F5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DCD284-5DB9-404F-838A-A40ECBF2D3F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3D473B-F3B8-42E6-8C57-31B16A337099}">
      <dgm:prSet/>
      <dgm:spPr/>
      <dgm:t>
        <a:bodyPr/>
        <a:lstStyle/>
        <a:p>
          <a:r>
            <a:rPr lang="en-US"/>
            <a:t>I feel anxious </a:t>
          </a:r>
        </a:p>
      </dgm:t>
    </dgm:pt>
    <dgm:pt modelId="{3841FA94-0412-4DC8-83F1-66BBF09D1FDE}" type="parTrans" cxnId="{F386643E-1550-46D0-AADE-790707F8EE78}">
      <dgm:prSet/>
      <dgm:spPr/>
      <dgm:t>
        <a:bodyPr/>
        <a:lstStyle/>
        <a:p>
          <a:endParaRPr lang="en-US"/>
        </a:p>
      </dgm:t>
    </dgm:pt>
    <dgm:pt modelId="{9B3AEADA-A3D8-40B4-9AD9-144CB0C28DCF}" type="sibTrans" cxnId="{F386643E-1550-46D0-AADE-790707F8EE78}">
      <dgm:prSet/>
      <dgm:spPr/>
      <dgm:t>
        <a:bodyPr/>
        <a:lstStyle/>
        <a:p>
          <a:endParaRPr lang="en-US"/>
        </a:p>
      </dgm:t>
    </dgm:pt>
    <dgm:pt modelId="{7E4A63FB-4B7E-4C0A-993A-78411164AAA6}">
      <dgm:prSet/>
      <dgm:spPr/>
      <dgm:t>
        <a:bodyPr/>
        <a:lstStyle/>
        <a:p>
          <a:r>
            <a:rPr lang="en-US"/>
            <a:t>I feel delighted</a:t>
          </a:r>
        </a:p>
      </dgm:t>
    </dgm:pt>
    <dgm:pt modelId="{52152F49-ED16-4A93-B107-DB5D009D3398}" type="parTrans" cxnId="{6C877673-46E1-4B13-8563-A235930B63BA}">
      <dgm:prSet/>
      <dgm:spPr/>
      <dgm:t>
        <a:bodyPr/>
        <a:lstStyle/>
        <a:p>
          <a:endParaRPr lang="en-US"/>
        </a:p>
      </dgm:t>
    </dgm:pt>
    <dgm:pt modelId="{7AD71F55-1852-4F8B-8B13-4E3F85E9CAE5}" type="sibTrans" cxnId="{6C877673-46E1-4B13-8563-A235930B63BA}">
      <dgm:prSet/>
      <dgm:spPr/>
      <dgm:t>
        <a:bodyPr/>
        <a:lstStyle/>
        <a:p>
          <a:endParaRPr lang="en-US"/>
        </a:p>
      </dgm:t>
    </dgm:pt>
    <dgm:pt modelId="{9ACBF3F7-ECD0-4179-8690-E9A820FFA909}">
      <dgm:prSet/>
      <dgm:spPr/>
      <dgm:t>
        <a:bodyPr/>
        <a:lstStyle/>
        <a:p>
          <a:r>
            <a:rPr lang="en-US"/>
            <a:t>I feel ashamed</a:t>
          </a:r>
        </a:p>
      </dgm:t>
    </dgm:pt>
    <dgm:pt modelId="{CD538B23-567E-4FE2-8FF0-C90750180D3F}" type="parTrans" cxnId="{462F6DD6-E1EA-49AC-A367-B7029336E9C1}">
      <dgm:prSet/>
      <dgm:spPr/>
      <dgm:t>
        <a:bodyPr/>
        <a:lstStyle/>
        <a:p>
          <a:endParaRPr lang="en-US"/>
        </a:p>
      </dgm:t>
    </dgm:pt>
    <dgm:pt modelId="{F7054BC9-506B-4696-AA83-559ECAF30E39}" type="sibTrans" cxnId="{462F6DD6-E1EA-49AC-A367-B7029336E9C1}">
      <dgm:prSet/>
      <dgm:spPr/>
      <dgm:t>
        <a:bodyPr/>
        <a:lstStyle/>
        <a:p>
          <a:endParaRPr lang="en-US"/>
        </a:p>
      </dgm:t>
    </dgm:pt>
    <dgm:pt modelId="{D58EA324-F8BC-4AB3-8ACE-3806B39AF1C0}">
      <dgm:prSet/>
      <dgm:spPr/>
      <dgm:t>
        <a:bodyPr/>
        <a:lstStyle/>
        <a:p>
          <a:r>
            <a:rPr lang="en-US"/>
            <a:t>I feel doubtful</a:t>
          </a:r>
        </a:p>
      </dgm:t>
    </dgm:pt>
    <dgm:pt modelId="{0C811744-F388-4028-9DB2-8E8FC90B6A3A}" type="parTrans" cxnId="{6FB9C9E1-7286-4A18-A533-00C52131826F}">
      <dgm:prSet/>
      <dgm:spPr/>
      <dgm:t>
        <a:bodyPr/>
        <a:lstStyle/>
        <a:p>
          <a:endParaRPr lang="en-US"/>
        </a:p>
      </dgm:t>
    </dgm:pt>
    <dgm:pt modelId="{56827DDA-A39F-4E96-BA75-AE92ED381868}" type="sibTrans" cxnId="{6FB9C9E1-7286-4A18-A533-00C52131826F}">
      <dgm:prSet/>
      <dgm:spPr/>
      <dgm:t>
        <a:bodyPr/>
        <a:lstStyle/>
        <a:p>
          <a:endParaRPr lang="en-US"/>
        </a:p>
      </dgm:t>
    </dgm:pt>
    <dgm:pt modelId="{72BE2D86-A353-4DCB-B41D-CC9FD5A71CDF}">
      <dgm:prSet/>
      <dgm:spPr/>
      <dgm:t>
        <a:bodyPr/>
        <a:lstStyle/>
        <a:p>
          <a:r>
            <a:rPr lang="en-US"/>
            <a:t>I feel angry</a:t>
          </a:r>
        </a:p>
      </dgm:t>
    </dgm:pt>
    <dgm:pt modelId="{4D8D2545-06FC-4812-B5E8-1AD4831AED45}" type="parTrans" cxnId="{00B86623-E579-45B6-B4B8-CD160642CF6D}">
      <dgm:prSet/>
      <dgm:spPr/>
      <dgm:t>
        <a:bodyPr/>
        <a:lstStyle/>
        <a:p>
          <a:endParaRPr lang="en-US"/>
        </a:p>
      </dgm:t>
    </dgm:pt>
    <dgm:pt modelId="{7CDFDD30-BB85-4FB2-AA5D-1A680B58076D}" type="sibTrans" cxnId="{00B86623-E579-45B6-B4B8-CD160642CF6D}">
      <dgm:prSet/>
      <dgm:spPr/>
      <dgm:t>
        <a:bodyPr/>
        <a:lstStyle/>
        <a:p>
          <a:endParaRPr lang="en-US"/>
        </a:p>
      </dgm:t>
    </dgm:pt>
    <dgm:pt modelId="{336E7B52-88EA-4C0D-81AC-EAEA22654AB7}">
      <dgm:prSet/>
      <dgm:spPr/>
      <dgm:t>
        <a:bodyPr/>
        <a:lstStyle/>
        <a:p>
          <a:r>
            <a:rPr lang="en-US"/>
            <a:t>I feel miserable</a:t>
          </a:r>
        </a:p>
      </dgm:t>
    </dgm:pt>
    <dgm:pt modelId="{600D9A5E-237C-4228-BA9F-B1C3DF9436F3}" type="parTrans" cxnId="{E567DCA8-D9E4-4C85-93C5-01927F538487}">
      <dgm:prSet/>
      <dgm:spPr/>
      <dgm:t>
        <a:bodyPr/>
        <a:lstStyle/>
        <a:p>
          <a:endParaRPr lang="en-US"/>
        </a:p>
      </dgm:t>
    </dgm:pt>
    <dgm:pt modelId="{9E3E90FE-32FC-4A42-A754-83451107E183}" type="sibTrans" cxnId="{E567DCA8-D9E4-4C85-93C5-01927F538487}">
      <dgm:prSet/>
      <dgm:spPr/>
      <dgm:t>
        <a:bodyPr/>
        <a:lstStyle/>
        <a:p>
          <a:endParaRPr lang="en-US"/>
        </a:p>
      </dgm:t>
    </dgm:pt>
    <dgm:pt modelId="{F399B53E-5AB7-4C2A-99B6-18EC556762D3}">
      <dgm:prSet/>
      <dgm:spPr/>
      <dgm:t>
        <a:bodyPr/>
        <a:lstStyle/>
        <a:p>
          <a:r>
            <a:rPr lang="en-US"/>
            <a:t>I feel useless</a:t>
          </a:r>
        </a:p>
      </dgm:t>
    </dgm:pt>
    <dgm:pt modelId="{19DF4BC5-AAD5-42AB-AFAA-C6904C79C118}" type="parTrans" cxnId="{664496DE-794A-4F7A-8F50-0ED2E75228ED}">
      <dgm:prSet/>
      <dgm:spPr/>
      <dgm:t>
        <a:bodyPr/>
        <a:lstStyle/>
        <a:p>
          <a:endParaRPr lang="en-US"/>
        </a:p>
      </dgm:t>
    </dgm:pt>
    <dgm:pt modelId="{65354823-C350-4BBC-85EE-9FB001A4BCCC}" type="sibTrans" cxnId="{664496DE-794A-4F7A-8F50-0ED2E75228ED}">
      <dgm:prSet/>
      <dgm:spPr/>
      <dgm:t>
        <a:bodyPr/>
        <a:lstStyle/>
        <a:p>
          <a:endParaRPr lang="en-US"/>
        </a:p>
      </dgm:t>
    </dgm:pt>
    <dgm:pt modelId="{C52A4950-67D5-4005-94A5-31A43B6F80BA}">
      <dgm:prSet/>
      <dgm:spPr/>
      <dgm:t>
        <a:bodyPr/>
        <a:lstStyle/>
        <a:p>
          <a:r>
            <a:rPr lang="en-US"/>
            <a:t>I feel tired</a:t>
          </a:r>
        </a:p>
      </dgm:t>
    </dgm:pt>
    <dgm:pt modelId="{6976689A-2F20-4E35-AA96-942DFF4D7EC2}" type="parTrans" cxnId="{70E93B6D-9674-4F74-A20C-CB75E16E5C81}">
      <dgm:prSet/>
      <dgm:spPr/>
      <dgm:t>
        <a:bodyPr/>
        <a:lstStyle/>
        <a:p>
          <a:endParaRPr lang="en-US"/>
        </a:p>
      </dgm:t>
    </dgm:pt>
    <dgm:pt modelId="{136D599D-3334-45C8-BF8E-08FB68E776AE}" type="sibTrans" cxnId="{70E93B6D-9674-4F74-A20C-CB75E16E5C81}">
      <dgm:prSet/>
      <dgm:spPr/>
      <dgm:t>
        <a:bodyPr/>
        <a:lstStyle/>
        <a:p>
          <a:endParaRPr lang="en-US"/>
        </a:p>
      </dgm:t>
    </dgm:pt>
    <dgm:pt modelId="{EF662868-6D43-4E26-B2C4-AF19594B94E7}" type="pres">
      <dgm:prSet presAssocID="{5DDCD284-5DB9-404F-838A-A40ECBF2D3FB}" presName="vert0" presStyleCnt="0">
        <dgm:presLayoutVars>
          <dgm:dir/>
          <dgm:animOne val="branch"/>
          <dgm:animLvl val="lvl"/>
        </dgm:presLayoutVars>
      </dgm:prSet>
      <dgm:spPr/>
    </dgm:pt>
    <dgm:pt modelId="{984D50AB-505C-4C1B-9A06-AC2A42B60658}" type="pres">
      <dgm:prSet presAssocID="{CD3D473B-F3B8-42E6-8C57-31B16A337099}" presName="thickLine" presStyleLbl="alignNode1" presStyleIdx="0" presStyleCnt="8"/>
      <dgm:spPr/>
    </dgm:pt>
    <dgm:pt modelId="{950F7826-E22A-43CB-90D2-23ED1E1751C4}" type="pres">
      <dgm:prSet presAssocID="{CD3D473B-F3B8-42E6-8C57-31B16A337099}" presName="horz1" presStyleCnt="0"/>
      <dgm:spPr/>
    </dgm:pt>
    <dgm:pt modelId="{5108C87C-DEE5-46D6-A887-BEC2A0C73F14}" type="pres">
      <dgm:prSet presAssocID="{CD3D473B-F3B8-42E6-8C57-31B16A337099}" presName="tx1" presStyleLbl="revTx" presStyleIdx="0" presStyleCnt="8"/>
      <dgm:spPr/>
    </dgm:pt>
    <dgm:pt modelId="{656C8C4A-1B80-47D6-94E0-8AD415C1DBF8}" type="pres">
      <dgm:prSet presAssocID="{CD3D473B-F3B8-42E6-8C57-31B16A337099}" presName="vert1" presStyleCnt="0"/>
      <dgm:spPr/>
    </dgm:pt>
    <dgm:pt modelId="{99C4BBFF-1416-4ECE-B6F5-B91A719672F1}" type="pres">
      <dgm:prSet presAssocID="{7E4A63FB-4B7E-4C0A-993A-78411164AAA6}" presName="thickLine" presStyleLbl="alignNode1" presStyleIdx="1" presStyleCnt="8"/>
      <dgm:spPr/>
    </dgm:pt>
    <dgm:pt modelId="{9D808174-9FF8-4D5B-9127-97402C08A809}" type="pres">
      <dgm:prSet presAssocID="{7E4A63FB-4B7E-4C0A-993A-78411164AAA6}" presName="horz1" presStyleCnt="0"/>
      <dgm:spPr/>
    </dgm:pt>
    <dgm:pt modelId="{5C2FC4AF-7DF1-4332-AF91-5C1DBBA2BF58}" type="pres">
      <dgm:prSet presAssocID="{7E4A63FB-4B7E-4C0A-993A-78411164AAA6}" presName="tx1" presStyleLbl="revTx" presStyleIdx="1" presStyleCnt="8"/>
      <dgm:spPr/>
    </dgm:pt>
    <dgm:pt modelId="{926B3B7F-3AFF-42A9-9592-8F11264792E8}" type="pres">
      <dgm:prSet presAssocID="{7E4A63FB-4B7E-4C0A-993A-78411164AAA6}" presName="vert1" presStyleCnt="0"/>
      <dgm:spPr/>
    </dgm:pt>
    <dgm:pt modelId="{3910925D-B12F-4997-8C4C-527BFB41A46E}" type="pres">
      <dgm:prSet presAssocID="{9ACBF3F7-ECD0-4179-8690-E9A820FFA909}" presName="thickLine" presStyleLbl="alignNode1" presStyleIdx="2" presStyleCnt="8"/>
      <dgm:spPr/>
    </dgm:pt>
    <dgm:pt modelId="{940605C5-0B91-4E48-9884-0A9F18EB251E}" type="pres">
      <dgm:prSet presAssocID="{9ACBF3F7-ECD0-4179-8690-E9A820FFA909}" presName="horz1" presStyleCnt="0"/>
      <dgm:spPr/>
    </dgm:pt>
    <dgm:pt modelId="{B829559F-FD30-4B2B-987F-81A9BE5BBE51}" type="pres">
      <dgm:prSet presAssocID="{9ACBF3F7-ECD0-4179-8690-E9A820FFA909}" presName="tx1" presStyleLbl="revTx" presStyleIdx="2" presStyleCnt="8"/>
      <dgm:spPr/>
    </dgm:pt>
    <dgm:pt modelId="{80D63A79-73B6-4BF6-96F6-8FC450F409B4}" type="pres">
      <dgm:prSet presAssocID="{9ACBF3F7-ECD0-4179-8690-E9A820FFA909}" presName="vert1" presStyleCnt="0"/>
      <dgm:spPr/>
    </dgm:pt>
    <dgm:pt modelId="{4F80D317-F905-44FF-8077-B248C34E24C5}" type="pres">
      <dgm:prSet presAssocID="{D58EA324-F8BC-4AB3-8ACE-3806B39AF1C0}" presName="thickLine" presStyleLbl="alignNode1" presStyleIdx="3" presStyleCnt="8"/>
      <dgm:spPr/>
    </dgm:pt>
    <dgm:pt modelId="{1FABAA20-2D42-4A5C-B199-19FA597F764D}" type="pres">
      <dgm:prSet presAssocID="{D58EA324-F8BC-4AB3-8ACE-3806B39AF1C0}" presName="horz1" presStyleCnt="0"/>
      <dgm:spPr/>
    </dgm:pt>
    <dgm:pt modelId="{55E3908B-B475-44AF-B717-99B27EDD7937}" type="pres">
      <dgm:prSet presAssocID="{D58EA324-F8BC-4AB3-8ACE-3806B39AF1C0}" presName="tx1" presStyleLbl="revTx" presStyleIdx="3" presStyleCnt="8"/>
      <dgm:spPr/>
    </dgm:pt>
    <dgm:pt modelId="{B68353F2-7145-4763-8368-E961AB55F22E}" type="pres">
      <dgm:prSet presAssocID="{D58EA324-F8BC-4AB3-8ACE-3806B39AF1C0}" presName="vert1" presStyleCnt="0"/>
      <dgm:spPr/>
    </dgm:pt>
    <dgm:pt modelId="{D53C4180-56B1-4C38-A6C5-C27365296A84}" type="pres">
      <dgm:prSet presAssocID="{72BE2D86-A353-4DCB-B41D-CC9FD5A71CDF}" presName="thickLine" presStyleLbl="alignNode1" presStyleIdx="4" presStyleCnt="8"/>
      <dgm:spPr/>
    </dgm:pt>
    <dgm:pt modelId="{5D58D43C-CC3D-492B-B11C-39C14A122ED1}" type="pres">
      <dgm:prSet presAssocID="{72BE2D86-A353-4DCB-B41D-CC9FD5A71CDF}" presName="horz1" presStyleCnt="0"/>
      <dgm:spPr/>
    </dgm:pt>
    <dgm:pt modelId="{48A5EE55-0125-4186-9F9C-2CC13A0DAABA}" type="pres">
      <dgm:prSet presAssocID="{72BE2D86-A353-4DCB-B41D-CC9FD5A71CDF}" presName="tx1" presStyleLbl="revTx" presStyleIdx="4" presStyleCnt="8"/>
      <dgm:spPr/>
    </dgm:pt>
    <dgm:pt modelId="{2FDA715D-15A1-4CC4-BF20-B5F6EECE8BE4}" type="pres">
      <dgm:prSet presAssocID="{72BE2D86-A353-4DCB-B41D-CC9FD5A71CDF}" presName="vert1" presStyleCnt="0"/>
      <dgm:spPr/>
    </dgm:pt>
    <dgm:pt modelId="{91DB1145-EACA-4C7A-A512-36E5CAD82825}" type="pres">
      <dgm:prSet presAssocID="{336E7B52-88EA-4C0D-81AC-EAEA22654AB7}" presName="thickLine" presStyleLbl="alignNode1" presStyleIdx="5" presStyleCnt="8"/>
      <dgm:spPr/>
    </dgm:pt>
    <dgm:pt modelId="{851104DC-E3BA-45AA-BBEB-009AE85CAACC}" type="pres">
      <dgm:prSet presAssocID="{336E7B52-88EA-4C0D-81AC-EAEA22654AB7}" presName="horz1" presStyleCnt="0"/>
      <dgm:spPr/>
    </dgm:pt>
    <dgm:pt modelId="{16B4BE8E-01BC-429A-B85E-A96FE9EF6DC2}" type="pres">
      <dgm:prSet presAssocID="{336E7B52-88EA-4C0D-81AC-EAEA22654AB7}" presName="tx1" presStyleLbl="revTx" presStyleIdx="5" presStyleCnt="8"/>
      <dgm:spPr/>
    </dgm:pt>
    <dgm:pt modelId="{021BC18C-2533-4964-BBC3-632017E55E99}" type="pres">
      <dgm:prSet presAssocID="{336E7B52-88EA-4C0D-81AC-EAEA22654AB7}" presName="vert1" presStyleCnt="0"/>
      <dgm:spPr/>
    </dgm:pt>
    <dgm:pt modelId="{8A6A8D11-CCFF-4FB9-AB78-A732CEE86299}" type="pres">
      <dgm:prSet presAssocID="{F399B53E-5AB7-4C2A-99B6-18EC556762D3}" presName="thickLine" presStyleLbl="alignNode1" presStyleIdx="6" presStyleCnt="8"/>
      <dgm:spPr/>
    </dgm:pt>
    <dgm:pt modelId="{21B051C7-F1CA-4F0D-9B4D-035716B078F0}" type="pres">
      <dgm:prSet presAssocID="{F399B53E-5AB7-4C2A-99B6-18EC556762D3}" presName="horz1" presStyleCnt="0"/>
      <dgm:spPr/>
    </dgm:pt>
    <dgm:pt modelId="{C278100F-C765-4AD7-B23B-49471788578E}" type="pres">
      <dgm:prSet presAssocID="{F399B53E-5AB7-4C2A-99B6-18EC556762D3}" presName="tx1" presStyleLbl="revTx" presStyleIdx="6" presStyleCnt="8"/>
      <dgm:spPr/>
    </dgm:pt>
    <dgm:pt modelId="{87F4DDDF-9B64-4E6C-A3CF-3A4D98B20BC1}" type="pres">
      <dgm:prSet presAssocID="{F399B53E-5AB7-4C2A-99B6-18EC556762D3}" presName="vert1" presStyleCnt="0"/>
      <dgm:spPr/>
    </dgm:pt>
    <dgm:pt modelId="{ABFB893B-53A1-4C4F-9B76-7C5D6E4940ED}" type="pres">
      <dgm:prSet presAssocID="{C52A4950-67D5-4005-94A5-31A43B6F80BA}" presName="thickLine" presStyleLbl="alignNode1" presStyleIdx="7" presStyleCnt="8"/>
      <dgm:spPr/>
    </dgm:pt>
    <dgm:pt modelId="{BE10D7A4-3500-458A-ACBF-5DDF6C8DEB97}" type="pres">
      <dgm:prSet presAssocID="{C52A4950-67D5-4005-94A5-31A43B6F80BA}" presName="horz1" presStyleCnt="0"/>
      <dgm:spPr/>
    </dgm:pt>
    <dgm:pt modelId="{E3F64600-06C7-449B-A149-9EBBE13C2428}" type="pres">
      <dgm:prSet presAssocID="{C52A4950-67D5-4005-94A5-31A43B6F80BA}" presName="tx1" presStyleLbl="revTx" presStyleIdx="7" presStyleCnt="8"/>
      <dgm:spPr/>
    </dgm:pt>
    <dgm:pt modelId="{03CE4D92-F4B3-4F17-A7A9-968DB9AB9CBD}" type="pres">
      <dgm:prSet presAssocID="{C52A4950-67D5-4005-94A5-31A43B6F80BA}" presName="vert1" presStyleCnt="0"/>
      <dgm:spPr/>
    </dgm:pt>
  </dgm:ptLst>
  <dgm:cxnLst>
    <dgm:cxn modelId="{907F7705-3717-478A-B3D7-9882E7142823}" type="presOf" srcId="{7E4A63FB-4B7E-4C0A-993A-78411164AAA6}" destId="{5C2FC4AF-7DF1-4332-AF91-5C1DBBA2BF58}" srcOrd="0" destOrd="0" presId="urn:microsoft.com/office/officeart/2008/layout/LinedList"/>
    <dgm:cxn modelId="{4FC92812-5838-4F47-8DAF-36F237054B13}" type="presOf" srcId="{C52A4950-67D5-4005-94A5-31A43B6F80BA}" destId="{E3F64600-06C7-449B-A149-9EBBE13C2428}" srcOrd="0" destOrd="0" presId="urn:microsoft.com/office/officeart/2008/layout/LinedList"/>
    <dgm:cxn modelId="{00B86623-E579-45B6-B4B8-CD160642CF6D}" srcId="{5DDCD284-5DB9-404F-838A-A40ECBF2D3FB}" destId="{72BE2D86-A353-4DCB-B41D-CC9FD5A71CDF}" srcOrd="4" destOrd="0" parTransId="{4D8D2545-06FC-4812-B5E8-1AD4831AED45}" sibTransId="{7CDFDD30-BB85-4FB2-AA5D-1A680B58076D}"/>
    <dgm:cxn modelId="{347B6025-2F1E-4969-A53A-E37397036C36}" type="presOf" srcId="{336E7B52-88EA-4C0D-81AC-EAEA22654AB7}" destId="{16B4BE8E-01BC-429A-B85E-A96FE9EF6DC2}" srcOrd="0" destOrd="0" presId="urn:microsoft.com/office/officeart/2008/layout/LinedList"/>
    <dgm:cxn modelId="{929FB738-741E-46AD-902E-F3A996EAEC3D}" type="presOf" srcId="{F399B53E-5AB7-4C2A-99B6-18EC556762D3}" destId="{C278100F-C765-4AD7-B23B-49471788578E}" srcOrd="0" destOrd="0" presId="urn:microsoft.com/office/officeart/2008/layout/LinedList"/>
    <dgm:cxn modelId="{F386643E-1550-46D0-AADE-790707F8EE78}" srcId="{5DDCD284-5DB9-404F-838A-A40ECBF2D3FB}" destId="{CD3D473B-F3B8-42E6-8C57-31B16A337099}" srcOrd="0" destOrd="0" parTransId="{3841FA94-0412-4DC8-83F1-66BBF09D1FDE}" sibTransId="{9B3AEADA-A3D8-40B4-9AD9-144CB0C28DCF}"/>
    <dgm:cxn modelId="{B6AD8366-4A12-4DF7-88B6-35451F89ADD4}" type="presOf" srcId="{9ACBF3F7-ECD0-4179-8690-E9A820FFA909}" destId="{B829559F-FD30-4B2B-987F-81A9BE5BBE51}" srcOrd="0" destOrd="0" presId="urn:microsoft.com/office/officeart/2008/layout/LinedList"/>
    <dgm:cxn modelId="{70E93B6D-9674-4F74-A20C-CB75E16E5C81}" srcId="{5DDCD284-5DB9-404F-838A-A40ECBF2D3FB}" destId="{C52A4950-67D5-4005-94A5-31A43B6F80BA}" srcOrd="7" destOrd="0" parTransId="{6976689A-2F20-4E35-AA96-942DFF4D7EC2}" sibTransId="{136D599D-3334-45C8-BF8E-08FB68E776AE}"/>
    <dgm:cxn modelId="{6C877673-46E1-4B13-8563-A235930B63BA}" srcId="{5DDCD284-5DB9-404F-838A-A40ECBF2D3FB}" destId="{7E4A63FB-4B7E-4C0A-993A-78411164AAA6}" srcOrd="1" destOrd="0" parTransId="{52152F49-ED16-4A93-B107-DB5D009D3398}" sibTransId="{7AD71F55-1852-4F8B-8B13-4E3F85E9CAE5}"/>
    <dgm:cxn modelId="{6370F480-FFC2-4382-A6AF-1F7062D83B23}" type="presOf" srcId="{72BE2D86-A353-4DCB-B41D-CC9FD5A71CDF}" destId="{48A5EE55-0125-4186-9F9C-2CC13A0DAABA}" srcOrd="0" destOrd="0" presId="urn:microsoft.com/office/officeart/2008/layout/LinedList"/>
    <dgm:cxn modelId="{EB35718A-0F9F-4B47-8B21-07978753DD7D}" type="presOf" srcId="{CD3D473B-F3B8-42E6-8C57-31B16A337099}" destId="{5108C87C-DEE5-46D6-A887-BEC2A0C73F14}" srcOrd="0" destOrd="0" presId="urn:microsoft.com/office/officeart/2008/layout/LinedList"/>
    <dgm:cxn modelId="{E567DCA8-D9E4-4C85-93C5-01927F538487}" srcId="{5DDCD284-5DB9-404F-838A-A40ECBF2D3FB}" destId="{336E7B52-88EA-4C0D-81AC-EAEA22654AB7}" srcOrd="5" destOrd="0" parTransId="{600D9A5E-237C-4228-BA9F-B1C3DF9436F3}" sibTransId="{9E3E90FE-32FC-4A42-A754-83451107E183}"/>
    <dgm:cxn modelId="{B1F7D3AB-0DBD-4D19-8A7B-83E60DDE3582}" type="presOf" srcId="{D58EA324-F8BC-4AB3-8ACE-3806B39AF1C0}" destId="{55E3908B-B475-44AF-B717-99B27EDD7937}" srcOrd="0" destOrd="0" presId="urn:microsoft.com/office/officeart/2008/layout/LinedList"/>
    <dgm:cxn modelId="{04EFC6D2-6FF7-4C60-8B1D-2887858814DB}" type="presOf" srcId="{5DDCD284-5DB9-404F-838A-A40ECBF2D3FB}" destId="{EF662868-6D43-4E26-B2C4-AF19594B94E7}" srcOrd="0" destOrd="0" presId="urn:microsoft.com/office/officeart/2008/layout/LinedList"/>
    <dgm:cxn modelId="{462F6DD6-E1EA-49AC-A367-B7029336E9C1}" srcId="{5DDCD284-5DB9-404F-838A-A40ECBF2D3FB}" destId="{9ACBF3F7-ECD0-4179-8690-E9A820FFA909}" srcOrd="2" destOrd="0" parTransId="{CD538B23-567E-4FE2-8FF0-C90750180D3F}" sibTransId="{F7054BC9-506B-4696-AA83-559ECAF30E39}"/>
    <dgm:cxn modelId="{664496DE-794A-4F7A-8F50-0ED2E75228ED}" srcId="{5DDCD284-5DB9-404F-838A-A40ECBF2D3FB}" destId="{F399B53E-5AB7-4C2A-99B6-18EC556762D3}" srcOrd="6" destOrd="0" parTransId="{19DF4BC5-AAD5-42AB-AFAA-C6904C79C118}" sibTransId="{65354823-C350-4BBC-85EE-9FB001A4BCCC}"/>
    <dgm:cxn modelId="{6FB9C9E1-7286-4A18-A533-00C52131826F}" srcId="{5DDCD284-5DB9-404F-838A-A40ECBF2D3FB}" destId="{D58EA324-F8BC-4AB3-8ACE-3806B39AF1C0}" srcOrd="3" destOrd="0" parTransId="{0C811744-F388-4028-9DB2-8E8FC90B6A3A}" sibTransId="{56827DDA-A39F-4E96-BA75-AE92ED381868}"/>
    <dgm:cxn modelId="{806F6565-5261-4976-92F0-3A4E8BFCA349}" type="presParOf" srcId="{EF662868-6D43-4E26-B2C4-AF19594B94E7}" destId="{984D50AB-505C-4C1B-9A06-AC2A42B60658}" srcOrd="0" destOrd="0" presId="urn:microsoft.com/office/officeart/2008/layout/LinedList"/>
    <dgm:cxn modelId="{7FDCDC42-FA29-4830-8D5F-46D4DF881351}" type="presParOf" srcId="{EF662868-6D43-4E26-B2C4-AF19594B94E7}" destId="{950F7826-E22A-43CB-90D2-23ED1E1751C4}" srcOrd="1" destOrd="0" presId="urn:microsoft.com/office/officeart/2008/layout/LinedList"/>
    <dgm:cxn modelId="{C7810727-67BF-44E2-9F18-7D2BEF679311}" type="presParOf" srcId="{950F7826-E22A-43CB-90D2-23ED1E1751C4}" destId="{5108C87C-DEE5-46D6-A887-BEC2A0C73F14}" srcOrd="0" destOrd="0" presId="urn:microsoft.com/office/officeart/2008/layout/LinedList"/>
    <dgm:cxn modelId="{D567E0B0-C772-4A68-812E-B28DEB19EA20}" type="presParOf" srcId="{950F7826-E22A-43CB-90D2-23ED1E1751C4}" destId="{656C8C4A-1B80-47D6-94E0-8AD415C1DBF8}" srcOrd="1" destOrd="0" presId="urn:microsoft.com/office/officeart/2008/layout/LinedList"/>
    <dgm:cxn modelId="{0DA147B6-3079-422D-AC65-724C2A65AA88}" type="presParOf" srcId="{EF662868-6D43-4E26-B2C4-AF19594B94E7}" destId="{99C4BBFF-1416-4ECE-B6F5-B91A719672F1}" srcOrd="2" destOrd="0" presId="urn:microsoft.com/office/officeart/2008/layout/LinedList"/>
    <dgm:cxn modelId="{C3FBE397-0DDC-44C5-99CA-F5899F4031C2}" type="presParOf" srcId="{EF662868-6D43-4E26-B2C4-AF19594B94E7}" destId="{9D808174-9FF8-4D5B-9127-97402C08A809}" srcOrd="3" destOrd="0" presId="urn:microsoft.com/office/officeart/2008/layout/LinedList"/>
    <dgm:cxn modelId="{5AF99873-F203-44E8-A2A5-607F65976F60}" type="presParOf" srcId="{9D808174-9FF8-4D5B-9127-97402C08A809}" destId="{5C2FC4AF-7DF1-4332-AF91-5C1DBBA2BF58}" srcOrd="0" destOrd="0" presId="urn:microsoft.com/office/officeart/2008/layout/LinedList"/>
    <dgm:cxn modelId="{C3F1F4A3-F074-488E-B2F8-3771BB679034}" type="presParOf" srcId="{9D808174-9FF8-4D5B-9127-97402C08A809}" destId="{926B3B7F-3AFF-42A9-9592-8F11264792E8}" srcOrd="1" destOrd="0" presId="urn:microsoft.com/office/officeart/2008/layout/LinedList"/>
    <dgm:cxn modelId="{6CDC8197-7C93-4DBC-BF28-9172F2BA093A}" type="presParOf" srcId="{EF662868-6D43-4E26-B2C4-AF19594B94E7}" destId="{3910925D-B12F-4997-8C4C-527BFB41A46E}" srcOrd="4" destOrd="0" presId="urn:microsoft.com/office/officeart/2008/layout/LinedList"/>
    <dgm:cxn modelId="{4880A1E5-04F9-40B2-8DD7-6D4D16CF3C88}" type="presParOf" srcId="{EF662868-6D43-4E26-B2C4-AF19594B94E7}" destId="{940605C5-0B91-4E48-9884-0A9F18EB251E}" srcOrd="5" destOrd="0" presId="urn:microsoft.com/office/officeart/2008/layout/LinedList"/>
    <dgm:cxn modelId="{384BCFFE-A534-4564-91A1-F6CB6D8E9BF4}" type="presParOf" srcId="{940605C5-0B91-4E48-9884-0A9F18EB251E}" destId="{B829559F-FD30-4B2B-987F-81A9BE5BBE51}" srcOrd="0" destOrd="0" presId="urn:microsoft.com/office/officeart/2008/layout/LinedList"/>
    <dgm:cxn modelId="{0F8A6447-B17F-4620-9FF6-6BD205DFD183}" type="presParOf" srcId="{940605C5-0B91-4E48-9884-0A9F18EB251E}" destId="{80D63A79-73B6-4BF6-96F6-8FC450F409B4}" srcOrd="1" destOrd="0" presId="urn:microsoft.com/office/officeart/2008/layout/LinedList"/>
    <dgm:cxn modelId="{53E5D2B2-7C4B-4463-9051-B118D3DD3F40}" type="presParOf" srcId="{EF662868-6D43-4E26-B2C4-AF19594B94E7}" destId="{4F80D317-F905-44FF-8077-B248C34E24C5}" srcOrd="6" destOrd="0" presId="urn:microsoft.com/office/officeart/2008/layout/LinedList"/>
    <dgm:cxn modelId="{C0FC776E-0998-4DB5-971D-9DE50938C8B6}" type="presParOf" srcId="{EF662868-6D43-4E26-B2C4-AF19594B94E7}" destId="{1FABAA20-2D42-4A5C-B199-19FA597F764D}" srcOrd="7" destOrd="0" presId="urn:microsoft.com/office/officeart/2008/layout/LinedList"/>
    <dgm:cxn modelId="{C2FC1F86-453A-4C0F-8F0E-D814F8C57272}" type="presParOf" srcId="{1FABAA20-2D42-4A5C-B199-19FA597F764D}" destId="{55E3908B-B475-44AF-B717-99B27EDD7937}" srcOrd="0" destOrd="0" presId="urn:microsoft.com/office/officeart/2008/layout/LinedList"/>
    <dgm:cxn modelId="{C0606DEA-D42F-4571-886B-B62D4A346377}" type="presParOf" srcId="{1FABAA20-2D42-4A5C-B199-19FA597F764D}" destId="{B68353F2-7145-4763-8368-E961AB55F22E}" srcOrd="1" destOrd="0" presId="urn:microsoft.com/office/officeart/2008/layout/LinedList"/>
    <dgm:cxn modelId="{4DA3FEF1-1CDC-4E6F-9EE6-774DCFD3D79F}" type="presParOf" srcId="{EF662868-6D43-4E26-B2C4-AF19594B94E7}" destId="{D53C4180-56B1-4C38-A6C5-C27365296A84}" srcOrd="8" destOrd="0" presId="urn:microsoft.com/office/officeart/2008/layout/LinedList"/>
    <dgm:cxn modelId="{948928DC-CA66-4115-8058-2946BED546AF}" type="presParOf" srcId="{EF662868-6D43-4E26-B2C4-AF19594B94E7}" destId="{5D58D43C-CC3D-492B-B11C-39C14A122ED1}" srcOrd="9" destOrd="0" presId="urn:microsoft.com/office/officeart/2008/layout/LinedList"/>
    <dgm:cxn modelId="{25434AAB-0A1D-4AE9-9AFD-52D154DCF4B7}" type="presParOf" srcId="{5D58D43C-CC3D-492B-B11C-39C14A122ED1}" destId="{48A5EE55-0125-4186-9F9C-2CC13A0DAABA}" srcOrd="0" destOrd="0" presId="urn:microsoft.com/office/officeart/2008/layout/LinedList"/>
    <dgm:cxn modelId="{51894BD2-129F-4401-B1DD-8059E44D3E8F}" type="presParOf" srcId="{5D58D43C-CC3D-492B-B11C-39C14A122ED1}" destId="{2FDA715D-15A1-4CC4-BF20-B5F6EECE8BE4}" srcOrd="1" destOrd="0" presId="urn:microsoft.com/office/officeart/2008/layout/LinedList"/>
    <dgm:cxn modelId="{8A404D31-AC0D-4E2F-A99D-EB0325B73040}" type="presParOf" srcId="{EF662868-6D43-4E26-B2C4-AF19594B94E7}" destId="{91DB1145-EACA-4C7A-A512-36E5CAD82825}" srcOrd="10" destOrd="0" presId="urn:microsoft.com/office/officeart/2008/layout/LinedList"/>
    <dgm:cxn modelId="{1F3DA435-3C3C-4943-BB9D-ED2CCC9D02EE}" type="presParOf" srcId="{EF662868-6D43-4E26-B2C4-AF19594B94E7}" destId="{851104DC-E3BA-45AA-BBEB-009AE85CAACC}" srcOrd="11" destOrd="0" presId="urn:microsoft.com/office/officeart/2008/layout/LinedList"/>
    <dgm:cxn modelId="{1A262C16-BE33-47C5-9E99-F41C93F0EA02}" type="presParOf" srcId="{851104DC-E3BA-45AA-BBEB-009AE85CAACC}" destId="{16B4BE8E-01BC-429A-B85E-A96FE9EF6DC2}" srcOrd="0" destOrd="0" presId="urn:microsoft.com/office/officeart/2008/layout/LinedList"/>
    <dgm:cxn modelId="{66DCAD56-3A10-4C7E-B64F-C9A125E64D22}" type="presParOf" srcId="{851104DC-E3BA-45AA-BBEB-009AE85CAACC}" destId="{021BC18C-2533-4964-BBC3-632017E55E99}" srcOrd="1" destOrd="0" presId="urn:microsoft.com/office/officeart/2008/layout/LinedList"/>
    <dgm:cxn modelId="{41E858B3-9030-4B40-8E19-9DEDD267E023}" type="presParOf" srcId="{EF662868-6D43-4E26-B2C4-AF19594B94E7}" destId="{8A6A8D11-CCFF-4FB9-AB78-A732CEE86299}" srcOrd="12" destOrd="0" presId="urn:microsoft.com/office/officeart/2008/layout/LinedList"/>
    <dgm:cxn modelId="{A84F8EF6-366A-4453-849A-3C1C53B8B9FE}" type="presParOf" srcId="{EF662868-6D43-4E26-B2C4-AF19594B94E7}" destId="{21B051C7-F1CA-4F0D-9B4D-035716B078F0}" srcOrd="13" destOrd="0" presId="urn:microsoft.com/office/officeart/2008/layout/LinedList"/>
    <dgm:cxn modelId="{C1AC9BCC-0686-4CB6-84E0-38DA281C09CA}" type="presParOf" srcId="{21B051C7-F1CA-4F0D-9B4D-035716B078F0}" destId="{C278100F-C765-4AD7-B23B-49471788578E}" srcOrd="0" destOrd="0" presId="urn:microsoft.com/office/officeart/2008/layout/LinedList"/>
    <dgm:cxn modelId="{C4C0187C-FDD3-4B6B-837C-89DB92FD29CE}" type="presParOf" srcId="{21B051C7-F1CA-4F0D-9B4D-035716B078F0}" destId="{87F4DDDF-9B64-4E6C-A3CF-3A4D98B20BC1}" srcOrd="1" destOrd="0" presId="urn:microsoft.com/office/officeart/2008/layout/LinedList"/>
    <dgm:cxn modelId="{E2B41343-9613-4A13-802E-9C9AA9D61FC1}" type="presParOf" srcId="{EF662868-6D43-4E26-B2C4-AF19594B94E7}" destId="{ABFB893B-53A1-4C4F-9B76-7C5D6E4940ED}" srcOrd="14" destOrd="0" presId="urn:microsoft.com/office/officeart/2008/layout/LinedList"/>
    <dgm:cxn modelId="{5815A97F-7B55-4B6D-BFCD-0BC156F118C3}" type="presParOf" srcId="{EF662868-6D43-4E26-B2C4-AF19594B94E7}" destId="{BE10D7A4-3500-458A-ACBF-5DDF6C8DEB97}" srcOrd="15" destOrd="0" presId="urn:microsoft.com/office/officeart/2008/layout/LinedList"/>
    <dgm:cxn modelId="{5E1F9E8E-3901-4B66-ACB5-D58E9044BE96}" type="presParOf" srcId="{BE10D7A4-3500-458A-ACBF-5DDF6C8DEB97}" destId="{E3F64600-06C7-449B-A149-9EBBE13C2428}" srcOrd="0" destOrd="0" presId="urn:microsoft.com/office/officeart/2008/layout/LinedList"/>
    <dgm:cxn modelId="{A6C2E664-D191-4C2E-804D-4942622E9A88}" type="presParOf" srcId="{BE10D7A4-3500-458A-ACBF-5DDF6C8DEB97}" destId="{03CE4D92-F4B3-4F17-A7A9-968DB9AB9C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77433E-6D6D-4BA0-9E8E-2A9177D264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C610614-949E-4753-8836-8B73E1AD9C3E}">
      <dgm:prSet/>
      <dgm:spPr/>
      <dgm:t>
        <a:bodyPr/>
        <a:lstStyle/>
        <a:p>
          <a:r>
            <a:rPr lang="en-US"/>
            <a:t>“I used to enjoy going out having fun. Now I must force myself, and I don’t even enjoy myself. I am sad as now I don’t feel like I am part of the group anymore.”</a:t>
          </a:r>
        </a:p>
      </dgm:t>
    </dgm:pt>
    <dgm:pt modelId="{07AD2A57-DA54-4C3C-8694-3F27551AFA33}" type="parTrans" cxnId="{0133DE35-4BA1-45CF-B941-5CF300FCB4B5}">
      <dgm:prSet/>
      <dgm:spPr/>
      <dgm:t>
        <a:bodyPr/>
        <a:lstStyle/>
        <a:p>
          <a:endParaRPr lang="en-US"/>
        </a:p>
      </dgm:t>
    </dgm:pt>
    <dgm:pt modelId="{E25520FF-7B62-4755-8948-6EBE8D09F0F1}" type="sibTrans" cxnId="{0133DE35-4BA1-45CF-B941-5CF300FCB4B5}">
      <dgm:prSet/>
      <dgm:spPr/>
      <dgm:t>
        <a:bodyPr/>
        <a:lstStyle/>
        <a:p>
          <a:endParaRPr lang="en-US"/>
        </a:p>
      </dgm:t>
    </dgm:pt>
    <dgm:pt modelId="{7DBB2766-9390-4AF8-8DEA-EA64003D1FEF}">
      <dgm:prSet/>
      <dgm:spPr/>
      <dgm:t>
        <a:bodyPr/>
        <a:lstStyle/>
        <a:p>
          <a:r>
            <a:rPr lang="en-US" dirty="0"/>
            <a:t>“I don’t expect Sam to do all of the chores, but he knows very well I need time to study for my nursing finals, I can't spend all my time cleaning and cooking”.</a:t>
          </a:r>
        </a:p>
      </dgm:t>
    </dgm:pt>
    <dgm:pt modelId="{6F341488-8A10-4832-A703-8C96FEC6F6D2}" type="parTrans" cxnId="{9C2DA1B2-89B6-4DC0-86F3-C99F1729C067}">
      <dgm:prSet/>
      <dgm:spPr/>
      <dgm:t>
        <a:bodyPr/>
        <a:lstStyle/>
        <a:p>
          <a:endParaRPr lang="en-US"/>
        </a:p>
      </dgm:t>
    </dgm:pt>
    <dgm:pt modelId="{225C5E59-EC6D-4086-BBEC-B0B1CD69B7A2}" type="sibTrans" cxnId="{9C2DA1B2-89B6-4DC0-86F3-C99F1729C067}">
      <dgm:prSet/>
      <dgm:spPr/>
      <dgm:t>
        <a:bodyPr/>
        <a:lstStyle/>
        <a:p>
          <a:endParaRPr lang="en-US"/>
        </a:p>
      </dgm:t>
    </dgm:pt>
    <dgm:pt modelId="{CF333D6E-136C-4C4C-B862-57F06CB2E3FA}">
      <dgm:prSet/>
      <dgm:spPr/>
      <dgm:t>
        <a:bodyPr/>
        <a:lstStyle/>
        <a:p>
          <a:r>
            <a:rPr lang="en-US" dirty="0"/>
            <a:t>“We just argue and argue and don’t seem to get anywhere. I don’t know what to do. It’s so frustrating. I wish I knew the answer. I don’t seem to be able to handle our relationship”. </a:t>
          </a:r>
        </a:p>
      </dgm:t>
    </dgm:pt>
    <dgm:pt modelId="{494A08BF-5E55-4DAA-A02C-726F6289A544}" type="parTrans" cxnId="{94D8ACA9-9E7F-4CE3-B167-201D356A0B8F}">
      <dgm:prSet/>
      <dgm:spPr/>
      <dgm:t>
        <a:bodyPr/>
        <a:lstStyle/>
        <a:p>
          <a:endParaRPr lang="en-US"/>
        </a:p>
      </dgm:t>
    </dgm:pt>
    <dgm:pt modelId="{103E8CFB-3DC2-4574-AA94-5D2B8D2A1488}" type="sibTrans" cxnId="{94D8ACA9-9E7F-4CE3-B167-201D356A0B8F}">
      <dgm:prSet/>
      <dgm:spPr/>
      <dgm:t>
        <a:bodyPr/>
        <a:lstStyle/>
        <a:p>
          <a:endParaRPr lang="en-US"/>
        </a:p>
      </dgm:t>
    </dgm:pt>
    <dgm:pt modelId="{D2D12910-9C3E-477A-B079-53B21014F5AC}" type="pres">
      <dgm:prSet presAssocID="{AF77433E-6D6D-4BA0-9E8E-2A9177D264E6}" presName="root" presStyleCnt="0">
        <dgm:presLayoutVars>
          <dgm:dir/>
          <dgm:resizeHandles val="exact"/>
        </dgm:presLayoutVars>
      </dgm:prSet>
      <dgm:spPr/>
    </dgm:pt>
    <dgm:pt modelId="{423D3F17-A971-4766-BC7B-DD50DA2745A0}" type="pres">
      <dgm:prSet presAssocID="{1C610614-949E-4753-8836-8B73E1AD9C3E}" presName="compNode" presStyleCnt="0"/>
      <dgm:spPr/>
    </dgm:pt>
    <dgm:pt modelId="{2DAFC2F8-2AD7-4296-8FB7-AF2E2D1F28CD}" type="pres">
      <dgm:prSet presAssocID="{1C610614-949E-4753-8836-8B73E1AD9C3E}" presName="bgRect" presStyleLbl="bgShp" presStyleIdx="0" presStyleCnt="3"/>
      <dgm:spPr/>
    </dgm:pt>
    <dgm:pt modelId="{5D268262-070C-4871-92A4-93D2D46B7031}" type="pres">
      <dgm:prSet presAssocID="{1C610614-949E-4753-8836-8B73E1AD9C3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03CEF24-FBD9-44F3-837E-E7722DFC20D7}" type="pres">
      <dgm:prSet presAssocID="{1C610614-949E-4753-8836-8B73E1AD9C3E}" presName="spaceRect" presStyleCnt="0"/>
      <dgm:spPr/>
    </dgm:pt>
    <dgm:pt modelId="{6FB005A8-F386-492C-B224-76351AB06FEC}" type="pres">
      <dgm:prSet presAssocID="{1C610614-949E-4753-8836-8B73E1AD9C3E}" presName="parTx" presStyleLbl="revTx" presStyleIdx="0" presStyleCnt="3">
        <dgm:presLayoutVars>
          <dgm:chMax val="0"/>
          <dgm:chPref val="0"/>
        </dgm:presLayoutVars>
      </dgm:prSet>
      <dgm:spPr/>
    </dgm:pt>
    <dgm:pt modelId="{7995B9C9-9432-4DAE-A9A4-64DEFBDF7E3B}" type="pres">
      <dgm:prSet presAssocID="{E25520FF-7B62-4755-8948-6EBE8D09F0F1}" presName="sibTrans" presStyleCnt="0"/>
      <dgm:spPr/>
    </dgm:pt>
    <dgm:pt modelId="{6A6652DF-CC6B-44C6-9E02-EE54FC32C10C}" type="pres">
      <dgm:prSet presAssocID="{7DBB2766-9390-4AF8-8DEA-EA64003D1FEF}" presName="compNode" presStyleCnt="0"/>
      <dgm:spPr/>
    </dgm:pt>
    <dgm:pt modelId="{9F80E5CE-AD55-4CC7-847D-5CE256ACCDE0}" type="pres">
      <dgm:prSet presAssocID="{7DBB2766-9390-4AF8-8DEA-EA64003D1FEF}" presName="bgRect" presStyleLbl="bgShp" presStyleIdx="1" presStyleCnt="3"/>
      <dgm:spPr/>
    </dgm:pt>
    <dgm:pt modelId="{C13A9691-A978-4D3C-91EC-9A12020E75FF}" type="pres">
      <dgm:prSet presAssocID="{7DBB2766-9390-4AF8-8DEA-EA64003D1F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2C8C380-8DF3-4F55-9F44-368E96F0D649}" type="pres">
      <dgm:prSet presAssocID="{7DBB2766-9390-4AF8-8DEA-EA64003D1FEF}" presName="spaceRect" presStyleCnt="0"/>
      <dgm:spPr/>
    </dgm:pt>
    <dgm:pt modelId="{6EBE6352-FB76-4977-A688-5ED916FD4435}" type="pres">
      <dgm:prSet presAssocID="{7DBB2766-9390-4AF8-8DEA-EA64003D1FEF}" presName="parTx" presStyleLbl="revTx" presStyleIdx="1" presStyleCnt="3">
        <dgm:presLayoutVars>
          <dgm:chMax val="0"/>
          <dgm:chPref val="0"/>
        </dgm:presLayoutVars>
      </dgm:prSet>
      <dgm:spPr/>
    </dgm:pt>
    <dgm:pt modelId="{52647F06-9E89-48EC-9EC6-B2DA4E4EDBC3}" type="pres">
      <dgm:prSet presAssocID="{225C5E59-EC6D-4086-BBEC-B0B1CD69B7A2}" presName="sibTrans" presStyleCnt="0"/>
      <dgm:spPr/>
    </dgm:pt>
    <dgm:pt modelId="{91C8684C-D7CE-48E8-AAE6-08379BB8DBD2}" type="pres">
      <dgm:prSet presAssocID="{CF333D6E-136C-4C4C-B862-57F06CB2E3FA}" presName="compNode" presStyleCnt="0"/>
      <dgm:spPr/>
    </dgm:pt>
    <dgm:pt modelId="{3BDE25FA-86A4-41F0-815D-26DA40EA8EF2}" type="pres">
      <dgm:prSet presAssocID="{CF333D6E-136C-4C4C-B862-57F06CB2E3FA}" presName="bgRect" presStyleLbl="bgShp" presStyleIdx="2" presStyleCnt="3"/>
      <dgm:spPr/>
    </dgm:pt>
    <dgm:pt modelId="{CF907B27-E318-476D-8ABA-82CEA387C1A4}" type="pres">
      <dgm:prSet presAssocID="{CF333D6E-136C-4C4C-B862-57F06CB2E3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A089D136-BCEF-4B4C-A35A-089D7244C63E}" type="pres">
      <dgm:prSet presAssocID="{CF333D6E-136C-4C4C-B862-57F06CB2E3FA}" presName="spaceRect" presStyleCnt="0"/>
      <dgm:spPr/>
    </dgm:pt>
    <dgm:pt modelId="{D47EDC78-BAA5-48D4-875D-22A2F4357220}" type="pres">
      <dgm:prSet presAssocID="{CF333D6E-136C-4C4C-B862-57F06CB2E3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B622F25-5AC0-4545-88B1-ACEFB9DAB03E}" type="presOf" srcId="{7DBB2766-9390-4AF8-8DEA-EA64003D1FEF}" destId="{6EBE6352-FB76-4977-A688-5ED916FD4435}" srcOrd="0" destOrd="0" presId="urn:microsoft.com/office/officeart/2018/2/layout/IconVerticalSolidList"/>
    <dgm:cxn modelId="{0133DE35-4BA1-45CF-B941-5CF300FCB4B5}" srcId="{AF77433E-6D6D-4BA0-9E8E-2A9177D264E6}" destId="{1C610614-949E-4753-8836-8B73E1AD9C3E}" srcOrd="0" destOrd="0" parTransId="{07AD2A57-DA54-4C3C-8694-3F27551AFA33}" sibTransId="{E25520FF-7B62-4755-8948-6EBE8D09F0F1}"/>
    <dgm:cxn modelId="{87322C45-55E0-43B4-8CA5-1ED2C4F8A242}" type="presOf" srcId="{1C610614-949E-4753-8836-8B73E1AD9C3E}" destId="{6FB005A8-F386-492C-B224-76351AB06FEC}" srcOrd="0" destOrd="0" presId="urn:microsoft.com/office/officeart/2018/2/layout/IconVerticalSolidList"/>
    <dgm:cxn modelId="{93C5B895-8F1A-4A2B-B0D4-52BF5777DC10}" type="presOf" srcId="{CF333D6E-136C-4C4C-B862-57F06CB2E3FA}" destId="{D47EDC78-BAA5-48D4-875D-22A2F4357220}" srcOrd="0" destOrd="0" presId="urn:microsoft.com/office/officeart/2018/2/layout/IconVerticalSolidList"/>
    <dgm:cxn modelId="{94D8ACA9-9E7F-4CE3-B167-201D356A0B8F}" srcId="{AF77433E-6D6D-4BA0-9E8E-2A9177D264E6}" destId="{CF333D6E-136C-4C4C-B862-57F06CB2E3FA}" srcOrd="2" destOrd="0" parTransId="{494A08BF-5E55-4DAA-A02C-726F6289A544}" sibTransId="{103E8CFB-3DC2-4574-AA94-5D2B8D2A1488}"/>
    <dgm:cxn modelId="{BCEA39B0-933D-4697-A052-8D5E809345A5}" type="presOf" srcId="{AF77433E-6D6D-4BA0-9E8E-2A9177D264E6}" destId="{D2D12910-9C3E-477A-B079-53B21014F5AC}" srcOrd="0" destOrd="0" presId="urn:microsoft.com/office/officeart/2018/2/layout/IconVerticalSolidList"/>
    <dgm:cxn modelId="{9C2DA1B2-89B6-4DC0-86F3-C99F1729C067}" srcId="{AF77433E-6D6D-4BA0-9E8E-2A9177D264E6}" destId="{7DBB2766-9390-4AF8-8DEA-EA64003D1FEF}" srcOrd="1" destOrd="0" parTransId="{6F341488-8A10-4832-A703-8C96FEC6F6D2}" sibTransId="{225C5E59-EC6D-4086-BBEC-B0B1CD69B7A2}"/>
    <dgm:cxn modelId="{2F76E8D5-7E37-4A40-8F93-BDA7FC03DCE0}" type="presParOf" srcId="{D2D12910-9C3E-477A-B079-53B21014F5AC}" destId="{423D3F17-A971-4766-BC7B-DD50DA2745A0}" srcOrd="0" destOrd="0" presId="urn:microsoft.com/office/officeart/2018/2/layout/IconVerticalSolidList"/>
    <dgm:cxn modelId="{A86ECA7E-0E1C-402E-8F93-89E405276984}" type="presParOf" srcId="{423D3F17-A971-4766-BC7B-DD50DA2745A0}" destId="{2DAFC2F8-2AD7-4296-8FB7-AF2E2D1F28CD}" srcOrd="0" destOrd="0" presId="urn:microsoft.com/office/officeart/2018/2/layout/IconVerticalSolidList"/>
    <dgm:cxn modelId="{1E64E4D6-BE6C-4BDA-826A-5DD2653BA00E}" type="presParOf" srcId="{423D3F17-A971-4766-BC7B-DD50DA2745A0}" destId="{5D268262-070C-4871-92A4-93D2D46B7031}" srcOrd="1" destOrd="0" presId="urn:microsoft.com/office/officeart/2018/2/layout/IconVerticalSolidList"/>
    <dgm:cxn modelId="{630E09BE-AA16-4734-B8EA-9FB49E5A71A2}" type="presParOf" srcId="{423D3F17-A971-4766-BC7B-DD50DA2745A0}" destId="{403CEF24-FBD9-44F3-837E-E7722DFC20D7}" srcOrd="2" destOrd="0" presId="urn:microsoft.com/office/officeart/2018/2/layout/IconVerticalSolidList"/>
    <dgm:cxn modelId="{496BCB50-0776-4548-889E-5F4C56F1A387}" type="presParOf" srcId="{423D3F17-A971-4766-BC7B-DD50DA2745A0}" destId="{6FB005A8-F386-492C-B224-76351AB06FEC}" srcOrd="3" destOrd="0" presId="urn:microsoft.com/office/officeart/2018/2/layout/IconVerticalSolidList"/>
    <dgm:cxn modelId="{A0630625-C585-45CB-B0BE-CF50D1CE6C04}" type="presParOf" srcId="{D2D12910-9C3E-477A-B079-53B21014F5AC}" destId="{7995B9C9-9432-4DAE-A9A4-64DEFBDF7E3B}" srcOrd="1" destOrd="0" presId="urn:microsoft.com/office/officeart/2018/2/layout/IconVerticalSolidList"/>
    <dgm:cxn modelId="{F934E68D-EDF1-4189-975D-6276AAE82292}" type="presParOf" srcId="{D2D12910-9C3E-477A-B079-53B21014F5AC}" destId="{6A6652DF-CC6B-44C6-9E02-EE54FC32C10C}" srcOrd="2" destOrd="0" presId="urn:microsoft.com/office/officeart/2018/2/layout/IconVerticalSolidList"/>
    <dgm:cxn modelId="{DF0189F8-5649-4188-9328-F0BDA7CEDD43}" type="presParOf" srcId="{6A6652DF-CC6B-44C6-9E02-EE54FC32C10C}" destId="{9F80E5CE-AD55-4CC7-847D-5CE256ACCDE0}" srcOrd="0" destOrd="0" presId="urn:microsoft.com/office/officeart/2018/2/layout/IconVerticalSolidList"/>
    <dgm:cxn modelId="{7501F290-2EB2-401E-AE82-DB989A51A66B}" type="presParOf" srcId="{6A6652DF-CC6B-44C6-9E02-EE54FC32C10C}" destId="{C13A9691-A978-4D3C-91EC-9A12020E75FF}" srcOrd="1" destOrd="0" presId="urn:microsoft.com/office/officeart/2018/2/layout/IconVerticalSolidList"/>
    <dgm:cxn modelId="{0EA8315F-75C4-48F9-93A7-31D9D1B1A6F0}" type="presParOf" srcId="{6A6652DF-CC6B-44C6-9E02-EE54FC32C10C}" destId="{22C8C380-8DF3-4F55-9F44-368E96F0D649}" srcOrd="2" destOrd="0" presId="urn:microsoft.com/office/officeart/2018/2/layout/IconVerticalSolidList"/>
    <dgm:cxn modelId="{99B0B88D-AB10-4B2F-BE7E-5AE1FEA7E7E7}" type="presParOf" srcId="{6A6652DF-CC6B-44C6-9E02-EE54FC32C10C}" destId="{6EBE6352-FB76-4977-A688-5ED916FD4435}" srcOrd="3" destOrd="0" presId="urn:microsoft.com/office/officeart/2018/2/layout/IconVerticalSolidList"/>
    <dgm:cxn modelId="{3A029E17-049E-4452-A965-57A8742E8464}" type="presParOf" srcId="{D2D12910-9C3E-477A-B079-53B21014F5AC}" destId="{52647F06-9E89-48EC-9EC6-B2DA4E4EDBC3}" srcOrd="3" destOrd="0" presId="urn:microsoft.com/office/officeart/2018/2/layout/IconVerticalSolidList"/>
    <dgm:cxn modelId="{E87EAFC6-CFD6-40C5-85A2-4CB461BB3DC5}" type="presParOf" srcId="{D2D12910-9C3E-477A-B079-53B21014F5AC}" destId="{91C8684C-D7CE-48E8-AAE6-08379BB8DBD2}" srcOrd="4" destOrd="0" presId="urn:microsoft.com/office/officeart/2018/2/layout/IconVerticalSolidList"/>
    <dgm:cxn modelId="{2BA6C7C1-C371-4ACF-9E4C-C769E7F9672F}" type="presParOf" srcId="{91C8684C-D7CE-48E8-AAE6-08379BB8DBD2}" destId="{3BDE25FA-86A4-41F0-815D-26DA40EA8EF2}" srcOrd="0" destOrd="0" presId="urn:microsoft.com/office/officeart/2018/2/layout/IconVerticalSolidList"/>
    <dgm:cxn modelId="{23ABDB0A-D9C3-4CB8-8E6C-1036BABE0B92}" type="presParOf" srcId="{91C8684C-D7CE-48E8-AAE6-08379BB8DBD2}" destId="{CF907B27-E318-476D-8ABA-82CEA387C1A4}" srcOrd="1" destOrd="0" presId="urn:microsoft.com/office/officeart/2018/2/layout/IconVerticalSolidList"/>
    <dgm:cxn modelId="{24818650-CBB8-4F28-967E-8D910FE9CDE5}" type="presParOf" srcId="{91C8684C-D7CE-48E8-AAE6-08379BB8DBD2}" destId="{A089D136-BCEF-4B4C-A35A-089D7244C63E}" srcOrd="2" destOrd="0" presId="urn:microsoft.com/office/officeart/2018/2/layout/IconVerticalSolidList"/>
    <dgm:cxn modelId="{09AFE769-F10C-4064-A5AE-CB94667BF104}" type="presParOf" srcId="{91C8684C-D7CE-48E8-AAE6-08379BB8DBD2}" destId="{D47EDC78-BAA5-48D4-875D-22A2F43572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0F8E52-FB21-446C-A2E0-E46DBC9E913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4DD1978-7341-46D7-BDEC-EF470076A48C}">
      <dgm:prSet/>
      <dgm:spPr/>
      <dgm:t>
        <a:bodyPr/>
        <a:lstStyle/>
        <a:p>
          <a:r>
            <a:rPr lang="en-US"/>
            <a:t>You are saying…..</a:t>
          </a:r>
        </a:p>
      </dgm:t>
    </dgm:pt>
    <dgm:pt modelId="{F23D8F0A-71CD-4F58-9B33-4FC38BEC823C}" type="parTrans" cxnId="{619AFBE5-BB0B-4402-AF25-1963F9A43650}">
      <dgm:prSet/>
      <dgm:spPr/>
      <dgm:t>
        <a:bodyPr/>
        <a:lstStyle/>
        <a:p>
          <a:endParaRPr lang="en-US"/>
        </a:p>
      </dgm:t>
    </dgm:pt>
    <dgm:pt modelId="{65E61DA2-4D3E-4D2B-90BD-303472405783}" type="sibTrans" cxnId="{619AFBE5-BB0B-4402-AF25-1963F9A43650}">
      <dgm:prSet/>
      <dgm:spPr/>
      <dgm:t>
        <a:bodyPr/>
        <a:lstStyle/>
        <a:p>
          <a:endParaRPr lang="en-US"/>
        </a:p>
      </dgm:t>
    </dgm:pt>
    <dgm:pt modelId="{67B8AF93-8320-4AF9-A97C-040B59101388}">
      <dgm:prSet/>
      <dgm:spPr/>
      <dgm:t>
        <a:bodyPr/>
        <a:lstStyle/>
        <a:p>
          <a:r>
            <a:rPr lang="en-US"/>
            <a:t>In other words,….</a:t>
          </a:r>
        </a:p>
      </dgm:t>
    </dgm:pt>
    <dgm:pt modelId="{D18B15E3-337C-4A75-A5D1-EA2188D77091}" type="parTrans" cxnId="{7C32ED25-2F47-4F88-870F-06BC469FD379}">
      <dgm:prSet/>
      <dgm:spPr/>
      <dgm:t>
        <a:bodyPr/>
        <a:lstStyle/>
        <a:p>
          <a:endParaRPr lang="en-US"/>
        </a:p>
      </dgm:t>
    </dgm:pt>
    <dgm:pt modelId="{412F3BBA-6AF0-4FB9-88EB-971C0487D3B0}" type="sibTrans" cxnId="{7C32ED25-2F47-4F88-870F-06BC469FD379}">
      <dgm:prSet/>
      <dgm:spPr/>
      <dgm:t>
        <a:bodyPr/>
        <a:lstStyle/>
        <a:p>
          <a:endParaRPr lang="en-US"/>
        </a:p>
      </dgm:t>
    </dgm:pt>
    <dgm:pt modelId="{61941E2A-4164-4373-86AB-A4222766E9FC}">
      <dgm:prSet/>
      <dgm:spPr/>
      <dgm:t>
        <a:bodyPr/>
        <a:lstStyle/>
        <a:p>
          <a:r>
            <a:rPr lang="en-US"/>
            <a:t>It sounds as if…..</a:t>
          </a:r>
        </a:p>
      </dgm:t>
    </dgm:pt>
    <dgm:pt modelId="{94B72467-BDE1-4671-BB15-88C840F94DC0}" type="parTrans" cxnId="{F1553102-E0AF-45E3-8B47-31800E183CAD}">
      <dgm:prSet/>
      <dgm:spPr/>
      <dgm:t>
        <a:bodyPr/>
        <a:lstStyle/>
        <a:p>
          <a:endParaRPr lang="en-US"/>
        </a:p>
      </dgm:t>
    </dgm:pt>
    <dgm:pt modelId="{FADB0CD4-595C-469D-B99E-91CD75109800}" type="sibTrans" cxnId="{F1553102-E0AF-45E3-8B47-31800E183CAD}">
      <dgm:prSet/>
      <dgm:spPr/>
      <dgm:t>
        <a:bodyPr/>
        <a:lstStyle/>
        <a:p>
          <a:endParaRPr lang="en-US"/>
        </a:p>
      </dgm:t>
    </dgm:pt>
    <dgm:pt modelId="{31F88514-DD91-47EF-A73B-47C00BC89DC0}">
      <dgm:prSet/>
      <dgm:spPr/>
      <dgm:t>
        <a:bodyPr/>
        <a:lstStyle/>
        <a:p>
          <a:r>
            <a:rPr lang="en-US"/>
            <a:t>What I am hearing is….. </a:t>
          </a:r>
        </a:p>
      </dgm:t>
    </dgm:pt>
    <dgm:pt modelId="{39D82236-25CC-4AA7-B011-DEC9078CBF0B}" type="parTrans" cxnId="{3C8DC3D4-BAF9-48A2-8B27-CF8980F7A059}">
      <dgm:prSet/>
      <dgm:spPr/>
      <dgm:t>
        <a:bodyPr/>
        <a:lstStyle/>
        <a:p>
          <a:endParaRPr lang="en-US"/>
        </a:p>
      </dgm:t>
    </dgm:pt>
    <dgm:pt modelId="{D705D91B-5EF0-4695-BE20-0C54A6773864}" type="sibTrans" cxnId="{3C8DC3D4-BAF9-48A2-8B27-CF8980F7A059}">
      <dgm:prSet/>
      <dgm:spPr/>
      <dgm:t>
        <a:bodyPr/>
        <a:lstStyle/>
        <a:p>
          <a:endParaRPr lang="en-US"/>
        </a:p>
      </dgm:t>
    </dgm:pt>
    <dgm:pt modelId="{BB0F9FD3-8F09-4AC9-8D9A-8BCE9B38FBE0}">
      <dgm:prSet/>
      <dgm:spPr/>
      <dgm:t>
        <a:bodyPr/>
        <a:lstStyle/>
        <a:p>
          <a:r>
            <a:rPr lang="en-US"/>
            <a:t>What appears to becoming across is…..</a:t>
          </a:r>
        </a:p>
      </dgm:t>
    </dgm:pt>
    <dgm:pt modelId="{FAC8B85E-A635-4E92-AFE8-C32FFD23C6D4}" type="parTrans" cxnId="{EDE552C8-0108-4308-9507-17230ABC73C0}">
      <dgm:prSet/>
      <dgm:spPr/>
      <dgm:t>
        <a:bodyPr/>
        <a:lstStyle/>
        <a:p>
          <a:endParaRPr lang="en-US"/>
        </a:p>
      </dgm:t>
    </dgm:pt>
    <dgm:pt modelId="{E2101B3F-E552-460F-AE39-81C362F0D6A1}" type="sibTrans" cxnId="{EDE552C8-0108-4308-9507-17230ABC73C0}">
      <dgm:prSet/>
      <dgm:spPr/>
      <dgm:t>
        <a:bodyPr/>
        <a:lstStyle/>
        <a:p>
          <a:endParaRPr lang="en-US"/>
        </a:p>
      </dgm:t>
    </dgm:pt>
    <dgm:pt modelId="{6E5E7299-FAF2-437C-912B-9CACA750767F}">
      <dgm:prSet/>
      <dgm:spPr/>
      <dgm:t>
        <a:bodyPr/>
        <a:lstStyle/>
        <a:p>
          <a:r>
            <a:rPr lang="en-US"/>
            <a:t>From what you have told me it seem as if…..</a:t>
          </a:r>
        </a:p>
      </dgm:t>
    </dgm:pt>
    <dgm:pt modelId="{DCD13362-E71F-48E0-92E3-7CC36A320DC0}" type="parTrans" cxnId="{AD950588-FB02-4D6B-BBD7-FC60B771D5ED}">
      <dgm:prSet/>
      <dgm:spPr/>
      <dgm:t>
        <a:bodyPr/>
        <a:lstStyle/>
        <a:p>
          <a:endParaRPr lang="en-US"/>
        </a:p>
      </dgm:t>
    </dgm:pt>
    <dgm:pt modelId="{AB2860FF-F4FE-4567-9867-FEF8F0475E1D}" type="sibTrans" cxnId="{AD950588-FB02-4D6B-BBD7-FC60B771D5ED}">
      <dgm:prSet/>
      <dgm:spPr/>
      <dgm:t>
        <a:bodyPr/>
        <a:lstStyle/>
        <a:p>
          <a:endParaRPr lang="en-US"/>
        </a:p>
      </dgm:t>
    </dgm:pt>
    <dgm:pt modelId="{A3AE50EE-5D88-47A4-A7DF-C653969B3B19}">
      <dgm:prSet/>
      <dgm:spPr/>
      <dgm:t>
        <a:bodyPr/>
        <a:lstStyle/>
        <a:p>
          <a:r>
            <a:rPr lang="en-US"/>
            <a:t>So, in effect what you are saying is…</a:t>
          </a:r>
        </a:p>
      </dgm:t>
    </dgm:pt>
    <dgm:pt modelId="{D73422EB-42FD-46AD-B236-E09C3F51E2CE}" type="parTrans" cxnId="{736E5D1B-9A2B-49C2-A3B5-0EA36C91C0F3}">
      <dgm:prSet/>
      <dgm:spPr/>
      <dgm:t>
        <a:bodyPr/>
        <a:lstStyle/>
        <a:p>
          <a:endParaRPr lang="en-US"/>
        </a:p>
      </dgm:t>
    </dgm:pt>
    <dgm:pt modelId="{DA3C791B-24C8-4102-96F0-DD3E903FFB4A}" type="sibTrans" cxnId="{736E5D1B-9A2B-49C2-A3B5-0EA36C91C0F3}">
      <dgm:prSet/>
      <dgm:spPr/>
      <dgm:t>
        <a:bodyPr/>
        <a:lstStyle/>
        <a:p>
          <a:endParaRPr lang="en-US"/>
        </a:p>
      </dgm:t>
    </dgm:pt>
    <dgm:pt modelId="{F99FD420-E23C-43B7-BCCC-1820C5A5FEFE}" type="pres">
      <dgm:prSet presAssocID="{8C0F8E52-FB21-446C-A2E0-E46DBC9E9139}" presName="vert0" presStyleCnt="0">
        <dgm:presLayoutVars>
          <dgm:dir/>
          <dgm:animOne val="branch"/>
          <dgm:animLvl val="lvl"/>
        </dgm:presLayoutVars>
      </dgm:prSet>
      <dgm:spPr/>
    </dgm:pt>
    <dgm:pt modelId="{F9E692DD-BE36-4428-965F-8026CD35998B}" type="pres">
      <dgm:prSet presAssocID="{E4DD1978-7341-46D7-BDEC-EF470076A48C}" presName="thickLine" presStyleLbl="alignNode1" presStyleIdx="0" presStyleCnt="7"/>
      <dgm:spPr/>
    </dgm:pt>
    <dgm:pt modelId="{CAFC4190-389C-4CDC-A29B-714143870655}" type="pres">
      <dgm:prSet presAssocID="{E4DD1978-7341-46D7-BDEC-EF470076A48C}" presName="horz1" presStyleCnt="0"/>
      <dgm:spPr/>
    </dgm:pt>
    <dgm:pt modelId="{6D9DED0A-2F68-43D5-97ED-016EDD2C4CCC}" type="pres">
      <dgm:prSet presAssocID="{E4DD1978-7341-46D7-BDEC-EF470076A48C}" presName="tx1" presStyleLbl="revTx" presStyleIdx="0" presStyleCnt="7"/>
      <dgm:spPr/>
    </dgm:pt>
    <dgm:pt modelId="{1A4BC218-E52B-4DE3-91E6-7178BA326F3F}" type="pres">
      <dgm:prSet presAssocID="{E4DD1978-7341-46D7-BDEC-EF470076A48C}" presName="vert1" presStyleCnt="0"/>
      <dgm:spPr/>
    </dgm:pt>
    <dgm:pt modelId="{91A04990-3F44-4554-A5A4-AEB63EBBDD2C}" type="pres">
      <dgm:prSet presAssocID="{67B8AF93-8320-4AF9-A97C-040B59101388}" presName="thickLine" presStyleLbl="alignNode1" presStyleIdx="1" presStyleCnt="7"/>
      <dgm:spPr/>
    </dgm:pt>
    <dgm:pt modelId="{E2B02131-C1F3-4542-862A-BA8310BDFBA2}" type="pres">
      <dgm:prSet presAssocID="{67B8AF93-8320-4AF9-A97C-040B59101388}" presName="horz1" presStyleCnt="0"/>
      <dgm:spPr/>
    </dgm:pt>
    <dgm:pt modelId="{0B5D9906-256B-4CD3-A988-2AC4F9A4DA1E}" type="pres">
      <dgm:prSet presAssocID="{67B8AF93-8320-4AF9-A97C-040B59101388}" presName="tx1" presStyleLbl="revTx" presStyleIdx="1" presStyleCnt="7"/>
      <dgm:spPr/>
    </dgm:pt>
    <dgm:pt modelId="{AFA0FD61-A734-46DE-AAD3-0177E9D982FF}" type="pres">
      <dgm:prSet presAssocID="{67B8AF93-8320-4AF9-A97C-040B59101388}" presName="vert1" presStyleCnt="0"/>
      <dgm:spPr/>
    </dgm:pt>
    <dgm:pt modelId="{02835E45-2E49-4CBB-A0AB-1753090AF49D}" type="pres">
      <dgm:prSet presAssocID="{61941E2A-4164-4373-86AB-A4222766E9FC}" presName="thickLine" presStyleLbl="alignNode1" presStyleIdx="2" presStyleCnt="7"/>
      <dgm:spPr/>
    </dgm:pt>
    <dgm:pt modelId="{FC17CA32-25A4-4197-9EC2-415481BFA1FE}" type="pres">
      <dgm:prSet presAssocID="{61941E2A-4164-4373-86AB-A4222766E9FC}" presName="horz1" presStyleCnt="0"/>
      <dgm:spPr/>
    </dgm:pt>
    <dgm:pt modelId="{938094E2-AF1C-4AE5-A822-3C801D3E6AF1}" type="pres">
      <dgm:prSet presAssocID="{61941E2A-4164-4373-86AB-A4222766E9FC}" presName="tx1" presStyleLbl="revTx" presStyleIdx="2" presStyleCnt="7"/>
      <dgm:spPr/>
    </dgm:pt>
    <dgm:pt modelId="{D1B6B4C6-C1DD-4A59-9310-F754EE0AB028}" type="pres">
      <dgm:prSet presAssocID="{61941E2A-4164-4373-86AB-A4222766E9FC}" presName="vert1" presStyleCnt="0"/>
      <dgm:spPr/>
    </dgm:pt>
    <dgm:pt modelId="{04447FF1-D9E5-475B-A2A9-169C356220BC}" type="pres">
      <dgm:prSet presAssocID="{31F88514-DD91-47EF-A73B-47C00BC89DC0}" presName="thickLine" presStyleLbl="alignNode1" presStyleIdx="3" presStyleCnt="7"/>
      <dgm:spPr/>
    </dgm:pt>
    <dgm:pt modelId="{22A39F57-2FB8-40D3-8B0E-A7A25C2F8F05}" type="pres">
      <dgm:prSet presAssocID="{31F88514-DD91-47EF-A73B-47C00BC89DC0}" presName="horz1" presStyleCnt="0"/>
      <dgm:spPr/>
    </dgm:pt>
    <dgm:pt modelId="{2DD4447F-710D-4D8F-A0BB-AD7667D25753}" type="pres">
      <dgm:prSet presAssocID="{31F88514-DD91-47EF-A73B-47C00BC89DC0}" presName="tx1" presStyleLbl="revTx" presStyleIdx="3" presStyleCnt="7"/>
      <dgm:spPr/>
    </dgm:pt>
    <dgm:pt modelId="{E6D0EEC0-AD10-40B6-AE6A-7AF4BBC74C65}" type="pres">
      <dgm:prSet presAssocID="{31F88514-DD91-47EF-A73B-47C00BC89DC0}" presName="vert1" presStyleCnt="0"/>
      <dgm:spPr/>
    </dgm:pt>
    <dgm:pt modelId="{8E011027-337D-459B-AFF1-753D38A1ADB7}" type="pres">
      <dgm:prSet presAssocID="{BB0F9FD3-8F09-4AC9-8D9A-8BCE9B38FBE0}" presName="thickLine" presStyleLbl="alignNode1" presStyleIdx="4" presStyleCnt="7"/>
      <dgm:spPr/>
    </dgm:pt>
    <dgm:pt modelId="{11141C46-E7B1-4818-96BE-044C7C7EE27D}" type="pres">
      <dgm:prSet presAssocID="{BB0F9FD3-8F09-4AC9-8D9A-8BCE9B38FBE0}" presName="horz1" presStyleCnt="0"/>
      <dgm:spPr/>
    </dgm:pt>
    <dgm:pt modelId="{8472CA03-4DD9-4B66-BA8A-C12BD85523CC}" type="pres">
      <dgm:prSet presAssocID="{BB0F9FD3-8F09-4AC9-8D9A-8BCE9B38FBE0}" presName="tx1" presStyleLbl="revTx" presStyleIdx="4" presStyleCnt="7"/>
      <dgm:spPr/>
    </dgm:pt>
    <dgm:pt modelId="{AC7DF208-87FC-40A7-B7F0-286CBAA3216D}" type="pres">
      <dgm:prSet presAssocID="{BB0F9FD3-8F09-4AC9-8D9A-8BCE9B38FBE0}" presName="vert1" presStyleCnt="0"/>
      <dgm:spPr/>
    </dgm:pt>
    <dgm:pt modelId="{57F567AA-7B65-4A87-9BFB-2A33A26E36EC}" type="pres">
      <dgm:prSet presAssocID="{6E5E7299-FAF2-437C-912B-9CACA750767F}" presName="thickLine" presStyleLbl="alignNode1" presStyleIdx="5" presStyleCnt="7"/>
      <dgm:spPr/>
    </dgm:pt>
    <dgm:pt modelId="{04C43DDB-ED5F-4A0E-9F6A-094D3100B124}" type="pres">
      <dgm:prSet presAssocID="{6E5E7299-FAF2-437C-912B-9CACA750767F}" presName="horz1" presStyleCnt="0"/>
      <dgm:spPr/>
    </dgm:pt>
    <dgm:pt modelId="{90B039F9-8399-4E24-BDD2-83544DC798A1}" type="pres">
      <dgm:prSet presAssocID="{6E5E7299-FAF2-437C-912B-9CACA750767F}" presName="tx1" presStyleLbl="revTx" presStyleIdx="5" presStyleCnt="7"/>
      <dgm:spPr/>
    </dgm:pt>
    <dgm:pt modelId="{27DA113A-8715-47D9-9003-F91D60C259DF}" type="pres">
      <dgm:prSet presAssocID="{6E5E7299-FAF2-437C-912B-9CACA750767F}" presName="vert1" presStyleCnt="0"/>
      <dgm:spPr/>
    </dgm:pt>
    <dgm:pt modelId="{71187EA3-08F7-4577-8736-7FD623C13758}" type="pres">
      <dgm:prSet presAssocID="{A3AE50EE-5D88-47A4-A7DF-C653969B3B19}" presName="thickLine" presStyleLbl="alignNode1" presStyleIdx="6" presStyleCnt="7"/>
      <dgm:spPr/>
    </dgm:pt>
    <dgm:pt modelId="{19220947-3321-476F-89EE-358DEEE8D728}" type="pres">
      <dgm:prSet presAssocID="{A3AE50EE-5D88-47A4-A7DF-C653969B3B19}" presName="horz1" presStyleCnt="0"/>
      <dgm:spPr/>
    </dgm:pt>
    <dgm:pt modelId="{A1B7E5F2-DC61-4B5D-901C-32872A17CDF1}" type="pres">
      <dgm:prSet presAssocID="{A3AE50EE-5D88-47A4-A7DF-C653969B3B19}" presName="tx1" presStyleLbl="revTx" presStyleIdx="6" presStyleCnt="7"/>
      <dgm:spPr/>
    </dgm:pt>
    <dgm:pt modelId="{7594306B-EE29-41EC-8306-E3C4895857B2}" type="pres">
      <dgm:prSet presAssocID="{A3AE50EE-5D88-47A4-A7DF-C653969B3B19}" presName="vert1" presStyleCnt="0"/>
      <dgm:spPr/>
    </dgm:pt>
  </dgm:ptLst>
  <dgm:cxnLst>
    <dgm:cxn modelId="{F1553102-E0AF-45E3-8B47-31800E183CAD}" srcId="{8C0F8E52-FB21-446C-A2E0-E46DBC9E9139}" destId="{61941E2A-4164-4373-86AB-A4222766E9FC}" srcOrd="2" destOrd="0" parTransId="{94B72467-BDE1-4671-BB15-88C840F94DC0}" sibTransId="{FADB0CD4-595C-469D-B99E-91CD75109800}"/>
    <dgm:cxn modelId="{736E5D1B-9A2B-49C2-A3B5-0EA36C91C0F3}" srcId="{8C0F8E52-FB21-446C-A2E0-E46DBC9E9139}" destId="{A3AE50EE-5D88-47A4-A7DF-C653969B3B19}" srcOrd="6" destOrd="0" parTransId="{D73422EB-42FD-46AD-B236-E09C3F51E2CE}" sibTransId="{DA3C791B-24C8-4102-96F0-DD3E903FFB4A}"/>
    <dgm:cxn modelId="{034E2522-417D-4452-87A2-5166D3AD0E56}" type="presOf" srcId="{8C0F8E52-FB21-446C-A2E0-E46DBC9E9139}" destId="{F99FD420-E23C-43B7-BCCC-1820C5A5FEFE}" srcOrd="0" destOrd="0" presId="urn:microsoft.com/office/officeart/2008/layout/LinedList"/>
    <dgm:cxn modelId="{CD6A0724-BD96-4E07-B7D2-B3A40E6C8E8A}" type="presOf" srcId="{31F88514-DD91-47EF-A73B-47C00BC89DC0}" destId="{2DD4447F-710D-4D8F-A0BB-AD7667D25753}" srcOrd="0" destOrd="0" presId="urn:microsoft.com/office/officeart/2008/layout/LinedList"/>
    <dgm:cxn modelId="{7C32ED25-2F47-4F88-870F-06BC469FD379}" srcId="{8C0F8E52-FB21-446C-A2E0-E46DBC9E9139}" destId="{67B8AF93-8320-4AF9-A97C-040B59101388}" srcOrd="1" destOrd="0" parTransId="{D18B15E3-337C-4A75-A5D1-EA2188D77091}" sibTransId="{412F3BBA-6AF0-4FB9-88EB-971C0487D3B0}"/>
    <dgm:cxn modelId="{03B3F538-74C7-48A5-A8F4-B5E9D3B1389D}" type="presOf" srcId="{A3AE50EE-5D88-47A4-A7DF-C653969B3B19}" destId="{A1B7E5F2-DC61-4B5D-901C-32872A17CDF1}" srcOrd="0" destOrd="0" presId="urn:microsoft.com/office/officeart/2008/layout/LinedList"/>
    <dgm:cxn modelId="{705B6A52-8058-479F-BC49-7D58FBF0426A}" type="presOf" srcId="{67B8AF93-8320-4AF9-A97C-040B59101388}" destId="{0B5D9906-256B-4CD3-A988-2AC4F9A4DA1E}" srcOrd="0" destOrd="0" presId="urn:microsoft.com/office/officeart/2008/layout/LinedList"/>
    <dgm:cxn modelId="{94A25174-22DC-431E-8FC8-65A1719CEB4F}" type="presOf" srcId="{E4DD1978-7341-46D7-BDEC-EF470076A48C}" destId="{6D9DED0A-2F68-43D5-97ED-016EDD2C4CCC}" srcOrd="0" destOrd="0" presId="urn:microsoft.com/office/officeart/2008/layout/LinedList"/>
    <dgm:cxn modelId="{2E4CBA87-AB1E-4C77-832D-FF1BBE9D5B31}" type="presOf" srcId="{61941E2A-4164-4373-86AB-A4222766E9FC}" destId="{938094E2-AF1C-4AE5-A822-3C801D3E6AF1}" srcOrd="0" destOrd="0" presId="urn:microsoft.com/office/officeart/2008/layout/LinedList"/>
    <dgm:cxn modelId="{AD950588-FB02-4D6B-BBD7-FC60B771D5ED}" srcId="{8C0F8E52-FB21-446C-A2E0-E46DBC9E9139}" destId="{6E5E7299-FAF2-437C-912B-9CACA750767F}" srcOrd="5" destOrd="0" parTransId="{DCD13362-E71F-48E0-92E3-7CC36A320DC0}" sibTransId="{AB2860FF-F4FE-4567-9867-FEF8F0475E1D}"/>
    <dgm:cxn modelId="{7644CFC7-67EB-4C7B-8177-157BCFD1A634}" type="presOf" srcId="{6E5E7299-FAF2-437C-912B-9CACA750767F}" destId="{90B039F9-8399-4E24-BDD2-83544DC798A1}" srcOrd="0" destOrd="0" presId="urn:microsoft.com/office/officeart/2008/layout/LinedList"/>
    <dgm:cxn modelId="{EDE552C8-0108-4308-9507-17230ABC73C0}" srcId="{8C0F8E52-FB21-446C-A2E0-E46DBC9E9139}" destId="{BB0F9FD3-8F09-4AC9-8D9A-8BCE9B38FBE0}" srcOrd="4" destOrd="0" parTransId="{FAC8B85E-A635-4E92-AFE8-C32FFD23C6D4}" sibTransId="{E2101B3F-E552-460F-AE39-81C362F0D6A1}"/>
    <dgm:cxn modelId="{3C8DC3D4-BAF9-48A2-8B27-CF8980F7A059}" srcId="{8C0F8E52-FB21-446C-A2E0-E46DBC9E9139}" destId="{31F88514-DD91-47EF-A73B-47C00BC89DC0}" srcOrd="3" destOrd="0" parTransId="{39D82236-25CC-4AA7-B011-DEC9078CBF0B}" sibTransId="{D705D91B-5EF0-4695-BE20-0C54A6773864}"/>
    <dgm:cxn modelId="{619AFBE5-BB0B-4402-AF25-1963F9A43650}" srcId="{8C0F8E52-FB21-446C-A2E0-E46DBC9E9139}" destId="{E4DD1978-7341-46D7-BDEC-EF470076A48C}" srcOrd="0" destOrd="0" parTransId="{F23D8F0A-71CD-4F58-9B33-4FC38BEC823C}" sibTransId="{65E61DA2-4D3E-4D2B-90BD-303472405783}"/>
    <dgm:cxn modelId="{E49935E7-4003-401D-AAA9-287CDD923F68}" type="presOf" srcId="{BB0F9FD3-8F09-4AC9-8D9A-8BCE9B38FBE0}" destId="{8472CA03-4DD9-4B66-BA8A-C12BD85523CC}" srcOrd="0" destOrd="0" presId="urn:microsoft.com/office/officeart/2008/layout/LinedList"/>
    <dgm:cxn modelId="{3E392000-890C-4FEF-9214-35C4A9F2E6C0}" type="presParOf" srcId="{F99FD420-E23C-43B7-BCCC-1820C5A5FEFE}" destId="{F9E692DD-BE36-4428-965F-8026CD35998B}" srcOrd="0" destOrd="0" presId="urn:microsoft.com/office/officeart/2008/layout/LinedList"/>
    <dgm:cxn modelId="{CDA8435F-3118-4051-BF41-8111314BC596}" type="presParOf" srcId="{F99FD420-E23C-43B7-BCCC-1820C5A5FEFE}" destId="{CAFC4190-389C-4CDC-A29B-714143870655}" srcOrd="1" destOrd="0" presId="urn:microsoft.com/office/officeart/2008/layout/LinedList"/>
    <dgm:cxn modelId="{384465DE-9BB1-46CF-A8E2-7E837B99FA3B}" type="presParOf" srcId="{CAFC4190-389C-4CDC-A29B-714143870655}" destId="{6D9DED0A-2F68-43D5-97ED-016EDD2C4CCC}" srcOrd="0" destOrd="0" presId="urn:microsoft.com/office/officeart/2008/layout/LinedList"/>
    <dgm:cxn modelId="{7593FC44-C3C8-4A5D-AAE9-FB72B56C14F0}" type="presParOf" srcId="{CAFC4190-389C-4CDC-A29B-714143870655}" destId="{1A4BC218-E52B-4DE3-91E6-7178BA326F3F}" srcOrd="1" destOrd="0" presId="urn:microsoft.com/office/officeart/2008/layout/LinedList"/>
    <dgm:cxn modelId="{CB512FC3-BFDD-4524-909F-3EA2AB60BFF3}" type="presParOf" srcId="{F99FD420-E23C-43B7-BCCC-1820C5A5FEFE}" destId="{91A04990-3F44-4554-A5A4-AEB63EBBDD2C}" srcOrd="2" destOrd="0" presId="urn:microsoft.com/office/officeart/2008/layout/LinedList"/>
    <dgm:cxn modelId="{B78E37E8-50BC-4863-83E3-0FCA6AFF2977}" type="presParOf" srcId="{F99FD420-E23C-43B7-BCCC-1820C5A5FEFE}" destId="{E2B02131-C1F3-4542-862A-BA8310BDFBA2}" srcOrd="3" destOrd="0" presId="urn:microsoft.com/office/officeart/2008/layout/LinedList"/>
    <dgm:cxn modelId="{8F60B8F8-FEE8-4968-8E21-CCA2CF4A3E85}" type="presParOf" srcId="{E2B02131-C1F3-4542-862A-BA8310BDFBA2}" destId="{0B5D9906-256B-4CD3-A988-2AC4F9A4DA1E}" srcOrd="0" destOrd="0" presId="urn:microsoft.com/office/officeart/2008/layout/LinedList"/>
    <dgm:cxn modelId="{AF8BC01F-9DF3-445C-A2FE-4ECDA674B452}" type="presParOf" srcId="{E2B02131-C1F3-4542-862A-BA8310BDFBA2}" destId="{AFA0FD61-A734-46DE-AAD3-0177E9D982FF}" srcOrd="1" destOrd="0" presId="urn:microsoft.com/office/officeart/2008/layout/LinedList"/>
    <dgm:cxn modelId="{6E3B3AEA-CC7C-44EB-9E88-6747CA52B8A5}" type="presParOf" srcId="{F99FD420-E23C-43B7-BCCC-1820C5A5FEFE}" destId="{02835E45-2E49-4CBB-A0AB-1753090AF49D}" srcOrd="4" destOrd="0" presId="urn:microsoft.com/office/officeart/2008/layout/LinedList"/>
    <dgm:cxn modelId="{3A25D542-856E-4CD6-9154-848071CBAA5E}" type="presParOf" srcId="{F99FD420-E23C-43B7-BCCC-1820C5A5FEFE}" destId="{FC17CA32-25A4-4197-9EC2-415481BFA1FE}" srcOrd="5" destOrd="0" presId="urn:microsoft.com/office/officeart/2008/layout/LinedList"/>
    <dgm:cxn modelId="{44A63E73-A717-476C-8102-3DE10E5D6AD8}" type="presParOf" srcId="{FC17CA32-25A4-4197-9EC2-415481BFA1FE}" destId="{938094E2-AF1C-4AE5-A822-3C801D3E6AF1}" srcOrd="0" destOrd="0" presId="urn:microsoft.com/office/officeart/2008/layout/LinedList"/>
    <dgm:cxn modelId="{5E276A5B-3171-4A26-82BA-3A518855BE62}" type="presParOf" srcId="{FC17CA32-25A4-4197-9EC2-415481BFA1FE}" destId="{D1B6B4C6-C1DD-4A59-9310-F754EE0AB028}" srcOrd="1" destOrd="0" presId="urn:microsoft.com/office/officeart/2008/layout/LinedList"/>
    <dgm:cxn modelId="{08EC7F36-2D86-4E2D-AE61-F73B24E6C924}" type="presParOf" srcId="{F99FD420-E23C-43B7-BCCC-1820C5A5FEFE}" destId="{04447FF1-D9E5-475B-A2A9-169C356220BC}" srcOrd="6" destOrd="0" presId="urn:microsoft.com/office/officeart/2008/layout/LinedList"/>
    <dgm:cxn modelId="{B57807B1-6ABC-466C-BB60-C27CED8EAA93}" type="presParOf" srcId="{F99FD420-E23C-43B7-BCCC-1820C5A5FEFE}" destId="{22A39F57-2FB8-40D3-8B0E-A7A25C2F8F05}" srcOrd="7" destOrd="0" presId="urn:microsoft.com/office/officeart/2008/layout/LinedList"/>
    <dgm:cxn modelId="{5E6B08CD-B8A6-49EE-975C-B818996FEA0A}" type="presParOf" srcId="{22A39F57-2FB8-40D3-8B0E-A7A25C2F8F05}" destId="{2DD4447F-710D-4D8F-A0BB-AD7667D25753}" srcOrd="0" destOrd="0" presId="urn:microsoft.com/office/officeart/2008/layout/LinedList"/>
    <dgm:cxn modelId="{F7C7344C-CAB1-4CD2-A9E1-AA4D40117661}" type="presParOf" srcId="{22A39F57-2FB8-40D3-8B0E-A7A25C2F8F05}" destId="{E6D0EEC0-AD10-40B6-AE6A-7AF4BBC74C65}" srcOrd="1" destOrd="0" presId="urn:microsoft.com/office/officeart/2008/layout/LinedList"/>
    <dgm:cxn modelId="{6D00A59E-63E8-4D75-AE0F-65E4EC4BF18D}" type="presParOf" srcId="{F99FD420-E23C-43B7-BCCC-1820C5A5FEFE}" destId="{8E011027-337D-459B-AFF1-753D38A1ADB7}" srcOrd="8" destOrd="0" presId="urn:microsoft.com/office/officeart/2008/layout/LinedList"/>
    <dgm:cxn modelId="{24270AB6-CDF5-4DFB-9EB3-25A039E3EF51}" type="presParOf" srcId="{F99FD420-E23C-43B7-BCCC-1820C5A5FEFE}" destId="{11141C46-E7B1-4818-96BE-044C7C7EE27D}" srcOrd="9" destOrd="0" presId="urn:microsoft.com/office/officeart/2008/layout/LinedList"/>
    <dgm:cxn modelId="{951BF615-6B98-4D3D-BE76-6ED904493D18}" type="presParOf" srcId="{11141C46-E7B1-4818-96BE-044C7C7EE27D}" destId="{8472CA03-4DD9-4B66-BA8A-C12BD85523CC}" srcOrd="0" destOrd="0" presId="urn:microsoft.com/office/officeart/2008/layout/LinedList"/>
    <dgm:cxn modelId="{5FB4DB6F-72E2-4308-B6D1-5A7B9E84C33D}" type="presParOf" srcId="{11141C46-E7B1-4818-96BE-044C7C7EE27D}" destId="{AC7DF208-87FC-40A7-B7F0-286CBAA3216D}" srcOrd="1" destOrd="0" presId="urn:microsoft.com/office/officeart/2008/layout/LinedList"/>
    <dgm:cxn modelId="{81E1AA76-5BCC-49C5-9576-6264DC1DE573}" type="presParOf" srcId="{F99FD420-E23C-43B7-BCCC-1820C5A5FEFE}" destId="{57F567AA-7B65-4A87-9BFB-2A33A26E36EC}" srcOrd="10" destOrd="0" presId="urn:microsoft.com/office/officeart/2008/layout/LinedList"/>
    <dgm:cxn modelId="{FF178C5C-FF28-4ECB-B6C9-BA3B3D4C35D6}" type="presParOf" srcId="{F99FD420-E23C-43B7-BCCC-1820C5A5FEFE}" destId="{04C43DDB-ED5F-4A0E-9F6A-094D3100B124}" srcOrd="11" destOrd="0" presId="urn:microsoft.com/office/officeart/2008/layout/LinedList"/>
    <dgm:cxn modelId="{4CBAB064-3C31-4FFF-8D37-2C07C9615D0B}" type="presParOf" srcId="{04C43DDB-ED5F-4A0E-9F6A-094D3100B124}" destId="{90B039F9-8399-4E24-BDD2-83544DC798A1}" srcOrd="0" destOrd="0" presId="urn:microsoft.com/office/officeart/2008/layout/LinedList"/>
    <dgm:cxn modelId="{40660A7C-9D1F-47C6-BF3F-BAA9FA087BE4}" type="presParOf" srcId="{04C43DDB-ED5F-4A0E-9F6A-094D3100B124}" destId="{27DA113A-8715-47D9-9003-F91D60C259DF}" srcOrd="1" destOrd="0" presId="urn:microsoft.com/office/officeart/2008/layout/LinedList"/>
    <dgm:cxn modelId="{8FE73504-8195-4A61-9C65-10DC6ED55492}" type="presParOf" srcId="{F99FD420-E23C-43B7-BCCC-1820C5A5FEFE}" destId="{71187EA3-08F7-4577-8736-7FD623C13758}" srcOrd="12" destOrd="0" presId="urn:microsoft.com/office/officeart/2008/layout/LinedList"/>
    <dgm:cxn modelId="{A176768F-F21F-443C-815E-C99915D54530}" type="presParOf" srcId="{F99FD420-E23C-43B7-BCCC-1820C5A5FEFE}" destId="{19220947-3321-476F-89EE-358DEEE8D728}" srcOrd="13" destOrd="0" presId="urn:microsoft.com/office/officeart/2008/layout/LinedList"/>
    <dgm:cxn modelId="{21B09956-0782-4E81-8EDC-F037D65BE04D}" type="presParOf" srcId="{19220947-3321-476F-89EE-358DEEE8D728}" destId="{A1B7E5F2-DC61-4B5D-901C-32872A17CDF1}" srcOrd="0" destOrd="0" presId="urn:microsoft.com/office/officeart/2008/layout/LinedList"/>
    <dgm:cxn modelId="{BF3C1950-1621-4222-A82D-2B7069B053AB}" type="presParOf" srcId="{19220947-3321-476F-89EE-358DEEE8D728}" destId="{7594306B-EE29-41EC-8306-E3C4895857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6376B7-1F90-4741-A53B-75A214D7CE2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F1D91E6-8DC3-4F1D-A89F-3EF4525D53C0}">
      <dgm:prSet/>
      <dgm:spPr/>
      <dgm:t>
        <a:bodyPr/>
        <a:lstStyle/>
        <a:p>
          <a:r>
            <a:rPr lang="en-US"/>
            <a:t>You feel hurt because of your experience …</a:t>
          </a:r>
        </a:p>
      </dgm:t>
    </dgm:pt>
    <dgm:pt modelId="{F3718767-BFBD-4339-9614-357E1D115F98}" type="parTrans" cxnId="{8A0F4EC9-72C1-49D9-A41D-B05B8F11EE92}">
      <dgm:prSet/>
      <dgm:spPr/>
      <dgm:t>
        <a:bodyPr/>
        <a:lstStyle/>
        <a:p>
          <a:endParaRPr lang="en-US"/>
        </a:p>
      </dgm:t>
    </dgm:pt>
    <dgm:pt modelId="{A29E97C5-619D-4EEC-ADFE-6AF189DA1CD2}" type="sibTrans" cxnId="{8A0F4EC9-72C1-49D9-A41D-B05B8F11EE92}">
      <dgm:prSet/>
      <dgm:spPr/>
      <dgm:t>
        <a:bodyPr/>
        <a:lstStyle/>
        <a:p>
          <a:endParaRPr lang="en-US"/>
        </a:p>
      </dgm:t>
    </dgm:pt>
    <dgm:pt modelId="{948F8F65-992B-4133-BE2E-07089864A885}">
      <dgm:prSet/>
      <dgm:spPr/>
      <dgm:t>
        <a:bodyPr/>
        <a:lstStyle/>
        <a:p>
          <a:r>
            <a:rPr lang="en-US" dirty="0"/>
            <a:t>I can hear in your voice that the situation with….  has been really difficult for you</a:t>
          </a:r>
        </a:p>
      </dgm:t>
    </dgm:pt>
    <dgm:pt modelId="{654367EF-F108-4CAE-9F77-C6FD35D99871}" type="parTrans" cxnId="{24C8451A-086D-404A-BA02-A973E4BEA0C1}">
      <dgm:prSet/>
      <dgm:spPr/>
      <dgm:t>
        <a:bodyPr/>
        <a:lstStyle/>
        <a:p>
          <a:endParaRPr lang="en-US"/>
        </a:p>
      </dgm:t>
    </dgm:pt>
    <dgm:pt modelId="{C4AC2993-5FF4-4808-8CDC-D55F6C9DC683}" type="sibTrans" cxnId="{24C8451A-086D-404A-BA02-A973E4BEA0C1}">
      <dgm:prSet/>
      <dgm:spPr/>
      <dgm:t>
        <a:bodyPr/>
        <a:lstStyle/>
        <a:p>
          <a:endParaRPr lang="en-US"/>
        </a:p>
      </dgm:t>
    </dgm:pt>
    <dgm:pt modelId="{F6EE0984-5D70-4854-A668-6FD012B0A6D7}">
      <dgm:prSet/>
      <dgm:spPr/>
      <dgm:t>
        <a:bodyPr/>
        <a:lstStyle/>
        <a:p>
          <a:r>
            <a:rPr lang="en-US"/>
            <a:t>It sounds like you have really tried to make sense of the situation</a:t>
          </a:r>
        </a:p>
      </dgm:t>
    </dgm:pt>
    <dgm:pt modelId="{A89C59CA-ECBD-4794-8F29-FC106CC351D2}" type="parTrans" cxnId="{AAADF0AD-6A2B-4229-A326-1BE992F39C2E}">
      <dgm:prSet/>
      <dgm:spPr/>
      <dgm:t>
        <a:bodyPr/>
        <a:lstStyle/>
        <a:p>
          <a:endParaRPr lang="en-US"/>
        </a:p>
      </dgm:t>
    </dgm:pt>
    <dgm:pt modelId="{ABCA5A97-620A-4AB8-8AF2-2D097E562383}" type="sibTrans" cxnId="{AAADF0AD-6A2B-4229-A326-1BE992F39C2E}">
      <dgm:prSet/>
      <dgm:spPr/>
      <dgm:t>
        <a:bodyPr/>
        <a:lstStyle/>
        <a:p>
          <a:endParaRPr lang="en-US"/>
        </a:p>
      </dgm:t>
    </dgm:pt>
    <dgm:pt modelId="{5224CBBD-1A21-4775-8B62-F79C10F86E57}">
      <dgm:prSet/>
      <dgm:spPr/>
      <dgm:t>
        <a:bodyPr/>
        <a:lstStyle/>
        <a:p>
          <a:r>
            <a:rPr lang="en-US"/>
            <a:t>That sounds like a frightening experience for you</a:t>
          </a:r>
        </a:p>
      </dgm:t>
    </dgm:pt>
    <dgm:pt modelId="{97AFB89A-18AE-4207-99DB-D45602702E2D}" type="parTrans" cxnId="{98BCC94B-1A23-4F8D-9669-6A8B0A666D0E}">
      <dgm:prSet/>
      <dgm:spPr/>
      <dgm:t>
        <a:bodyPr/>
        <a:lstStyle/>
        <a:p>
          <a:endParaRPr lang="en-US"/>
        </a:p>
      </dgm:t>
    </dgm:pt>
    <dgm:pt modelId="{DE60F895-6613-4695-8A0C-2E95C5C80B2F}" type="sibTrans" cxnId="{98BCC94B-1A23-4F8D-9669-6A8B0A666D0E}">
      <dgm:prSet/>
      <dgm:spPr/>
      <dgm:t>
        <a:bodyPr/>
        <a:lstStyle/>
        <a:p>
          <a:endParaRPr lang="en-US"/>
        </a:p>
      </dgm:t>
    </dgm:pt>
    <dgm:pt modelId="{4894512B-4184-470D-B96C-5670FAE7CFF0}">
      <dgm:prSet/>
      <dgm:spPr/>
      <dgm:t>
        <a:bodyPr/>
        <a:lstStyle/>
        <a:p>
          <a:r>
            <a:rPr lang="en-US"/>
            <a:t>What I hear is that you have been treated unfairly </a:t>
          </a:r>
        </a:p>
      </dgm:t>
    </dgm:pt>
    <dgm:pt modelId="{486F682C-DD80-4C49-93EC-CAB53D74139E}" type="parTrans" cxnId="{CA04C057-7ED9-4FB0-AF07-9783EEAC3B03}">
      <dgm:prSet/>
      <dgm:spPr/>
      <dgm:t>
        <a:bodyPr/>
        <a:lstStyle/>
        <a:p>
          <a:endParaRPr lang="en-US"/>
        </a:p>
      </dgm:t>
    </dgm:pt>
    <dgm:pt modelId="{3BE7FE48-2C85-402D-B42F-31297F952267}" type="sibTrans" cxnId="{CA04C057-7ED9-4FB0-AF07-9783EEAC3B03}">
      <dgm:prSet/>
      <dgm:spPr/>
      <dgm:t>
        <a:bodyPr/>
        <a:lstStyle/>
        <a:p>
          <a:endParaRPr lang="en-US"/>
        </a:p>
      </dgm:t>
    </dgm:pt>
    <dgm:pt modelId="{1B395AFE-AE57-4A36-8F1D-CA4665243E89}" type="pres">
      <dgm:prSet presAssocID="{CD6376B7-1F90-4741-A53B-75A214D7CE23}" presName="vert0" presStyleCnt="0">
        <dgm:presLayoutVars>
          <dgm:dir/>
          <dgm:animOne val="branch"/>
          <dgm:animLvl val="lvl"/>
        </dgm:presLayoutVars>
      </dgm:prSet>
      <dgm:spPr/>
    </dgm:pt>
    <dgm:pt modelId="{E4088283-C97C-43A6-A4FB-6F58A92804D5}" type="pres">
      <dgm:prSet presAssocID="{2F1D91E6-8DC3-4F1D-A89F-3EF4525D53C0}" presName="thickLine" presStyleLbl="alignNode1" presStyleIdx="0" presStyleCnt="5"/>
      <dgm:spPr/>
    </dgm:pt>
    <dgm:pt modelId="{A3BD5298-F60A-45A3-ADA8-A02AA526D202}" type="pres">
      <dgm:prSet presAssocID="{2F1D91E6-8DC3-4F1D-A89F-3EF4525D53C0}" presName="horz1" presStyleCnt="0"/>
      <dgm:spPr/>
    </dgm:pt>
    <dgm:pt modelId="{12765B35-B450-46F7-9D50-813EEBC11674}" type="pres">
      <dgm:prSet presAssocID="{2F1D91E6-8DC3-4F1D-A89F-3EF4525D53C0}" presName="tx1" presStyleLbl="revTx" presStyleIdx="0" presStyleCnt="5"/>
      <dgm:spPr/>
    </dgm:pt>
    <dgm:pt modelId="{DDF95BE3-75C5-4752-AB82-86F2EA3ECBA6}" type="pres">
      <dgm:prSet presAssocID="{2F1D91E6-8DC3-4F1D-A89F-3EF4525D53C0}" presName="vert1" presStyleCnt="0"/>
      <dgm:spPr/>
    </dgm:pt>
    <dgm:pt modelId="{9328712A-9FBE-458B-AD07-7010FEDFA94C}" type="pres">
      <dgm:prSet presAssocID="{948F8F65-992B-4133-BE2E-07089864A885}" presName="thickLine" presStyleLbl="alignNode1" presStyleIdx="1" presStyleCnt="5"/>
      <dgm:spPr/>
    </dgm:pt>
    <dgm:pt modelId="{3A4749BE-EDEA-48B6-8D24-33F366D35759}" type="pres">
      <dgm:prSet presAssocID="{948F8F65-992B-4133-BE2E-07089864A885}" presName="horz1" presStyleCnt="0"/>
      <dgm:spPr/>
    </dgm:pt>
    <dgm:pt modelId="{47B21C96-1B7E-48E7-A46E-D56A6F53958A}" type="pres">
      <dgm:prSet presAssocID="{948F8F65-992B-4133-BE2E-07089864A885}" presName="tx1" presStyleLbl="revTx" presStyleIdx="1" presStyleCnt="5"/>
      <dgm:spPr/>
    </dgm:pt>
    <dgm:pt modelId="{6811794B-34D8-4EA9-AB98-BDCA7E79BA94}" type="pres">
      <dgm:prSet presAssocID="{948F8F65-992B-4133-BE2E-07089864A885}" presName="vert1" presStyleCnt="0"/>
      <dgm:spPr/>
    </dgm:pt>
    <dgm:pt modelId="{195366C9-55E8-409A-A8A5-695CF300E8AE}" type="pres">
      <dgm:prSet presAssocID="{F6EE0984-5D70-4854-A668-6FD012B0A6D7}" presName="thickLine" presStyleLbl="alignNode1" presStyleIdx="2" presStyleCnt="5"/>
      <dgm:spPr/>
    </dgm:pt>
    <dgm:pt modelId="{57C56DD6-4257-432B-906B-4574F14726DF}" type="pres">
      <dgm:prSet presAssocID="{F6EE0984-5D70-4854-A668-6FD012B0A6D7}" presName="horz1" presStyleCnt="0"/>
      <dgm:spPr/>
    </dgm:pt>
    <dgm:pt modelId="{07D3A11B-4755-45D8-8CEE-260AA76BDCE0}" type="pres">
      <dgm:prSet presAssocID="{F6EE0984-5D70-4854-A668-6FD012B0A6D7}" presName="tx1" presStyleLbl="revTx" presStyleIdx="2" presStyleCnt="5"/>
      <dgm:spPr/>
    </dgm:pt>
    <dgm:pt modelId="{DB5F1824-CDBE-43CF-9FE6-0676653789EC}" type="pres">
      <dgm:prSet presAssocID="{F6EE0984-5D70-4854-A668-6FD012B0A6D7}" presName="vert1" presStyleCnt="0"/>
      <dgm:spPr/>
    </dgm:pt>
    <dgm:pt modelId="{F6E000BC-E08A-47CD-9939-3B376C1C5A2C}" type="pres">
      <dgm:prSet presAssocID="{5224CBBD-1A21-4775-8B62-F79C10F86E57}" presName="thickLine" presStyleLbl="alignNode1" presStyleIdx="3" presStyleCnt="5"/>
      <dgm:spPr/>
    </dgm:pt>
    <dgm:pt modelId="{63FD4FDB-B82B-478D-9311-CB517B75E51E}" type="pres">
      <dgm:prSet presAssocID="{5224CBBD-1A21-4775-8B62-F79C10F86E57}" presName="horz1" presStyleCnt="0"/>
      <dgm:spPr/>
    </dgm:pt>
    <dgm:pt modelId="{07DDD6A9-19D0-4BD0-8548-D161328D6F32}" type="pres">
      <dgm:prSet presAssocID="{5224CBBD-1A21-4775-8B62-F79C10F86E57}" presName="tx1" presStyleLbl="revTx" presStyleIdx="3" presStyleCnt="5"/>
      <dgm:spPr/>
    </dgm:pt>
    <dgm:pt modelId="{C88FB5B4-6081-48BC-BDC8-79E5F3045046}" type="pres">
      <dgm:prSet presAssocID="{5224CBBD-1A21-4775-8B62-F79C10F86E57}" presName="vert1" presStyleCnt="0"/>
      <dgm:spPr/>
    </dgm:pt>
    <dgm:pt modelId="{3A3EB7A4-9A76-42B2-BE6B-424DFF554019}" type="pres">
      <dgm:prSet presAssocID="{4894512B-4184-470D-B96C-5670FAE7CFF0}" presName="thickLine" presStyleLbl="alignNode1" presStyleIdx="4" presStyleCnt="5"/>
      <dgm:spPr/>
    </dgm:pt>
    <dgm:pt modelId="{29D3687A-DCAA-41B1-85D2-616E92E854C6}" type="pres">
      <dgm:prSet presAssocID="{4894512B-4184-470D-B96C-5670FAE7CFF0}" presName="horz1" presStyleCnt="0"/>
      <dgm:spPr/>
    </dgm:pt>
    <dgm:pt modelId="{531793CF-D320-4682-A876-EC1ABEB448C8}" type="pres">
      <dgm:prSet presAssocID="{4894512B-4184-470D-B96C-5670FAE7CFF0}" presName="tx1" presStyleLbl="revTx" presStyleIdx="4" presStyleCnt="5"/>
      <dgm:spPr/>
    </dgm:pt>
    <dgm:pt modelId="{A2D0318A-B11A-4882-B885-22CCA42E4E4A}" type="pres">
      <dgm:prSet presAssocID="{4894512B-4184-470D-B96C-5670FAE7CFF0}" presName="vert1" presStyleCnt="0"/>
      <dgm:spPr/>
    </dgm:pt>
  </dgm:ptLst>
  <dgm:cxnLst>
    <dgm:cxn modelId="{90743F1A-7161-4170-8522-9571608102F7}" type="presOf" srcId="{5224CBBD-1A21-4775-8B62-F79C10F86E57}" destId="{07DDD6A9-19D0-4BD0-8548-D161328D6F32}" srcOrd="0" destOrd="0" presId="urn:microsoft.com/office/officeart/2008/layout/LinedList"/>
    <dgm:cxn modelId="{24C8451A-086D-404A-BA02-A973E4BEA0C1}" srcId="{CD6376B7-1F90-4741-A53B-75A214D7CE23}" destId="{948F8F65-992B-4133-BE2E-07089864A885}" srcOrd="1" destOrd="0" parTransId="{654367EF-F108-4CAE-9F77-C6FD35D99871}" sibTransId="{C4AC2993-5FF4-4808-8CDC-D55F6C9DC683}"/>
    <dgm:cxn modelId="{0A0C485B-D703-422C-AD37-379EBD7A613B}" type="presOf" srcId="{CD6376B7-1F90-4741-A53B-75A214D7CE23}" destId="{1B395AFE-AE57-4A36-8F1D-CA4665243E89}" srcOrd="0" destOrd="0" presId="urn:microsoft.com/office/officeart/2008/layout/LinedList"/>
    <dgm:cxn modelId="{98BCC94B-1A23-4F8D-9669-6A8B0A666D0E}" srcId="{CD6376B7-1F90-4741-A53B-75A214D7CE23}" destId="{5224CBBD-1A21-4775-8B62-F79C10F86E57}" srcOrd="3" destOrd="0" parTransId="{97AFB89A-18AE-4207-99DB-D45602702E2D}" sibTransId="{DE60F895-6613-4695-8A0C-2E95C5C80B2F}"/>
    <dgm:cxn modelId="{A166D473-2F30-47A4-96D7-BCC950BD65CE}" type="presOf" srcId="{2F1D91E6-8DC3-4F1D-A89F-3EF4525D53C0}" destId="{12765B35-B450-46F7-9D50-813EEBC11674}" srcOrd="0" destOrd="0" presId="urn:microsoft.com/office/officeart/2008/layout/LinedList"/>
    <dgm:cxn modelId="{CA04C057-7ED9-4FB0-AF07-9783EEAC3B03}" srcId="{CD6376B7-1F90-4741-A53B-75A214D7CE23}" destId="{4894512B-4184-470D-B96C-5670FAE7CFF0}" srcOrd="4" destOrd="0" parTransId="{486F682C-DD80-4C49-93EC-CAB53D74139E}" sibTransId="{3BE7FE48-2C85-402D-B42F-31297F952267}"/>
    <dgm:cxn modelId="{A3F4CD7F-DE66-4E13-AFEF-D02C73F478CB}" type="presOf" srcId="{4894512B-4184-470D-B96C-5670FAE7CFF0}" destId="{531793CF-D320-4682-A876-EC1ABEB448C8}" srcOrd="0" destOrd="0" presId="urn:microsoft.com/office/officeart/2008/layout/LinedList"/>
    <dgm:cxn modelId="{AAADF0AD-6A2B-4229-A326-1BE992F39C2E}" srcId="{CD6376B7-1F90-4741-A53B-75A214D7CE23}" destId="{F6EE0984-5D70-4854-A668-6FD012B0A6D7}" srcOrd="2" destOrd="0" parTransId="{A89C59CA-ECBD-4794-8F29-FC106CC351D2}" sibTransId="{ABCA5A97-620A-4AB8-8AF2-2D097E562383}"/>
    <dgm:cxn modelId="{8A0F4EC9-72C1-49D9-A41D-B05B8F11EE92}" srcId="{CD6376B7-1F90-4741-A53B-75A214D7CE23}" destId="{2F1D91E6-8DC3-4F1D-A89F-3EF4525D53C0}" srcOrd="0" destOrd="0" parTransId="{F3718767-BFBD-4339-9614-357E1D115F98}" sibTransId="{A29E97C5-619D-4EEC-ADFE-6AF189DA1CD2}"/>
    <dgm:cxn modelId="{C85C07CA-AF07-47F2-ADC6-9B3F96EDC516}" type="presOf" srcId="{948F8F65-992B-4133-BE2E-07089864A885}" destId="{47B21C96-1B7E-48E7-A46E-D56A6F53958A}" srcOrd="0" destOrd="0" presId="urn:microsoft.com/office/officeart/2008/layout/LinedList"/>
    <dgm:cxn modelId="{43359FEC-4471-4703-9732-7B2EA223A0D6}" type="presOf" srcId="{F6EE0984-5D70-4854-A668-6FD012B0A6D7}" destId="{07D3A11B-4755-45D8-8CEE-260AA76BDCE0}" srcOrd="0" destOrd="0" presId="urn:microsoft.com/office/officeart/2008/layout/LinedList"/>
    <dgm:cxn modelId="{1E989B11-2C83-46F9-A569-9DB45151B97F}" type="presParOf" srcId="{1B395AFE-AE57-4A36-8F1D-CA4665243E89}" destId="{E4088283-C97C-43A6-A4FB-6F58A92804D5}" srcOrd="0" destOrd="0" presId="urn:microsoft.com/office/officeart/2008/layout/LinedList"/>
    <dgm:cxn modelId="{76207480-28B5-4C33-B613-B57A22AD2741}" type="presParOf" srcId="{1B395AFE-AE57-4A36-8F1D-CA4665243E89}" destId="{A3BD5298-F60A-45A3-ADA8-A02AA526D202}" srcOrd="1" destOrd="0" presId="urn:microsoft.com/office/officeart/2008/layout/LinedList"/>
    <dgm:cxn modelId="{0D15C784-BC35-4808-9DF7-45E575EDB1A4}" type="presParOf" srcId="{A3BD5298-F60A-45A3-ADA8-A02AA526D202}" destId="{12765B35-B450-46F7-9D50-813EEBC11674}" srcOrd="0" destOrd="0" presId="urn:microsoft.com/office/officeart/2008/layout/LinedList"/>
    <dgm:cxn modelId="{6FC4556D-E273-409B-A572-F536F433E107}" type="presParOf" srcId="{A3BD5298-F60A-45A3-ADA8-A02AA526D202}" destId="{DDF95BE3-75C5-4752-AB82-86F2EA3ECBA6}" srcOrd="1" destOrd="0" presId="urn:microsoft.com/office/officeart/2008/layout/LinedList"/>
    <dgm:cxn modelId="{19CA2DE4-84A5-490F-A66D-4143E1548A50}" type="presParOf" srcId="{1B395AFE-AE57-4A36-8F1D-CA4665243E89}" destId="{9328712A-9FBE-458B-AD07-7010FEDFA94C}" srcOrd="2" destOrd="0" presId="urn:microsoft.com/office/officeart/2008/layout/LinedList"/>
    <dgm:cxn modelId="{20BD4697-6FE4-45C1-94D1-8EDC9595208B}" type="presParOf" srcId="{1B395AFE-AE57-4A36-8F1D-CA4665243E89}" destId="{3A4749BE-EDEA-48B6-8D24-33F366D35759}" srcOrd="3" destOrd="0" presId="urn:microsoft.com/office/officeart/2008/layout/LinedList"/>
    <dgm:cxn modelId="{5F9EF445-A797-440F-BABF-DB91BECE7598}" type="presParOf" srcId="{3A4749BE-EDEA-48B6-8D24-33F366D35759}" destId="{47B21C96-1B7E-48E7-A46E-D56A6F53958A}" srcOrd="0" destOrd="0" presId="urn:microsoft.com/office/officeart/2008/layout/LinedList"/>
    <dgm:cxn modelId="{EFA719B5-56E5-4835-8A4A-DA5D732DB0E2}" type="presParOf" srcId="{3A4749BE-EDEA-48B6-8D24-33F366D35759}" destId="{6811794B-34D8-4EA9-AB98-BDCA7E79BA94}" srcOrd="1" destOrd="0" presId="urn:microsoft.com/office/officeart/2008/layout/LinedList"/>
    <dgm:cxn modelId="{2780B096-685E-4640-A72F-246F29F7A96B}" type="presParOf" srcId="{1B395AFE-AE57-4A36-8F1D-CA4665243E89}" destId="{195366C9-55E8-409A-A8A5-695CF300E8AE}" srcOrd="4" destOrd="0" presId="urn:microsoft.com/office/officeart/2008/layout/LinedList"/>
    <dgm:cxn modelId="{422DF964-7666-475A-9C61-6D5297791D8D}" type="presParOf" srcId="{1B395AFE-AE57-4A36-8F1D-CA4665243E89}" destId="{57C56DD6-4257-432B-906B-4574F14726DF}" srcOrd="5" destOrd="0" presId="urn:microsoft.com/office/officeart/2008/layout/LinedList"/>
    <dgm:cxn modelId="{4E7A7C78-14D2-4E1A-BCC8-D71C03E7DCE1}" type="presParOf" srcId="{57C56DD6-4257-432B-906B-4574F14726DF}" destId="{07D3A11B-4755-45D8-8CEE-260AA76BDCE0}" srcOrd="0" destOrd="0" presId="urn:microsoft.com/office/officeart/2008/layout/LinedList"/>
    <dgm:cxn modelId="{7241EB51-71AA-4741-A054-BD7D236F1357}" type="presParOf" srcId="{57C56DD6-4257-432B-906B-4574F14726DF}" destId="{DB5F1824-CDBE-43CF-9FE6-0676653789EC}" srcOrd="1" destOrd="0" presId="urn:microsoft.com/office/officeart/2008/layout/LinedList"/>
    <dgm:cxn modelId="{A9D3E683-A99D-4564-9938-F46E157F76C6}" type="presParOf" srcId="{1B395AFE-AE57-4A36-8F1D-CA4665243E89}" destId="{F6E000BC-E08A-47CD-9939-3B376C1C5A2C}" srcOrd="6" destOrd="0" presId="urn:microsoft.com/office/officeart/2008/layout/LinedList"/>
    <dgm:cxn modelId="{5B0B67A4-B14C-45AD-B6C6-AB5AF84A7247}" type="presParOf" srcId="{1B395AFE-AE57-4A36-8F1D-CA4665243E89}" destId="{63FD4FDB-B82B-478D-9311-CB517B75E51E}" srcOrd="7" destOrd="0" presId="urn:microsoft.com/office/officeart/2008/layout/LinedList"/>
    <dgm:cxn modelId="{CCCC620A-D752-43FD-B1F1-E2FCA301CE0C}" type="presParOf" srcId="{63FD4FDB-B82B-478D-9311-CB517B75E51E}" destId="{07DDD6A9-19D0-4BD0-8548-D161328D6F32}" srcOrd="0" destOrd="0" presId="urn:microsoft.com/office/officeart/2008/layout/LinedList"/>
    <dgm:cxn modelId="{C02D9813-67A2-4A33-8268-5E2D2AF20ECD}" type="presParOf" srcId="{63FD4FDB-B82B-478D-9311-CB517B75E51E}" destId="{C88FB5B4-6081-48BC-BDC8-79E5F3045046}" srcOrd="1" destOrd="0" presId="urn:microsoft.com/office/officeart/2008/layout/LinedList"/>
    <dgm:cxn modelId="{54DA2060-64E0-44C3-93AB-9E99230267FF}" type="presParOf" srcId="{1B395AFE-AE57-4A36-8F1D-CA4665243E89}" destId="{3A3EB7A4-9A76-42B2-BE6B-424DFF554019}" srcOrd="8" destOrd="0" presId="urn:microsoft.com/office/officeart/2008/layout/LinedList"/>
    <dgm:cxn modelId="{1818D73B-5306-45F0-BFB6-B948757B1AB4}" type="presParOf" srcId="{1B395AFE-AE57-4A36-8F1D-CA4665243E89}" destId="{29D3687A-DCAA-41B1-85D2-616E92E854C6}" srcOrd="9" destOrd="0" presId="urn:microsoft.com/office/officeart/2008/layout/LinedList"/>
    <dgm:cxn modelId="{E18AF0A5-284C-4CB9-92C7-44E470A40CB1}" type="presParOf" srcId="{29D3687A-DCAA-41B1-85D2-616E92E854C6}" destId="{531793CF-D320-4682-A876-EC1ABEB448C8}" srcOrd="0" destOrd="0" presId="urn:microsoft.com/office/officeart/2008/layout/LinedList"/>
    <dgm:cxn modelId="{01A8EC73-F01F-490C-AB9F-87BFA6C01BC9}" type="presParOf" srcId="{29D3687A-DCAA-41B1-85D2-616E92E854C6}" destId="{A2D0318A-B11A-4882-B885-22CCA42E4E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4D50AB-505C-4C1B-9A06-AC2A42B60658}">
      <dsp:nvSpPr>
        <dsp:cNvPr id="0" name=""/>
        <dsp:cNvSpPr/>
      </dsp:nvSpPr>
      <dsp:spPr>
        <a:xfrm>
          <a:off x="0" y="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8C87C-DEE5-46D6-A887-BEC2A0C73F14}">
      <dsp:nvSpPr>
        <dsp:cNvPr id="0" name=""/>
        <dsp:cNvSpPr/>
      </dsp:nvSpPr>
      <dsp:spPr>
        <a:xfrm>
          <a:off x="0" y="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anxious </a:t>
          </a:r>
        </a:p>
      </dsp:txBody>
      <dsp:txXfrm>
        <a:off x="0" y="0"/>
        <a:ext cx="4754880" cy="502920"/>
      </dsp:txXfrm>
    </dsp:sp>
    <dsp:sp modelId="{99C4BBFF-1416-4ECE-B6F5-B91A719672F1}">
      <dsp:nvSpPr>
        <dsp:cNvPr id="0" name=""/>
        <dsp:cNvSpPr/>
      </dsp:nvSpPr>
      <dsp:spPr>
        <a:xfrm>
          <a:off x="0" y="50292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2FC4AF-7DF1-4332-AF91-5C1DBBA2BF58}">
      <dsp:nvSpPr>
        <dsp:cNvPr id="0" name=""/>
        <dsp:cNvSpPr/>
      </dsp:nvSpPr>
      <dsp:spPr>
        <a:xfrm>
          <a:off x="0" y="50292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delighted</a:t>
          </a:r>
        </a:p>
      </dsp:txBody>
      <dsp:txXfrm>
        <a:off x="0" y="502920"/>
        <a:ext cx="4754880" cy="502920"/>
      </dsp:txXfrm>
    </dsp:sp>
    <dsp:sp modelId="{3910925D-B12F-4997-8C4C-527BFB41A46E}">
      <dsp:nvSpPr>
        <dsp:cNvPr id="0" name=""/>
        <dsp:cNvSpPr/>
      </dsp:nvSpPr>
      <dsp:spPr>
        <a:xfrm>
          <a:off x="0" y="100584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29559F-FD30-4B2B-987F-81A9BE5BBE51}">
      <dsp:nvSpPr>
        <dsp:cNvPr id="0" name=""/>
        <dsp:cNvSpPr/>
      </dsp:nvSpPr>
      <dsp:spPr>
        <a:xfrm>
          <a:off x="0" y="100584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ashamed</a:t>
          </a:r>
        </a:p>
      </dsp:txBody>
      <dsp:txXfrm>
        <a:off x="0" y="1005840"/>
        <a:ext cx="4754880" cy="502920"/>
      </dsp:txXfrm>
    </dsp:sp>
    <dsp:sp modelId="{4F80D317-F905-44FF-8077-B248C34E24C5}">
      <dsp:nvSpPr>
        <dsp:cNvPr id="0" name=""/>
        <dsp:cNvSpPr/>
      </dsp:nvSpPr>
      <dsp:spPr>
        <a:xfrm>
          <a:off x="0" y="150876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3908B-B475-44AF-B717-99B27EDD7937}">
      <dsp:nvSpPr>
        <dsp:cNvPr id="0" name=""/>
        <dsp:cNvSpPr/>
      </dsp:nvSpPr>
      <dsp:spPr>
        <a:xfrm>
          <a:off x="0" y="150876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doubtful</a:t>
          </a:r>
        </a:p>
      </dsp:txBody>
      <dsp:txXfrm>
        <a:off x="0" y="1508760"/>
        <a:ext cx="4754880" cy="502920"/>
      </dsp:txXfrm>
    </dsp:sp>
    <dsp:sp modelId="{D53C4180-56B1-4C38-A6C5-C27365296A84}">
      <dsp:nvSpPr>
        <dsp:cNvPr id="0" name=""/>
        <dsp:cNvSpPr/>
      </dsp:nvSpPr>
      <dsp:spPr>
        <a:xfrm>
          <a:off x="0" y="201168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5EE55-0125-4186-9F9C-2CC13A0DAABA}">
      <dsp:nvSpPr>
        <dsp:cNvPr id="0" name=""/>
        <dsp:cNvSpPr/>
      </dsp:nvSpPr>
      <dsp:spPr>
        <a:xfrm>
          <a:off x="0" y="201168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angry</a:t>
          </a:r>
        </a:p>
      </dsp:txBody>
      <dsp:txXfrm>
        <a:off x="0" y="2011680"/>
        <a:ext cx="4754880" cy="502920"/>
      </dsp:txXfrm>
    </dsp:sp>
    <dsp:sp modelId="{91DB1145-EACA-4C7A-A512-36E5CAD82825}">
      <dsp:nvSpPr>
        <dsp:cNvPr id="0" name=""/>
        <dsp:cNvSpPr/>
      </dsp:nvSpPr>
      <dsp:spPr>
        <a:xfrm>
          <a:off x="0" y="251460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4BE8E-01BC-429A-B85E-A96FE9EF6DC2}">
      <dsp:nvSpPr>
        <dsp:cNvPr id="0" name=""/>
        <dsp:cNvSpPr/>
      </dsp:nvSpPr>
      <dsp:spPr>
        <a:xfrm>
          <a:off x="0" y="251460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miserable</a:t>
          </a:r>
        </a:p>
      </dsp:txBody>
      <dsp:txXfrm>
        <a:off x="0" y="2514600"/>
        <a:ext cx="4754880" cy="502920"/>
      </dsp:txXfrm>
    </dsp:sp>
    <dsp:sp modelId="{8A6A8D11-CCFF-4FB9-AB78-A732CEE86299}">
      <dsp:nvSpPr>
        <dsp:cNvPr id="0" name=""/>
        <dsp:cNvSpPr/>
      </dsp:nvSpPr>
      <dsp:spPr>
        <a:xfrm>
          <a:off x="0" y="301752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78100F-C765-4AD7-B23B-49471788578E}">
      <dsp:nvSpPr>
        <dsp:cNvPr id="0" name=""/>
        <dsp:cNvSpPr/>
      </dsp:nvSpPr>
      <dsp:spPr>
        <a:xfrm>
          <a:off x="0" y="301752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useless</a:t>
          </a:r>
        </a:p>
      </dsp:txBody>
      <dsp:txXfrm>
        <a:off x="0" y="3017520"/>
        <a:ext cx="4754880" cy="502920"/>
      </dsp:txXfrm>
    </dsp:sp>
    <dsp:sp modelId="{ABFB893B-53A1-4C4F-9B76-7C5D6E4940ED}">
      <dsp:nvSpPr>
        <dsp:cNvPr id="0" name=""/>
        <dsp:cNvSpPr/>
      </dsp:nvSpPr>
      <dsp:spPr>
        <a:xfrm>
          <a:off x="0" y="3520439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64600-06C7-449B-A149-9EBBE13C2428}">
      <dsp:nvSpPr>
        <dsp:cNvPr id="0" name=""/>
        <dsp:cNvSpPr/>
      </dsp:nvSpPr>
      <dsp:spPr>
        <a:xfrm>
          <a:off x="0" y="3520440"/>
          <a:ext cx="4754880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feel tired</a:t>
          </a:r>
        </a:p>
      </dsp:txBody>
      <dsp:txXfrm>
        <a:off x="0" y="3520440"/>
        <a:ext cx="4754880" cy="5029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AFC2F8-2AD7-4296-8FB7-AF2E2D1F28CD}">
      <dsp:nvSpPr>
        <dsp:cNvPr id="0" name=""/>
        <dsp:cNvSpPr/>
      </dsp:nvSpPr>
      <dsp:spPr>
        <a:xfrm>
          <a:off x="0" y="491"/>
          <a:ext cx="9720262" cy="11490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68262-070C-4871-92A4-93D2D46B7031}">
      <dsp:nvSpPr>
        <dsp:cNvPr id="0" name=""/>
        <dsp:cNvSpPr/>
      </dsp:nvSpPr>
      <dsp:spPr>
        <a:xfrm>
          <a:off x="347593" y="259031"/>
          <a:ext cx="631988" cy="6319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005A8-F386-492C-B224-76351AB06FEC}">
      <dsp:nvSpPr>
        <dsp:cNvPr id="0" name=""/>
        <dsp:cNvSpPr/>
      </dsp:nvSpPr>
      <dsp:spPr>
        <a:xfrm>
          <a:off x="1327175" y="491"/>
          <a:ext cx="8393086" cy="1149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0" tIns="121610" rIns="121610" bIns="12161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“I used to enjoy going out having fun. Now I must force myself, and I don’t even enjoy myself. I am sad as now I don’t feel like I am part of the group anymore.”</a:t>
          </a:r>
        </a:p>
      </dsp:txBody>
      <dsp:txXfrm>
        <a:off x="1327175" y="491"/>
        <a:ext cx="8393086" cy="1149069"/>
      </dsp:txXfrm>
    </dsp:sp>
    <dsp:sp modelId="{9F80E5CE-AD55-4CC7-847D-5CE256ACCDE0}">
      <dsp:nvSpPr>
        <dsp:cNvPr id="0" name=""/>
        <dsp:cNvSpPr/>
      </dsp:nvSpPr>
      <dsp:spPr>
        <a:xfrm>
          <a:off x="0" y="1436827"/>
          <a:ext cx="9720262" cy="11490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A9691-A978-4D3C-91EC-9A12020E75FF}">
      <dsp:nvSpPr>
        <dsp:cNvPr id="0" name=""/>
        <dsp:cNvSpPr/>
      </dsp:nvSpPr>
      <dsp:spPr>
        <a:xfrm>
          <a:off x="347593" y="1695368"/>
          <a:ext cx="631988" cy="6319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E6352-FB76-4977-A688-5ED916FD4435}">
      <dsp:nvSpPr>
        <dsp:cNvPr id="0" name=""/>
        <dsp:cNvSpPr/>
      </dsp:nvSpPr>
      <dsp:spPr>
        <a:xfrm>
          <a:off x="1327175" y="1436827"/>
          <a:ext cx="8393086" cy="1149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0" tIns="121610" rIns="121610" bIns="12161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“I don’t expect Sam to do all of the chores, but he knows very well I need time to study for my nursing finals, I can't spend all my time cleaning and cooking”.</a:t>
          </a:r>
        </a:p>
      </dsp:txBody>
      <dsp:txXfrm>
        <a:off x="1327175" y="1436827"/>
        <a:ext cx="8393086" cy="1149069"/>
      </dsp:txXfrm>
    </dsp:sp>
    <dsp:sp modelId="{3BDE25FA-86A4-41F0-815D-26DA40EA8EF2}">
      <dsp:nvSpPr>
        <dsp:cNvPr id="0" name=""/>
        <dsp:cNvSpPr/>
      </dsp:nvSpPr>
      <dsp:spPr>
        <a:xfrm>
          <a:off x="0" y="2873164"/>
          <a:ext cx="9720262" cy="11490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07B27-E318-476D-8ABA-82CEA387C1A4}">
      <dsp:nvSpPr>
        <dsp:cNvPr id="0" name=""/>
        <dsp:cNvSpPr/>
      </dsp:nvSpPr>
      <dsp:spPr>
        <a:xfrm>
          <a:off x="347593" y="3131705"/>
          <a:ext cx="631988" cy="6319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EDC78-BAA5-48D4-875D-22A2F4357220}">
      <dsp:nvSpPr>
        <dsp:cNvPr id="0" name=""/>
        <dsp:cNvSpPr/>
      </dsp:nvSpPr>
      <dsp:spPr>
        <a:xfrm>
          <a:off x="1327175" y="2873164"/>
          <a:ext cx="8393086" cy="1149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0" tIns="121610" rIns="121610" bIns="12161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“We just argue and argue and don’t seem to get anywhere. I don’t know what to do. It’s so frustrating. I wish I knew the answer. I don’t seem to be able to handle our relationship”. </a:t>
          </a:r>
        </a:p>
      </dsp:txBody>
      <dsp:txXfrm>
        <a:off x="1327175" y="2873164"/>
        <a:ext cx="8393086" cy="11490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692DD-BE36-4428-965F-8026CD35998B}">
      <dsp:nvSpPr>
        <dsp:cNvPr id="0" name=""/>
        <dsp:cNvSpPr/>
      </dsp:nvSpPr>
      <dsp:spPr>
        <a:xfrm>
          <a:off x="0" y="600"/>
          <a:ext cx="56419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DED0A-2F68-43D5-97ED-016EDD2C4CCC}">
      <dsp:nvSpPr>
        <dsp:cNvPr id="0" name=""/>
        <dsp:cNvSpPr/>
      </dsp:nvSpPr>
      <dsp:spPr>
        <a:xfrm>
          <a:off x="0" y="600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You are saying…..</a:t>
          </a:r>
        </a:p>
      </dsp:txBody>
      <dsp:txXfrm>
        <a:off x="0" y="600"/>
        <a:ext cx="5641974" cy="702864"/>
      </dsp:txXfrm>
    </dsp:sp>
    <dsp:sp modelId="{91A04990-3F44-4554-A5A4-AEB63EBBDD2C}">
      <dsp:nvSpPr>
        <dsp:cNvPr id="0" name=""/>
        <dsp:cNvSpPr/>
      </dsp:nvSpPr>
      <dsp:spPr>
        <a:xfrm>
          <a:off x="0" y="703464"/>
          <a:ext cx="5641974" cy="0"/>
        </a:xfrm>
        <a:prstGeom prst="line">
          <a:avLst/>
        </a:prstGeom>
        <a:solidFill>
          <a:schemeClr val="accent2">
            <a:hueOff val="-1223521"/>
            <a:satOff val="5399"/>
            <a:lumOff val="-915"/>
            <a:alphaOff val="0"/>
          </a:schemeClr>
        </a:solidFill>
        <a:ln w="15875" cap="flat" cmpd="sng" algn="ctr">
          <a:solidFill>
            <a:schemeClr val="accent2">
              <a:hueOff val="-1223521"/>
              <a:satOff val="5399"/>
              <a:lumOff val="-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D9906-256B-4CD3-A988-2AC4F9A4DA1E}">
      <dsp:nvSpPr>
        <dsp:cNvPr id="0" name=""/>
        <dsp:cNvSpPr/>
      </dsp:nvSpPr>
      <dsp:spPr>
        <a:xfrm>
          <a:off x="0" y="703464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other words,….</a:t>
          </a:r>
        </a:p>
      </dsp:txBody>
      <dsp:txXfrm>
        <a:off x="0" y="703464"/>
        <a:ext cx="5641974" cy="702864"/>
      </dsp:txXfrm>
    </dsp:sp>
    <dsp:sp modelId="{02835E45-2E49-4CBB-A0AB-1753090AF49D}">
      <dsp:nvSpPr>
        <dsp:cNvPr id="0" name=""/>
        <dsp:cNvSpPr/>
      </dsp:nvSpPr>
      <dsp:spPr>
        <a:xfrm>
          <a:off x="0" y="1406328"/>
          <a:ext cx="5641974" cy="0"/>
        </a:xfrm>
        <a:prstGeom prst="line">
          <a:avLst/>
        </a:prstGeom>
        <a:solidFill>
          <a:schemeClr val="accent2">
            <a:hueOff val="-2447042"/>
            <a:satOff val="10798"/>
            <a:lumOff val="-1830"/>
            <a:alphaOff val="0"/>
          </a:schemeClr>
        </a:solidFill>
        <a:ln w="15875" cap="flat" cmpd="sng" algn="ctr">
          <a:solidFill>
            <a:schemeClr val="accent2">
              <a:hueOff val="-2447042"/>
              <a:satOff val="10798"/>
              <a:lumOff val="-18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094E2-AF1C-4AE5-A822-3C801D3E6AF1}">
      <dsp:nvSpPr>
        <dsp:cNvPr id="0" name=""/>
        <dsp:cNvSpPr/>
      </dsp:nvSpPr>
      <dsp:spPr>
        <a:xfrm>
          <a:off x="0" y="1406328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It sounds as if…..</a:t>
          </a:r>
        </a:p>
      </dsp:txBody>
      <dsp:txXfrm>
        <a:off x="0" y="1406328"/>
        <a:ext cx="5641974" cy="702864"/>
      </dsp:txXfrm>
    </dsp:sp>
    <dsp:sp modelId="{04447FF1-D9E5-475B-A2A9-169C356220BC}">
      <dsp:nvSpPr>
        <dsp:cNvPr id="0" name=""/>
        <dsp:cNvSpPr/>
      </dsp:nvSpPr>
      <dsp:spPr>
        <a:xfrm>
          <a:off x="0" y="2109192"/>
          <a:ext cx="5641974" cy="0"/>
        </a:xfrm>
        <a:prstGeom prst="line">
          <a:avLst/>
        </a:prstGeom>
        <a:solidFill>
          <a:schemeClr val="accent2">
            <a:hueOff val="-3670562"/>
            <a:satOff val="16196"/>
            <a:lumOff val="-2745"/>
            <a:alphaOff val="0"/>
          </a:schemeClr>
        </a:solidFill>
        <a:ln w="15875" cap="flat" cmpd="sng" algn="ctr">
          <a:solidFill>
            <a:schemeClr val="accent2">
              <a:hueOff val="-3670562"/>
              <a:satOff val="16196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4447F-710D-4D8F-A0BB-AD7667D25753}">
      <dsp:nvSpPr>
        <dsp:cNvPr id="0" name=""/>
        <dsp:cNvSpPr/>
      </dsp:nvSpPr>
      <dsp:spPr>
        <a:xfrm>
          <a:off x="0" y="2109192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I am hearing is….. </a:t>
          </a:r>
        </a:p>
      </dsp:txBody>
      <dsp:txXfrm>
        <a:off x="0" y="2109192"/>
        <a:ext cx="5641974" cy="702864"/>
      </dsp:txXfrm>
    </dsp:sp>
    <dsp:sp modelId="{8E011027-337D-459B-AFF1-753D38A1ADB7}">
      <dsp:nvSpPr>
        <dsp:cNvPr id="0" name=""/>
        <dsp:cNvSpPr/>
      </dsp:nvSpPr>
      <dsp:spPr>
        <a:xfrm>
          <a:off x="0" y="2812057"/>
          <a:ext cx="5641974" cy="0"/>
        </a:xfrm>
        <a:prstGeom prst="line">
          <a:avLst/>
        </a:prstGeom>
        <a:solidFill>
          <a:schemeClr val="accent2">
            <a:hueOff val="-4894083"/>
            <a:satOff val="21595"/>
            <a:lumOff val="-3660"/>
            <a:alphaOff val="0"/>
          </a:schemeClr>
        </a:solidFill>
        <a:ln w="15875" cap="flat" cmpd="sng" algn="ctr">
          <a:solidFill>
            <a:schemeClr val="accent2">
              <a:hueOff val="-4894083"/>
              <a:satOff val="21595"/>
              <a:lumOff val="-36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72CA03-4DD9-4B66-BA8A-C12BD85523CC}">
      <dsp:nvSpPr>
        <dsp:cNvPr id="0" name=""/>
        <dsp:cNvSpPr/>
      </dsp:nvSpPr>
      <dsp:spPr>
        <a:xfrm>
          <a:off x="0" y="2812057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appears to becoming across is…..</a:t>
          </a:r>
        </a:p>
      </dsp:txBody>
      <dsp:txXfrm>
        <a:off x="0" y="2812057"/>
        <a:ext cx="5641974" cy="702864"/>
      </dsp:txXfrm>
    </dsp:sp>
    <dsp:sp modelId="{57F567AA-7B65-4A87-9BFB-2A33A26E36EC}">
      <dsp:nvSpPr>
        <dsp:cNvPr id="0" name=""/>
        <dsp:cNvSpPr/>
      </dsp:nvSpPr>
      <dsp:spPr>
        <a:xfrm>
          <a:off x="0" y="3514921"/>
          <a:ext cx="5641974" cy="0"/>
        </a:xfrm>
        <a:prstGeom prst="line">
          <a:avLst/>
        </a:prstGeom>
        <a:solidFill>
          <a:schemeClr val="accent2">
            <a:hueOff val="-6117604"/>
            <a:satOff val="26994"/>
            <a:lumOff val="-4575"/>
            <a:alphaOff val="0"/>
          </a:schemeClr>
        </a:solidFill>
        <a:ln w="15875" cap="flat" cmpd="sng" algn="ctr">
          <a:solidFill>
            <a:schemeClr val="accent2">
              <a:hueOff val="-6117604"/>
              <a:satOff val="26994"/>
              <a:lumOff val="-45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039F9-8399-4E24-BDD2-83544DC798A1}">
      <dsp:nvSpPr>
        <dsp:cNvPr id="0" name=""/>
        <dsp:cNvSpPr/>
      </dsp:nvSpPr>
      <dsp:spPr>
        <a:xfrm>
          <a:off x="0" y="3514921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From what you have told me it seem as if…..</a:t>
          </a:r>
        </a:p>
      </dsp:txBody>
      <dsp:txXfrm>
        <a:off x="0" y="3514921"/>
        <a:ext cx="5641974" cy="702864"/>
      </dsp:txXfrm>
    </dsp:sp>
    <dsp:sp modelId="{71187EA3-08F7-4577-8736-7FD623C13758}">
      <dsp:nvSpPr>
        <dsp:cNvPr id="0" name=""/>
        <dsp:cNvSpPr/>
      </dsp:nvSpPr>
      <dsp:spPr>
        <a:xfrm>
          <a:off x="0" y="4217785"/>
          <a:ext cx="5641974" cy="0"/>
        </a:xfrm>
        <a:prstGeom prst="line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15875" cap="flat" cmpd="sng" algn="ctr">
          <a:solidFill>
            <a:schemeClr val="accent2">
              <a:hueOff val="-7341125"/>
              <a:satOff val="32393"/>
              <a:lumOff val="-5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7E5F2-DC61-4B5D-901C-32872A17CDF1}">
      <dsp:nvSpPr>
        <dsp:cNvPr id="0" name=""/>
        <dsp:cNvSpPr/>
      </dsp:nvSpPr>
      <dsp:spPr>
        <a:xfrm>
          <a:off x="0" y="4217785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So, in effect what you are saying is…</a:t>
          </a:r>
        </a:p>
      </dsp:txBody>
      <dsp:txXfrm>
        <a:off x="0" y="4217785"/>
        <a:ext cx="5641974" cy="7028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88283-C97C-43A6-A4FB-6F58A92804D5}">
      <dsp:nvSpPr>
        <dsp:cNvPr id="0" name=""/>
        <dsp:cNvSpPr/>
      </dsp:nvSpPr>
      <dsp:spPr>
        <a:xfrm>
          <a:off x="0" y="600"/>
          <a:ext cx="56419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65B35-B450-46F7-9D50-813EEBC11674}">
      <dsp:nvSpPr>
        <dsp:cNvPr id="0" name=""/>
        <dsp:cNvSpPr/>
      </dsp:nvSpPr>
      <dsp:spPr>
        <a:xfrm>
          <a:off x="0" y="600"/>
          <a:ext cx="5641974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You feel hurt because of your experience …</a:t>
          </a:r>
        </a:p>
      </dsp:txBody>
      <dsp:txXfrm>
        <a:off x="0" y="600"/>
        <a:ext cx="5641974" cy="984009"/>
      </dsp:txXfrm>
    </dsp:sp>
    <dsp:sp modelId="{9328712A-9FBE-458B-AD07-7010FEDFA94C}">
      <dsp:nvSpPr>
        <dsp:cNvPr id="0" name=""/>
        <dsp:cNvSpPr/>
      </dsp:nvSpPr>
      <dsp:spPr>
        <a:xfrm>
          <a:off x="0" y="984610"/>
          <a:ext cx="5641974" cy="0"/>
        </a:xfrm>
        <a:prstGeom prst="line">
          <a:avLst/>
        </a:prstGeom>
        <a:solidFill>
          <a:schemeClr val="accent2">
            <a:hueOff val="-1835281"/>
            <a:satOff val="8098"/>
            <a:lumOff val="-1373"/>
            <a:alphaOff val="0"/>
          </a:schemeClr>
        </a:solidFill>
        <a:ln w="15875" cap="flat" cmpd="sng" algn="ctr">
          <a:solidFill>
            <a:schemeClr val="accent2">
              <a:hueOff val="-1835281"/>
              <a:satOff val="8098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21C96-1B7E-48E7-A46E-D56A6F53958A}">
      <dsp:nvSpPr>
        <dsp:cNvPr id="0" name=""/>
        <dsp:cNvSpPr/>
      </dsp:nvSpPr>
      <dsp:spPr>
        <a:xfrm>
          <a:off x="0" y="984610"/>
          <a:ext cx="5641974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I can hear in your voice that the situation with….  has been really difficult for you</a:t>
          </a:r>
        </a:p>
      </dsp:txBody>
      <dsp:txXfrm>
        <a:off x="0" y="984610"/>
        <a:ext cx="5641974" cy="984009"/>
      </dsp:txXfrm>
    </dsp:sp>
    <dsp:sp modelId="{195366C9-55E8-409A-A8A5-695CF300E8AE}">
      <dsp:nvSpPr>
        <dsp:cNvPr id="0" name=""/>
        <dsp:cNvSpPr/>
      </dsp:nvSpPr>
      <dsp:spPr>
        <a:xfrm>
          <a:off x="0" y="1968620"/>
          <a:ext cx="5641974" cy="0"/>
        </a:xfrm>
        <a:prstGeom prst="line">
          <a:avLst/>
        </a:prstGeom>
        <a:solidFill>
          <a:schemeClr val="accent2">
            <a:hueOff val="-3670562"/>
            <a:satOff val="16196"/>
            <a:lumOff val="-2745"/>
            <a:alphaOff val="0"/>
          </a:schemeClr>
        </a:solidFill>
        <a:ln w="15875" cap="flat" cmpd="sng" algn="ctr">
          <a:solidFill>
            <a:schemeClr val="accent2">
              <a:hueOff val="-3670562"/>
              <a:satOff val="16196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3A11B-4755-45D8-8CEE-260AA76BDCE0}">
      <dsp:nvSpPr>
        <dsp:cNvPr id="0" name=""/>
        <dsp:cNvSpPr/>
      </dsp:nvSpPr>
      <dsp:spPr>
        <a:xfrm>
          <a:off x="0" y="1968620"/>
          <a:ext cx="5641974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It sounds like you have really tried to make sense of the situation</a:t>
          </a:r>
        </a:p>
      </dsp:txBody>
      <dsp:txXfrm>
        <a:off x="0" y="1968620"/>
        <a:ext cx="5641974" cy="984009"/>
      </dsp:txXfrm>
    </dsp:sp>
    <dsp:sp modelId="{F6E000BC-E08A-47CD-9939-3B376C1C5A2C}">
      <dsp:nvSpPr>
        <dsp:cNvPr id="0" name=""/>
        <dsp:cNvSpPr/>
      </dsp:nvSpPr>
      <dsp:spPr>
        <a:xfrm>
          <a:off x="0" y="2952629"/>
          <a:ext cx="5641974" cy="0"/>
        </a:xfrm>
        <a:prstGeom prst="line">
          <a:avLst/>
        </a:prstGeom>
        <a:solidFill>
          <a:schemeClr val="accent2">
            <a:hueOff val="-5505844"/>
            <a:satOff val="24295"/>
            <a:lumOff val="-4118"/>
            <a:alphaOff val="0"/>
          </a:schemeClr>
        </a:solidFill>
        <a:ln w="15875" cap="flat" cmpd="sng" algn="ctr">
          <a:solidFill>
            <a:schemeClr val="accent2">
              <a:hueOff val="-5505844"/>
              <a:satOff val="24295"/>
              <a:lumOff val="-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DD6A9-19D0-4BD0-8548-D161328D6F32}">
      <dsp:nvSpPr>
        <dsp:cNvPr id="0" name=""/>
        <dsp:cNvSpPr/>
      </dsp:nvSpPr>
      <dsp:spPr>
        <a:xfrm>
          <a:off x="0" y="2952629"/>
          <a:ext cx="5641974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That sounds like a frightening experience for you</a:t>
          </a:r>
        </a:p>
      </dsp:txBody>
      <dsp:txXfrm>
        <a:off x="0" y="2952629"/>
        <a:ext cx="5641974" cy="984009"/>
      </dsp:txXfrm>
    </dsp:sp>
    <dsp:sp modelId="{3A3EB7A4-9A76-42B2-BE6B-424DFF554019}">
      <dsp:nvSpPr>
        <dsp:cNvPr id="0" name=""/>
        <dsp:cNvSpPr/>
      </dsp:nvSpPr>
      <dsp:spPr>
        <a:xfrm>
          <a:off x="0" y="3936639"/>
          <a:ext cx="5641974" cy="0"/>
        </a:xfrm>
        <a:prstGeom prst="line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15875" cap="flat" cmpd="sng" algn="ctr">
          <a:solidFill>
            <a:schemeClr val="accent2">
              <a:hueOff val="-7341125"/>
              <a:satOff val="32393"/>
              <a:lumOff val="-5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793CF-D320-4682-A876-EC1ABEB448C8}">
      <dsp:nvSpPr>
        <dsp:cNvPr id="0" name=""/>
        <dsp:cNvSpPr/>
      </dsp:nvSpPr>
      <dsp:spPr>
        <a:xfrm>
          <a:off x="0" y="3936639"/>
          <a:ext cx="5641974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What I hear is that you have been treated unfairly </a:t>
          </a:r>
        </a:p>
      </dsp:txBody>
      <dsp:txXfrm>
        <a:off x="0" y="3936639"/>
        <a:ext cx="5641974" cy="984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1D1EADE-8E88-4C7C-8AC5-FB148DE4940E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276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096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1497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65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714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606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138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467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9688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978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5624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3302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yzenpath.com/self-discovery/personality-theories-5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maricopa.edu/com110r2022/chapter/6-1-emotions-and-communication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uesevendesigns.com.au/2019/04/school-psychologists-vs-educational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/3.0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uesevendesigns.com.au/2019/04/school-psychologists-vs-educational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/3.0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77EBBB1C-D3B1-B681-4BA8-01C91D806E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-18287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BA843A-0B33-1F8A-C5EB-0A4BB07B4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4960883"/>
            <a:ext cx="11535629" cy="171423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US" sz="3600" dirty="0">
                <a:latin typeface="Bookman Old Style" panose="02050604050505020204" pitchFamily="18" charset="0"/>
              </a:rPr>
              <a:t>Reflection and Paraphrasing skills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96FC4-E7FC-10BA-54B8-F055B603E5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7585" y="5715000"/>
            <a:ext cx="3630168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800" dirty="0"/>
              <a:t>Week 3 </a:t>
            </a:r>
          </a:p>
        </p:txBody>
      </p:sp>
    </p:spTree>
    <p:extLst>
      <p:ext uri="{BB962C8B-B14F-4D97-AF65-F5344CB8AC3E}">
        <p14:creationId xmlns:p14="http://schemas.microsoft.com/office/powerpoint/2010/main" val="1856167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01C63-86F4-68C6-25E6-D3E9328B0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52CC6-5E08-B3D3-BCD9-598F6C9F4394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58000">
                <a:schemeClr val="accent2">
                  <a:lumMod val="60000"/>
                  <a:lumOff val="40000"/>
                </a:schemeClr>
              </a:gs>
              <a:gs pos="63000">
                <a:schemeClr val="accent2">
                  <a:lumMod val="40000"/>
                  <a:lumOff val="6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US" dirty="0"/>
              <a:t>1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To evaluate how factors like family, culture, social economic, health shape and influence the  ‘self concept’.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Recognise the difference between incongruence and congruence in the self-concept.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Identify own areas of  self-concept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Apply person-centred reflection skill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4. Demonstrate use of person-centred paraphrasing skill </a:t>
            </a:r>
          </a:p>
        </p:txBody>
      </p:sp>
    </p:spTree>
    <p:extLst>
      <p:ext uri="{BB962C8B-B14F-4D97-AF65-F5344CB8AC3E}">
        <p14:creationId xmlns:p14="http://schemas.microsoft.com/office/powerpoint/2010/main" val="137408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35598-F755-6A03-6E6F-8A08BE02B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Bookman Old Style" panose="02050604050505020204" pitchFamily="18" charset="0"/>
              </a:rPr>
              <a:t>Recap The three-person centred core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AF59B-192F-9E41-BB56-6F9D3DA5FD11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58000">
                <a:schemeClr val="accent2">
                  <a:lumMod val="60000"/>
                  <a:lumOff val="40000"/>
                </a:schemeClr>
              </a:gs>
              <a:gs pos="63000">
                <a:schemeClr val="accent2">
                  <a:lumMod val="40000"/>
                  <a:lumOff val="6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Empathy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The ability to understand another person’s subjective world and communicating this understanding back to them – body language, attending skills, reflection and paraphrasing skills. </a:t>
            </a: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Congruence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The therapist/ health care worker is genuine, honest and authentic in the relationship.</a:t>
            </a: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Unconditional Positive Regard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the therapist/health care worker accepts and values client/patient with out judgement, being noncritical. </a:t>
            </a:r>
          </a:p>
        </p:txBody>
      </p:sp>
    </p:spTree>
    <p:extLst>
      <p:ext uri="{BB962C8B-B14F-4D97-AF65-F5344CB8AC3E}">
        <p14:creationId xmlns:p14="http://schemas.microsoft.com/office/powerpoint/2010/main" val="19563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6B08A-045A-EE38-2382-74C659E2E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Bookman Old Style" panose="02050604050505020204" pitchFamily="18" charset="0"/>
              </a:rPr>
              <a:t>Person-centred core conditions</a:t>
            </a:r>
          </a:p>
        </p:txBody>
      </p:sp>
      <p:pic>
        <p:nvPicPr>
          <p:cNvPr id="5" name="Content Placeholder 4" descr="A diagram of a core conditions&#10;&#10;AI-generated content may be incorrect.">
            <a:extLst>
              <a:ext uri="{FF2B5EF4-FFF2-40B4-BE49-F238E27FC236}">
                <a16:creationId xmlns:a16="http://schemas.microsoft.com/office/drawing/2014/main" id="{6073C83A-EF3B-9B30-D606-F0AAE99187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1954925"/>
            <a:ext cx="8958470" cy="4903075"/>
          </a:xfrm>
        </p:spPr>
      </p:pic>
    </p:spTree>
    <p:extLst>
      <p:ext uri="{BB962C8B-B14F-4D97-AF65-F5344CB8AC3E}">
        <p14:creationId xmlns:p14="http://schemas.microsoft.com/office/powerpoint/2010/main" val="2740781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60BAF-AFBF-9D76-317E-03459ADFF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Self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43701-F9C2-809F-414D-046632735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2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“The organised consistent set of perceptions and beliefs about oneself”. 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 AM I? 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Carl Rogers believed that self-concept is made up of:-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 Image-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mental picture of yourself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Self-esteem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Your evaluation of your own worth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Ideal self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The person you want to be in the future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Multifaceted view</a:t>
            </a:r>
          </a:p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Subjective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made up of your personal reality of your beliefs, values that you hold about   yourself. </a:t>
            </a:r>
          </a:p>
        </p:txBody>
      </p:sp>
    </p:spTree>
    <p:extLst>
      <p:ext uri="{BB962C8B-B14F-4D97-AF65-F5344CB8AC3E}">
        <p14:creationId xmlns:p14="http://schemas.microsoft.com/office/powerpoint/2010/main" val="1680230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8758D2-AC28-1D6A-0B39-5E47500FE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  <a:gradFill>
            <a:gsLst>
              <a:gs pos="58000">
                <a:schemeClr val="accent2">
                  <a:lumMod val="60000"/>
                  <a:lumOff val="40000"/>
                </a:schemeClr>
              </a:gs>
              <a:gs pos="63000">
                <a:schemeClr val="accent2">
                  <a:lumMod val="40000"/>
                  <a:lumOff val="6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Bookman Old Style" panose="02050604050505020204" pitchFamily="18" charset="0"/>
              </a:rPr>
              <a:t>How does  self concept apply in  health and social care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B7E9EE-FFDC-CF70-C961-91579C5EA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  <a:gradFill>
            <a:gsLst>
              <a:gs pos="58000">
                <a:schemeClr val="accent2">
                  <a:lumMod val="60000"/>
                  <a:lumOff val="40000"/>
                </a:schemeClr>
              </a:gs>
              <a:gs pos="63000">
                <a:schemeClr val="accent2">
                  <a:lumMod val="40000"/>
                  <a:lumOff val="6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Improves the quality of care supporting patient self-management.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Tailoring care individual’s right kind of support – (building confidence)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Wellbeing of the professional- prevent burn out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 the professional has a good sense of self-concept more likely to be respectful and understanding  of patients leading to higher quality of care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Smiley face made from capsules">
            <a:extLst>
              <a:ext uri="{FF2B5EF4-FFF2-40B4-BE49-F238E27FC236}">
                <a16:creationId xmlns:a16="http://schemas.microsoft.com/office/drawing/2014/main" id="{EE3CD060-C105-0B09-49D5-32CC88EE9C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90" r="28698" b="-2"/>
          <a:stretch>
            <a:fillRect/>
          </a:stretch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422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3EB49-6FA4-9758-E6B8-967829B54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475885"/>
            <a:ext cx="9720072" cy="1499616"/>
          </a:xfrm>
        </p:spPr>
        <p:txBody>
          <a:bodyPr/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Self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F62DD-BA57-98CC-AAE2-6C46159A0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172" y="2545534"/>
            <a:ext cx="10005474" cy="376121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Largely influenced by our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interactions with others and observant of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Starts as infants when we realise, we are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 objects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those around us. (separate from our mother).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Continues with interactions with parents, teachers, peers, family, extended family, role models and our external environment social economically, cultural.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 concept can influence an individual’s current behaviour and predict an individual’s future behaviour.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 concept changes with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 changing events impact our self concept such as loss, bereavement, trauma, major illness, abuse. </a:t>
            </a:r>
          </a:p>
        </p:txBody>
      </p:sp>
    </p:spTree>
    <p:extLst>
      <p:ext uri="{BB962C8B-B14F-4D97-AF65-F5344CB8AC3E}">
        <p14:creationId xmlns:p14="http://schemas.microsoft.com/office/powerpoint/2010/main" val="1244704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DC07C-1A8B-3884-D6FA-104B4D11D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Self-Image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4B9EE-6A59-80C0-5351-079E587E72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777240" lvl="5" indent="0" algn="ctr">
              <a:buNone/>
            </a:pPr>
            <a:r>
              <a:rPr lang="en-US" sz="2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you see/perceive  yourself in  this moment of time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“I am Kind, I’m anxious, I’m not good enough”.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Changes over time with age, relationships, illness, social roles. 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you currently see your self -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 attributes, personality traits, social roles. 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 you have a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negative self image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could impact how you interact socially with others.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relationships  people can see themselves unworthy of other people’s love and attention. 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motivated for goals worried not good enough or will fail. 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 your self image is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aligned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with how, you see yourself then you are in a state of congruence –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self-acceptance and authentic - A state of harmony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0411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1CE8CA9-D6D2-4C46-8070-9566F894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7BC2A-B442-8230-5399-4AC0E8C97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chemeClr val="tx1"/>
                </a:solidFill>
                <a:latin typeface="Bookman Old Style" panose="02050604050505020204" pitchFamily="18" charset="0"/>
              </a:rPr>
              <a:t>Self Esteem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2B31CF5-BEC2-457D-A52F-6A5CCB066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0AD18-B75C-DE8F-2AC8-E37866A16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Carl Rogers stated that self-esteem in based on the alignment between a person’s </a:t>
            </a: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 image 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(who they perceive themselves to be) and their </a:t>
            </a: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ideal self 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(who they want to be).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Experiencing unconditional  or conditional positive regard heavily influences this alignment. </a:t>
            </a:r>
          </a:p>
        </p:txBody>
      </p:sp>
      <p:pic>
        <p:nvPicPr>
          <p:cNvPr id="5" name="Picture 4" descr="A diagram of a person's self&#10;&#10;AI-generated content may be incorrect.">
            <a:extLst>
              <a:ext uri="{FF2B5EF4-FFF2-40B4-BE49-F238E27FC236}">
                <a16:creationId xmlns:a16="http://schemas.microsoft.com/office/drawing/2014/main" id="{26A730C3-BB1D-2566-A446-20172DC62C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566" y="662152"/>
            <a:ext cx="6537434" cy="5675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074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38102-A1AA-AEE5-EEF0-8C05F5F7E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Influenced by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1FE53-2903-A2CF-4F28-891528B23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The reaction of others to you (positive or negative) impact self esteem.</a:t>
            </a:r>
          </a:p>
          <a:p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Comparing self to others – if you perceive yourself as less successful than others impacts negative self-esteem. </a:t>
            </a:r>
          </a:p>
          <a:p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Social roles , comparing self to other in social roles </a:t>
            </a:r>
          </a:p>
        </p:txBody>
      </p:sp>
    </p:spTree>
    <p:extLst>
      <p:ext uri="{BB962C8B-B14F-4D97-AF65-F5344CB8AC3E}">
        <p14:creationId xmlns:p14="http://schemas.microsoft.com/office/powerpoint/2010/main" val="1360758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829475-02F4-C29F-1406-67F89346D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Bookman Old Style" panose="02050604050505020204" pitchFamily="18" charset="0"/>
              </a:rPr>
              <a:t>Self esteem – self-evaluation measurement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37A70C1-AF65-A0A8-B767-1DFDAA28EC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self-esteem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6BE4452-0260-DFA1-1B8C-73CD5E3696D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Confident in abilities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Confident in decision 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Self-acceptance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Little worry about being judged by others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optimistic outlook on life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4075C55-1855-2DA9-5ED2-B2EED4F9A8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 self-esteem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5908D6-570A-AF55-29B7-6301005A2D8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Lack of confidence in abilities.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Always negatively comparing self to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Always wanting to be someone else.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Continually worried about being judged by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Negative outlook on life. </a:t>
            </a:r>
          </a:p>
        </p:txBody>
      </p:sp>
    </p:spTree>
    <p:extLst>
      <p:ext uri="{BB962C8B-B14F-4D97-AF65-F5344CB8AC3E}">
        <p14:creationId xmlns:p14="http://schemas.microsoft.com/office/powerpoint/2010/main" val="1390704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7BFE7-8B18-A9D1-E5A0-155F82359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Congruence vs incongruence</a:t>
            </a:r>
          </a:p>
        </p:txBody>
      </p:sp>
      <p:pic>
        <p:nvPicPr>
          <p:cNvPr id="5" name="Content Placeholder 4" descr="A diagram of self-ingenuity&#10;&#10;AI-generated content may be incorrect.">
            <a:extLst>
              <a:ext uri="{FF2B5EF4-FFF2-40B4-BE49-F238E27FC236}">
                <a16:creationId xmlns:a16="http://schemas.microsoft.com/office/drawing/2014/main" id="{66E82BE6-C6D3-6018-E470-A6A09BD935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4127" y="2230275"/>
            <a:ext cx="9720071" cy="3782900"/>
          </a:xfrm>
        </p:spPr>
      </p:pic>
    </p:spTree>
    <p:extLst>
      <p:ext uri="{BB962C8B-B14F-4D97-AF65-F5344CB8AC3E}">
        <p14:creationId xmlns:p14="http://schemas.microsoft.com/office/powerpoint/2010/main" val="41655172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E59A9-A93A-A671-A5BA-1707AC625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Bookman Old Style" panose="02050604050505020204" pitchFamily="18" charset="0"/>
              </a:rPr>
              <a:t>Incongruence self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08552-A0F4-AD6F-F7AA-787988F26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Rogers believed incongruence has its earliest roots in childhood.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Parents placing  conditions of their affection for their children, (only expressing praise, love when they earn it, living up to the parent’s expectations.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Incongruence is a large gap between your self image and ideal self, causing feelings of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inadequacy, shame and low self worth.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Unrealistic ideals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impossible or unrealistic standards (can be set by others or self, perfectionism) – large gap in reality.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Discrepancies in behaviour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actions are inconsistent with one’s goals or desires. </a:t>
            </a:r>
          </a:p>
        </p:txBody>
      </p:sp>
    </p:spTree>
    <p:extLst>
      <p:ext uri="{BB962C8B-B14F-4D97-AF65-F5344CB8AC3E}">
        <p14:creationId xmlns:p14="http://schemas.microsoft.com/office/powerpoint/2010/main" val="2855778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8BA90A1-6BEC-48B7-BBE0-886326225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7950F2D-29CC-4F1C-8AFA-D6AE15BFA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different types of objects&#10;&#10;AI-generated content may be incorrect.">
            <a:extLst>
              <a:ext uri="{FF2B5EF4-FFF2-40B4-BE49-F238E27FC236}">
                <a16:creationId xmlns:a16="http://schemas.microsoft.com/office/drawing/2014/main" id="{4E045347-EFAE-1FDF-9360-7A923B9B1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518" y="643467"/>
            <a:ext cx="884296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191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6300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5C8AC-4497-8C58-4DBC-1924574D8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Bookman Old Style" panose="02050604050505020204" pitchFamily="18" charset="0"/>
              </a:rPr>
              <a:t>Self concept exercise- </a:t>
            </a:r>
            <a:r>
              <a:rPr lang="en-US" sz="4400" b="1" dirty="0">
                <a:latin typeface="Bookman Old Style" panose="02050604050505020204" pitchFamily="18" charset="0"/>
              </a:rPr>
              <a:t>Who am i?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1C6B7-8F43-D6BE-4431-E35C77C49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68557"/>
            <a:ext cx="10143744" cy="4440803"/>
          </a:xfrm>
          <a:ln>
            <a:solidFill>
              <a:schemeClr val="tx2"/>
            </a:solidFill>
          </a:ln>
        </p:spPr>
        <p:txBody>
          <a:bodyPr>
            <a:normAutofit fontScale="92500"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Write down as many responses about yourself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roles, traits, feelings, values, identities, go below surface and really explore.  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Prompts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What do I believe about myself (negative or positive self talk)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What would others say about me?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Who do I want to be?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Draw three overlapping circles – place your words/phrases in the matching three circles</a:t>
            </a:r>
          </a:p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Real self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who I believe I am right now</a:t>
            </a:r>
          </a:p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Ideal self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who I would like to be</a:t>
            </a:r>
          </a:p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Perceived self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how I think others see me </a:t>
            </a:r>
          </a:p>
        </p:txBody>
      </p:sp>
    </p:spTree>
    <p:extLst>
      <p:ext uri="{BB962C8B-B14F-4D97-AF65-F5344CB8AC3E}">
        <p14:creationId xmlns:p14="http://schemas.microsoft.com/office/powerpoint/2010/main" val="4403372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1CE8CA9-D6D2-4C46-8070-9566F894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1C712-C80B-634D-EDE1-2A225C3D1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Break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2B31CF5-BEC2-457D-A52F-6A5CCB066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D9687-2A0A-A23D-C85C-282826953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A016459F-5E3A-C1D9-4CB3-B40B2C44B4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275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400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6A98-AFDF-C3F0-E51F-E925CC15D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Emotions vs  feelings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5B1B072-810C-465E-D45E-240C6A9D77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rgbClr val="FF0000"/>
                </a:solidFill>
                <a:latin typeface="Bookman Old Style" panose="02050604050505020204" pitchFamily="18" charset="0"/>
              </a:rPr>
              <a:t>Emotions are automatic and are physical responses to stimuli.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BF4D96-9B11-C847-FC4F-DDD2A19233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b="1" dirty="0">
                <a:latin typeface="Bookman Old Style" panose="02050604050505020204" pitchFamily="18" charset="0"/>
                <a:cs typeface="Arial" panose="020B0604020202020204" pitchFamily="34" charset="0"/>
              </a:rPr>
              <a:t>Origin-</a:t>
            </a:r>
            <a:r>
              <a:rPr lang="en-US" dirty="0">
                <a:latin typeface="Bookman Old Style" panose="02050604050505020204" pitchFamily="18" charset="0"/>
                <a:cs typeface="Arial" panose="020B0604020202020204" pitchFamily="34" charset="0"/>
              </a:rPr>
              <a:t> Generated in the limbic system (amygdala)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Duration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Usually,</a:t>
            </a:r>
            <a:r>
              <a:rPr lang="en-US" dirty="0">
                <a:latin typeface="Bookman Old Style" panose="02050604050505020204" pitchFamily="18" charset="0"/>
                <a:cs typeface="Arial" panose="020B0604020202020204" pitchFamily="34" charset="0"/>
              </a:rPr>
              <a:t> short lived</a:t>
            </a:r>
          </a:p>
          <a:p>
            <a:r>
              <a:rPr lang="en-US" b="1" dirty="0">
                <a:latin typeface="Bookman Old Style" panose="02050604050505020204" pitchFamily="18" charset="0"/>
                <a:cs typeface="Arial" panose="020B0604020202020204" pitchFamily="34" charset="0"/>
              </a:rPr>
              <a:t>Purpose</a:t>
            </a:r>
            <a:r>
              <a:rPr lang="en-US" dirty="0">
                <a:latin typeface="Bookman Old Style" panose="02050604050505020204" pitchFamily="18" charset="0"/>
                <a:cs typeface="Arial" panose="020B0604020202020204" pitchFamily="34" charset="0"/>
              </a:rPr>
              <a:t> – To prepare us for action (fight, flight, freeze, flop or fawn)</a:t>
            </a:r>
          </a:p>
          <a:p>
            <a:r>
              <a:rPr lang="en-US" b="1" dirty="0">
                <a:latin typeface="Bookman Old Style" panose="02050604050505020204" pitchFamily="18" charset="0"/>
                <a:cs typeface="Arial" panose="020B0604020202020204" pitchFamily="34" charset="0"/>
              </a:rPr>
              <a:t>Examples</a:t>
            </a:r>
            <a:r>
              <a:rPr lang="en-US" dirty="0">
                <a:latin typeface="Bookman Old Style" panose="02050604050505020204" pitchFamily="18" charset="0"/>
                <a:cs typeface="Arial" panose="020B0604020202020204" pitchFamily="34" charset="0"/>
              </a:rPr>
              <a:t> – Anger, Fear, Sadness, disgust, surprise, Joy.</a:t>
            </a:r>
          </a:p>
          <a:p>
            <a:r>
              <a:rPr lang="en-US" b="1" dirty="0">
                <a:latin typeface="Bookman Old Style" panose="02050604050505020204" pitchFamily="18" charset="0"/>
                <a:cs typeface="Arial" panose="020B0604020202020204" pitchFamily="34" charset="0"/>
              </a:rPr>
              <a:t>Body</a:t>
            </a:r>
            <a:r>
              <a:rPr lang="en-US" dirty="0">
                <a:latin typeface="Bookman Old Style" panose="02050604050505020204" pitchFamily="18" charset="0"/>
                <a:cs typeface="Arial" panose="020B0604020202020204" pitchFamily="34" charset="0"/>
              </a:rPr>
              <a:t>- Heart races, face flush, muscle tightness or relax.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B14DC63-4310-D3B4-7BCD-181BBF22BD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89320" y="2467896"/>
            <a:ext cx="4754880" cy="534699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rgbClr val="0070C0"/>
                </a:solidFill>
                <a:latin typeface="Bookman Old Style" panose="02050604050505020204" pitchFamily="18" charset="0"/>
              </a:rPr>
              <a:t>Feelings Conscious interpretation of emotions- the mental experience.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F0B3D2-2D33-B59C-A9B6-7197226E90C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Origin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They arise after emotions, as the mind makes meaning of the physical response.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Duration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Can linger longer than emotions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Shaped by our memories, beliefs, culture and past experiences.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Example-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Anxious, hurt, frustrated, rejected, content, proud, happy</a:t>
            </a:r>
          </a:p>
        </p:txBody>
      </p:sp>
    </p:spTree>
    <p:extLst>
      <p:ext uri="{BB962C8B-B14F-4D97-AF65-F5344CB8AC3E}">
        <p14:creationId xmlns:p14="http://schemas.microsoft.com/office/powerpoint/2010/main" val="1018630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8BA90A1-6BEC-48B7-BBE0-886326225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7950F2D-29CC-4F1C-8AFA-D6AE15BFA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C2A431F-661D-7E14-C4EB-2F0DDE63AE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1758489"/>
              </p:ext>
            </p:extLst>
          </p:nvPr>
        </p:nvGraphicFramePr>
        <p:xfrm>
          <a:off x="643467" y="1014791"/>
          <a:ext cx="10905066" cy="48284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216151">
                  <a:extLst>
                    <a:ext uri="{9D8B030D-6E8A-4147-A177-3AD203B41FA5}">
                      <a16:colId xmlns:a16="http://schemas.microsoft.com/office/drawing/2014/main" val="4148692777"/>
                    </a:ext>
                  </a:extLst>
                </a:gridCol>
                <a:gridCol w="3864397">
                  <a:extLst>
                    <a:ext uri="{9D8B030D-6E8A-4147-A177-3AD203B41FA5}">
                      <a16:colId xmlns:a16="http://schemas.microsoft.com/office/drawing/2014/main" val="2257536557"/>
                    </a:ext>
                  </a:extLst>
                </a:gridCol>
                <a:gridCol w="3824518">
                  <a:extLst>
                    <a:ext uri="{9D8B030D-6E8A-4147-A177-3AD203B41FA5}">
                      <a16:colId xmlns:a16="http://schemas.microsoft.com/office/drawing/2014/main" val="998603065"/>
                    </a:ext>
                  </a:extLst>
                </a:gridCol>
              </a:tblGrid>
              <a:tr h="646450">
                <a:tc>
                  <a:txBody>
                    <a:bodyPr/>
                    <a:lstStyle/>
                    <a:p>
                      <a:r>
                        <a:rPr lang="en-US" sz="3100"/>
                        <a:t>Aspect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3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Emotions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3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Feelings</a:t>
                      </a:r>
                    </a:p>
                  </a:txBody>
                  <a:tcPr marL="119713" marR="119713" marT="59856" marB="59856"/>
                </a:tc>
                <a:extLst>
                  <a:ext uri="{0D108BD9-81ED-4DB2-BD59-A6C34878D82A}">
                    <a16:rowId xmlns:a16="http://schemas.microsoft.com/office/drawing/2014/main" val="3372980954"/>
                  </a:ext>
                </a:extLst>
              </a:tr>
              <a:tr h="566641"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Origin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Body Automatic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Mind (Interpretation)</a:t>
                      </a:r>
                    </a:p>
                  </a:txBody>
                  <a:tcPr marL="119713" marR="119713" marT="59856" marB="59856"/>
                </a:tc>
                <a:extLst>
                  <a:ext uri="{0D108BD9-81ED-4DB2-BD59-A6C34878D82A}">
                    <a16:rowId xmlns:a16="http://schemas.microsoft.com/office/drawing/2014/main" val="2745402903"/>
                  </a:ext>
                </a:extLst>
              </a:tr>
              <a:tr h="566641"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Conscious ?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Often unconscious at first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Always conscious </a:t>
                      </a:r>
                    </a:p>
                  </a:txBody>
                  <a:tcPr marL="119713" marR="119713" marT="59856" marB="59856"/>
                </a:tc>
                <a:extLst>
                  <a:ext uri="{0D108BD9-81ED-4DB2-BD59-A6C34878D82A}">
                    <a16:rowId xmlns:a16="http://schemas.microsoft.com/office/drawing/2014/main" val="2736475931"/>
                  </a:ext>
                </a:extLst>
              </a:tr>
              <a:tr h="566641"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Duration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Short-term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Longer- lasting </a:t>
                      </a:r>
                    </a:p>
                  </a:txBody>
                  <a:tcPr marL="119713" marR="119713" marT="59856" marB="59856"/>
                </a:tc>
                <a:extLst>
                  <a:ext uri="{0D108BD9-81ED-4DB2-BD59-A6C34878D82A}">
                    <a16:rowId xmlns:a16="http://schemas.microsoft.com/office/drawing/2014/main" val="661188176"/>
                  </a:ext>
                </a:extLst>
              </a:tr>
              <a:tr h="2482047"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Function</a:t>
                      </a:r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Example 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Survival and action </a:t>
                      </a:r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r>
                        <a:rPr lang="en-US" sz="3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Fear</a:t>
                      </a:r>
                    </a:p>
                  </a:txBody>
                  <a:tcPr marL="119713" marR="119713" marT="59856" marB="59856"/>
                </a:tc>
                <a:tc>
                  <a:txBody>
                    <a:bodyPr/>
                    <a:lstStyle/>
                    <a:p>
                      <a:r>
                        <a:rPr lang="en-US" sz="24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Meaning making and reflection</a:t>
                      </a:r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endParaRPr lang="en-US" sz="2400"/>
                    </a:p>
                    <a:p>
                      <a:r>
                        <a:rPr lang="en-US" sz="2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Feeling anxious or unsafe</a:t>
                      </a:r>
                    </a:p>
                  </a:txBody>
                  <a:tcPr marL="119713" marR="119713" marT="59856" marB="59856"/>
                </a:tc>
                <a:extLst>
                  <a:ext uri="{0D108BD9-81ED-4DB2-BD59-A6C34878D82A}">
                    <a16:rowId xmlns:a16="http://schemas.microsoft.com/office/drawing/2014/main" val="890793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44617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61657BD-3333-446A-A16A-CBDC77C8E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2CAFF06-4D3A-42A5-8614-B1FA47EA0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6" cy="5571066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tensity of feelings chart&#10;">
            <a:extLst>
              <a:ext uri="{FF2B5EF4-FFF2-40B4-BE49-F238E27FC236}">
                <a16:creationId xmlns:a16="http://schemas.microsoft.com/office/drawing/2014/main" id="{7F505A70-8C82-B8FF-B6C8-ED9659F49B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692"/>
          <a:stretch>
            <a:fillRect/>
          </a:stretch>
        </p:blipFill>
        <p:spPr>
          <a:xfrm>
            <a:off x="958318" y="804333"/>
            <a:ext cx="10275360" cy="5249331"/>
          </a:xfrm>
          <a:prstGeom prst="rect">
            <a:avLst/>
          </a:prstGeom>
          <a:gradFill>
            <a:gsLst>
              <a:gs pos="38000">
                <a:schemeClr val="accent2">
                  <a:lumMod val="60000"/>
                  <a:lumOff val="4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2706812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AD926A-6A49-4FAF-A392-4534F4E93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51136FD-BBB2-4EB4-A240-3E21EECF7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59B7E-C797-BA75-089C-BB615978A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pc="100" dirty="0">
                <a:solidFill>
                  <a:srgbClr val="FFFFFF"/>
                </a:solidFill>
                <a:latin typeface="Bookman Old Style" panose="02050604050505020204" pitchFamily="18" charset="0"/>
              </a:rPr>
              <a:t>Feelings wheel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6826B28-36B0-4CC1-8EC8-EF9B88B35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Placeholder 10" descr="A circular chart with different colored words&#10;&#10;AI-generated content may be incorrect.">
            <a:extLst>
              <a:ext uri="{FF2B5EF4-FFF2-40B4-BE49-F238E27FC236}">
                <a16:creationId xmlns:a16="http://schemas.microsoft.com/office/drawing/2014/main" id="{512D6811-2C48-5E4C-EF6F-E6192220C2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10" r="1278" b="3"/>
          <a:stretch>
            <a:fillRect/>
          </a:stretch>
        </p:blipFill>
        <p:spPr>
          <a:xfrm>
            <a:off x="6096000" y="640080"/>
            <a:ext cx="545592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714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Glowing Marble">
            <a:extLst>
              <a:ext uri="{FF2B5EF4-FFF2-40B4-BE49-F238E27FC236}">
                <a16:creationId xmlns:a16="http://schemas.microsoft.com/office/drawing/2014/main" id="{9619F117-DD7D-0C35-9145-9F822415601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0000"/>
          </a:blip>
          <a:srcRect t="9821" b="9822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  <a:gradFill>
            <a:gsLst>
              <a:gs pos="8000">
                <a:schemeClr val="accent2">
                  <a:lumMod val="60000"/>
                  <a:lumOff val="40000"/>
                </a:schemeClr>
              </a:gs>
              <a:gs pos="54000">
                <a:schemeClr val="accent2">
                  <a:lumMod val="60000"/>
                  <a:lumOff val="4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336E1E-8B47-95E3-3C71-3EE29A15D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Person-centred-Reflection</a:t>
            </a:r>
            <a:br>
              <a:rPr lang="en-US" dirty="0">
                <a:latin typeface="Bookman Old Style" panose="02050604050505020204" pitchFamily="18" charset="0"/>
              </a:rPr>
            </a:br>
            <a:r>
              <a:rPr lang="en-US" dirty="0">
                <a:latin typeface="Bookman Old Style" panose="02050604050505020204" pitchFamily="18" charset="0"/>
              </a:rPr>
              <a:t>Skill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CEB095E-D776-4087-A910-2658B2951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CC7A048-52FA-AF6D-E34B-F55582655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9720071" cy="4023360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Reflecting of feelings involves repeating back to the client/patient any emotions or feelings that you pick up. 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feelings from thoughts because the reflection skill is used as an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understanding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the client/patient emotional awareness.</a:t>
            </a:r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Decode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verbal content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voice tone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body messages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receive.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Formulate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 emotionally expressive response that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mirrors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client/patient’s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feelings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main key feeling.</a:t>
            </a:r>
          </a:p>
        </p:txBody>
      </p:sp>
    </p:spTree>
    <p:extLst>
      <p:ext uri="{BB962C8B-B14F-4D97-AF65-F5344CB8AC3E}">
        <p14:creationId xmlns:p14="http://schemas.microsoft.com/office/powerpoint/2010/main" val="26079959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5400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DADF74-6DE5-C3DA-1B88-62129F203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53791"/>
          </a:xfrm>
        </p:spPr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Examples of Reflection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559F379-ABE4-F794-D481-5C9863913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Client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“ I’m so tired of trying to please everyone. No matter what I do, it’s never enough”.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Reflections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(1)“You sound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exhausted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constantly trying to meet others’ expectations”.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 “It feels like you’re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worn down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never feeling good enough”.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Client:-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 I keep saying yes to people, even when I don’t want to and then I end up feeling resentful 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Reflection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“ You sound like you are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annoyed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 yourself for saying yes to people when you don’t want to”</a:t>
            </a: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6354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5400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39B06-94F1-5508-AC95-D5FCB59AC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Group exercise – list three alternative feeling words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1524515-8893-A32C-DAAD-2681067C9AB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8867086"/>
              </p:ext>
            </p:extLst>
          </p:nvPr>
        </p:nvGraphicFramePr>
        <p:xfrm>
          <a:off x="1024128" y="2286000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369F2-9D16-1D1F-B001-F8B821659C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You Feel…</a:t>
            </a:r>
          </a:p>
        </p:txBody>
      </p:sp>
    </p:spTree>
    <p:extLst>
      <p:ext uri="{BB962C8B-B14F-4D97-AF65-F5344CB8AC3E}">
        <p14:creationId xmlns:p14="http://schemas.microsoft.com/office/powerpoint/2010/main" val="2940057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D12A5BA-B063-4B33-AB08-86CF7D23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7DFAF29-6BD8-4A93-A292-D6A8C6EFB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55F40173-F096-49CC-A730-A2DF1F04E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06CEF0B-5733-482C-9868-4C57AF79D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873DC28-A9E3-D898-646A-1A8B22DD4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6" y="640080"/>
            <a:ext cx="420865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spc="200" dirty="0">
                <a:solidFill>
                  <a:srgbClr val="FFFFFF"/>
                </a:solidFill>
                <a:latin typeface="Bookman Old Style" panose="02050604050505020204" pitchFamily="18" charset="0"/>
              </a:rPr>
              <a:t>Working in pairs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AE57070-BCF0-1489-DB2F-AEC3499FB8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8921" y="3849539"/>
            <a:ext cx="4204012" cy="23594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100000"/>
              </a:lnSpc>
              <a:spcBef>
                <a:spcPts val="0"/>
              </a:spcBef>
            </a:pPr>
            <a:r>
              <a:rPr lang="en-US" sz="28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 using feelings only to brief statements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C5D3B4D-9BAC-482B-A34B-01BB35CB5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765314"/>
            <a:ext cx="3931920" cy="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10" descr="A person sitting on a couch talking to a person&#10;&#10;AI-generated content may be incorrect.">
            <a:extLst>
              <a:ext uri="{FF2B5EF4-FFF2-40B4-BE49-F238E27FC236}">
                <a16:creationId xmlns:a16="http://schemas.microsoft.com/office/drawing/2014/main" id="{A5CBE83E-B049-8302-16F6-A956E1F685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1607390"/>
            <a:ext cx="5459470" cy="36441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C0B6DB3-A8B2-ABD0-9F64-CF87A5DC5094}"/>
              </a:ext>
            </a:extLst>
          </p:cNvPr>
          <p:cNvSpPr txBox="1"/>
          <p:nvPr/>
        </p:nvSpPr>
        <p:spPr>
          <a:xfrm>
            <a:off x="9435979" y="5051531"/>
            <a:ext cx="21194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bluesevendesigns.com.au/2019/04/school-psychologists-vs-educational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0968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5400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88C7C-4731-1FBB-A431-A50E28973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Reflection sentence starters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37FAF-13DF-A016-778B-B95EAF4C0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are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feeling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guilty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…..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feel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sad …..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feel annoyed ….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feel quite anxious about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sound like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are very stressed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sounds like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are feeling…….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seem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doubtful about…</a:t>
            </a:r>
          </a:p>
          <a:p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seems tha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 you are feeling troubled ……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7414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2">
                <a:lumMod val="60000"/>
                <a:lumOff val="40000"/>
              </a:schemeClr>
            </a:gs>
            <a:gs pos="5400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4D364-85ED-2EB3-B14F-52B18CC57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Person-Centred skill -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4E721-4585-8745-438B-905CEA47D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Restating the speakers' </a:t>
            </a:r>
            <a:r>
              <a:rPr lang="en-US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thoughts,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content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their internal subjective world (self-concept)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  back to the client/patient </a:t>
            </a:r>
            <a:r>
              <a:rPr lang="en-US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phrases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content and emotions without interpreting it, reword it in your </a:t>
            </a:r>
            <a:r>
              <a:rPr lang="en-US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own words.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Surface (cognitive level)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Clarification and checking understanding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on content- Who? What? Why? When? Where? How?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1926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4F4AF38-8AAD-4B65-9274-0033CABC4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BB717F82-1948-4BF5-B31E-F8E018DE40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3F57E-9E4F-DF71-DB9A-C3C916D3E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59317"/>
            <a:ext cx="4389120" cy="17495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kern="1200" cap="all" spc="100" baseline="0" dirty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100" kern="1200" cap="all" spc="100" baseline="0" dirty="0">
                <a:solidFill>
                  <a:schemeClr val="tx1">
                    <a:lumMod val="90000"/>
                    <a:lumOff val="10000"/>
                  </a:schemeClr>
                </a:solidFill>
                <a:latin typeface="Bookman Old Style" panose="02050604050505020204" pitchFamily="18" charset="0"/>
              </a:rPr>
              <a:t>Person-centred -Paraphrasing  skill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AAE15F-6D59-4252-8427-D134C0066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9FD658-A46C-F580-E1AE-EC5DE4D14A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9" y="2286000"/>
            <a:ext cx="4389120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</a:rPr>
              <a:t>Cognitive content </a:t>
            </a:r>
            <a:r>
              <a:rPr lang="en-US" sz="2400" dirty="0">
                <a:solidFill>
                  <a:schemeClr val="tx1"/>
                </a:solidFill>
              </a:rPr>
              <a:t>– The facts, events, or thoughts.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</a:rPr>
              <a:t>Meaning </a:t>
            </a:r>
            <a:r>
              <a:rPr lang="en-US" sz="2400" dirty="0">
                <a:solidFill>
                  <a:schemeClr val="tx1"/>
                </a:solidFill>
              </a:rPr>
              <a:t>to the client/patient  beliefs, values or Ideas of self concept.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</a:rPr>
              <a:t>Checking</a:t>
            </a:r>
            <a:r>
              <a:rPr lang="en-US" sz="2400" dirty="0">
                <a:solidFill>
                  <a:schemeClr val="tx1"/>
                </a:solidFill>
              </a:rPr>
              <a:t> for clarification and understanding of client/patient narrative. </a:t>
            </a:r>
          </a:p>
        </p:txBody>
      </p:sp>
      <p:pic>
        <p:nvPicPr>
          <p:cNvPr id="6" name="Picture 5" descr="A person holding a frame in front of their face">
            <a:extLst>
              <a:ext uri="{FF2B5EF4-FFF2-40B4-BE49-F238E27FC236}">
                <a16:creationId xmlns:a16="http://schemas.microsoft.com/office/drawing/2014/main" id="{DBA6CD51-4E40-28F9-25FF-1554C3F7BD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71" r="-2" b="-2"/>
          <a:stretch>
            <a:fillRect/>
          </a:stretch>
        </p:blipFill>
        <p:spPr>
          <a:xfrm>
            <a:off x="6992109" y="826324"/>
            <a:ext cx="4175762" cy="3913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8855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BFA4C-0D96-7E8C-142D-6058D5B6A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643872" cy="84046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Paraphrasing sentences</a:t>
            </a:r>
          </a:p>
        </p:txBody>
      </p:sp>
      <p:pic>
        <p:nvPicPr>
          <p:cNvPr id="4" name="Picture 3" descr="A close up of a message">
            <a:extLst>
              <a:ext uri="{FF2B5EF4-FFF2-40B4-BE49-F238E27FC236}">
                <a16:creationId xmlns:a16="http://schemas.microsoft.com/office/drawing/2014/main" id="{9E27FEAF-BE26-F5A6-C7E6-31A9D87F6F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315" y="1619157"/>
            <a:ext cx="10103369" cy="4427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9160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D12A5BA-B063-4B33-AB08-86CF7D23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DFAF29-6BD8-4A93-A292-D6A8C6EFB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FB24EDA8-DF72-4C37-9EC2-D92134F72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45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6F64638-3523-4975-845C-48099809A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8"/>
            <a:ext cx="12188952" cy="22855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0262B-7D8F-5ADC-C20D-B751CCC56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pc="200">
                <a:solidFill>
                  <a:srgbClr val="FFFFFF"/>
                </a:solidFill>
              </a:rPr>
              <a:t>Examples of paraphrasing </a:t>
            </a:r>
          </a:p>
        </p:txBody>
      </p:sp>
      <p:pic>
        <p:nvPicPr>
          <p:cNvPr id="4" name="Picture 3" descr="A close-up of a message&#10;&#10;AI-generated content may be incorrect.">
            <a:extLst>
              <a:ext uri="{FF2B5EF4-FFF2-40B4-BE49-F238E27FC236}">
                <a16:creationId xmlns:a16="http://schemas.microsoft.com/office/drawing/2014/main" id="{9761B15E-4FD5-EF2B-FB35-D91C7BF89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238" y="640080"/>
            <a:ext cx="10173720" cy="3306457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A046F70-04DA-4509-A661-28463B63F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406507" y="5220212"/>
            <a:ext cx="0" cy="91440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6013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E6A2582-A8AF-709C-FA1A-0DC818479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latin typeface="Bookman Old Style" panose="02050604050505020204" pitchFamily="18" charset="0"/>
              </a:rPr>
              <a:t>Pick out content and feelings 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939C6BF7-A321-0584-BE51-D9261F504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574195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41974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4F4AF38-8AAD-4B65-9274-0033CABC4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BB717F82-1948-4BF5-B31E-F8E018DE40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AB232B-ECDE-C826-700D-28F8631C7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59317"/>
            <a:ext cx="4389120" cy="17495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cap="all" spc="100" baseline="0" dirty="0">
                <a:solidFill>
                  <a:schemeClr val="tx1">
                    <a:lumMod val="90000"/>
                    <a:lumOff val="10000"/>
                  </a:schemeClr>
                </a:solidFill>
                <a:latin typeface="Bookman Old Style" panose="02050604050505020204" pitchFamily="18" charset="0"/>
              </a:rPr>
              <a:t>Triad work </a:t>
            </a:r>
            <a:br>
              <a:rPr lang="en-US" sz="3600" kern="1200" cap="all" spc="100" baseline="0" dirty="0">
                <a:solidFill>
                  <a:schemeClr val="tx1">
                    <a:lumMod val="90000"/>
                    <a:lumOff val="10000"/>
                  </a:schemeClr>
                </a:solidFill>
                <a:latin typeface="Bookman Old Style" panose="02050604050505020204" pitchFamily="18" charset="0"/>
              </a:rPr>
            </a:br>
            <a:r>
              <a:rPr lang="en-US" sz="3600" kern="1200" cap="all" spc="100" baseline="0" dirty="0">
                <a:solidFill>
                  <a:schemeClr val="tx1">
                    <a:lumMod val="90000"/>
                    <a:lumOff val="10000"/>
                  </a:schemeClr>
                </a:solidFill>
                <a:latin typeface="Bookman Old Style" panose="02050604050505020204" pitchFamily="18" charset="0"/>
              </a:rPr>
              <a:t>Paraphrasing skills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7AAE15F-6D59-4252-8427-D134C0066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B4D1013-7A73-A21E-E8D4-B81709B667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9" y="2286000"/>
            <a:ext cx="4389120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 in three’s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Observer – peer observation sheet tick off skill seen. Add a few comments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Client- Bring a short sentence issue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Therapist role – reflect back content and feelings to client.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 mins each and switch </a:t>
            </a:r>
          </a:p>
        </p:txBody>
      </p:sp>
      <p:pic>
        <p:nvPicPr>
          <p:cNvPr id="8" name="Content Placeholder 7" descr="A person sitting on a couch talking to a person&#10;&#10;AI-generated content may be incorrect.">
            <a:extLst>
              <a:ext uri="{FF2B5EF4-FFF2-40B4-BE49-F238E27FC236}">
                <a16:creationId xmlns:a16="http://schemas.microsoft.com/office/drawing/2014/main" id="{C9A891AB-FFB7-1E32-956E-7D21A47A10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56116" y="2036885"/>
            <a:ext cx="4175762" cy="27873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1264D8-12DF-E160-317F-B2F9933CBBA6}"/>
              </a:ext>
            </a:extLst>
          </p:cNvPr>
          <p:cNvSpPr txBox="1"/>
          <p:nvPr/>
        </p:nvSpPr>
        <p:spPr>
          <a:xfrm>
            <a:off x="9112387" y="4624151"/>
            <a:ext cx="21194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bluesevendesigns.com.au/2019/04/school-psychologists-vs-educational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7196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C695245-44E3-4A14-900A-D0603664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5A4ED-92EE-475D-B2A7-37764E3C1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Bookman Old Style" panose="02050604050505020204" pitchFamily="18" charset="0"/>
              </a:rPr>
              <a:t>Paraphrasing examples </a:t>
            </a:r>
            <a:endParaRPr lang="en-US" sz="2800">
              <a:solidFill>
                <a:srgbClr val="FFFFFF"/>
              </a:solidFill>
              <a:latin typeface="Bookman Old Style" panose="02050604050505020204" pitchFamily="18" charset="0"/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9A4041D7-C58B-702C-FB1C-E88305DE76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9170784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05486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C695245-44E3-4A14-900A-D0603664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F201576-AC07-10E5-1E17-41B5A1A8D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  <a:latin typeface="Bookman Old Style" panose="02050604050505020204" pitchFamily="18" charset="0"/>
              </a:rPr>
              <a:t>Empathic validating statements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7D58814-5FF0-F65A-6C4E-64A71A1B1E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0209529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5301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362</TotalTime>
  <Words>1742</Words>
  <Application>Microsoft Office PowerPoint</Application>
  <PresentationFormat>Widescreen</PresentationFormat>
  <Paragraphs>200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Arial</vt:lpstr>
      <vt:lpstr>Bookman Old Style</vt:lpstr>
      <vt:lpstr>Calibri</vt:lpstr>
      <vt:lpstr>Tw Cen MT</vt:lpstr>
      <vt:lpstr>Tw Cen MT Condensed</vt:lpstr>
      <vt:lpstr>Wingdings</vt:lpstr>
      <vt:lpstr>Wingdings 3</vt:lpstr>
      <vt:lpstr>Integral</vt:lpstr>
      <vt:lpstr>Reflection and Paraphrasing skills  </vt:lpstr>
      <vt:lpstr>Learning outcomes</vt:lpstr>
      <vt:lpstr>Recap The three-person centred core conditions</vt:lpstr>
      <vt:lpstr>Person-centred core conditions</vt:lpstr>
      <vt:lpstr>Self concept</vt:lpstr>
      <vt:lpstr>How does  self concept apply in  health and social care </vt:lpstr>
      <vt:lpstr>Self concept</vt:lpstr>
      <vt:lpstr>Self-Image</vt:lpstr>
      <vt:lpstr>Self Esteem</vt:lpstr>
      <vt:lpstr>Influenced by Others</vt:lpstr>
      <vt:lpstr>Self esteem – self-evaluation measurement</vt:lpstr>
      <vt:lpstr>Congruence vs incongruence</vt:lpstr>
      <vt:lpstr>Incongruence self concept</vt:lpstr>
      <vt:lpstr>PowerPoint Presentation</vt:lpstr>
      <vt:lpstr>Self concept exercise- Who am i?</vt:lpstr>
      <vt:lpstr>Break </vt:lpstr>
      <vt:lpstr>Emotions vs  feelings</vt:lpstr>
      <vt:lpstr>PowerPoint Presentation</vt:lpstr>
      <vt:lpstr>PowerPoint Presentation</vt:lpstr>
      <vt:lpstr>Feelings wheel</vt:lpstr>
      <vt:lpstr>Person-centred-Reflection Skill</vt:lpstr>
      <vt:lpstr>Examples of Reflection</vt:lpstr>
      <vt:lpstr>Group exercise – list three alternative feeling words </vt:lpstr>
      <vt:lpstr>Working in pairs </vt:lpstr>
      <vt:lpstr>Reflection sentence starters </vt:lpstr>
      <vt:lpstr>Person-Centred skill - Paraphrasing</vt:lpstr>
      <vt:lpstr> Person-centred -Paraphrasing  skill</vt:lpstr>
      <vt:lpstr>Paraphrasing sentences</vt:lpstr>
      <vt:lpstr>Examples of paraphrasing </vt:lpstr>
      <vt:lpstr>Pick out content and feelings </vt:lpstr>
      <vt:lpstr>Triad work  Paraphrasing skills </vt:lpstr>
      <vt:lpstr>Paraphrasing examples </vt:lpstr>
      <vt:lpstr>Empathic validating statements</vt:lpstr>
    </vt:vector>
  </TitlesOfParts>
  <Company>Swansea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Sharon Langford</dc:creator>
  <cp:lastModifiedBy>sharon Langford</cp:lastModifiedBy>
  <cp:revision>2</cp:revision>
  <dcterms:created xsi:type="dcterms:W3CDTF">2025-10-11T11:59:49Z</dcterms:created>
  <dcterms:modified xsi:type="dcterms:W3CDTF">2025-10-12T17:23:36Z</dcterms:modified>
</cp:coreProperties>
</file>