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F73326-7F98-4E29-94B3-1A5EBBB58406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48C9552-7CF2-47AD-B6D5-76444F0EFA2D}">
      <dgm:prSet/>
      <dgm:spPr/>
      <dgm:t>
        <a:bodyPr/>
        <a:lstStyle/>
        <a:p>
          <a:r>
            <a:rPr lang="en-US" b="0" i="0" baseline="0"/>
            <a:t>Introduction</a:t>
          </a:r>
          <a:endParaRPr lang="en-US"/>
        </a:p>
      </dgm:t>
    </dgm:pt>
    <dgm:pt modelId="{3C2B6E9A-9B3A-4DE9-B217-F5B9B88F0957}" type="parTrans" cxnId="{AADE5A9D-179F-47C2-8287-499AC3A93A35}">
      <dgm:prSet/>
      <dgm:spPr/>
      <dgm:t>
        <a:bodyPr/>
        <a:lstStyle/>
        <a:p>
          <a:endParaRPr lang="en-US"/>
        </a:p>
      </dgm:t>
    </dgm:pt>
    <dgm:pt modelId="{42D9A663-C3BE-45A7-8B1B-AA7C6876F714}" type="sibTrans" cxnId="{AADE5A9D-179F-47C2-8287-499AC3A93A35}">
      <dgm:prSet/>
      <dgm:spPr/>
      <dgm:t>
        <a:bodyPr/>
        <a:lstStyle/>
        <a:p>
          <a:endParaRPr lang="en-US"/>
        </a:p>
      </dgm:t>
    </dgm:pt>
    <dgm:pt modelId="{9D488B9B-0343-433C-80C5-5D9B95592707}">
      <dgm:prSet/>
      <dgm:spPr/>
      <dgm:t>
        <a:bodyPr/>
        <a:lstStyle/>
        <a:p>
          <a:r>
            <a:rPr lang="en-US" b="0" i="0" baseline="0"/>
            <a:t>Recruitment Process</a:t>
          </a:r>
          <a:endParaRPr lang="en-US"/>
        </a:p>
      </dgm:t>
    </dgm:pt>
    <dgm:pt modelId="{09250B09-E391-4D45-8FD8-8C9CA940AB0F}" type="parTrans" cxnId="{A908D221-9837-4FC3-91A0-A803A6F355E9}">
      <dgm:prSet/>
      <dgm:spPr/>
      <dgm:t>
        <a:bodyPr/>
        <a:lstStyle/>
        <a:p>
          <a:endParaRPr lang="en-US"/>
        </a:p>
      </dgm:t>
    </dgm:pt>
    <dgm:pt modelId="{51F87B0B-6F9C-44BE-A7BC-B2B3E3348A03}" type="sibTrans" cxnId="{A908D221-9837-4FC3-91A0-A803A6F355E9}">
      <dgm:prSet/>
      <dgm:spPr/>
      <dgm:t>
        <a:bodyPr/>
        <a:lstStyle/>
        <a:p>
          <a:endParaRPr lang="en-US"/>
        </a:p>
      </dgm:t>
    </dgm:pt>
    <dgm:pt modelId="{2C2CD898-2DA7-4506-A7BB-89EB8CBA4835}">
      <dgm:prSet/>
      <dgm:spPr/>
      <dgm:t>
        <a:bodyPr/>
        <a:lstStyle/>
        <a:p>
          <a:r>
            <a:rPr lang="en-US" b="0" i="0" baseline="0"/>
            <a:t>Job Analysis, Description &amp; Specification</a:t>
          </a:r>
          <a:endParaRPr lang="en-US"/>
        </a:p>
      </dgm:t>
    </dgm:pt>
    <dgm:pt modelId="{F2374CA0-CF97-404F-BE62-6D31D45F2D3A}" type="parTrans" cxnId="{33B52CC4-3067-4C39-9118-2D4AEB5445F4}">
      <dgm:prSet/>
      <dgm:spPr/>
      <dgm:t>
        <a:bodyPr/>
        <a:lstStyle/>
        <a:p>
          <a:endParaRPr lang="en-US"/>
        </a:p>
      </dgm:t>
    </dgm:pt>
    <dgm:pt modelId="{02C1ACFE-1129-4577-9615-9C29558CF6FB}" type="sibTrans" cxnId="{33B52CC4-3067-4C39-9118-2D4AEB5445F4}">
      <dgm:prSet/>
      <dgm:spPr/>
      <dgm:t>
        <a:bodyPr/>
        <a:lstStyle/>
        <a:p>
          <a:endParaRPr lang="en-US"/>
        </a:p>
      </dgm:t>
    </dgm:pt>
    <dgm:pt modelId="{E6D43131-9A32-4EAB-BB8C-04BD88533C5E}">
      <dgm:prSet/>
      <dgm:spPr/>
      <dgm:t>
        <a:bodyPr/>
        <a:lstStyle/>
        <a:p>
          <a:r>
            <a:rPr lang="en-US" b="0" i="0" baseline="0"/>
            <a:t>Types of Interviews</a:t>
          </a:r>
          <a:endParaRPr lang="en-US"/>
        </a:p>
      </dgm:t>
    </dgm:pt>
    <dgm:pt modelId="{C168FEB2-8232-483E-A9E4-2B2EBF54642C}" type="parTrans" cxnId="{6500EA37-9A81-4D7D-8E4D-B1D89F1EDDD7}">
      <dgm:prSet/>
      <dgm:spPr/>
      <dgm:t>
        <a:bodyPr/>
        <a:lstStyle/>
        <a:p>
          <a:endParaRPr lang="en-US"/>
        </a:p>
      </dgm:t>
    </dgm:pt>
    <dgm:pt modelId="{CC7F2B06-F538-41B4-BC40-BE8E361895C2}" type="sibTrans" cxnId="{6500EA37-9A81-4D7D-8E4D-B1D89F1EDDD7}">
      <dgm:prSet/>
      <dgm:spPr/>
      <dgm:t>
        <a:bodyPr/>
        <a:lstStyle/>
        <a:p>
          <a:endParaRPr lang="en-US"/>
        </a:p>
      </dgm:t>
    </dgm:pt>
    <dgm:pt modelId="{FC2644AA-3DC6-4280-B469-AD0F32B23AEF}">
      <dgm:prSet/>
      <dgm:spPr/>
      <dgm:t>
        <a:bodyPr/>
        <a:lstStyle/>
        <a:p>
          <a:r>
            <a:rPr lang="en-US" b="0" i="0" baseline="0"/>
            <a:t>Questioning Techniques</a:t>
          </a:r>
          <a:endParaRPr lang="en-US"/>
        </a:p>
      </dgm:t>
    </dgm:pt>
    <dgm:pt modelId="{AB7C4224-1195-4D27-81A3-97514B2F11AA}" type="parTrans" cxnId="{4D7BE415-328A-499D-A35F-3EF2EF66A306}">
      <dgm:prSet/>
      <dgm:spPr/>
      <dgm:t>
        <a:bodyPr/>
        <a:lstStyle/>
        <a:p>
          <a:endParaRPr lang="en-US"/>
        </a:p>
      </dgm:t>
    </dgm:pt>
    <dgm:pt modelId="{CA603C35-EB67-454D-9D4A-D4C7CE19D49E}" type="sibTrans" cxnId="{4D7BE415-328A-499D-A35F-3EF2EF66A306}">
      <dgm:prSet/>
      <dgm:spPr/>
      <dgm:t>
        <a:bodyPr/>
        <a:lstStyle/>
        <a:p>
          <a:endParaRPr lang="en-US"/>
        </a:p>
      </dgm:t>
    </dgm:pt>
    <dgm:pt modelId="{638BFC01-7F23-480C-AB08-DB0AC1DED842}">
      <dgm:prSet/>
      <dgm:spPr/>
      <dgm:t>
        <a:bodyPr/>
        <a:lstStyle/>
        <a:p>
          <a:r>
            <a:rPr lang="en-US" b="0" i="0" baseline="0"/>
            <a:t>Interview Comparison</a:t>
          </a:r>
          <a:endParaRPr lang="en-US"/>
        </a:p>
      </dgm:t>
    </dgm:pt>
    <dgm:pt modelId="{668DEEDF-2412-4323-A673-2079D9968498}" type="parTrans" cxnId="{99B16DBE-EC99-4E34-A79B-A6742E123D7F}">
      <dgm:prSet/>
      <dgm:spPr/>
      <dgm:t>
        <a:bodyPr/>
        <a:lstStyle/>
        <a:p>
          <a:endParaRPr lang="en-US"/>
        </a:p>
      </dgm:t>
    </dgm:pt>
    <dgm:pt modelId="{55658E79-59B4-4DB2-B6D7-4E5317AEA7BB}" type="sibTrans" cxnId="{99B16DBE-EC99-4E34-A79B-A6742E123D7F}">
      <dgm:prSet/>
      <dgm:spPr/>
      <dgm:t>
        <a:bodyPr/>
        <a:lstStyle/>
        <a:p>
          <a:endParaRPr lang="en-US"/>
        </a:p>
      </dgm:t>
    </dgm:pt>
    <dgm:pt modelId="{C0C319DF-518A-459E-937D-7EA62764161D}">
      <dgm:prSet/>
      <dgm:spPr/>
      <dgm:t>
        <a:bodyPr/>
        <a:lstStyle/>
        <a:p>
          <a:r>
            <a:rPr lang="en-US" b="0" i="0" baseline="0"/>
            <a:t>Conclusion</a:t>
          </a:r>
          <a:endParaRPr lang="en-US"/>
        </a:p>
      </dgm:t>
    </dgm:pt>
    <dgm:pt modelId="{7EAFB2B8-E7B0-47DA-87C0-589BFB650AAB}" type="parTrans" cxnId="{B40D2F92-2CBD-47D2-A758-946B268910A4}">
      <dgm:prSet/>
      <dgm:spPr/>
      <dgm:t>
        <a:bodyPr/>
        <a:lstStyle/>
        <a:p>
          <a:endParaRPr lang="en-US"/>
        </a:p>
      </dgm:t>
    </dgm:pt>
    <dgm:pt modelId="{DA0CDD32-3EB1-4BEB-BE98-8774AA40A0C1}" type="sibTrans" cxnId="{B40D2F92-2CBD-47D2-A758-946B268910A4}">
      <dgm:prSet/>
      <dgm:spPr/>
      <dgm:t>
        <a:bodyPr/>
        <a:lstStyle/>
        <a:p>
          <a:endParaRPr lang="en-US"/>
        </a:p>
      </dgm:t>
    </dgm:pt>
    <dgm:pt modelId="{089F2555-8932-4638-B1E1-EDBE5ED274D1}">
      <dgm:prSet/>
      <dgm:spPr/>
      <dgm:t>
        <a:bodyPr/>
        <a:lstStyle/>
        <a:p>
          <a:r>
            <a:rPr lang="en-US" b="0" i="0" baseline="0"/>
            <a:t>References</a:t>
          </a:r>
          <a:endParaRPr lang="en-US"/>
        </a:p>
      </dgm:t>
    </dgm:pt>
    <dgm:pt modelId="{99F6DAE4-1C0E-40B2-8376-65E5ED942065}" type="parTrans" cxnId="{37E9B454-9A5A-4DAF-8A23-1D0B2F67FBD6}">
      <dgm:prSet/>
      <dgm:spPr/>
      <dgm:t>
        <a:bodyPr/>
        <a:lstStyle/>
        <a:p>
          <a:endParaRPr lang="en-US"/>
        </a:p>
      </dgm:t>
    </dgm:pt>
    <dgm:pt modelId="{A88674D7-57AD-4A7D-B611-3F0E471B3402}" type="sibTrans" cxnId="{37E9B454-9A5A-4DAF-8A23-1D0B2F67FBD6}">
      <dgm:prSet/>
      <dgm:spPr/>
      <dgm:t>
        <a:bodyPr/>
        <a:lstStyle/>
        <a:p>
          <a:endParaRPr lang="en-US"/>
        </a:p>
      </dgm:t>
    </dgm:pt>
    <dgm:pt modelId="{E723028A-F206-4A05-BDCD-B3CD454EBBC1}" type="pres">
      <dgm:prSet presAssocID="{8FF73326-7F98-4E29-94B3-1A5EBBB58406}" presName="vert0" presStyleCnt="0">
        <dgm:presLayoutVars>
          <dgm:dir/>
          <dgm:animOne val="branch"/>
          <dgm:animLvl val="lvl"/>
        </dgm:presLayoutVars>
      </dgm:prSet>
      <dgm:spPr/>
    </dgm:pt>
    <dgm:pt modelId="{C347D1A6-FBB6-464F-BFE2-20C9A65008A8}" type="pres">
      <dgm:prSet presAssocID="{648C9552-7CF2-47AD-B6D5-76444F0EFA2D}" presName="thickLine" presStyleLbl="alignNode1" presStyleIdx="0" presStyleCnt="8"/>
      <dgm:spPr/>
    </dgm:pt>
    <dgm:pt modelId="{E9323BCF-D7D5-4827-9CDF-6F4380B3E4FA}" type="pres">
      <dgm:prSet presAssocID="{648C9552-7CF2-47AD-B6D5-76444F0EFA2D}" presName="horz1" presStyleCnt="0"/>
      <dgm:spPr/>
    </dgm:pt>
    <dgm:pt modelId="{616FE012-4CE3-4C3C-A288-A504C65DAE38}" type="pres">
      <dgm:prSet presAssocID="{648C9552-7CF2-47AD-B6D5-76444F0EFA2D}" presName="tx1" presStyleLbl="revTx" presStyleIdx="0" presStyleCnt="8"/>
      <dgm:spPr/>
    </dgm:pt>
    <dgm:pt modelId="{818E6A36-C4EE-4CEC-88CD-689CE18594F2}" type="pres">
      <dgm:prSet presAssocID="{648C9552-7CF2-47AD-B6D5-76444F0EFA2D}" presName="vert1" presStyleCnt="0"/>
      <dgm:spPr/>
    </dgm:pt>
    <dgm:pt modelId="{7ABC0DAA-1B04-44B5-8927-6220C920E71F}" type="pres">
      <dgm:prSet presAssocID="{9D488B9B-0343-433C-80C5-5D9B95592707}" presName="thickLine" presStyleLbl="alignNode1" presStyleIdx="1" presStyleCnt="8"/>
      <dgm:spPr/>
    </dgm:pt>
    <dgm:pt modelId="{59C16E61-CE98-492B-A3B8-5D116B847361}" type="pres">
      <dgm:prSet presAssocID="{9D488B9B-0343-433C-80C5-5D9B95592707}" presName="horz1" presStyleCnt="0"/>
      <dgm:spPr/>
    </dgm:pt>
    <dgm:pt modelId="{8170D5DD-E4DF-465E-99DF-5B798A7218CD}" type="pres">
      <dgm:prSet presAssocID="{9D488B9B-0343-433C-80C5-5D9B95592707}" presName="tx1" presStyleLbl="revTx" presStyleIdx="1" presStyleCnt="8"/>
      <dgm:spPr/>
    </dgm:pt>
    <dgm:pt modelId="{9F1D7F32-4C85-461C-B562-E63181DA7409}" type="pres">
      <dgm:prSet presAssocID="{9D488B9B-0343-433C-80C5-5D9B95592707}" presName="vert1" presStyleCnt="0"/>
      <dgm:spPr/>
    </dgm:pt>
    <dgm:pt modelId="{C5FDC068-8B01-4589-8CED-CEC5450EFC20}" type="pres">
      <dgm:prSet presAssocID="{2C2CD898-2DA7-4506-A7BB-89EB8CBA4835}" presName="thickLine" presStyleLbl="alignNode1" presStyleIdx="2" presStyleCnt="8"/>
      <dgm:spPr/>
    </dgm:pt>
    <dgm:pt modelId="{77CBB0AA-DC1B-48DA-B16E-58926A71E506}" type="pres">
      <dgm:prSet presAssocID="{2C2CD898-2DA7-4506-A7BB-89EB8CBA4835}" presName="horz1" presStyleCnt="0"/>
      <dgm:spPr/>
    </dgm:pt>
    <dgm:pt modelId="{864D58C4-57A7-4457-ADB3-A0D49B26C4F4}" type="pres">
      <dgm:prSet presAssocID="{2C2CD898-2DA7-4506-A7BB-89EB8CBA4835}" presName="tx1" presStyleLbl="revTx" presStyleIdx="2" presStyleCnt="8"/>
      <dgm:spPr/>
    </dgm:pt>
    <dgm:pt modelId="{E46AFD2D-AFE2-4D81-ABA0-3D6B43AFF7C1}" type="pres">
      <dgm:prSet presAssocID="{2C2CD898-2DA7-4506-A7BB-89EB8CBA4835}" presName="vert1" presStyleCnt="0"/>
      <dgm:spPr/>
    </dgm:pt>
    <dgm:pt modelId="{A5A6758C-BE9A-42B1-9A69-5447A4E61584}" type="pres">
      <dgm:prSet presAssocID="{E6D43131-9A32-4EAB-BB8C-04BD88533C5E}" presName="thickLine" presStyleLbl="alignNode1" presStyleIdx="3" presStyleCnt="8"/>
      <dgm:spPr/>
    </dgm:pt>
    <dgm:pt modelId="{DBC68478-4057-4C58-8D01-A37ACF4F62BF}" type="pres">
      <dgm:prSet presAssocID="{E6D43131-9A32-4EAB-BB8C-04BD88533C5E}" presName="horz1" presStyleCnt="0"/>
      <dgm:spPr/>
    </dgm:pt>
    <dgm:pt modelId="{AFAB96DE-A708-4D14-B8E1-619C4AE988D7}" type="pres">
      <dgm:prSet presAssocID="{E6D43131-9A32-4EAB-BB8C-04BD88533C5E}" presName="tx1" presStyleLbl="revTx" presStyleIdx="3" presStyleCnt="8"/>
      <dgm:spPr/>
    </dgm:pt>
    <dgm:pt modelId="{B6EE235E-3F1F-4F08-97A0-171C1C1B9A4D}" type="pres">
      <dgm:prSet presAssocID="{E6D43131-9A32-4EAB-BB8C-04BD88533C5E}" presName="vert1" presStyleCnt="0"/>
      <dgm:spPr/>
    </dgm:pt>
    <dgm:pt modelId="{88675562-88A6-43FA-AC63-C2EB10E12197}" type="pres">
      <dgm:prSet presAssocID="{FC2644AA-3DC6-4280-B469-AD0F32B23AEF}" presName="thickLine" presStyleLbl="alignNode1" presStyleIdx="4" presStyleCnt="8"/>
      <dgm:spPr/>
    </dgm:pt>
    <dgm:pt modelId="{53618D43-CE6D-4D98-A55C-A54DD74CF56D}" type="pres">
      <dgm:prSet presAssocID="{FC2644AA-3DC6-4280-B469-AD0F32B23AEF}" presName="horz1" presStyleCnt="0"/>
      <dgm:spPr/>
    </dgm:pt>
    <dgm:pt modelId="{457A4078-5150-4597-92F1-FCDD86311ACD}" type="pres">
      <dgm:prSet presAssocID="{FC2644AA-3DC6-4280-B469-AD0F32B23AEF}" presName="tx1" presStyleLbl="revTx" presStyleIdx="4" presStyleCnt="8"/>
      <dgm:spPr/>
    </dgm:pt>
    <dgm:pt modelId="{D4250C08-7AB7-4823-B270-EA9F95A3D11E}" type="pres">
      <dgm:prSet presAssocID="{FC2644AA-3DC6-4280-B469-AD0F32B23AEF}" presName="vert1" presStyleCnt="0"/>
      <dgm:spPr/>
    </dgm:pt>
    <dgm:pt modelId="{41064022-B923-473D-BEC3-9BF6A2AED298}" type="pres">
      <dgm:prSet presAssocID="{638BFC01-7F23-480C-AB08-DB0AC1DED842}" presName="thickLine" presStyleLbl="alignNode1" presStyleIdx="5" presStyleCnt="8"/>
      <dgm:spPr/>
    </dgm:pt>
    <dgm:pt modelId="{8AA1386D-F666-4E9D-B441-151B36C886E9}" type="pres">
      <dgm:prSet presAssocID="{638BFC01-7F23-480C-AB08-DB0AC1DED842}" presName="horz1" presStyleCnt="0"/>
      <dgm:spPr/>
    </dgm:pt>
    <dgm:pt modelId="{6982228E-44BE-4A31-ABE4-5F6F4A38EF44}" type="pres">
      <dgm:prSet presAssocID="{638BFC01-7F23-480C-AB08-DB0AC1DED842}" presName="tx1" presStyleLbl="revTx" presStyleIdx="5" presStyleCnt="8"/>
      <dgm:spPr/>
    </dgm:pt>
    <dgm:pt modelId="{7ED4D6CC-36AF-4000-A83E-BC91AB8D7CBA}" type="pres">
      <dgm:prSet presAssocID="{638BFC01-7F23-480C-AB08-DB0AC1DED842}" presName="vert1" presStyleCnt="0"/>
      <dgm:spPr/>
    </dgm:pt>
    <dgm:pt modelId="{52F14024-6EFE-47C1-B223-AB191FD78D3C}" type="pres">
      <dgm:prSet presAssocID="{C0C319DF-518A-459E-937D-7EA62764161D}" presName="thickLine" presStyleLbl="alignNode1" presStyleIdx="6" presStyleCnt="8"/>
      <dgm:spPr/>
    </dgm:pt>
    <dgm:pt modelId="{4EF0A206-CAAD-4268-BE7A-925C1566F8CD}" type="pres">
      <dgm:prSet presAssocID="{C0C319DF-518A-459E-937D-7EA62764161D}" presName="horz1" presStyleCnt="0"/>
      <dgm:spPr/>
    </dgm:pt>
    <dgm:pt modelId="{620B9CC9-3AD7-4882-A1D0-41BD2C645AAA}" type="pres">
      <dgm:prSet presAssocID="{C0C319DF-518A-459E-937D-7EA62764161D}" presName="tx1" presStyleLbl="revTx" presStyleIdx="6" presStyleCnt="8"/>
      <dgm:spPr/>
    </dgm:pt>
    <dgm:pt modelId="{E0C5D0D2-7068-4D45-8E49-6DC10616A950}" type="pres">
      <dgm:prSet presAssocID="{C0C319DF-518A-459E-937D-7EA62764161D}" presName="vert1" presStyleCnt="0"/>
      <dgm:spPr/>
    </dgm:pt>
    <dgm:pt modelId="{01131F8A-BB5F-47B0-A6ED-C319C95F1155}" type="pres">
      <dgm:prSet presAssocID="{089F2555-8932-4638-B1E1-EDBE5ED274D1}" presName="thickLine" presStyleLbl="alignNode1" presStyleIdx="7" presStyleCnt="8"/>
      <dgm:spPr/>
    </dgm:pt>
    <dgm:pt modelId="{56279052-9F0D-4719-8BAB-F02A36725231}" type="pres">
      <dgm:prSet presAssocID="{089F2555-8932-4638-B1E1-EDBE5ED274D1}" presName="horz1" presStyleCnt="0"/>
      <dgm:spPr/>
    </dgm:pt>
    <dgm:pt modelId="{F4E7B62F-8F60-438B-8501-7E7A90ADB248}" type="pres">
      <dgm:prSet presAssocID="{089F2555-8932-4638-B1E1-EDBE5ED274D1}" presName="tx1" presStyleLbl="revTx" presStyleIdx="7" presStyleCnt="8"/>
      <dgm:spPr/>
    </dgm:pt>
    <dgm:pt modelId="{5AD53555-60EC-4250-93C1-B7E2B5947BD3}" type="pres">
      <dgm:prSet presAssocID="{089F2555-8932-4638-B1E1-EDBE5ED274D1}" presName="vert1" presStyleCnt="0"/>
      <dgm:spPr/>
    </dgm:pt>
  </dgm:ptLst>
  <dgm:cxnLst>
    <dgm:cxn modelId="{5B3C3709-F483-4AA2-9E1A-5FDA3E42854E}" type="presOf" srcId="{648C9552-7CF2-47AD-B6D5-76444F0EFA2D}" destId="{616FE012-4CE3-4C3C-A288-A504C65DAE38}" srcOrd="0" destOrd="0" presId="urn:microsoft.com/office/officeart/2008/layout/LinedList"/>
    <dgm:cxn modelId="{4D7BE415-328A-499D-A35F-3EF2EF66A306}" srcId="{8FF73326-7F98-4E29-94B3-1A5EBBB58406}" destId="{FC2644AA-3DC6-4280-B469-AD0F32B23AEF}" srcOrd="4" destOrd="0" parTransId="{AB7C4224-1195-4D27-81A3-97514B2F11AA}" sibTransId="{CA603C35-EB67-454D-9D4A-D4C7CE19D49E}"/>
    <dgm:cxn modelId="{A908D221-9837-4FC3-91A0-A803A6F355E9}" srcId="{8FF73326-7F98-4E29-94B3-1A5EBBB58406}" destId="{9D488B9B-0343-433C-80C5-5D9B95592707}" srcOrd="1" destOrd="0" parTransId="{09250B09-E391-4D45-8FD8-8C9CA940AB0F}" sibTransId="{51F87B0B-6F9C-44BE-A7BC-B2B3E3348A03}"/>
    <dgm:cxn modelId="{98F13F33-A110-4CF1-B51A-0D22067AABA8}" type="presOf" srcId="{C0C319DF-518A-459E-937D-7EA62764161D}" destId="{620B9CC9-3AD7-4882-A1D0-41BD2C645AAA}" srcOrd="0" destOrd="0" presId="urn:microsoft.com/office/officeart/2008/layout/LinedList"/>
    <dgm:cxn modelId="{6500EA37-9A81-4D7D-8E4D-B1D89F1EDDD7}" srcId="{8FF73326-7F98-4E29-94B3-1A5EBBB58406}" destId="{E6D43131-9A32-4EAB-BB8C-04BD88533C5E}" srcOrd="3" destOrd="0" parTransId="{C168FEB2-8232-483E-A9E4-2B2EBF54642C}" sibTransId="{CC7F2B06-F538-41B4-BC40-BE8E361895C2}"/>
    <dgm:cxn modelId="{0D963A3E-5321-4523-9688-FC6755617443}" type="presOf" srcId="{638BFC01-7F23-480C-AB08-DB0AC1DED842}" destId="{6982228E-44BE-4A31-ABE4-5F6F4A38EF44}" srcOrd="0" destOrd="0" presId="urn:microsoft.com/office/officeart/2008/layout/LinedList"/>
    <dgm:cxn modelId="{0075D451-4590-4D9A-BC74-2570D9790736}" type="presOf" srcId="{2C2CD898-2DA7-4506-A7BB-89EB8CBA4835}" destId="{864D58C4-57A7-4457-ADB3-A0D49B26C4F4}" srcOrd="0" destOrd="0" presId="urn:microsoft.com/office/officeart/2008/layout/LinedList"/>
    <dgm:cxn modelId="{737F9353-1E29-4198-90D5-FD2AA6EDD633}" type="presOf" srcId="{E6D43131-9A32-4EAB-BB8C-04BD88533C5E}" destId="{AFAB96DE-A708-4D14-B8E1-619C4AE988D7}" srcOrd="0" destOrd="0" presId="urn:microsoft.com/office/officeart/2008/layout/LinedList"/>
    <dgm:cxn modelId="{87F0FB53-0C44-4AF8-89BE-42ABE4327877}" type="presOf" srcId="{FC2644AA-3DC6-4280-B469-AD0F32B23AEF}" destId="{457A4078-5150-4597-92F1-FCDD86311ACD}" srcOrd="0" destOrd="0" presId="urn:microsoft.com/office/officeart/2008/layout/LinedList"/>
    <dgm:cxn modelId="{37E9B454-9A5A-4DAF-8A23-1D0B2F67FBD6}" srcId="{8FF73326-7F98-4E29-94B3-1A5EBBB58406}" destId="{089F2555-8932-4638-B1E1-EDBE5ED274D1}" srcOrd="7" destOrd="0" parTransId="{99F6DAE4-1C0E-40B2-8376-65E5ED942065}" sibTransId="{A88674D7-57AD-4A7D-B611-3F0E471B3402}"/>
    <dgm:cxn modelId="{B40D2F92-2CBD-47D2-A758-946B268910A4}" srcId="{8FF73326-7F98-4E29-94B3-1A5EBBB58406}" destId="{C0C319DF-518A-459E-937D-7EA62764161D}" srcOrd="6" destOrd="0" parTransId="{7EAFB2B8-E7B0-47DA-87C0-589BFB650AAB}" sibTransId="{DA0CDD32-3EB1-4BEB-BE98-8774AA40A0C1}"/>
    <dgm:cxn modelId="{AADE5A9D-179F-47C2-8287-499AC3A93A35}" srcId="{8FF73326-7F98-4E29-94B3-1A5EBBB58406}" destId="{648C9552-7CF2-47AD-B6D5-76444F0EFA2D}" srcOrd="0" destOrd="0" parTransId="{3C2B6E9A-9B3A-4DE9-B217-F5B9B88F0957}" sibTransId="{42D9A663-C3BE-45A7-8B1B-AA7C6876F714}"/>
    <dgm:cxn modelId="{99B16DBE-EC99-4E34-A79B-A6742E123D7F}" srcId="{8FF73326-7F98-4E29-94B3-1A5EBBB58406}" destId="{638BFC01-7F23-480C-AB08-DB0AC1DED842}" srcOrd="5" destOrd="0" parTransId="{668DEEDF-2412-4323-A673-2079D9968498}" sibTransId="{55658E79-59B4-4DB2-B6D7-4E5317AEA7BB}"/>
    <dgm:cxn modelId="{33B52CC4-3067-4C39-9118-2D4AEB5445F4}" srcId="{8FF73326-7F98-4E29-94B3-1A5EBBB58406}" destId="{2C2CD898-2DA7-4506-A7BB-89EB8CBA4835}" srcOrd="2" destOrd="0" parTransId="{F2374CA0-CF97-404F-BE62-6D31D45F2D3A}" sibTransId="{02C1ACFE-1129-4577-9615-9C29558CF6FB}"/>
    <dgm:cxn modelId="{17C1E2D5-91CC-4DB7-ADBA-115BEC0E6412}" type="presOf" srcId="{8FF73326-7F98-4E29-94B3-1A5EBBB58406}" destId="{E723028A-F206-4A05-BDCD-B3CD454EBBC1}" srcOrd="0" destOrd="0" presId="urn:microsoft.com/office/officeart/2008/layout/LinedList"/>
    <dgm:cxn modelId="{A7887CF3-2501-4127-989C-420366BA2980}" type="presOf" srcId="{9D488B9B-0343-433C-80C5-5D9B95592707}" destId="{8170D5DD-E4DF-465E-99DF-5B798A7218CD}" srcOrd="0" destOrd="0" presId="urn:microsoft.com/office/officeart/2008/layout/LinedList"/>
    <dgm:cxn modelId="{058BFFFD-5DC6-4A7F-969C-125456CDE6CA}" type="presOf" srcId="{089F2555-8932-4638-B1E1-EDBE5ED274D1}" destId="{F4E7B62F-8F60-438B-8501-7E7A90ADB248}" srcOrd="0" destOrd="0" presId="urn:microsoft.com/office/officeart/2008/layout/LinedList"/>
    <dgm:cxn modelId="{E5C4EEDD-8FAB-42D1-ABFA-84AEC23F10BB}" type="presParOf" srcId="{E723028A-F206-4A05-BDCD-B3CD454EBBC1}" destId="{C347D1A6-FBB6-464F-BFE2-20C9A65008A8}" srcOrd="0" destOrd="0" presId="urn:microsoft.com/office/officeart/2008/layout/LinedList"/>
    <dgm:cxn modelId="{1DB4DBC4-A535-4ECA-86F2-12C51DA5369E}" type="presParOf" srcId="{E723028A-F206-4A05-BDCD-B3CD454EBBC1}" destId="{E9323BCF-D7D5-4827-9CDF-6F4380B3E4FA}" srcOrd="1" destOrd="0" presId="urn:microsoft.com/office/officeart/2008/layout/LinedList"/>
    <dgm:cxn modelId="{6D6564ED-7DAB-41F0-8559-CB9D1D39C446}" type="presParOf" srcId="{E9323BCF-D7D5-4827-9CDF-6F4380B3E4FA}" destId="{616FE012-4CE3-4C3C-A288-A504C65DAE38}" srcOrd="0" destOrd="0" presId="urn:microsoft.com/office/officeart/2008/layout/LinedList"/>
    <dgm:cxn modelId="{7EFBB7E7-B121-49CD-AD1F-73F4B3BDCB9C}" type="presParOf" srcId="{E9323BCF-D7D5-4827-9CDF-6F4380B3E4FA}" destId="{818E6A36-C4EE-4CEC-88CD-689CE18594F2}" srcOrd="1" destOrd="0" presId="urn:microsoft.com/office/officeart/2008/layout/LinedList"/>
    <dgm:cxn modelId="{1C9DE104-6705-47C0-ACEC-D5AED5B3B0E5}" type="presParOf" srcId="{E723028A-F206-4A05-BDCD-B3CD454EBBC1}" destId="{7ABC0DAA-1B04-44B5-8927-6220C920E71F}" srcOrd="2" destOrd="0" presId="urn:microsoft.com/office/officeart/2008/layout/LinedList"/>
    <dgm:cxn modelId="{24604771-792F-478D-BC42-FB50E7D65DE7}" type="presParOf" srcId="{E723028A-F206-4A05-BDCD-B3CD454EBBC1}" destId="{59C16E61-CE98-492B-A3B8-5D116B847361}" srcOrd="3" destOrd="0" presId="urn:microsoft.com/office/officeart/2008/layout/LinedList"/>
    <dgm:cxn modelId="{93F610CA-3EA8-4046-85F5-C4D09B5129FE}" type="presParOf" srcId="{59C16E61-CE98-492B-A3B8-5D116B847361}" destId="{8170D5DD-E4DF-465E-99DF-5B798A7218CD}" srcOrd="0" destOrd="0" presId="urn:microsoft.com/office/officeart/2008/layout/LinedList"/>
    <dgm:cxn modelId="{751D6123-5E3C-4E43-8D5B-33BCF7CD7866}" type="presParOf" srcId="{59C16E61-CE98-492B-A3B8-5D116B847361}" destId="{9F1D7F32-4C85-461C-B562-E63181DA7409}" srcOrd="1" destOrd="0" presId="urn:microsoft.com/office/officeart/2008/layout/LinedList"/>
    <dgm:cxn modelId="{8241E0CF-850D-4AB9-85F6-348F3C7D5BFE}" type="presParOf" srcId="{E723028A-F206-4A05-BDCD-B3CD454EBBC1}" destId="{C5FDC068-8B01-4589-8CED-CEC5450EFC20}" srcOrd="4" destOrd="0" presId="urn:microsoft.com/office/officeart/2008/layout/LinedList"/>
    <dgm:cxn modelId="{0789E7B7-685E-49A9-9C72-CBD211E4F335}" type="presParOf" srcId="{E723028A-F206-4A05-BDCD-B3CD454EBBC1}" destId="{77CBB0AA-DC1B-48DA-B16E-58926A71E506}" srcOrd="5" destOrd="0" presId="urn:microsoft.com/office/officeart/2008/layout/LinedList"/>
    <dgm:cxn modelId="{DEB65AE5-19AB-4F07-8C20-A1A450BACFB7}" type="presParOf" srcId="{77CBB0AA-DC1B-48DA-B16E-58926A71E506}" destId="{864D58C4-57A7-4457-ADB3-A0D49B26C4F4}" srcOrd="0" destOrd="0" presId="urn:microsoft.com/office/officeart/2008/layout/LinedList"/>
    <dgm:cxn modelId="{19B9B301-A636-4C3C-A126-A7C6E145BC8C}" type="presParOf" srcId="{77CBB0AA-DC1B-48DA-B16E-58926A71E506}" destId="{E46AFD2D-AFE2-4D81-ABA0-3D6B43AFF7C1}" srcOrd="1" destOrd="0" presId="urn:microsoft.com/office/officeart/2008/layout/LinedList"/>
    <dgm:cxn modelId="{4DCA7A4A-CF10-4EAC-8933-6903AF326030}" type="presParOf" srcId="{E723028A-F206-4A05-BDCD-B3CD454EBBC1}" destId="{A5A6758C-BE9A-42B1-9A69-5447A4E61584}" srcOrd="6" destOrd="0" presId="urn:microsoft.com/office/officeart/2008/layout/LinedList"/>
    <dgm:cxn modelId="{26DE26D8-6D0F-497D-B677-7FAB726C99F5}" type="presParOf" srcId="{E723028A-F206-4A05-BDCD-B3CD454EBBC1}" destId="{DBC68478-4057-4C58-8D01-A37ACF4F62BF}" srcOrd="7" destOrd="0" presId="urn:microsoft.com/office/officeart/2008/layout/LinedList"/>
    <dgm:cxn modelId="{2FB306AA-96F9-4EC0-B410-A1C92FD4448E}" type="presParOf" srcId="{DBC68478-4057-4C58-8D01-A37ACF4F62BF}" destId="{AFAB96DE-A708-4D14-B8E1-619C4AE988D7}" srcOrd="0" destOrd="0" presId="urn:microsoft.com/office/officeart/2008/layout/LinedList"/>
    <dgm:cxn modelId="{C40AD7C7-9CA3-41CE-85A4-7A2D348F0C90}" type="presParOf" srcId="{DBC68478-4057-4C58-8D01-A37ACF4F62BF}" destId="{B6EE235E-3F1F-4F08-97A0-171C1C1B9A4D}" srcOrd="1" destOrd="0" presId="urn:microsoft.com/office/officeart/2008/layout/LinedList"/>
    <dgm:cxn modelId="{831AC497-31F8-47A2-8384-2E0761A2B088}" type="presParOf" srcId="{E723028A-F206-4A05-BDCD-B3CD454EBBC1}" destId="{88675562-88A6-43FA-AC63-C2EB10E12197}" srcOrd="8" destOrd="0" presId="urn:microsoft.com/office/officeart/2008/layout/LinedList"/>
    <dgm:cxn modelId="{371226A8-3441-41AB-92AA-6C920B722DAC}" type="presParOf" srcId="{E723028A-F206-4A05-BDCD-B3CD454EBBC1}" destId="{53618D43-CE6D-4D98-A55C-A54DD74CF56D}" srcOrd="9" destOrd="0" presId="urn:microsoft.com/office/officeart/2008/layout/LinedList"/>
    <dgm:cxn modelId="{F631E440-B4E3-46AD-8619-85E337747F10}" type="presParOf" srcId="{53618D43-CE6D-4D98-A55C-A54DD74CF56D}" destId="{457A4078-5150-4597-92F1-FCDD86311ACD}" srcOrd="0" destOrd="0" presId="urn:microsoft.com/office/officeart/2008/layout/LinedList"/>
    <dgm:cxn modelId="{320C5F3D-A211-466D-928C-6F6401F833F3}" type="presParOf" srcId="{53618D43-CE6D-4D98-A55C-A54DD74CF56D}" destId="{D4250C08-7AB7-4823-B270-EA9F95A3D11E}" srcOrd="1" destOrd="0" presId="urn:microsoft.com/office/officeart/2008/layout/LinedList"/>
    <dgm:cxn modelId="{6D49FE21-4C6F-4802-BFE9-BFB96C180B8A}" type="presParOf" srcId="{E723028A-F206-4A05-BDCD-B3CD454EBBC1}" destId="{41064022-B923-473D-BEC3-9BF6A2AED298}" srcOrd="10" destOrd="0" presId="urn:microsoft.com/office/officeart/2008/layout/LinedList"/>
    <dgm:cxn modelId="{F73BA80C-E1C4-42C6-8732-B626AB8808EE}" type="presParOf" srcId="{E723028A-F206-4A05-BDCD-B3CD454EBBC1}" destId="{8AA1386D-F666-4E9D-B441-151B36C886E9}" srcOrd="11" destOrd="0" presId="urn:microsoft.com/office/officeart/2008/layout/LinedList"/>
    <dgm:cxn modelId="{7EF85253-AAF5-4844-A0C8-D1CF07BAC9BE}" type="presParOf" srcId="{8AA1386D-F666-4E9D-B441-151B36C886E9}" destId="{6982228E-44BE-4A31-ABE4-5F6F4A38EF44}" srcOrd="0" destOrd="0" presId="urn:microsoft.com/office/officeart/2008/layout/LinedList"/>
    <dgm:cxn modelId="{DA0A5202-BE3A-44EC-A2AE-EAF4B6046B7C}" type="presParOf" srcId="{8AA1386D-F666-4E9D-B441-151B36C886E9}" destId="{7ED4D6CC-36AF-4000-A83E-BC91AB8D7CBA}" srcOrd="1" destOrd="0" presId="urn:microsoft.com/office/officeart/2008/layout/LinedList"/>
    <dgm:cxn modelId="{A9C84FD7-8F22-4494-9F78-A01FE53BC705}" type="presParOf" srcId="{E723028A-F206-4A05-BDCD-B3CD454EBBC1}" destId="{52F14024-6EFE-47C1-B223-AB191FD78D3C}" srcOrd="12" destOrd="0" presId="urn:microsoft.com/office/officeart/2008/layout/LinedList"/>
    <dgm:cxn modelId="{9FC73C8D-D7E3-4F44-B1E4-095DAA0E2EEA}" type="presParOf" srcId="{E723028A-F206-4A05-BDCD-B3CD454EBBC1}" destId="{4EF0A206-CAAD-4268-BE7A-925C1566F8CD}" srcOrd="13" destOrd="0" presId="urn:microsoft.com/office/officeart/2008/layout/LinedList"/>
    <dgm:cxn modelId="{9C781B25-CA76-4188-8C6E-2FFD13CF8378}" type="presParOf" srcId="{4EF0A206-CAAD-4268-BE7A-925C1566F8CD}" destId="{620B9CC9-3AD7-4882-A1D0-41BD2C645AAA}" srcOrd="0" destOrd="0" presId="urn:microsoft.com/office/officeart/2008/layout/LinedList"/>
    <dgm:cxn modelId="{86BABCF3-5E7E-4110-9BC7-1458D46FF77B}" type="presParOf" srcId="{4EF0A206-CAAD-4268-BE7A-925C1566F8CD}" destId="{E0C5D0D2-7068-4D45-8E49-6DC10616A950}" srcOrd="1" destOrd="0" presId="urn:microsoft.com/office/officeart/2008/layout/LinedList"/>
    <dgm:cxn modelId="{9C5C1E1A-A9C2-4018-8A01-1D37A144634F}" type="presParOf" srcId="{E723028A-F206-4A05-BDCD-B3CD454EBBC1}" destId="{01131F8A-BB5F-47B0-A6ED-C319C95F1155}" srcOrd="14" destOrd="0" presId="urn:microsoft.com/office/officeart/2008/layout/LinedList"/>
    <dgm:cxn modelId="{84310F02-12E2-4919-A715-81F03AA731B7}" type="presParOf" srcId="{E723028A-F206-4A05-BDCD-B3CD454EBBC1}" destId="{56279052-9F0D-4719-8BAB-F02A36725231}" srcOrd="15" destOrd="0" presId="urn:microsoft.com/office/officeart/2008/layout/LinedList"/>
    <dgm:cxn modelId="{FE278FEE-4A47-4525-817A-350EC235786F}" type="presParOf" srcId="{56279052-9F0D-4719-8BAB-F02A36725231}" destId="{F4E7B62F-8F60-438B-8501-7E7A90ADB248}" srcOrd="0" destOrd="0" presId="urn:microsoft.com/office/officeart/2008/layout/LinedList"/>
    <dgm:cxn modelId="{C84EC872-6EC5-4319-9BA4-D15F4B299D42}" type="presParOf" srcId="{56279052-9F0D-4719-8BAB-F02A36725231}" destId="{5AD53555-60EC-4250-93C1-B7E2B5947BD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D6A7535-85F9-47DA-BAD9-20B9B2296E9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5FEF630-6263-467F-8164-1B5A5698B26D}">
      <dgm:prSet/>
      <dgm:spPr/>
      <dgm:t>
        <a:bodyPr/>
        <a:lstStyle/>
        <a:p>
          <a:r>
            <a:rPr lang="en-US" b="0" i="0" baseline="0"/>
            <a:t>Effective recruitment is critical for transformation success</a:t>
          </a:r>
          <a:endParaRPr lang="en-US"/>
        </a:p>
      </dgm:t>
    </dgm:pt>
    <dgm:pt modelId="{5753E084-541B-4957-9FE5-40CC1ED498AF}" type="parTrans" cxnId="{D4F40199-3F08-4E33-8F1B-DD7CB611D672}">
      <dgm:prSet/>
      <dgm:spPr/>
      <dgm:t>
        <a:bodyPr/>
        <a:lstStyle/>
        <a:p>
          <a:endParaRPr lang="en-US"/>
        </a:p>
      </dgm:t>
    </dgm:pt>
    <dgm:pt modelId="{5EDBDFB1-A7DE-499C-B29B-309EA45B1F08}" type="sibTrans" cxnId="{D4F40199-3F08-4E33-8F1B-DD7CB611D672}">
      <dgm:prSet/>
      <dgm:spPr/>
      <dgm:t>
        <a:bodyPr/>
        <a:lstStyle/>
        <a:p>
          <a:endParaRPr lang="en-US"/>
        </a:p>
      </dgm:t>
    </dgm:pt>
    <dgm:pt modelId="{44A86BF9-E550-4FCB-91F1-A00D1AA255DC}">
      <dgm:prSet/>
      <dgm:spPr/>
      <dgm:t>
        <a:bodyPr/>
        <a:lstStyle/>
        <a:p>
          <a:r>
            <a:rPr lang="en-US" b="0" i="0" baseline="0"/>
            <a:t>Structured + competency-based interviews are most effective</a:t>
          </a:r>
          <a:endParaRPr lang="en-US"/>
        </a:p>
      </dgm:t>
    </dgm:pt>
    <dgm:pt modelId="{FE05165C-A8D3-4F77-BD7F-D658F9D0D125}" type="parTrans" cxnId="{AC29298A-BD65-41C2-992B-C76BBCD68C9F}">
      <dgm:prSet/>
      <dgm:spPr/>
      <dgm:t>
        <a:bodyPr/>
        <a:lstStyle/>
        <a:p>
          <a:endParaRPr lang="en-US"/>
        </a:p>
      </dgm:t>
    </dgm:pt>
    <dgm:pt modelId="{9893BD1C-C344-4EDB-9356-CD9C03D1C20D}" type="sibTrans" cxnId="{AC29298A-BD65-41C2-992B-C76BBCD68C9F}">
      <dgm:prSet/>
      <dgm:spPr/>
      <dgm:t>
        <a:bodyPr/>
        <a:lstStyle/>
        <a:p>
          <a:endParaRPr lang="en-US"/>
        </a:p>
      </dgm:t>
    </dgm:pt>
    <dgm:pt modelId="{F262A9D4-551F-4DAA-9FFD-D5BEC5E160FC}">
      <dgm:prSet/>
      <dgm:spPr/>
      <dgm:t>
        <a:bodyPr/>
        <a:lstStyle/>
        <a:p>
          <a:r>
            <a:rPr lang="en-US" b="0" i="0" baseline="0"/>
            <a:t>Strong questioning techniques improve selection quality</a:t>
          </a:r>
          <a:endParaRPr lang="en-US"/>
        </a:p>
      </dgm:t>
    </dgm:pt>
    <dgm:pt modelId="{A910608C-76B6-4A09-AA40-3F214F2671AA}" type="parTrans" cxnId="{E62DE318-8DBF-423C-ABFC-512B21C636A7}">
      <dgm:prSet/>
      <dgm:spPr/>
      <dgm:t>
        <a:bodyPr/>
        <a:lstStyle/>
        <a:p>
          <a:endParaRPr lang="en-US"/>
        </a:p>
      </dgm:t>
    </dgm:pt>
    <dgm:pt modelId="{A5977AF7-0A84-47DF-8DD7-231F8B2DCD4C}" type="sibTrans" cxnId="{E62DE318-8DBF-423C-ABFC-512B21C636A7}">
      <dgm:prSet/>
      <dgm:spPr/>
      <dgm:t>
        <a:bodyPr/>
        <a:lstStyle/>
        <a:p>
          <a:endParaRPr lang="en-US"/>
        </a:p>
      </dgm:t>
    </dgm:pt>
    <dgm:pt modelId="{7188A616-EB9E-4854-91EC-C2C3038A74B1}">
      <dgm:prSet/>
      <dgm:spPr/>
      <dgm:t>
        <a:bodyPr/>
        <a:lstStyle/>
        <a:p>
          <a:r>
            <a:rPr lang="en-US" b="0" i="0" baseline="0"/>
            <a:t>Hybrid interviews provide best results</a:t>
          </a:r>
          <a:endParaRPr lang="en-US"/>
        </a:p>
      </dgm:t>
    </dgm:pt>
    <dgm:pt modelId="{5BC2202E-7E98-4B1E-937A-C03D09F77D40}" type="parTrans" cxnId="{56FB9BAC-E8E4-48FB-B288-60B13E25BDAB}">
      <dgm:prSet/>
      <dgm:spPr/>
      <dgm:t>
        <a:bodyPr/>
        <a:lstStyle/>
        <a:p>
          <a:endParaRPr lang="en-US"/>
        </a:p>
      </dgm:t>
    </dgm:pt>
    <dgm:pt modelId="{F183F727-1B42-4A3D-AA59-D1A98F2420A9}" type="sibTrans" cxnId="{56FB9BAC-E8E4-48FB-B288-60B13E25BDAB}">
      <dgm:prSet/>
      <dgm:spPr/>
      <dgm:t>
        <a:bodyPr/>
        <a:lstStyle/>
        <a:p>
          <a:endParaRPr lang="en-US"/>
        </a:p>
      </dgm:t>
    </dgm:pt>
    <dgm:pt modelId="{D80B1608-2488-4257-BE49-C62171E73C4A}" type="pres">
      <dgm:prSet presAssocID="{1D6A7535-85F9-47DA-BAD9-20B9B2296E98}" presName="linear" presStyleCnt="0">
        <dgm:presLayoutVars>
          <dgm:animLvl val="lvl"/>
          <dgm:resizeHandles val="exact"/>
        </dgm:presLayoutVars>
      </dgm:prSet>
      <dgm:spPr/>
    </dgm:pt>
    <dgm:pt modelId="{01C4D8F1-75CE-4F7E-8DC0-CEA1B1EF6F80}" type="pres">
      <dgm:prSet presAssocID="{85FEF630-6263-467F-8164-1B5A5698B26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705B94-B596-4FB0-A2C7-2B6A75DE6603}" type="pres">
      <dgm:prSet presAssocID="{5EDBDFB1-A7DE-499C-B29B-309EA45B1F08}" presName="spacer" presStyleCnt="0"/>
      <dgm:spPr/>
    </dgm:pt>
    <dgm:pt modelId="{B941A503-CD70-4740-BA65-937275BE0AA9}" type="pres">
      <dgm:prSet presAssocID="{44A86BF9-E550-4FCB-91F1-A00D1AA255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F833E01-9810-41DA-BEC6-2F656E6E6440}" type="pres">
      <dgm:prSet presAssocID="{9893BD1C-C344-4EDB-9356-CD9C03D1C20D}" presName="spacer" presStyleCnt="0"/>
      <dgm:spPr/>
    </dgm:pt>
    <dgm:pt modelId="{0629BD04-0CFE-4EAF-91BD-691DCA7CA80B}" type="pres">
      <dgm:prSet presAssocID="{F262A9D4-551F-4DAA-9FFD-D5BEC5E160F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8DAD949-6D8D-4AB8-8302-A020E61F9D40}" type="pres">
      <dgm:prSet presAssocID="{A5977AF7-0A84-47DF-8DD7-231F8B2DCD4C}" presName="spacer" presStyleCnt="0"/>
      <dgm:spPr/>
    </dgm:pt>
    <dgm:pt modelId="{08C980AA-45E5-4703-BB86-3BD789A71C3D}" type="pres">
      <dgm:prSet presAssocID="{7188A616-EB9E-4854-91EC-C2C3038A74B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48BEC17-CC90-4FDD-BEDE-3FB1FC8058DC}" type="presOf" srcId="{1D6A7535-85F9-47DA-BAD9-20B9B2296E98}" destId="{D80B1608-2488-4257-BE49-C62171E73C4A}" srcOrd="0" destOrd="0" presId="urn:microsoft.com/office/officeart/2005/8/layout/vList2"/>
    <dgm:cxn modelId="{E62DE318-8DBF-423C-ABFC-512B21C636A7}" srcId="{1D6A7535-85F9-47DA-BAD9-20B9B2296E98}" destId="{F262A9D4-551F-4DAA-9FFD-D5BEC5E160FC}" srcOrd="2" destOrd="0" parTransId="{A910608C-76B6-4A09-AA40-3F214F2671AA}" sibTransId="{A5977AF7-0A84-47DF-8DD7-231F8B2DCD4C}"/>
    <dgm:cxn modelId="{291AAA38-E6F4-440C-B26B-F389A3DCC677}" type="presOf" srcId="{85FEF630-6263-467F-8164-1B5A5698B26D}" destId="{01C4D8F1-75CE-4F7E-8DC0-CEA1B1EF6F80}" srcOrd="0" destOrd="0" presId="urn:microsoft.com/office/officeart/2005/8/layout/vList2"/>
    <dgm:cxn modelId="{AC29298A-BD65-41C2-992B-C76BBCD68C9F}" srcId="{1D6A7535-85F9-47DA-BAD9-20B9B2296E98}" destId="{44A86BF9-E550-4FCB-91F1-A00D1AA255DC}" srcOrd="1" destOrd="0" parTransId="{FE05165C-A8D3-4F77-BD7F-D658F9D0D125}" sibTransId="{9893BD1C-C344-4EDB-9356-CD9C03D1C20D}"/>
    <dgm:cxn modelId="{D4F40199-3F08-4E33-8F1B-DD7CB611D672}" srcId="{1D6A7535-85F9-47DA-BAD9-20B9B2296E98}" destId="{85FEF630-6263-467F-8164-1B5A5698B26D}" srcOrd="0" destOrd="0" parTransId="{5753E084-541B-4957-9FE5-40CC1ED498AF}" sibTransId="{5EDBDFB1-A7DE-499C-B29B-309EA45B1F08}"/>
    <dgm:cxn modelId="{56FB9BAC-E8E4-48FB-B288-60B13E25BDAB}" srcId="{1D6A7535-85F9-47DA-BAD9-20B9B2296E98}" destId="{7188A616-EB9E-4854-91EC-C2C3038A74B1}" srcOrd="3" destOrd="0" parTransId="{5BC2202E-7E98-4B1E-937A-C03D09F77D40}" sibTransId="{F183F727-1B42-4A3D-AA59-D1A98F2420A9}"/>
    <dgm:cxn modelId="{8E955CBE-DCA6-49FB-A1A8-914FB2779A94}" type="presOf" srcId="{44A86BF9-E550-4FCB-91F1-A00D1AA255DC}" destId="{B941A503-CD70-4740-BA65-937275BE0AA9}" srcOrd="0" destOrd="0" presId="urn:microsoft.com/office/officeart/2005/8/layout/vList2"/>
    <dgm:cxn modelId="{645354D2-A0C9-4CC3-8373-F69059DA89BE}" type="presOf" srcId="{7188A616-EB9E-4854-91EC-C2C3038A74B1}" destId="{08C980AA-45E5-4703-BB86-3BD789A71C3D}" srcOrd="0" destOrd="0" presId="urn:microsoft.com/office/officeart/2005/8/layout/vList2"/>
    <dgm:cxn modelId="{8532F0FB-23CF-49A8-BE7A-2CED92F3C15D}" type="presOf" srcId="{F262A9D4-551F-4DAA-9FFD-D5BEC5E160FC}" destId="{0629BD04-0CFE-4EAF-91BD-691DCA7CA80B}" srcOrd="0" destOrd="0" presId="urn:microsoft.com/office/officeart/2005/8/layout/vList2"/>
    <dgm:cxn modelId="{9EDECA37-5CDF-4CD7-83B9-97B6F824057E}" type="presParOf" srcId="{D80B1608-2488-4257-BE49-C62171E73C4A}" destId="{01C4D8F1-75CE-4F7E-8DC0-CEA1B1EF6F80}" srcOrd="0" destOrd="0" presId="urn:microsoft.com/office/officeart/2005/8/layout/vList2"/>
    <dgm:cxn modelId="{B0941BEA-2F2F-4B8F-AD18-F5C1482FCD1A}" type="presParOf" srcId="{D80B1608-2488-4257-BE49-C62171E73C4A}" destId="{3B705B94-B596-4FB0-A2C7-2B6A75DE6603}" srcOrd="1" destOrd="0" presId="urn:microsoft.com/office/officeart/2005/8/layout/vList2"/>
    <dgm:cxn modelId="{CF64D5F2-C796-4995-8187-91523202BAFC}" type="presParOf" srcId="{D80B1608-2488-4257-BE49-C62171E73C4A}" destId="{B941A503-CD70-4740-BA65-937275BE0AA9}" srcOrd="2" destOrd="0" presId="urn:microsoft.com/office/officeart/2005/8/layout/vList2"/>
    <dgm:cxn modelId="{0E6D262E-E8E8-4446-B28C-06FD8308742D}" type="presParOf" srcId="{D80B1608-2488-4257-BE49-C62171E73C4A}" destId="{FF833E01-9810-41DA-BEC6-2F656E6E6440}" srcOrd="3" destOrd="0" presId="urn:microsoft.com/office/officeart/2005/8/layout/vList2"/>
    <dgm:cxn modelId="{39A9F161-DFB4-440A-A73D-2956F442559C}" type="presParOf" srcId="{D80B1608-2488-4257-BE49-C62171E73C4A}" destId="{0629BD04-0CFE-4EAF-91BD-691DCA7CA80B}" srcOrd="4" destOrd="0" presId="urn:microsoft.com/office/officeart/2005/8/layout/vList2"/>
    <dgm:cxn modelId="{03EE9CB8-BDFB-4438-93A8-9C88518C373F}" type="presParOf" srcId="{D80B1608-2488-4257-BE49-C62171E73C4A}" destId="{18DAD949-6D8D-4AB8-8302-A020E61F9D40}" srcOrd="5" destOrd="0" presId="urn:microsoft.com/office/officeart/2005/8/layout/vList2"/>
    <dgm:cxn modelId="{E3DE52D3-0571-45BB-9ACC-37E07BDB0778}" type="presParOf" srcId="{D80B1608-2488-4257-BE49-C62171E73C4A}" destId="{08C980AA-45E5-4703-BB86-3BD789A71C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47D1A6-FBB6-464F-BFE2-20C9A65008A8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6FE012-4CE3-4C3C-A288-A504C65DAE38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Introduction</a:t>
          </a:r>
          <a:endParaRPr lang="en-US" sz="2900" kern="1200"/>
        </a:p>
      </dsp:txBody>
      <dsp:txXfrm>
        <a:off x="0" y="0"/>
        <a:ext cx="6666833" cy="681740"/>
      </dsp:txXfrm>
    </dsp:sp>
    <dsp:sp modelId="{7ABC0DAA-1B04-44B5-8927-6220C920E71F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1736021"/>
                <a:satOff val="-118"/>
                <a:lumOff val="2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736021"/>
                <a:satOff val="-118"/>
                <a:lumOff val="2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736021"/>
                <a:satOff val="-118"/>
                <a:lumOff val="2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70D5DD-E4DF-465E-99DF-5B798A7218CD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Recruitment Process</a:t>
          </a:r>
          <a:endParaRPr lang="en-US" sz="2900" kern="1200"/>
        </a:p>
      </dsp:txBody>
      <dsp:txXfrm>
        <a:off x="0" y="681740"/>
        <a:ext cx="6666833" cy="681740"/>
      </dsp:txXfrm>
    </dsp:sp>
    <dsp:sp modelId="{C5FDC068-8B01-4589-8CED-CEC5450EFC20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3472043"/>
                <a:satOff val="-236"/>
                <a:lumOff val="5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472043"/>
                <a:satOff val="-236"/>
                <a:lumOff val="5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472043"/>
                <a:satOff val="-236"/>
                <a:lumOff val="5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4D58C4-57A7-4457-ADB3-A0D49B26C4F4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Job Analysis, Description &amp; Specification</a:t>
          </a:r>
          <a:endParaRPr lang="en-US" sz="2900" kern="1200"/>
        </a:p>
      </dsp:txBody>
      <dsp:txXfrm>
        <a:off x="0" y="1363480"/>
        <a:ext cx="6666833" cy="681740"/>
      </dsp:txXfrm>
    </dsp:sp>
    <dsp:sp modelId="{A5A6758C-BE9A-42B1-9A69-5447A4E61584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5208064"/>
                <a:satOff val="-354"/>
                <a:lumOff val="84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08064"/>
                <a:satOff val="-354"/>
                <a:lumOff val="84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08064"/>
                <a:satOff val="-354"/>
                <a:lumOff val="84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FAB96DE-A708-4D14-B8E1-619C4AE988D7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Types of Interviews</a:t>
          </a:r>
          <a:endParaRPr lang="en-US" sz="2900" kern="1200"/>
        </a:p>
      </dsp:txBody>
      <dsp:txXfrm>
        <a:off x="0" y="2045220"/>
        <a:ext cx="6666833" cy="681740"/>
      </dsp:txXfrm>
    </dsp:sp>
    <dsp:sp modelId="{88675562-88A6-43FA-AC63-C2EB10E12197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6944086"/>
                <a:satOff val="-472"/>
                <a:lumOff val="112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944086"/>
                <a:satOff val="-472"/>
                <a:lumOff val="112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944086"/>
                <a:satOff val="-472"/>
                <a:lumOff val="112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7A4078-5150-4597-92F1-FCDD86311ACD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Questioning Techniques</a:t>
          </a:r>
          <a:endParaRPr lang="en-US" sz="2900" kern="1200"/>
        </a:p>
      </dsp:txBody>
      <dsp:txXfrm>
        <a:off x="0" y="2726960"/>
        <a:ext cx="6666833" cy="681740"/>
      </dsp:txXfrm>
    </dsp:sp>
    <dsp:sp modelId="{41064022-B923-473D-BEC3-9BF6A2AED298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8680107"/>
                <a:satOff val="-590"/>
                <a:lumOff val="140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680107"/>
                <a:satOff val="-590"/>
                <a:lumOff val="140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680107"/>
                <a:satOff val="-590"/>
                <a:lumOff val="140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82228E-44BE-4A31-ABE4-5F6F4A38EF44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Interview Comparison</a:t>
          </a:r>
          <a:endParaRPr lang="en-US" sz="2900" kern="1200"/>
        </a:p>
      </dsp:txBody>
      <dsp:txXfrm>
        <a:off x="0" y="3408700"/>
        <a:ext cx="6666833" cy="681740"/>
      </dsp:txXfrm>
    </dsp:sp>
    <dsp:sp modelId="{52F14024-6EFE-47C1-B223-AB191FD78D3C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10416129"/>
                <a:satOff val="-708"/>
                <a:lumOff val="16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416129"/>
                <a:satOff val="-708"/>
                <a:lumOff val="16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416129"/>
                <a:satOff val="-708"/>
                <a:lumOff val="16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0B9CC9-3AD7-4882-A1D0-41BD2C645AAA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Conclusion</a:t>
          </a:r>
          <a:endParaRPr lang="en-US" sz="2900" kern="1200"/>
        </a:p>
      </dsp:txBody>
      <dsp:txXfrm>
        <a:off x="0" y="4090440"/>
        <a:ext cx="6666833" cy="681740"/>
      </dsp:txXfrm>
    </dsp:sp>
    <dsp:sp modelId="{01131F8A-BB5F-47B0-A6ED-C319C95F1155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E7B62F-8F60-438B-8501-7E7A90ADB248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baseline="0"/>
            <a:t>References</a:t>
          </a:r>
          <a:endParaRPr lang="en-US" sz="2900" kern="1200"/>
        </a:p>
      </dsp:txBody>
      <dsp:txXfrm>
        <a:off x="0" y="4772180"/>
        <a:ext cx="6666833" cy="681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C4D8F1-75CE-4F7E-8DC0-CEA1B1EF6F80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Effective recruitment is critical for transformation success</a:t>
          </a:r>
          <a:endParaRPr lang="en-US" sz="3200" kern="1200"/>
        </a:p>
      </dsp:txBody>
      <dsp:txXfrm>
        <a:off x="62141" y="104940"/>
        <a:ext cx="6542551" cy="1148678"/>
      </dsp:txXfrm>
    </dsp:sp>
    <dsp:sp modelId="{B941A503-CD70-4740-BA65-937275BE0AA9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Structured + competency-based interviews are most effective</a:t>
          </a:r>
          <a:endParaRPr lang="en-US" sz="3200" kern="1200"/>
        </a:p>
      </dsp:txBody>
      <dsp:txXfrm>
        <a:off x="62141" y="1470060"/>
        <a:ext cx="6542551" cy="1148678"/>
      </dsp:txXfrm>
    </dsp:sp>
    <dsp:sp modelId="{0629BD04-0CFE-4EAF-91BD-691DCA7CA80B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Strong questioning techniques improve selection quality</a:t>
          </a:r>
          <a:endParaRPr lang="en-US" sz="3200" kern="1200"/>
        </a:p>
      </dsp:txBody>
      <dsp:txXfrm>
        <a:off x="62141" y="2835181"/>
        <a:ext cx="6542551" cy="1148678"/>
      </dsp:txXfrm>
    </dsp:sp>
    <dsp:sp modelId="{08C980AA-45E5-4703-BB86-3BD789A71C3D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 baseline="0"/>
            <a:t>Hybrid interviews provide best results</a:t>
          </a:r>
          <a:endParaRPr lang="en-US" sz="3200" kern="1200"/>
        </a:p>
      </dsp:txBody>
      <dsp:txXfrm>
        <a:off x="62141" y="4200301"/>
        <a:ext cx="6542551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04E1C-A70F-AE4B-823C-F9A4D73C8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95936-9C04-6424-3313-89150C42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A1DB8-2DF6-B818-8775-BD3590040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1CD84-3D51-DEDA-EDFF-CF4B752D7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7AC0D-C7DB-05FB-042A-AABE85896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06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B586E-60B8-8EBD-9BDF-DFE85589F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9B09B-40FD-324C-B33A-193131D6D8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713A1-AB1C-925E-A70C-00DBBC26B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0FA27D-C68F-EC05-C5E3-83346540D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E99E9C-852C-C683-BD25-3727190CA1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418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1717E-5304-C1D1-EF8D-BB10A8DCD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7D8362-2E33-CA14-0C44-8D8FB52A2F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2238A-5E96-7F68-682A-276EC6050C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659FE-AD6A-F6C3-EC31-4E0C0734D6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62669-79FF-D470-7B77-B026B2B50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172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71A59-49A2-8CAB-2168-08379F0A6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29056-FC82-D5AE-8C36-3A95052767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CE1D19-F942-F59F-E6ED-F3AE16475F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BD2B62-53EA-B83C-9D29-182349E4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BC7913-3520-7655-80F0-0773DEEF1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B41F87-32CC-FD5A-67C8-4D69A2663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764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A32D8-D88D-E6B7-F51C-E9ABEB14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11541-D942-6BDC-4421-12E3DDD85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86569E-5163-99AF-1584-2D8AEF004F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4A62A3-CEDB-6918-E396-880C5CABE9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A2F9B0-9DB5-0BB1-910A-2054B41848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7AAFA1-1D39-7046-753C-B7B9ACBF3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19F77-6EA9-EAB6-8EFD-560AB4AE7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378988-D552-CAA5-CDA9-ECF2D06EB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480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CFBF0-D5C6-97D0-C0A0-D6B1E14D0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4D0925-C6EB-813D-5600-584171DE1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DFC275-32A9-B034-34B7-599F37F54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2F5F2A-D59D-1645-E36B-C306CC4AF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126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5B97CC-584C-43B4-591F-2DE9292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C5B72C-E6A8-8889-A16D-DB817F49A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AA3D7A-FEAA-120F-DAA4-4D4F5A2E8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897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3B238-FC21-77AB-51BE-608141984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ACCF1-9AC9-3F35-6987-A834502FA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237A8A-F6CE-083C-5390-FF4F4A2FC4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AAEAA-1801-3BAC-37AD-19C6E5461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366552-58A0-D7A1-790A-0322C6139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365E89-2F50-DD83-A5C5-F52593529B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19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00D17-6540-50F2-7CA6-79507252B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4C153F-152B-62E9-0D09-A1208D721E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2260C-3F20-BD03-CF03-18FC6D53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3F4BA-7537-30CA-C809-41E66C99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3227D7-EDC5-6AEF-3F90-49796A8A5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FAD80A-F07C-8DE1-4B44-F89654636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445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D1D85-5327-D88C-E5F6-44739318C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7EDF94-E05F-0CBA-0306-B392368815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95BC2F-AB15-B9E8-F134-18985FA90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59893-34D8-2AF6-3820-74E04027C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848DC8-7710-2A21-A25C-1DB776547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44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4D8A4C-5CE7-451F-ABF8-997612AE1E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D6902D-7C19-3A67-5F2D-6F591FA4C9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40663-AC70-699D-2952-D66C6D9B9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3B0AF-B493-1E33-4928-7E652883D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ED0D6-45BC-C2A1-343E-F27C70921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35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DF6A2C-0D16-C233-41FC-4D7637E29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5F6395-0052-3674-2EDD-478E4C286A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32D02-B894-1CB1-205A-914147C658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A85FA51-17A8-41DA-9739-38642E0CAEDA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BF717-A0A0-7E78-99C4-EEE910C89B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5E2086-E91A-7FDA-9FF5-04ADEEF582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CEDFDF-D360-4F0B-8CD5-2F36C9188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849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25351-3527-97DF-A292-4DB3E97F6E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Ensuring the Right Candidate at the Right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C36B15-EC2A-4C18-CB94-6FEF457304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Ion Magureanu</a:t>
            </a:r>
          </a:p>
          <a:p>
            <a:r>
              <a:rPr lang="en-GB" dirty="0"/>
              <a:t>LCLM5002</a:t>
            </a:r>
          </a:p>
        </p:txBody>
      </p:sp>
    </p:spTree>
    <p:extLst>
      <p:ext uri="{BB962C8B-B14F-4D97-AF65-F5344CB8AC3E}">
        <p14:creationId xmlns:p14="http://schemas.microsoft.com/office/powerpoint/2010/main" val="2941087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F3E4BF-9C8B-5D6F-6B02-5F25043CE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Table of Contents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D849D007-880B-18A5-FC8E-34EAC216F1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862216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2837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F776C-EC63-A1EA-E90F-2C420D0A3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4167167"/>
            <a:ext cx="4229100" cy="2255461"/>
          </a:xfrm>
        </p:spPr>
        <p:txBody>
          <a:bodyPr anchor="t">
            <a:normAutofit/>
          </a:bodyPr>
          <a:lstStyle/>
          <a:p>
            <a:r>
              <a:rPr lang="en-GB" sz="3200"/>
              <a:t>Company Introduction: TESCO</a:t>
            </a:r>
          </a:p>
        </p:txBody>
      </p:sp>
      <p:pic>
        <p:nvPicPr>
          <p:cNvPr id="2053" name="Picture 5">
            <a:extLst>
              <a:ext uri="{FF2B5EF4-FFF2-40B4-BE49-F238E27FC236}">
                <a16:creationId xmlns:a16="http://schemas.microsoft.com/office/drawing/2014/main" id="{5601634F-D577-DDEC-5AB7-D60C63DBA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1710" y="618563"/>
            <a:ext cx="9828579" cy="289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58" name="Straight Connector 2057">
            <a:extLst>
              <a:ext uri="{FF2B5EF4-FFF2-40B4-BE49-F238E27FC236}">
                <a16:creationId xmlns:a16="http://schemas.microsoft.com/office/drawing/2014/main" id="{B7952C56-EE0E-C94A-9A44-E17DD73E8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6300" y="3943277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DF170559-0033-9B9C-0D30-76468F1D99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987844" y="3854885"/>
            <a:ext cx="5365955" cy="238455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Founded: 1919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Industry: Retail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Location: London, UK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Employees: 300,000+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Focus: Digital transformation, customer experience</a:t>
            </a:r>
          </a:p>
        </p:txBody>
      </p:sp>
      <p:sp>
        <p:nvSpPr>
          <p:cNvPr id="5" name="AutoShape 3" descr="Download Tesco Logo in SVG Vector or PNG File Format - Logo.wine">
            <a:extLst>
              <a:ext uri="{FF2B5EF4-FFF2-40B4-BE49-F238E27FC236}">
                <a16:creationId xmlns:a16="http://schemas.microsoft.com/office/drawing/2014/main" id="{20E97B6A-DC2A-C9F9-6181-4456F81BAE1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599" y="276225"/>
            <a:ext cx="3305175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878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95FDB-BBB7-8ACB-CA4C-3030E83AE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Recruitment in Business Transformation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B313E-2E3E-EC70-0D02-16FC1836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Business transformation requires </a:t>
            </a:r>
            <a:r>
              <a:rPr lang="en-GB" sz="2000" b="1" dirty="0"/>
              <a:t>skilled and adaptable employees</a:t>
            </a:r>
            <a:endParaRPr lang="en-GB" sz="2000" dirty="0"/>
          </a:p>
          <a:p>
            <a:r>
              <a:rPr lang="en-GB" sz="2000" dirty="0"/>
              <a:t>Recruitment ensures:</a:t>
            </a:r>
          </a:p>
          <a:p>
            <a:pPr lvl="1"/>
            <a:r>
              <a:rPr lang="en-GB" sz="2000" dirty="0"/>
              <a:t>Right skills</a:t>
            </a:r>
          </a:p>
          <a:p>
            <a:pPr lvl="1"/>
            <a:r>
              <a:rPr lang="en-GB" sz="2000" dirty="0"/>
              <a:t>Cultural fit (aligned with Simon Sinek’s idea)</a:t>
            </a:r>
          </a:p>
          <a:p>
            <a:r>
              <a:rPr lang="en-GB" sz="2000" dirty="0"/>
              <a:t>Poor hiring = project failure</a:t>
            </a:r>
          </a:p>
          <a:p>
            <a:r>
              <a:rPr lang="en-GB" sz="2000" dirty="0"/>
              <a:t>📌 Reference idea: (CIPD, 2023)</a:t>
            </a:r>
          </a:p>
          <a:p>
            <a:endParaRPr lang="en-GB" sz="2000" dirty="0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DF1BC27F-B129-8056-6430-2BF827914C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392" r="5771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268275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14C4D-A600-374F-A308-67765E84A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Steps in Recruitment Process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CEAC1F4-C4E3-CAF1-0A7D-AC91879E8CF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Identify vacancy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analysis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description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 specification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Advertising the role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Shortlisting candidates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Interview &amp; selection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Job offer &amp; onboarding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A8166E-D5EC-BB8A-F91D-229106F843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80" r="3913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3152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D1E81-3975-C7AC-BEFF-38942BB13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Analysis, Description &amp;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62703-285A-5981-562B-376747D65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Job Role Example:</a:t>
            </a:r>
            <a:r>
              <a:rPr lang="en-GB" dirty="0"/>
              <a:t> Change Manager</a:t>
            </a:r>
          </a:p>
          <a:p>
            <a:r>
              <a:rPr lang="en-GB" b="1" dirty="0"/>
              <a:t>Job Analysis:</a:t>
            </a:r>
            <a:endParaRPr lang="en-GB" dirty="0"/>
          </a:p>
          <a:p>
            <a:pPr lvl="1"/>
            <a:r>
              <a:rPr lang="en-GB" dirty="0"/>
              <a:t>Identify duties &amp; responsibilities</a:t>
            </a:r>
          </a:p>
          <a:p>
            <a:r>
              <a:rPr lang="en-GB" b="1" dirty="0"/>
              <a:t>Job Description:</a:t>
            </a:r>
            <a:endParaRPr lang="en-GB" dirty="0"/>
          </a:p>
          <a:p>
            <a:pPr lvl="1"/>
            <a:r>
              <a:rPr lang="en-GB" dirty="0"/>
              <a:t>Managing change projects</a:t>
            </a:r>
          </a:p>
          <a:p>
            <a:pPr lvl="1"/>
            <a:r>
              <a:rPr lang="en-GB" dirty="0"/>
              <a:t>Leading teams</a:t>
            </a:r>
          </a:p>
          <a:p>
            <a:r>
              <a:rPr lang="en-GB" b="1" dirty="0"/>
              <a:t>Person Specification:</a:t>
            </a:r>
            <a:endParaRPr lang="en-GB" dirty="0"/>
          </a:p>
          <a:p>
            <a:pPr lvl="1"/>
            <a:r>
              <a:rPr lang="en-GB" dirty="0"/>
              <a:t>Skills: Leadership, communication</a:t>
            </a:r>
          </a:p>
          <a:p>
            <a:pPr lvl="1"/>
            <a:r>
              <a:rPr lang="en-GB" dirty="0"/>
              <a:t>Qualifications: Degree in business/HR</a:t>
            </a:r>
          </a:p>
          <a:p>
            <a:pPr lvl="1"/>
            <a:r>
              <a:rPr lang="en-GB" dirty="0"/>
              <a:t>Experience: Project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1585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D6000-FE6A-9D76-7C69-216AED6DB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1 – 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83D8F-3471-F183-5915-8AADC3713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Pre-prepared questions</a:t>
            </a:r>
          </a:p>
          <a:p>
            <a:r>
              <a:rPr lang="en-GB" dirty="0"/>
              <a:t>Same questions for all candidates</a:t>
            </a:r>
          </a:p>
          <a:p>
            <a:r>
              <a:rPr lang="en-GB" dirty="0"/>
              <a:t>Easy to compare candidates</a:t>
            </a:r>
          </a:p>
          <a:p>
            <a:pPr marL="0" indent="0">
              <a:buNone/>
            </a:pPr>
            <a:r>
              <a:rPr lang="en-GB" dirty="0"/>
              <a:t>✅ Advantages:</a:t>
            </a:r>
          </a:p>
          <a:p>
            <a:r>
              <a:rPr lang="en-GB" dirty="0"/>
              <a:t>Fair and objective</a:t>
            </a:r>
          </a:p>
          <a:p>
            <a:r>
              <a:rPr lang="en-GB" dirty="0"/>
              <a:t>Reliable</a:t>
            </a:r>
          </a:p>
          <a:p>
            <a:pPr marL="0" indent="0">
              <a:buNone/>
            </a:pPr>
            <a:r>
              <a:rPr lang="en-GB" dirty="0"/>
              <a:t>❌ Disadvantages:</a:t>
            </a:r>
          </a:p>
          <a:p>
            <a:r>
              <a:rPr lang="en-GB" dirty="0"/>
              <a:t>Less flexibility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757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8B422-D96A-D6C5-1DCD-F5AA877CF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2 – Unstructured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528BC-66D9-A7EA-5915-31CD5DE7AD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Informal conversation</a:t>
            </a:r>
          </a:p>
          <a:p>
            <a:r>
              <a:rPr lang="en-GB" dirty="0"/>
              <a:t>No fixed questions</a:t>
            </a:r>
          </a:p>
          <a:p>
            <a:pPr marL="0" indent="0">
              <a:buNone/>
            </a:pPr>
            <a:r>
              <a:rPr lang="en-GB" dirty="0"/>
              <a:t>✅ Advantages:</a:t>
            </a:r>
          </a:p>
          <a:p>
            <a:r>
              <a:rPr lang="en-GB" dirty="0"/>
              <a:t>More natural discussion</a:t>
            </a:r>
          </a:p>
          <a:p>
            <a:r>
              <a:rPr lang="en-GB" dirty="0"/>
              <a:t>Reveals personality</a:t>
            </a:r>
          </a:p>
          <a:p>
            <a:pPr marL="0" indent="0">
              <a:buNone/>
            </a:pPr>
            <a:r>
              <a:rPr lang="en-GB" dirty="0"/>
              <a:t>❌ Disadvantages:</a:t>
            </a:r>
          </a:p>
          <a:p>
            <a:r>
              <a:rPr lang="en-GB" dirty="0"/>
              <a:t>Risk of bias</a:t>
            </a:r>
          </a:p>
          <a:p>
            <a:r>
              <a:rPr lang="en-GB" dirty="0"/>
              <a:t>Hard to compare candidates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81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BF849-5C58-7128-86D2-526C9B52B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Interview Type 3 – Competency-Based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0B44B-19E2-6A50-7A2D-043A978E78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Focus on skills &amp; past behaviour</a:t>
            </a:r>
          </a:p>
          <a:p>
            <a:r>
              <a:rPr lang="en-GB" dirty="0"/>
              <a:t>Uses STAR method (Situation, Task, Action, Result)</a:t>
            </a:r>
          </a:p>
          <a:p>
            <a:pPr marL="0" indent="0">
              <a:buNone/>
            </a:pPr>
            <a:r>
              <a:rPr lang="en-GB" dirty="0"/>
              <a:t>✅ Advantages:</a:t>
            </a:r>
          </a:p>
          <a:p>
            <a:r>
              <a:rPr lang="en-GB" dirty="0"/>
              <a:t>Predicts future performance</a:t>
            </a:r>
          </a:p>
          <a:p>
            <a:r>
              <a:rPr lang="en-GB" dirty="0"/>
              <a:t>Job-related</a:t>
            </a:r>
          </a:p>
          <a:p>
            <a:pPr marL="0" indent="0">
              <a:buNone/>
            </a:pPr>
            <a:r>
              <a:rPr lang="en-GB" dirty="0"/>
              <a:t>❌ Disadvantages:</a:t>
            </a:r>
          </a:p>
          <a:p>
            <a:r>
              <a:rPr lang="en-GB" dirty="0"/>
              <a:t>Candidate preparation may affect answers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911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380C7-D02B-3490-E922-7AA30680C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12530-E24D-FE14-1CF0-707B23AC8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Probing Questions:</a:t>
            </a:r>
            <a:br>
              <a:rPr lang="en-GB" dirty="0"/>
            </a:br>
            <a:r>
              <a:rPr lang="en-GB" dirty="0"/>
              <a:t>→ “Can you explain further?”</a:t>
            </a:r>
          </a:p>
          <a:p>
            <a:r>
              <a:rPr lang="en-GB" b="1" dirty="0"/>
              <a:t>Leading Questions:</a:t>
            </a:r>
            <a:br>
              <a:rPr lang="en-GB" dirty="0"/>
            </a:br>
            <a:r>
              <a:rPr lang="en-GB" dirty="0"/>
              <a:t>→ Suggest answer (not recommended)</a:t>
            </a:r>
          </a:p>
          <a:p>
            <a:r>
              <a:rPr lang="en-GB" b="1" dirty="0"/>
              <a:t>Socratic Questioning:</a:t>
            </a:r>
            <a:br>
              <a:rPr lang="en-GB" dirty="0"/>
            </a:br>
            <a:r>
              <a:rPr lang="en-GB" dirty="0"/>
              <a:t>→ Encourages critical thinking</a:t>
            </a:r>
          </a:p>
          <a:p>
            <a:r>
              <a:rPr lang="en-GB" b="1" dirty="0"/>
              <a:t>Open Questions:</a:t>
            </a:r>
            <a:br>
              <a:rPr lang="en-GB" dirty="0"/>
            </a:br>
            <a:r>
              <a:rPr lang="en-GB" dirty="0"/>
              <a:t>→ “Tell me about a time…”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8359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F022A-7189-D1FB-C62E-97B78F05F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Justification of Best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A0592-5A37-0E60-0DB7-B8C5BD1D1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Best for Change Manager role:</a:t>
            </a:r>
            <a:endParaRPr lang="en-GB" dirty="0"/>
          </a:p>
          <a:p>
            <a:r>
              <a:rPr lang="en-GB" dirty="0"/>
              <a:t>Probing → deeper understanding</a:t>
            </a:r>
          </a:p>
          <a:p>
            <a:r>
              <a:rPr lang="en-GB" dirty="0"/>
              <a:t>Socratic → critical thinking</a:t>
            </a:r>
          </a:p>
          <a:p>
            <a:r>
              <a:rPr lang="en-GB" dirty="0"/>
              <a:t>Open questions → detailed responses</a:t>
            </a:r>
          </a:p>
          <a:p>
            <a:pPr marL="0" indent="0">
              <a:buNone/>
            </a:pPr>
            <a:r>
              <a:rPr lang="en-GB" dirty="0"/>
              <a:t>❌ Avoid leading questions → bias</a:t>
            </a:r>
          </a:p>
          <a:p>
            <a:pPr marL="0" indent="0">
              <a:buNone/>
            </a:pPr>
            <a:r>
              <a:rPr lang="en-GB" dirty="0"/>
              <a:t>📌 Reason: Role requires </a:t>
            </a:r>
            <a:r>
              <a:rPr lang="en-GB" b="1" dirty="0"/>
              <a:t>decision-making, leadership, adaptability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5884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FB3B4-5875-7490-DE65-A9BB331CE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Face-to-Face vs Online Interview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D073BAB-D325-BD45-0545-8B9CF40E0F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6545700"/>
              </p:ext>
            </p:extLst>
          </p:nvPr>
        </p:nvGraphicFramePr>
        <p:xfrm>
          <a:off x="1092577" y="2633472"/>
          <a:ext cx="10003797" cy="3586355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3771180">
                  <a:extLst>
                    <a:ext uri="{9D8B030D-6E8A-4147-A177-3AD203B41FA5}">
                      <a16:colId xmlns:a16="http://schemas.microsoft.com/office/drawing/2014/main" val="1241609454"/>
                    </a:ext>
                  </a:extLst>
                </a:gridCol>
                <a:gridCol w="3500502">
                  <a:extLst>
                    <a:ext uri="{9D8B030D-6E8A-4147-A177-3AD203B41FA5}">
                      <a16:colId xmlns:a16="http://schemas.microsoft.com/office/drawing/2014/main" val="4070812217"/>
                    </a:ext>
                  </a:extLst>
                </a:gridCol>
                <a:gridCol w="2732115">
                  <a:extLst>
                    <a:ext uri="{9D8B030D-6E8A-4147-A177-3AD203B41FA5}">
                      <a16:colId xmlns:a16="http://schemas.microsoft.com/office/drawing/2014/main" val="3730179531"/>
                    </a:ext>
                  </a:extLst>
                </a:gridCol>
              </a:tblGrid>
              <a:tr h="717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 dirty="0">
                          <a:solidFill>
                            <a:schemeClr val="tx1"/>
                          </a:solidFill>
                        </a:rPr>
                        <a:t>Factor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Face-to-Face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Online</a:t>
                      </a:r>
                    </a:p>
                  </a:txBody>
                  <a:tcPr marL="122461" marR="174944" marT="34989" marB="262416" anchor="ctr"/>
                </a:tc>
                <a:extLst>
                  <a:ext uri="{0D108BD9-81ED-4DB2-BD59-A6C34878D82A}">
                    <a16:rowId xmlns:a16="http://schemas.microsoft.com/office/drawing/2014/main" val="2669124883"/>
                  </a:ext>
                </a:extLst>
              </a:tr>
              <a:tr h="717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Interaction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Strong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Moderate</a:t>
                      </a:r>
                    </a:p>
                  </a:txBody>
                  <a:tcPr marL="122461" marR="174944" marT="34989" marB="262416" anchor="ctr"/>
                </a:tc>
                <a:extLst>
                  <a:ext uri="{0D108BD9-81ED-4DB2-BD59-A6C34878D82A}">
                    <a16:rowId xmlns:a16="http://schemas.microsoft.com/office/drawing/2014/main" val="1509775650"/>
                  </a:ext>
                </a:extLst>
              </a:tr>
              <a:tr h="717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Cost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High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Low</a:t>
                      </a:r>
                    </a:p>
                  </a:txBody>
                  <a:tcPr marL="122461" marR="174944" marT="34989" marB="262416" anchor="ctr"/>
                </a:tc>
                <a:extLst>
                  <a:ext uri="{0D108BD9-81ED-4DB2-BD59-A6C34878D82A}">
                    <a16:rowId xmlns:a16="http://schemas.microsoft.com/office/drawing/2014/main" val="284549922"/>
                  </a:ext>
                </a:extLst>
              </a:tr>
              <a:tr h="717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Flexibility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Low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High</a:t>
                      </a:r>
                    </a:p>
                  </a:txBody>
                  <a:tcPr marL="122461" marR="174944" marT="34989" marB="262416" anchor="ctr"/>
                </a:tc>
                <a:extLst>
                  <a:ext uri="{0D108BD9-81ED-4DB2-BD59-A6C34878D82A}">
                    <a16:rowId xmlns:a16="http://schemas.microsoft.com/office/drawing/2014/main" val="966919134"/>
                  </a:ext>
                </a:extLst>
              </a:tr>
              <a:tr h="7172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Body language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>
                          <a:solidFill>
                            <a:schemeClr val="tx1"/>
                          </a:solidFill>
                        </a:rPr>
                        <a:t>Clear</a:t>
                      </a:r>
                    </a:p>
                  </a:txBody>
                  <a:tcPr marL="122461" marR="174944" marT="34989" marB="26241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300" cap="none" spc="0" dirty="0">
                          <a:solidFill>
                            <a:schemeClr val="tx1"/>
                          </a:solidFill>
                        </a:rPr>
                        <a:t>Limited</a:t>
                      </a:r>
                    </a:p>
                  </a:txBody>
                  <a:tcPr marL="122461" marR="174944" marT="34989" marB="262416" anchor="ctr"/>
                </a:tc>
                <a:extLst>
                  <a:ext uri="{0D108BD9-81ED-4DB2-BD59-A6C34878D82A}">
                    <a16:rowId xmlns:a16="http://schemas.microsoft.com/office/drawing/2014/main" val="42166529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5100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025D7-9C9B-BA1B-DACF-5126D08E3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&amp; Contrast (Evaluation)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F35B2-9063-D37B-2DE6-28155C05EC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Face-to-Face: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Better communication</a:t>
            </a:r>
          </a:p>
          <a:p>
            <a:r>
              <a:rPr lang="en-GB" dirty="0"/>
              <a:t>Builds trust</a:t>
            </a:r>
          </a:p>
          <a:p>
            <a:pPr marL="0" indent="0">
              <a:buNone/>
            </a:pPr>
            <a:r>
              <a:rPr lang="en-GB" b="1" dirty="0"/>
              <a:t>Online:</a:t>
            </a:r>
            <a:endParaRPr lang="en-GB" dirty="0"/>
          </a:p>
          <a:p>
            <a:r>
              <a:rPr lang="en-GB" dirty="0"/>
              <a:t>Time-efficient</a:t>
            </a:r>
          </a:p>
          <a:p>
            <a:r>
              <a:rPr lang="en-GB" dirty="0"/>
              <a:t>Wider talent pool</a:t>
            </a:r>
          </a:p>
          <a:p>
            <a:pPr marL="0" indent="0">
              <a:buNone/>
            </a:pPr>
            <a:r>
              <a:rPr lang="en-GB" dirty="0"/>
              <a:t>👉 Best approach: </a:t>
            </a:r>
            <a:r>
              <a:rPr lang="en-GB" b="1" dirty="0"/>
              <a:t>Hybrid recruitment strategy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348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BA2024-7ED1-52B4-9F83-D04F7141A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B540B40-89C1-A773-1AD9-7E9C6DEE85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299190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5099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97DAC-35DD-B5D6-2E9A-9160A405B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F6BFF08-ACF6-BEB5-799A-DF108670E03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CIPD (2023)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Recruitment and Selection Guide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Armstrong, M. (2020)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Management Practice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Sinek, S. (2009)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Start With Why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3013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448</Words>
  <Application>Microsoft Office PowerPoint</Application>
  <PresentationFormat>Widescreen</PresentationFormat>
  <Paragraphs>116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Ensuring the Right Candidate at the Right Time</vt:lpstr>
      <vt:lpstr>Table of Contents</vt:lpstr>
      <vt:lpstr>Company Introduction: TESCO</vt:lpstr>
      <vt:lpstr>Recruitment in Business Transformation</vt:lpstr>
      <vt:lpstr>Steps in Recruitment Process</vt:lpstr>
      <vt:lpstr>Job Analysis, Description &amp; Specification</vt:lpstr>
      <vt:lpstr>Interview Type 1 – Structured Interview</vt:lpstr>
      <vt:lpstr>Interview Type 2 – Unstructured Interview</vt:lpstr>
      <vt:lpstr>Interview Type 3 – Competency-Based Interview</vt:lpstr>
      <vt:lpstr>Questioning Techniques</vt:lpstr>
      <vt:lpstr>Justification of Best Techniques</vt:lpstr>
      <vt:lpstr>Face-to-Face vs Online Interview</vt:lpstr>
      <vt:lpstr>Comparison &amp; Contrast (Evaluation)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Florin Magureanu</dc:creator>
  <cp:lastModifiedBy>Florin Magureanu</cp:lastModifiedBy>
  <cp:revision>1</cp:revision>
  <dcterms:created xsi:type="dcterms:W3CDTF">2026-03-17T16:43:03Z</dcterms:created>
  <dcterms:modified xsi:type="dcterms:W3CDTF">2026-03-17T16:48:47Z</dcterms:modified>
</cp:coreProperties>
</file>