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 id="2147483663" r:id="rId6"/>
  </p:sldMasterIdLst>
  <p:sldIdLst>
    <p:sldId id="256" r:id="rId7"/>
    <p:sldId id="311" r:id="rId8"/>
    <p:sldId id="257" r:id="rId9"/>
    <p:sldId id="306" r:id="rId10"/>
    <p:sldId id="258" r:id="rId11"/>
    <p:sldId id="312" r:id="rId12"/>
    <p:sldId id="310" r:id="rId13"/>
    <p:sldId id="268" r:id="rId14"/>
    <p:sldId id="262" r:id="rId15"/>
    <p:sldId id="266" r:id="rId16"/>
    <p:sldId id="264" r:id="rId17"/>
    <p:sldId id="260" r:id="rId18"/>
    <p:sldId id="259" r:id="rId19"/>
    <p:sldId id="267" r:id="rId20"/>
    <p:sldId id="313" r:id="rId21"/>
    <p:sldId id="269" r:id="rId22"/>
    <p:sldId id="322" r:id="rId23"/>
    <p:sldId id="323" r:id="rId24"/>
    <p:sldId id="324" r:id="rId25"/>
    <p:sldId id="271" r:id="rId26"/>
    <p:sldId id="272" r:id="rId27"/>
    <p:sldId id="305" r:id="rId28"/>
    <p:sldId id="314" r:id="rId29"/>
    <p:sldId id="315" r:id="rId30"/>
    <p:sldId id="316" r:id="rId31"/>
    <p:sldId id="317" r:id="rId32"/>
    <p:sldId id="318" r:id="rId33"/>
    <p:sldId id="319" r:id="rId34"/>
    <p:sldId id="320" r:id="rId35"/>
    <p:sldId id="321" r:id="rId36"/>
    <p:sldId id="274" r:id="rId37"/>
    <p:sldId id="309" r:id="rId38"/>
    <p:sldId id="275" r:id="rId39"/>
    <p:sldId id="276" r:id="rId40"/>
    <p:sldId id="277" r:id="rId41"/>
    <p:sldId id="278" r:id="rId42"/>
    <p:sldId id="279" r:id="rId43"/>
    <p:sldId id="280" r:id="rId44"/>
    <p:sldId id="281" r:id="rId45"/>
    <p:sldId id="282" r:id="rId46"/>
    <p:sldId id="283" r:id="rId47"/>
    <p:sldId id="284" r:id="rId48"/>
    <p:sldId id="285" r:id="rId49"/>
    <p:sldId id="286" r:id="rId50"/>
    <p:sldId id="287" r:id="rId51"/>
    <p:sldId id="288" r:id="rId52"/>
    <p:sldId id="289" r:id="rId53"/>
    <p:sldId id="290" r:id="rId54"/>
    <p:sldId id="291" r:id="rId55"/>
    <p:sldId id="292" r:id="rId56"/>
    <p:sldId id="293" r:id="rId57"/>
    <p:sldId id="294" r:id="rId58"/>
    <p:sldId id="308" r:id="rId59"/>
    <p:sldId id="295" r:id="rId60"/>
    <p:sldId id="325" r:id="rId61"/>
    <p:sldId id="296" r:id="rId62"/>
    <p:sldId id="297" r:id="rId63"/>
    <p:sldId id="298" r:id="rId64"/>
    <p:sldId id="300" r:id="rId65"/>
    <p:sldId id="303" r:id="rId66"/>
    <p:sldId id="307"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532CD-1E5F-46F1-9C11-18DA9B04C390}" v="13" dt="2024-04-08T15:08:09.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S::m.locock@uwtsd.ac.uk::e15b0232-237d-4436-a587-677fdd88485c" providerId="AD" clId="Web-{02DE6784-6785-45C9-A941-3F6111872893}"/>
    <pc:docChg chg="modSld">
      <pc:chgData name="Martin Locock" userId="S::m.locock@uwtsd.ac.uk::e15b0232-237d-4436-a587-677fdd88485c" providerId="AD" clId="Web-{02DE6784-6785-45C9-A941-3F6111872893}" dt="2022-03-22T07:25:17.448" v="26" actId="20577"/>
      <pc:docMkLst>
        <pc:docMk/>
      </pc:docMkLst>
      <pc:sldChg chg="modSp">
        <pc:chgData name="Martin Locock" userId="S::m.locock@uwtsd.ac.uk::e15b0232-237d-4436-a587-677fdd88485c" providerId="AD" clId="Web-{02DE6784-6785-45C9-A941-3F6111872893}" dt="2022-03-22T07:25:17.448" v="26" actId="20577"/>
        <pc:sldMkLst>
          <pc:docMk/>
          <pc:sldMk cId="1635504523" sldId="260"/>
        </pc:sldMkLst>
        <pc:spChg chg="mod">
          <ac:chgData name="Martin Locock" userId="S::m.locock@uwtsd.ac.uk::e15b0232-237d-4436-a587-677fdd88485c" providerId="AD" clId="Web-{02DE6784-6785-45C9-A941-3F6111872893}" dt="2022-03-22T07:25:17.448" v="26" actId="20577"/>
          <ac:spMkLst>
            <pc:docMk/>
            <pc:sldMk cId="1635504523" sldId="260"/>
            <ac:spMk id="3" creationId="{00000000-0000-0000-0000-000000000000}"/>
          </ac:spMkLst>
        </pc:spChg>
      </pc:sldChg>
    </pc:docChg>
  </pc:docChgLst>
  <pc:docChgLst>
    <pc:chgData name="Martin Locock" userId="e15b0232-237d-4436-a587-677fdd88485c" providerId="ADAL" clId="{05DAD183-045E-4C06-9EFD-98E52C81546B}"/>
    <pc:docChg chg="undo custSel addSld delSld modSld sldOrd addMainMaster modMainMaster">
      <pc:chgData name="Martin Locock" userId="e15b0232-237d-4436-a587-677fdd88485c" providerId="ADAL" clId="{05DAD183-045E-4C06-9EFD-98E52C81546B}" dt="2022-03-23T13:36:09.762" v="2184" actId="113"/>
      <pc:docMkLst>
        <pc:docMk/>
      </pc:docMkLst>
      <pc:sldChg chg="modSp mod">
        <pc:chgData name="Martin Locock" userId="e15b0232-237d-4436-a587-677fdd88485c" providerId="ADAL" clId="{05DAD183-045E-4C06-9EFD-98E52C81546B}" dt="2022-02-08T15:46:02.956" v="20" actId="6549"/>
        <pc:sldMkLst>
          <pc:docMk/>
          <pc:sldMk cId="167424052" sldId="256"/>
        </pc:sldMkLst>
        <pc:spChg chg="mod">
          <ac:chgData name="Martin Locock" userId="e15b0232-237d-4436-a587-677fdd88485c" providerId="ADAL" clId="{05DAD183-045E-4C06-9EFD-98E52C81546B}" dt="2022-02-08T15:46:02.956" v="20" actId="6549"/>
          <ac:spMkLst>
            <pc:docMk/>
            <pc:sldMk cId="167424052" sldId="256"/>
            <ac:spMk id="3" creationId="{00472AF1-905E-4DF7-9CA9-9062CBFE3A2F}"/>
          </ac:spMkLst>
        </pc:spChg>
      </pc:sldChg>
      <pc:sldChg chg="modSp mod">
        <pc:chgData name="Martin Locock" userId="e15b0232-237d-4436-a587-677fdd88485c" providerId="ADAL" clId="{05DAD183-045E-4C06-9EFD-98E52C81546B}" dt="2022-02-10T16:09:30.831" v="1698" actId="20577"/>
        <pc:sldMkLst>
          <pc:docMk/>
          <pc:sldMk cId="2742347393" sldId="257"/>
        </pc:sldMkLst>
        <pc:spChg chg="mod">
          <ac:chgData name="Martin Locock" userId="e15b0232-237d-4436-a587-677fdd88485c" providerId="ADAL" clId="{05DAD183-045E-4C06-9EFD-98E52C81546B}" dt="2022-02-10T16:09:30.831" v="1698" actId="20577"/>
          <ac:spMkLst>
            <pc:docMk/>
            <pc:sldMk cId="2742347393" sldId="257"/>
            <ac:spMk id="3" creationId="{FC83BEDC-4791-47AB-B6E8-74905128A117}"/>
          </ac:spMkLst>
        </pc:spChg>
      </pc:sldChg>
      <pc:sldChg chg="modSp new mod">
        <pc:chgData name="Martin Locock" userId="e15b0232-237d-4436-a587-677fdd88485c" providerId="ADAL" clId="{05DAD183-045E-4C06-9EFD-98E52C81546B}" dt="2022-02-24T12:26:31.262" v="2173" actId="27636"/>
        <pc:sldMkLst>
          <pc:docMk/>
          <pc:sldMk cId="4274015878" sldId="258"/>
        </pc:sldMkLst>
        <pc:spChg chg="mod">
          <ac:chgData name="Martin Locock" userId="e15b0232-237d-4436-a587-677fdd88485c" providerId="ADAL" clId="{05DAD183-045E-4C06-9EFD-98E52C81546B}" dt="2022-02-10T12:19:36.424" v="135" actId="20577"/>
          <ac:spMkLst>
            <pc:docMk/>
            <pc:sldMk cId="4274015878" sldId="258"/>
            <ac:spMk id="2" creationId="{511DEE4C-3B2E-4B32-8569-6E6E074B93E8}"/>
          </ac:spMkLst>
        </pc:spChg>
        <pc:spChg chg="mod">
          <ac:chgData name="Martin Locock" userId="e15b0232-237d-4436-a587-677fdd88485c" providerId="ADAL" clId="{05DAD183-045E-4C06-9EFD-98E52C81546B}" dt="2022-02-24T12:26:31.262" v="2173" actId="27636"/>
          <ac:spMkLst>
            <pc:docMk/>
            <pc:sldMk cId="4274015878" sldId="258"/>
            <ac:spMk id="3" creationId="{56BDE98C-AD9D-41F4-B65B-157203A54FAA}"/>
          </ac:spMkLst>
        </pc:spChg>
      </pc:sldChg>
      <pc:sldChg chg="addSp modSp add mod">
        <pc:chgData name="Martin Locock" userId="e15b0232-237d-4436-a587-677fdd88485c" providerId="ADAL" clId="{05DAD183-045E-4C06-9EFD-98E52C81546B}" dt="2022-02-11T14:45:31.768" v="2050" actId="20577"/>
        <pc:sldMkLst>
          <pc:docMk/>
          <pc:sldMk cId="1038523610" sldId="259"/>
        </pc:sldMkLst>
        <pc:spChg chg="mod">
          <ac:chgData name="Martin Locock" userId="e15b0232-237d-4436-a587-677fdd88485c" providerId="ADAL" clId="{05DAD183-045E-4C06-9EFD-98E52C81546B}" dt="2022-02-10T13:32:02.958" v="434" actId="20577"/>
          <ac:spMkLst>
            <pc:docMk/>
            <pc:sldMk cId="1038523610" sldId="259"/>
            <ac:spMk id="3" creationId="{00000000-0000-0000-0000-000000000000}"/>
          </ac:spMkLst>
        </pc:spChg>
        <pc:spChg chg="add mod">
          <ac:chgData name="Martin Locock" userId="e15b0232-237d-4436-a587-677fdd88485c" providerId="ADAL" clId="{05DAD183-045E-4C06-9EFD-98E52C81546B}" dt="2022-02-11T14:45:31.768" v="2050" actId="20577"/>
          <ac:spMkLst>
            <pc:docMk/>
            <pc:sldMk cId="1038523610" sldId="259"/>
            <ac:spMk id="4" creationId="{F8E82582-E829-4338-9752-F5CCDF48AF09}"/>
          </ac:spMkLst>
        </pc:spChg>
      </pc:sldChg>
      <pc:sldChg chg="modSp add mod">
        <pc:chgData name="Martin Locock" userId="e15b0232-237d-4436-a587-677fdd88485c" providerId="ADAL" clId="{05DAD183-045E-4C06-9EFD-98E52C81546B}" dt="2022-02-24T12:34:57.867" v="2176" actId="27636"/>
        <pc:sldMkLst>
          <pc:docMk/>
          <pc:sldMk cId="1635504523" sldId="260"/>
        </pc:sldMkLst>
        <pc:spChg chg="mod">
          <ac:chgData name="Martin Locock" userId="e15b0232-237d-4436-a587-677fdd88485c" providerId="ADAL" clId="{05DAD183-045E-4C06-9EFD-98E52C81546B}" dt="2022-02-24T12:34:57.867" v="2176" actId="27636"/>
          <ac:spMkLst>
            <pc:docMk/>
            <pc:sldMk cId="1635504523" sldId="260"/>
            <ac:spMk id="3" creationId="{00000000-0000-0000-0000-000000000000}"/>
          </ac:spMkLst>
        </pc:spChg>
      </pc:sldChg>
      <pc:sldChg chg="add del">
        <pc:chgData name="Martin Locock" userId="e15b0232-237d-4436-a587-677fdd88485c" providerId="ADAL" clId="{05DAD183-045E-4C06-9EFD-98E52C81546B}" dt="2022-02-10T13:31:21.718" v="404" actId="2696"/>
        <pc:sldMkLst>
          <pc:docMk/>
          <pc:sldMk cId="4243750597" sldId="261"/>
        </pc:sldMkLst>
      </pc:sldChg>
      <pc:sldChg chg="modSp add mod ord">
        <pc:chgData name="Martin Locock" userId="e15b0232-237d-4436-a587-677fdd88485c" providerId="ADAL" clId="{05DAD183-045E-4C06-9EFD-98E52C81546B}" dt="2022-02-14T15:59:02.364" v="2078" actId="20577"/>
        <pc:sldMkLst>
          <pc:docMk/>
          <pc:sldMk cId="2121752880" sldId="262"/>
        </pc:sldMkLst>
        <pc:spChg chg="mod">
          <ac:chgData name="Martin Locock" userId="e15b0232-237d-4436-a587-677fdd88485c" providerId="ADAL" clId="{05DAD183-045E-4C06-9EFD-98E52C81546B}" dt="2022-02-14T15:59:02.364" v="2078" actId="20577"/>
          <ac:spMkLst>
            <pc:docMk/>
            <pc:sldMk cId="2121752880" sldId="262"/>
            <ac:spMk id="3" creationId="{00000000-0000-0000-0000-000000000000}"/>
          </ac:spMkLst>
        </pc:spChg>
      </pc:sldChg>
      <pc:sldChg chg="add del">
        <pc:chgData name="Martin Locock" userId="e15b0232-237d-4436-a587-677fdd88485c" providerId="ADAL" clId="{05DAD183-045E-4C06-9EFD-98E52C81546B}" dt="2022-02-10T15:01:50.487" v="750" actId="2696"/>
        <pc:sldMkLst>
          <pc:docMk/>
          <pc:sldMk cId="136539430" sldId="263"/>
        </pc:sldMkLst>
      </pc:sldChg>
      <pc:sldChg chg="add">
        <pc:chgData name="Martin Locock" userId="e15b0232-237d-4436-a587-677fdd88485c" providerId="ADAL" clId="{05DAD183-045E-4C06-9EFD-98E52C81546B}" dt="2022-02-10T12:12:21.536" v="39"/>
        <pc:sldMkLst>
          <pc:docMk/>
          <pc:sldMk cId="2288526478" sldId="264"/>
        </pc:sldMkLst>
      </pc:sldChg>
      <pc:sldChg chg="add del">
        <pc:chgData name="Martin Locock" userId="e15b0232-237d-4436-a587-677fdd88485c" providerId="ADAL" clId="{05DAD183-045E-4C06-9EFD-98E52C81546B}" dt="2022-02-10T13:26:52.136" v="320" actId="2696"/>
        <pc:sldMkLst>
          <pc:docMk/>
          <pc:sldMk cId="1647555236" sldId="265"/>
        </pc:sldMkLst>
      </pc:sldChg>
      <pc:sldChg chg="add ord">
        <pc:chgData name="Martin Locock" userId="e15b0232-237d-4436-a587-677fdd88485c" providerId="ADAL" clId="{05DAD183-045E-4C06-9EFD-98E52C81546B}" dt="2022-02-11T14:39:05.268" v="1717"/>
        <pc:sldMkLst>
          <pc:docMk/>
          <pc:sldMk cId="2667643138" sldId="266"/>
        </pc:sldMkLst>
      </pc:sldChg>
      <pc:sldChg chg="modSp add mod ord">
        <pc:chgData name="Martin Locock" userId="e15b0232-237d-4436-a587-677fdd88485c" providerId="ADAL" clId="{05DAD183-045E-4C06-9EFD-98E52C81546B}" dt="2022-02-11T14:49:51.686" v="2060"/>
        <pc:sldMkLst>
          <pc:docMk/>
          <pc:sldMk cId="473594285" sldId="267"/>
        </pc:sldMkLst>
        <pc:spChg chg="mod">
          <ac:chgData name="Martin Locock" userId="e15b0232-237d-4436-a587-677fdd88485c" providerId="ADAL" clId="{05DAD183-045E-4C06-9EFD-98E52C81546B}" dt="2022-02-10T13:27:18.914" v="331" actId="20577"/>
          <ac:spMkLst>
            <pc:docMk/>
            <pc:sldMk cId="473594285" sldId="267"/>
            <ac:spMk id="3" creationId="{00000000-0000-0000-0000-000000000000}"/>
          </ac:spMkLst>
        </pc:spChg>
      </pc:sldChg>
      <pc:sldChg chg="modSp add mod">
        <pc:chgData name="Martin Locock" userId="e15b0232-237d-4436-a587-677fdd88485c" providerId="ADAL" clId="{05DAD183-045E-4C06-9EFD-98E52C81546B}" dt="2022-02-10T13:25:23.630" v="319" actId="313"/>
        <pc:sldMkLst>
          <pc:docMk/>
          <pc:sldMk cId="953889525" sldId="268"/>
        </pc:sldMkLst>
        <pc:spChg chg="mod">
          <ac:chgData name="Martin Locock" userId="e15b0232-237d-4436-a587-677fdd88485c" providerId="ADAL" clId="{05DAD183-045E-4C06-9EFD-98E52C81546B}" dt="2022-02-10T13:25:23.630" v="319" actId="313"/>
          <ac:spMkLst>
            <pc:docMk/>
            <pc:sldMk cId="953889525" sldId="268"/>
            <ac:spMk id="3" creationId="{00000000-0000-0000-0000-000000000000}"/>
          </ac:spMkLst>
        </pc:spChg>
      </pc:sldChg>
      <pc:sldChg chg="modSp new mod">
        <pc:chgData name="Martin Locock" userId="e15b0232-237d-4436-a587-677fdd88485c" providerId="ADAL" clId="{05DAD183-045E-4C06-9EFD-98E52C81546B}" dt="2022-02-11T14:50:04.881" v="2076" actId="6549"/>
        <pc:sldMkLst>
          <pc:docMk/>
          <pc:sldMk cId="895811309" sldId="269"/>
        </pc:sldMkLst>
        <pc:spChg chg="mod">
          <ac:chgData name="Martin Locock" userId="e15b0232-237d-4436-a587-677fdd88485c" providerId="ADAL" clId="{05DAD183-045E-4C06-9EFD-98E52C81546B}" dt="2022-02-10T13:32:30.130" v="454" actId="6549"/>
          <ac:spMkLst>
            <pc:docMk/>
            <pc:sldMk cId="895811309" sldId="269"/>
            <ac:spMk id="2" creationId="{48A2DA30-EF66-44AE-8B5B-1DC723E0C9A9}"/>
          </ac:spMkLst>
        </pc:spChg>
        <pc:spChg chg="mod">
          <ac:chgData name="Martin Locock" userId="e15b0232-237d-4436-a587-677fdd88485c" providerId="ADAL" clId="{05DAD183-045E-4C06-9EFD-98E52C81546B}" dt="2022-02-11T14:50:04.881" v="2076" actId="6549"/>
          <ac:spMkLst>
            <pc:docMk/>
            <pc:sldMk cId="895811309" sldId="269"/>
            <ac:spMk id="3" creationId="{D7E1E830-BF52-4AD5-95E3-9A3A3E69BF06}"/>
          </ac:spMkLst>
        </pc:spChg>
      </pc:sldChg>
      <pc:sldChg chg="modSp new mod">
        <pc:chgData name="Martin Locock" userId="e15b0232-237d-4436-a587-677fdd88485c" providerId="ADAL" clId="{05DAD183-045E-4C06-9EFD-98E52C81546B}" dt="2022-02-10T15:34:05.342" v="1067" actId="20577"/>
        <pc:sldMkLst>
          <pc:docMk/>
          <pc:sldMk cId="1196511661" sldId="270"/>
        </pc:sldMkLst>
        <pc:spChg chg="mod">
          <ac:chgData name="Martin Locock" userId="e15b0232-237d-4436-a587-677fdd88485c" providerId="ADAL" clId="{05DAD183-045E-4C06-9EFD-98E52C81546B}" dt="2022-02-10T15:32:58.843" v="913" actId="20577"/>
          <ac:spMkLst>
            <pc:docMk/>
            <pc:sldMk cId="1196511661" sldId="270"/>
            <ac:spMk id="2" creationId="{37560BAB-60B8-4980-ADC8-2AF4DB9F013A}"/>
          </ac:spMkLst>
        </pc:spChg>
        <pc:spChg chg="mod">
          <ac:chgData name="Martin Locock" userId="e15b0232-237d-4436-a587-677fdd88485c" providerId="ADAL" clId="{05DAD183-045E-4C06-9EFD-98E52C81546B}" dt="2022-02-10T15:34:05.342" v="1067" actId="20577"/>
          <ac:spMkLst>
            <pc:docMk/>
            <pc:sldMk cId="1196511661" sldId="270"/>
            <ac:spMk id="3" creationId="{0D914979-37CC-4065-B908-3635CC562B00}"/>
          </ac:spMkLst>
        </pc:spChg>
      </pc:sldChg>
      <pc:sldChg chg="new del">
        <pc:chgData name="Martin Locock" userId="e15b0232-237d-4436-a587-677fdd88485c" providerId="ADAL" clId="{05DAD183-045E-4C06-9EFD-98E52C81546B}" dt="2022-02-10T15:32:48.730" v="895" actId="680"/>
        <pc:sldMkLst>
          <pc:docMk/>
          <pc:sldMk cId="3909024208" sldId="270"/>
        </pc:sldMkLst>
      </pc:sldChg>
      <pc:sldChg chg="modSp new mod">
        <pc:chgData name="Martin Locock" userId="e15b0232-237d-4436-a587-677fdd88485c" providerId="ADAL" clId="{05DAD183-045E-4C06-9EFD-98E52C81546B}" dt="2022-02-17T14:09:45.796" v="2114" actId="20577"/>
        <pc:sldMkLst>
          <pc:docMk/>
          <pc:sldMk cId="1523874057" sldId="271"/>
        </pc:sldMkLst>
        <pc:spChg chg="mod">
          <ac:chgData name="Martin Locock" userId="e15b0232-237d-4436-a587-677fdd88485c" providerId="ADAL" clId="{05DAD183-045E-4C06-9EFD-98E52C81546B}" dt="2022-02-10T15:48:00.261" v="1115" actId="20577"/>
          <ac:spMkLst>
            <pc:docMk/>
            <pc:sldMk cId="1523874057" sldId="271"/>
            <ac:spMk id="2" creationId="{B041C18E-774A-45F3-81E9-3745F80E8387}"/>
          </ac:spMkLst>
        </pc:spChg>
        <pc:spChg chg="mod">
          <ac:chgData name="Martin Locock" userId="e15b0232-237d-4436-a587-677fdd88485c" providerId="ADAL" clId="{05DAD183-045E-4C06-9EFD-98E52C81546B}" dt="2022-02-17T14:09:45.796" v="2114" actId="20577"/>
          <ac:spMkLst>
            <pc:docMk/>
            <pc:sldMk cId="1523874057" sldId="271"/>
            <ac:spMk id="3" creationId="{715E81BB-8FA3-4360-BBFA-930FD6806500}"/>
          </ac:spMkLst>
        </pc:spChg>
      </pc:sldChg>
      <pc:sldChg chg="delSp modSp new mod">
        <pc:chgData name="Martin Locock" userId="e15b0232-237d-4436-a587-677fdd88485c" providerId="ADAL" clId="{05DAD183-045E-4C06-9EFD-98E52C81546B}" dt="2022-02-17T14:10:04.877" v="2124" actId="20577"/>
        <pc:sldMkLst>
          <pc:docMk/>
          <pc:sldMk cId="2562857353" sldId="272"/>
        </pc:sldMkLst>
        <pc:spChg chg="del">
          <ac:chgData name="Martin Locock" userId="e15b0232-237d-4436-a587-677fdd88485c" providerId="ADAL" clId="{05DAD183-045E-4C06-9EFD-98E52C81546B}" dt="2022-02-10T15:58:52.136" v="1666" actId="478"/>
          <ac:spMkLst>
            <pc:docMk/>
            <pc:sldMk cId="2562857353" sldId="272"/>
            <ac:spMk id="2" creationId="{D41EB3DA-A22D-4D20-B758-FE038F9EF478}"/>
          </ac:spMkLst>
        </pc:spChg>
        <pc:spChg chg="mod">
          <ac:chgData name="Martin Locock" userId="e15b0232-237d-4436-a587-677fdd88485c" providerId="ADAL" clId="{05DAD183-045E-4C06-9EFD-98E52C81546B}" dt="2022-02-17T14:10:04.877" v="2124" actId="20577"/>
          <ac:spMkLst>
            <pc:docMk/>
            <pc:sldMk cId="2562857353" sldId="272"/>
            <ac:spMk id="3" creationId="{4269E30C-D558-42F0-B861-77766FBB8A0E}"/>
          </ac:spMkLst>
        </pc:spChg>
      </pc:sldChg>
      <pc:sldChg chg="addSp delSp modSp new mod">
        <pc:chgData name="Martin Locock" userId="e15b0232-237d-4436-a587-677fdd88485c" providerId="ADAL" clId="{05DAD183-045E-4C06-9EFD-98E52C81546B}" dt="2022-03-23T13:36:09.762" v="2184" actId="113"/>
        <pc:sldMkLst>
          <pc:docMk/>
          <pc:sldMk cId="1006942820" sldId="273"/>
        </pc:sldMkLst>
        <pc:spChg chg="del">
          <ac:chgData name="Martin Locock" userId="e15b0232-237d-4436-a587-677fdd88485c" providerId="ADAL" clId="{05DAD183-045E-4C06-9EFD-98E52C81546B}" dt="2022-02-10T15:59:04.771" v="1669" actId="478"/>
          <ac:spMkLst>
            <pc:docMk/>
            <pc:sldMk cId="1006942820" sldId="273"/>
            <ac:spMk id="2" creationId="{7551B1ED-17EC-4601-B679-093E9C562D84}"/>
          </ac:spMkLst>
        </pc:spChg>
        <pc:spChg chg="del">
          <ac:chgData name="Martin Locock" userId="e15b0232-237d-4436-a587-677fdd88485c" providerId="ADAL" clId="{05DAD183-045E-4C06-9EFD-98E52C81546B}" dt="2022-02-10T15:50:59.468" v="1299" actId="3680"/>
          <ac:spMkLst>
            <pc:docMk/>
            <pc:sldMk cId="1006942820" sldId="273"/>
            <ac:spMk id="3" creationId="{8D6C0BE3-F861-47EA-AFCC-1212C349079F}"/>
          </ac:spMkLst>
        </pc:spChg>
        <pc:graphicFrameChg chg="add mod ord modGraphic">
          <ac:chgData name="Martin Locock" userId="e15b0232-237d-4436-a587-677fdd88485c" providerId="ADAL" clId="{05DAD183-045E-4C06-9EFD-98E52C81546B}" dt="2022-03-23T13:36:09.762" v="2184" actId="113"/>
          <ac:graphicFrameMkLst>
            <pc:docMk/>
            <pc:sldMk cId="1006942820" sldId="273"/>
            <ac:graphicFrameMk id="4" creationId="{CA76BCB9-7706-4E4F-B8B0-3E93BE9C6E13}"/>
          </ac:graphicFrameMkLst>
        </pc:graphicFrameChg>
      </pc:sldChg>
      <pc:sldChg chg="addSp delSp modSp new mod">
        <pc:chgData name="Martin Locock" userId="e15b0232-237d-4436-a587-677fdd88485c" providerId="ADAL" clId="{05DAD183-045E-4C06-9EFD-98E52C81546B}" dt="2022-02-11T14:49:29.476" v="2058" actId="1076"/>
        <pc:sldMkLst>
          <pc:docMk/>
          <pc:sldMk cId="1572549327" sldId="274"/>
        </pc:sldMkLst>
        <pc:spChg chg="mod">
          <ac:chgData name="Martin Locock" userId="e15b0232-237d-4436-a587-677fdd88485c" providerId="ADAL" clId="{05DAD183-045E-4C06-9EFD-98E52C81546B}" dt="2022-02-10T15:55:25.699" v="1647" actId="20577"/>
          <ac:spMkLst>
            <pc:docMk/>
            <pc:sldMk cId="1572549327" sldId="274"/>
            <ac:spMk id="2" creationId="{E62CD1A5-C654-4D1E-BBD2-9C6DE5AE45D0}"/>
          </ac:spMkLst>
        </pc:spChg>
        <pc:spChg chg="mod">
          <ac:chgData name="Martin Locock" userId="e15b0232-237d-4436-a587-677fdd88485c" providerId="ADAL" clId="{05DAD183-045E-4C06-9EFD-98E52C81546B}" dt="2022-02-11T14:48:47.773" v="2053" actId="20577"/>
          <ac:spMkLst>
            <pc:docMk/>
            <pc:sldMk cId="1572549327" sldId="274"/>
            <ac:spMk id="3" creationId="{305B93E0-B0A9-4FDA-ABC6-51F9A13F5FB2}"/>
          </ac:spMkLst>
        </pc:spChg>
        <pc:graphicFrameChg chg="add del">
          <ac:chgData name="Martin Locock" userId="e15b0232-237d-4436-a587-677fdd88485c" providerId="ADAL" clId="{05DAD183-045E-4C06-9EFD-98E52C81546B}" dt="2022-02-10T15:56:24.842" v="1660"/>
          <ac:graphicFrameMkLst>
            <pc:docMk/>
            <pc:sldMk cId="1572549327" sldId="274"/>
            <ac:graphicFrameMk id="4" creationId="{C0B19BC1-F54A-4D32-9FFE-4F58CB2BE983}"/>
          </ac:graphicFrameMkLst>
        </pc:graphicFrameChg>
        <pc:picChg chg="add mod">
          <ac:chgData name="Martin Locock" userId="e15b0232-237d-4436-a587-677fdd88485c" providerId="ADAL" clId="{05DAD183-045E-4C06-9EFD-98E52C81546B}" dt="2022-02-11T14:49:29.476" v="2058" actId="1076"/>
          <ac:picMkLst>
            <pc:docMk/>
            <pc:sldMk cId="1572549327" sldId="274"/>
            <ac:picMk id="5" creationId="{AAD3FEF5-94C3-4DDE-A3B4-B5C4C84EF735}"/>
          </ac:picMkLst>
        </pc:picChg>
        <pc:picChg chg="add del mod modCrop">
          <ac:chgData name="Martin Locock" userId="e15b0232-237d-4436-a587-677fdd88485c" providerId="ADAL" clId="{05DAD183-045E-4C06-9EFD-98E52C81546B}" dt="2022-02-11T14:48:57.106" v="2054" actId="478"/>
          <ac:picMkLst>
            <pc:docMk/>
            <pc:sldMk cId="1572549327" sldId="274"/>
            <ac:picMk id="6" creationId="{EEF89AED-E641-4A0E-9F0A-642F8C9673F0}"/>
          </ac:picMkLst>
        </pc:picChg>
      </pc:sldChg>
      <pc:sldMasterChg chg="add addSldLayout">
        <pc:chgData name="Martin Locock" userId="e15b0232-237d-4436-a587-677fdd88485c" providerId="ADAL" clId="{05DAD183-045E-4C06-9EFD-98E52C81546B}" dt="2022-02-10T12:10:10.319" v="23" actId="27028"/>
        <pc:sldMasterMkLst>
          <pc:docMk/>
          <pc:sldMasterMk cId="4287470277" sldId="2147483648"/>
        </pc:sldMasterMkLst>
        <pc:sldLayoutChg chg="add">
          <pc:chgData name="Martin Locock" userId="e15b0232-237d-4436-a587-677fdd88485c" providerId="ADAL" clId="{05DAD183-045E-4C06-9EFD-98E52C81546B}" dt="2022-02-10T12:10:10.319" v="23" actId="27028"/>
          <pc:sldLayoutMkLst>
            <pc:docMk/>
            <pc:sldMasterMk cId="4287470277" sldId="2147483648"/>
            <pc:sldLayoutMk cId="871090574" sldId="2147483650"/>
          </pc:sldLayoutMkLst>
        </pc:sldLayoutChg>
      </pc:sldMasterChg>
      <pc:sldMasterChg chg="replId modSldLayout">
        <pc:chgData name="Martin Locock" userId="e15b0232-237d-4436-a587-677fdd88485c" providerId="ADAL" clId="{05DAD183-045E-4C06-9EFD-98E52C81546B}" dt="2022-02-10T12:10:10.319" v="23" actId="27028"/>
        <pc:sldMasterMkLst>
          <pc:docMk/>
          <pc:sldMasterMk cId="1836994038" sldId="2147483660"/>
        </pc:sldMasterMkLst>
        <pc:sldLayoutChg chg="replId">
          <pc:chgData name="Martin Locock" userId="e15b0232-237d-4436-a587-677fdd88485c" providerId="ADAL" clId="{05DAD183-045E-4C06-9EFD-98E52C81546B}" dt="2022-02-10T12:10:10.319" v="23" actId="27028"/>
          <pc:sldLayoutMkLst>
            <pc:docMk/>
            <pc:sldMasterMk cId="1836994038" sldId="2147483660"/>
            <pc:sldLayoutMk cId="3694762519" sldId="2147483661"/>
          </pc:sldLayoutMkLst>
        </pc:sldLayoutChg>
      </pc:sldMasterChg>
    </pc:docChg>
  </pc:docChgLst>
  <pc:docChgLst>
    <pc:chgData name="Martin Locock" userId="S::m.locock@uwtsd.ac.uk::e15b0232-237d-4436-a587-677fdd88485c" providerId="AD" clId="Web-{3CC5E858-4225-450F-A1DA-973900EDFDF9}"/>
    <pc:docChg chg="modSld">
      <pc:chgData name="Martin Locock" userId="S::m.locock@uwtsd.ac.uk::e15b0232-237d-4436-a587-677fdd88485c" providerId="AD" clId="Web-{3CC5E858-4225-450F-A1DA-973900EDFDF9}" dt="2022-03-22T16:03:52.166" v="4" actId="20577"/>
      <pc:docMkLst>
        <pc:docMk/>
      </pc:docMkLst>
      <pc:sldChg chg="modSp">
        <pc:chgData name="Martin Locock" userId="S::m.locock@uwtsd.ac.uk::e15b0232-237d-4436-a587-677fdd88485c" providerId="AD" clId="Web-{3CC5E858-4225-450F-A1DA-973900EDFDF9}" dt="2022-03-22T16:03:52.166" v="4" actId="20577"/>
        <pc:sldMkLst>
          <pc:docMk/>
          <pc:sldMk cId="895811309" sldId="269"/>
        </pc:sldMkLst>
        <pc:spChg chg="mod">
          <ac:chgData name="Martin Locock" userId="S::m.locock@uwtsd.ac.uk::e15b0232-237d-4436-a587-677fdd88485c" providerId="AD" clId="Web-{3CC5E858-4225-450F-A1DA-973900EDFDF9}" dt="2022-03-22T16:03:52.166" v="4" actId="20577"/>
          <ac:spMkLst>
            <pc:docMk/>
            <pc:sldMk cId="895811309" sldId="269"/>
            <ac:spMk id="3" creationId="{D7E1E830-BF52-4AD5-95E3-9A3A3E69BF06}"/>
          </ac:spMkLst>
        </pc:spChg>
      </pc:sldChg>
    </pc:docChg>
  </pc:docChgLst>
  <pc:docChgLst>
    <pc:chgData name="Martin Locock" userId="e15b0232-237d-4436-a587-677fdd88485c" providerId="ADAL" clId="{2A6532CD-1E5F-46F1-9C11-18DA9B04C390}"/>
    <pc:docChg chg="undo redo custSel addSld delSld modSld sldOrd">
      <pc:chgData name="Martin Locock" userId="e15b0232-237d-4436-a587-677fdd88485c" providerId="ADAL" clId="{2A6532CD-1E5F-46F1-9C11-18DA9B04C390}" dt="2024-04-08T15:09:28.403" v="1991" actId="27636"/>
      <pc:docMkLst>
        <pc:docMk/>
      </pc:docMkLst>
      <pc:sldChg chg="modSp mod">
        <pc:chgData name="Martin Locock" userId="e15b0232-237d-4436-a587-677fdd88485c" providerId="ADAL" clId="{2A6532CD-1E5F-46F1-9C11-18DA9B04C390}" dt="2024-03-21T11:48:52.231" v="264" actId="20577"/>
        <pc:sldMkLst>
          <pc:docMk/>
          <pc:sldMk cId="167424052" sldId="256"/>
        </pc:sldMkLst>
        <pc:spChg chg="mod">
          <ac:chgData name="Martin Locock" userId="e15b0232-237d-4436-a587-677fdd88485c" providerId="ADAL" clId="{2A6532CD-1E5F-46F1-9C11-18DA9B04C390}" dt="2024-03-21T11:48:52.231" v="264" actId="20577"/>
          <ac:spMkLst>
            <pc:docMk/>
            <pc:sldMk cId="167424052" sldId="256"/>
            <ac:spMk id="3" creationId="{00472AF1-905E-4DF7-9CA9-9062CBFE3A2F}"/>
          </ac:spMkLst>
        </pc:spChg>
      </pc:sldChg>
      <pc:sldChg chg="modSp mod">
        <pc:chgData name="Martin Locock" userId="e15b0232-237d-4436-a587-677fdd88485c" providerId="ADAL" clId="{2A6532CD-1E5F-46F1-9C11-18DA9B04C390}" dt="2024-03-21T11:50:56.953" v="275" actId="20577"/>
        <pc:sldMkLst>
          <pc:docMk/>
          <pc:sldMk cId="2121752880" sldId="262"/>
        </pc:sldMkLst>
        <pc:spChg chg="mod">
          <ac:chgData name="Martin Locock" userId="e15b0232-237d-4436-a587-677fdd88485c" providerId="ADAL" clId="{2A6532CD-1E5F-46F1-9C11-18DA9B04C390}" dt="2024-03-21T11:50:56.953" v="275" actId="20577"/>
          <ac:spMkLst>
            <pc:docMk/>
            <pc:sldMk cId="2121752880" sldId="262"/>
            <ac:spMk id="3" creationId="{00000000-0000-0000-0000-000000000000}"/>
          </ac:spMkLst>
        </pc:spChg>
      </pc:sldChg>
      <pc:sldChg chg="modSp mod">
        <pc:chgData name="Martin Locock" userId="e15b0232-237d-4436-a587-677fdd88485c" providerId="ADAL" clId="{2A6532CD-1E5F-46F1-9C11-18DA9B04C390}" dt="2024-04-08T09:40:17.470" v="1670" actId="20577"/>
        <pc:sldMkLst>
          <pc:docMk/>
          <pc:sldMk cId="1523874057" sldId="271"/>
        </pc:sldMkLst>
        <pc:spChg chg="mod">
          <ac:chgData name="Martin Locock" userId="e15b0232-237d-4436-a587-677fdd88485c" providerId="ADAL" clId="{2A6532CD-1E5F-46F1-9C11-18DA9B04C390}" dt="2024-04-08T09:40:17.470" v="1670" actId="20577"/>
          <ac:spMkLst>
            <pc:docMk/>
            <pc:sldMk cId="1523874057" sldId="271"/>
            <ac:spMk id="2" creationId="{B041C18E-774A-45F3-81E9-3745F80E8387}"/>
          </ac:spMkLst>
        </pc:spChg>
      </pc:sldChg>
      <pc:sldChg chg="del">
        <pc:chgData name="Martin Locock" userId="e15b0232-237d-4436-a587-677fdd88485c" providerId="ADAL" clId="{2A6532CD-1E5F-46F1-9C11-18DA9B04C390}" dt="2024-04-08T09:38:25.260" v="1599" actId="2696"/>
        <pc:sldMkLst>
          <pc:docMk/>
          <pc:sldMk cId="1006942820" sldId="273"/>
        </pc:sldMkLst>
      </pc:sldChg>
      <pc:sldChg chg="modSp mod">
        <pc:chgData name="Martin Locock" userId="e15b0232-237d-4436-a587-677fdd88485c" providerId="ADAL" clId="{2A6532CD-1E5F-46F1-9C11-18DA9B04C390}" dt="2024-04-08T09:41:52.140" v="1690" actId="6549"/>
        <pc:sldMkLst>
          <pc:docMk/>
          <pc:sldMk cId="1572549327" sldId="274"/>
        </pc:sldMkLst>
        <pc:spChg chg="mod">
          <ac:chgData name="Martin Locock" userId="e15b0232-237d-4436-a587-677fdd88485c" providerId="ADAL" clId="{2A6532CD-1E5F-46F1-9C11-18DA9B04C390}" dt="2024-04-08T09:41:52.140" v="1690" actId="6549"/>
          <ac:spMkLst>
            <pc:docMk/>
            <pc:sldMk cId="1572549327" sldId="274"/>
            <ac:spMk id="3" creationId="{305B93E0-B0A9-4FDA-ABC6-51F9A13F5FB2}"/>
          </ac:spMkLst>
        </pc:spChg>
      </pc:sldChg>
      <pc:sldChg chg="modSp mod">
        <pc:chgData name="Martin Locock" userId="e15b0232-237d-4436-a587-677fdd88485c" providerId="ADAL" clId="{2A6532CD-1E5F-46F1-9C11-18DA9B04C390}" dt="2024-04-08T09:42:20.940" v="1696" actId="20577"/>
        <pc:sldMkLst>
          <pc:docMk/>
          <pc:sldMk cId="4071880466" sldId="276"/>
        </pc:sldMkLst>
        <pc:spChg chg="mod">
          <ac:chgData name="Martin Locock" userId="e15b0232-237d-4436-a587-677fdd88485c" providerId="ADAL" clId="{2A6532CD-1E5F-46F1-9C11-18DA9B04C390}" dt="2024-04-08T09:42:20.940" v="1696" actId="20577"/>
          <ac:spMkLst>
            <pc:docMk/>
            <pc:sldMk cId="4071880466" sldId="276"/>
            <ac:spMk id="3" creationId="{F69148C4-EF7F-447E-90CF-3FA5E66E6897}"/>
          </ac:spMkLst>
        </pc:spChg>
      </pc:sldChg>
      <pc:sldChg chg="modSp mod">
        <pc:chgData name="Martin Locock" userId="e15b0232-237d-4436-a587-677fdd88485c" providerId="ADAL" clId="{2A6532CD-1E5F-46F1-9C11-18DA9B04C390}" dt="2024-04-08T08:19:26.412" v="629" actId="6549"/>
        <pc:sldMkLst>
          <pc:docMk/>
          <pc:sldMk cId="377288331" sldId="281"/>
        </pc:sldMkLst>
        <pc:spChg chg="mod">
          <ac:chgData name="Martin Locock" userId="e15b0232-237d-4436-a587-677fdd88485c" providerId="ADAL" clId="{2A6532CD-1E5F-46F1-9C11-18DA9B04C390}" dt="2024-04-08T08:19:26.412" v="629" actId="6549"/>
          <ac:spMkLst>
            <pc:docMk/>
            <pc:sldMk cId="377288331" sldId="281"/>
            <ac:spMk id="3" creationId="{33D56575-BF45-4D31-993A-A485287C7197}"/>
          </ac:spMkLst>
        </pc:spChg>
      </pc:sldChg>
      <pc:sldChg chg="modSp mod">
        <pc:chgData name="Martin Locock" userId="e15b0232-237d-4436-a587-677fdd88485c" providerId="ADAL" clId="{2A6532CD-1E5F-46F1-9C11-18DA9B04C390}" dt="2024-04-08T15:07:46.824" v="1981" actId="20577"/>
        <pc:sldMkLst>
          <pc:docMk/>
          <pc:sldMk cId="4044763074" sldId="282"/>
        </pc:sldMkLst>
        <pc:spChg chg="mod">
          <ac:chgData name="Martin Locock" userId="e15b0232-237d-4436-a587-677fdd88485c" providerId="ADAL" clId="{2A6532CD-1E5F-46F1-9C11-18DA9B04C390}" dt="2024-04-08T15:07:46.824" v="1981" actId="20577"/>
          <ac:spMkLst>
            <pc:docMk/>
            <pc:sldMk cId="4044763074" sldId="282"/>
            <ac:spMk id="7" creationId="{69822FFA-C7C8-43C4-8B42-58A1B448DE15}"/>
          </ac:spMkLst>
        </pc:spChg>
      </pc:sldChg>
      <pc:sldChg chg="addSp delSp modSp mod">
        <pc:chgData name="Martin Locock" userId="e15b0232-237d-4436-a587-677fdd88485c" providerId="ADAL" clId="{2A6532CD-1E5F-46F1-9C11-18DA9B04C390}" dt="2024-04-08T15:08:13.854" v="1985" actId="1076"/>
        <pc:sldMkLst>
          <pc:docMk/>
          <pc:sldMk cId="2201050070" sldId="283"/>
        </pc:sldMkLst>
        <pc:spChg chg="add del mod">
          <ac:chgData name="Martin Locock" userId="e15b0232-237d-4436-a587-677fdd88485c" providerId="ADAL" clId="{2A6532CD-1E5F-46F1-9C11-18DA9B04C390}" dt="2024-04-08T08:18:04.018" v="569"/>
          <ac:spMkLst>
            <pc:docMk/>
            <pc:sldMk cId="2201050070" sldId="283"/>
            <ac:spMk id="3" creationId="{6B867826-B288-A2FF-B409-750A1844AEE2}"/>
          </ac:spMkLst>
        </pc:spChg>
        <pc:spChg chg="add mod">
          <ac:chgData name="Martin Locock" userId="e15b0232-237d-4436-a587-677fdd88485c" providerId="ADAL" clId="{2A6532CD-1E5F-46F1-9C11-18DA9B04C390}" dt="2024-04-08T08:19:58.166" v="647" actId="20577"/>
          <ac:spMkLst>
            <pc:docMk/>
            <pc:sldMk cId="2201050070" sldId="283"/>
            <ac:spMk id="10" creationId="{7D5973CD-417E-B73E-A7CC-F5C6A65F07D0}"/>
          </ac:spMkLst>
        </pc:spChg>
        <pc:picChg chg="add mod">
          <ac:chgData name="Martin Locock" userId="e15b0232-237d-4436-a587-677fdd88485c" providerId="ADAL" clId="{2A6532CD-1E5F-46F1-9C11-18DA9B04C390}" dt="2024-04-08T15:08:13.854" v="1985" actId="1076"/>
          <ac:picMkLst>
            <pc:docMk/>
            <pc:sldMk cId="2201050070" sldId="283"/>
            <ac:picMk id="3" creationId="{67A063AF-6290-59C2-7389-F4433101BC5B}"/>
          </ac:picMkLst>
        </pc:picChg>
      </pc:sldChg>
      <pc:sldChg chg="modSp mod">
        <pc:chgData name="Martin Locock" userId="e15b0232-237d-4436-a587-677fdd88485c" providerId="ADAL" clId="{2A6532CD-1E5F-46F1-9C11-18DA9B04C390}" dt="2024-04-08T15:08:50.482" v="1988" actId="27636"/>
        <pc:sldMkLst>
          <pc:docMk/>
          <pc:sldMk cId="1861667826" sldId="284"/>
        </pc:sldMkLst>
        <pc:spChg chg="mod">
          <ac:chgData name="Martin Locock" userId="e15b0232-237d-4436-a587-677fdd88485c" providerId="ADAL" clId="{2A6532CD-1E5F-46F1-9C11-18DA9B04C390}" dt="2024-04-08T15:08:41.017" v="1986" actId="6549"/>
          <ac:spMkLst>
            <pc:docMk/>
            <pc:sldMk cId="1861667826" sldId="284"/>
            <ac:spMk id="2" creationId="{92DEE0E1-666D-4254-AD58-27CE03C52512}"/>
          </ac:spMkLst>
        </pc:spChg>
        <pc:spChg chg="mod">
          <ac:chgData name="Martin Locock" userId="e15b0232-237d-4436-a587-677fdd88485c" providerId="ADAL" clId="{2A6532CD-1E5F-46F1-9C11-18DA9B04C390}" dt="2024-04-08T15:08:50.482" v="1988" actId="27636"/>
          <ac:spMkLst>
            <pc:docMk/>
            <pc:sldMk cId="1861667826" sldId="284"/>
            <ac:spMk id="3" creationId="{54690574-EC9E-4AB8-8E5D-F8FB280667B8}"/>
          </ac:spMkLst>
        </pc:spChg>
      </pc:sldChg>
      <pc:sldChg chg="addSp modSp mod">
        <pc:chgData name="Martin Locock" userId="e15b0232-237d-4436-a587-677fdd88485c" providerId="ADAL" clId="{2A6532CD-1E5F-46F1-9C11-18DA9B04C390}" dt="2024-04-08T08:21:20.489" v="680" actId="20577"/>
        <pc:sldMkLst>
          <pc:docMk/>
          <pc:sldMk cId="1926352168" sldId="285"/>
        </pc:sldMkLst>
        <pc:spChg chg="add mod">
          <ac:chgData name="Martin Locock" userId="e15b0232-237d-4436-a587-677fdd88485c" providerId="ADAL" clId="{2A6532CD-1E5F-46F1-9C11-18DA9B04C390}" dt="2024-04-08T08:21:20.489" v="680" actId="20577"/>
          <ac:spMkLst>
            <pc:docMk/>
            <pc:sldMk cId="1926352168" sldId="285"/>
            <ac:spMk id="3" creationId="{4EFBB04D-A170-AC7A-B101-9EE394957456}"/>
          </ac:spMkLst>
        </pc:spChg>
      </pc:sldChg>
      <pc:sldChg chg="modSp mod">
        <pc:chgData name="Martin Locock" userId="e15b0232-237d-4436-a587-677fdd88485c" providerId="ADAL" clId="{2A6532CD-1E5F-46F1-9C11-18DA9B04C390}" dt="2024-04-08T15:09:28.403" v="1991" actId="27636"/>
        <pc:sldMkLst>
          <pc:docMk/>
          <pc:sldMk cId="1957101883" sldId="286"/>
        </pc:sldMkLst>
        <pc:spChg chg="mod">
          <ac:chgData name="Martin Locock" userId="e15b0232-237d-4436-a587-677fdd88485c" providerId="ADAL" clId="{2A6532CD-1E5F-46F1-9C11-18DA9B04C390}" dt="2024-04-08T15:09:25.458" v="1989" actId="6549"/>
          <ac:spMkLst>
            <pc:docMk/>
            <pc:sldMk cId="1957101883" sldId="286"/>
            <ac:spMk id="2" creationId="{92DEE0E1-666D-4254-AD58-27CE03C52512}"/>
          </ac:spMkLst>
        </pc:spChg>
        <pc:spChg chg="mod">
          <ac:chgData name="Martin Locock" userId="e15b0232-237d-4436-a587-677fdd88485c" providerId="ADAL" clId="{2A6532CD-1E5F-46F1-9C11-18DA9B04C390}" dt="2024-04-08T15:09:28.403" v="1991" actId="27636"/>
          <ac:spMkLst>
            <pc:docMk/>
            <pc:sldMk cId="1957101883" sldId="286"/>
            <ac:spMk id="3" creationId="{54690574-EC9E-4AB8-8E5D-F8FB280667B8}"/>
          </ac:spMkLst>
        </pc:spChg>
      </pc:sldChg>
      <pc:sldChg chg="addSp delSp modSp mod">
        <pc:chgData name="Martin Locock" userId="e15b0232-237d-4436-a587-677fdd88485c" providerId="ADAL" clId="{2A6532CD-1E5F-46F1-9C11-18DA9B04C390}" dt="2024-04-08T08:23:17.618" v="692" actId="478"/>
        <pc:sldMkLst>
          <pc:docMk/>
          <pc:sldMk cId="239675735" sldId="287"/>
        </pc:sldMkLst>
        <pc:spChg chg="add mod">
          <ac:chgData name="Martin Locock" userId="e15b0232-237d-4436-a587-677fdd88485c" providerId="ADAL" clId="{2A6532CD-1E5F-46F1-9C11-18DA9B04C390}" dt="2024-04-08T08:23:09.809" v="691" actId="20577"/>
          <ac:spMkLst>
            <pc:docMk/>
            <pc:sldMk cId="239675735" sldId="287"/>
            <ac:spMk id="10" creationId="{84E625ED-28DA-2EFC-61A8-9FE75A7DBA90}"/>
          </ac:spMkLst>
        </pc:spChg>
        <pc:picChg chg="add del mod">
          <ac:chgData name="Martin Locock" userId="e15b0232-237d-4436-a587-677fdd88485c" providerId="ADAL" clId="{2A6532CD-1E5F-46F1-9C11-18DA9B04C390}" dt="2024-04-08T08:23:17.618" v="692" actId="478"/>
          <ac:picMkLst>
            <pc:docMk/>
            <pc:sldMk cId="239675735" sldId="287"/>
            <ac:picMk id="3" creationId="{A0634D09-7953-FE4C-C714-CE8E92B6C5AB}"/>
          </ac:picMkLst>
        </pc:picChg>
      </pc:sldChg>
      <pc:sldChg chg="del">
        <pc:chgData name="Martin Locock" userId="e15b0232-237d-4436-a587-677fdd88485c" providerId="ADAL" clId="{2A6532CD-1E5F-46F1-9C11-18DA9B04C390}" dt="2024-04-08T09:38:28.321" v="1600" actId="2696"/>
        <pc:sldMkLst>
          <pc:docMk/>
          <pc:sldMk cId="1581982761" sldId="304"/>
        </pc:sldMkLst>
      </pc:sldChg>
      <pc:sldChg chg="modSp mod">
        <pc:chgData name="Martin Locock" userId="e15b0232-237d-4436-a587-677fdd88485c" providerId="ADAL" clId="{2A6532CD-1E5F-46F1-9C11-18DA9B04C390}" dt="2024-04-08T15:04:01.999" v="1973" actId="20577"/>
        <pc:sldMkLst>
          <pc:docMk/>
          <pc:sldMk cId="810554162" sldId="305"/>
        </pc:sldMkLst>
        <pc:spChg chg="mod">
          <ac:chgData name="Martin Locock" userId="e15b0232-237d-4436-a587-677fdd88485c" providerId="ADAL" clId="{2A6532CD-1E5F-46F1-9C11-18DA9B04C390}" dt="2024-04-08T15:04:01.999" v="1973" actId="20577"/>
          <ac:spMkLst>
            <pc:docMk/>
            <pc:sldMk cId="810554162" sldId="305"/>
            <ac:spMk id="3" creationId="{4269E30C-D558-42F0-B861-77766FBB8A0E}"/>
          </ac:spMkLst>
        </pc:spChg>
      </pc:sldChg>
      <pc:sldChg chg="ord">
        <pc:chgData name="Martin Locock" userId="e15b0232-237d-4436-a587-677fdd88485c" providerId="ADAL" clId="{2A6532CD-1E5F-46F1-9C11-18DA9B04C390}" dt="2024-04-08T09:09:59.047" v="1368"/>
        <pc:sldMkLst>
          <pc:docMk/>
          <pc:sldMk cId="4204838971" sldId="306"/>
        </pc:sldMkLst>
      </pc:sldChg>
      <pc:sldChg chg="ord">
        <pc:chgData name="Martin Locock" userId="e15b0232-237d-4436-a587-677fdd88485c" providerId="ADAL" clId="{2A6532CD-1E5F-46F1-9C11-18DA9B04C390}" dt="2024-04-08T08:27:40.275" v="698" actId="20578"/>
        <pc:sldMkLst>
          <pc:docMk/>
          <pc:sldMk cId="3981742860" sldId="307"/>
        </pc:sldMkLst>
      </pc:sldChg>
      <pc:sldChg chg="modSp mod">
        <pc:chgData name="Martin Locock" userId="e15b0232-237d-4436-a587-677fdd88485c" providerId="ADAL" clId="{2A6532CD-1E5F-46F1-9C11-18DA9B04C390}" dt="2024-04-08T08:26:00.859" v="695" actId="20577"/>
        <pc:sldMkLst>
          <pc:docMk/>
          <pc:sldMk cId="1250183772" sldId="308"/>
        </pc:sldMkLst>
        <pc:spChg chg="mod">
          <ac:chgData name="Martin Locock" userId="e15b0232-237d-4436-a587-677fdd88485c" providerId="ADAL" clId="{2A6532CD-1E5F-46F1-9C11-18DA9B04C390}" dt="2024-04-08T08:26:00.859" v="695" actId="20577"/>
          <ac:spMkLst>
            <pc:docMk/>
            <pc:sldMk cId="1250183772" sldId="308"/>
            <ac:spMk id="3" creationId="{C20FE8B6-37C8-4002-0450-07CB85370AFB}"/>
          </ac:spMkLst>
        </pc:spChg>
      </pc:sldChg>
      <pc:sldChg chg="modSp new mod">
        <pc:chgData name="Martin Locock" userId="e15b0232-237d-4436-a587-677fdd88485c" providerId="ADAL" clId="{2A6532CD-1E5F-46F1-9C11-18DA9B04C390}" dt="2024-04-08T09:38:57.875" v="1651" actId="20577"/>
        <pc:sldMkLst>
          <pc:docMk/>
          <pc:sldMk cId="2934463526" sldId="309"/>
        </pc:sldMkLst>
        <pc:spChg chg="mod">
          <ac:chgData name="Martin Locock" userId="e15b0232-237d-4436-a587-677fdd88485c" providerId="ADAL" clId="{2A6532CD-1E5F-46F1-9C11-18DA9B04C390}" dt="2024-03-07T14:10:36.123" v="28" actId="6549"/>
          <ac:spMkLst>
            <pc:docMk/>
            <pc:sldMk cId="2934463526" sldId="309"/>
            <ac:spMk id="2" creationId="{457AC2CD-D63B-AAF0-2495-1CE79EC66AB0}"/>
          </ac:spMkLst>
        </pc:spChg>
        <pc:spChg chg="mod">
          <ac:chgData name="Martin Locock" userId="e15b0232-237d-4436-a587-677fdd88485c" providerId="ADAL" clId="{2A6532CD-1E5F-46F1-9C11-18DA9B04C390}" dt="2024-04-08T09:38:57.875" v="1651" actId="20577"/>
          <ac:spMkLst>
            <pc:docMk/>
            <pc:sldMk cId="2934463526" sldId="309"/>
            <ac:spMk id="3" creationId="{96011C2E-67FC-348A-312E-5065A6E29FBD}"/>
          </ac:spMkLst>
        </pc:spChg>
      </pc:sldChg>
      <pc:sldChg chg="addSp delSp modSp new mod">
        <pc:chgData name="Martin Locock" userId="e15b0232-237d-4436-a587-677fdd88485c" providerId="ADAL" clId="{2A6532CD-1E5F-46F1-9C11-18DA9B04C390}" dt="2024-03-21T14:39:01.785" v="357" actId="9405"/>
        <pc:sldMkLst>
          <pc:docMk/>
          <pc:sldMk cId="3449364049" sldId="310"/>
        </pc:sldMkLst>
        <pc:spChg chg="mod">
          <ac:chgData name="Martin Locock" userId="e15b0232-237d-4436-a587-677fdd88485c" providerId="ADAL" clId="{2A6532CD-1E5F-46F1-9C11-18DA9B04C390}" dt="2024-03-21T14:34:18.417" v="350" actId="20577"/>
          <ac:spMkLst>
            <pc:docMk/>
            <pc:sldMk cId="3449364049" sldId="310"/>
            <ac:spMk id="2" creationId="{2E9C3BC0-CF2A-C7FC-2D99-65301BDF16D2}"/>
          </ac:spMkLst>
        </pc:spChg>
        <pc:spChg chg="del">
          <ac:chgData name="Martin Locock" userId="e15b0232-237d-4436-a587-677fdd88485c" providerId="ADAL" clId="{2A6532CD-1E5F-46F1-9C11-18DA9B04C390}" dt="2024-03-21T14:29:31.301" v="280" actId="22"/>
          <ac:spMkLst>
            <pc:docMk/>
            <pc:sldMk cId="3449364049" sldId="310"/>
            <ac:spMk id="3" creationId="{AE4332BB-DE40-125D-9FD5-AE479A55FF65}"/>
          </ac:spMkLst>
        </pc:spChg>
        <pc:spChg chg="add mod">
          <ac:chgData name="Martin Locock" userId="e15b0232-237d-4436-a587-677fdd88485c" providerId="ADAL" clId="{2A6532CD-1E5F-46F1-9C11-18DA9B04C390}" dt="2024-03-21T14:34:55.840" v="353" actId="1076"/>
          <ac:spMkLst>
            <pc:docMk/>
            <pc:sldMk cId="3449364049" sldId="310"/>
            <ac:spMk id="16" creationId="{8B9AEDD7-072B-6B2F-F0ED-A05D4C8674DC}"/>
          </ac:spMkLst>
        </pc:spChg>
        <pc:picChg chg="add mod">
          <ac:chgData name="Martin Locock" userId="e15b0232-237d-4436-a587-677fdd88485c" providerId="ADAL" clId="{2A6532CD-1E5F-46F1-9C11-18DA9B04C390}" dt="2024-03-21T14:27:41.331" v="279" actId="14100"/>
          <ac:picMkLst>
            <pc:docMk/>
            <pc:sldMk cId="3449364049" sldId="310"/>
            <ac:picMk id="5" creationId="{27D37C0E-442D-4F2A-A52F-71E845E8B9F1}"/>
          </ac:picMkLst>
        </pc:picChg>
        <pc:picChg chg="add mod ord">
          <ac:chgData name="Martin Locock" userId="e15b0232-237d-4436-a587-677fdd88485c" providerId="ADAL" clId="{2A6532CD-1E5F-46F1-9C11-18DA9B04C390}" dt="2024-03-21T14:38:51.355" v="356" actId="1076"/>
          <ac:picMkLst>
            <pc:docMk/>
            <pc:sldMk cId="3449364049" sldId="310"/>
            <ac:picMk id="7" creationId="{856CE3D6-5CC9-9AE6-A2B0-26B3B3A89665}"/>
          </ac:picMkLst>
        </pc:picChg>
        <pc:picChg chg="add mod">
          <ac:chgData name="Martin Locock" userId="e15b0232-237d-4436-a587-677fdd88485c" providerId="ADAL" clId="{2A6532CD-1E5F-46F1-9C11-18DA9B04C390}" dt="2024-03-21T14:33:40.296" v="343" actId="1076"/>
          <ac:picMkLst>
            <pc:docMk/>
            <pc:sldMk cId="3449364049" sldId="310"/>
            <ac:picMk id="14" creationId="{B817B748-DEDF-1EB3-F6C8-25D0BB0A8C5C}"/>
          </ac:picMkLst>
        </pc:picChg>
        <pc:picChg chg="add mod">
          <ac:chgData name="Martin Locock" userId="e15b0232-237d-4436-a587-677fdd88485c" providerId="ADAL" clId="{2A6532CD-1E5F-46F1-9C11-18DA9B04C390}" dt="2024-03-21T14:34:14.513" v="345" actId="1076"/>
          <ac:picMkLst>
            <pc:docMk/>
            <pc:sldMk cId="3449364049" sldId="310"/>
            <ac:picMk id="1026" creationId="{AF43DB65-4EFB-A72C-50E1-9370ADB671CD}"/>
          </ac:picMkLst>
        </pc:picChg>
        <pc:inkChg chg="add">
          <ac:chgData name="Martin Locock" userId="e15b0232-237d-4436-a587-677fdd88485c" providerId="ADAL" clId="{2A6532CD-1E5F-46F1-9C11-18DA9B04C390}" dt="2024-03-21T14:31:48.057" v="335" actId="9405"/>
          <ac:inkMkLst>
            <pc:docMk/>
            <pc:sldMk cId="3449364049" sldId="310"/>
            <ac:inkMk id="8" creationId="{36948D25-E269-7D99-A7F1-6BD99DCE9098}"/>
          </ac:inkMkLst>
        </pc:inkChg>
        <pc:inkChg chg="add">
          <ac:chgData name="Martin Locock" userId="e15b0232-237d-4436-a587-677fdd88485c" providerId="ADAL" clId="{2A6532CD-1E5F-46F1-9C11-18DA9B04C390}" dt="2024-03-21T14:31:50.888" v="336" actId="9405"/>
          <ac:inkMkLst>
            <pc:docMk/>
            <pc:sldMk cId="3449364049" sldId="310"/>
            <ac:inkMk id="9" creationId="{4714A868-828E-8F58-BFFE-93778A88AF55}"/>
          </ac:inkMkLst>
        </pc:inkChg>
        <pc:inkChg chg="add">
          <ac:chgData name="Martin Locock" userId="e15b0232-237d-4436-a587-677fdd88485c" providerId="ADAL" clId="{2A6532CD-1E5F-46F1-9C11-18DA9B04C390}" dt="2024-03-21T14:31:57.729" v="337" actId="9405"/>
          <ac:inkMkLst>
            <pc:docMk/>
            <pc:sldMk cId="3449364049" sldId="310"/>
            <ac:inkMk id="10" creationId="{886C0A74-1AF0-EE39-A125-5CA74C3D4D19}"/>
          </ac:inkMkLst>
        </pc:inkChg>
        <pc:inkChg chg="add">
          <ac:chgData name="Martin Locock" userId="e15b0232-237d-4436-a587-677fdd88485c" providerId="ADAL" clId="{2A6532CD-1E5F-46F1-9C11-18DA9B04C390}" dt="2024-03-21T14:32:01.188" v="338" actId="9405"/>
          <ac:inkMkLst>
            <pc:docMk/>
            <pc:sldMk cId="3449364049" sldId="310"/>
            <ac:inkMk id="11" creationId="{2DA6609C-6DC9-B5ED-3C5A-C4C87B3DC6EF}"/>
          </ac:inkMkLst>
        </pc:inkChg>
        <pc:inkChg chg="add">
          <ac:chgData name="Martin Locock" userId="e15b0232-237d-4436-a587-677fdd88485c" providerId="ADAL" clId="{2A6532CD-1E5F-46F1-9C11-18DA9B04C390}" dt="2024-03-21T14:32:03.037" v="339" actId="9405"/>
          <ac:inkMkLst>
            <pc:docMk/>
            <pc:sldMk cId="3449364049" sldId="310"/>
            <ac:inkMk id="12" creationId="{79E734C9-53DE-B71C-EE47-607149B36D45}"/>
          </ac:inkMkLst>
        </pc:inkChg>
        <pc:inkChg chg="add">
          <ac:chgData name="Martin Locock" userId="e15b0232-237d-4436-a587-677fdd88485c" providerId="ADAL" clId="{2A6532CD-1E5F-46F1-9C11-18DA9B04C390}" dt="2024-03-21T14:39:01.785" v="357" actId="9405"/>
          <ac:inkMkLst>
            <pc:docMk/>
            <pc:sldMk cId="3449364049" sldId="310"/>
            <ac:inkMk id="17" creationId="{2FA85E8E-4D6E-AFF5-16A0-D88421722CA7}"/>
          </ac:inkMkLst>
        </pc:inkChg>
      </pc:sldChg>
      <pc:sldChg chg="modSp new mod">
        <pc:chgData name="Martin Locock" userId="e15b0232-237d-4436-a587-677fdd88485c" providerId="ADAL" clId="{2A6532CD-1E5F-46F1-9C11-18DA9B04C390}" dt="2024-04-08T09:10:17.057" v="1398" actId="6549"/>
        <pc:sldMkLst>
          <pc:docMk/>
          <pc:sldMk cId="1856150861" sldId="311"/>
        </pc:sldMkLst>
        <pc:spChg chg="mod">
          <ac:chgData name="Martin Locock" userId="e15b0232-237d-4436-a587-677fdd88485c" providerId="ADAL" clId="{2A6532CD-1E5F-46F1-9C11-18DA9B04C390}" dt="2024-04-08T07:53:22.557" v="367" actId="20577"/>
          <ac:spMkLst>
            <pc:docMk/>
            <pc:sldMk cId="1856150861" sldId="311"/>
            <ac:spMk id="2" creationId="{0CE443A2-990B-F730-F04A-CCEF617B9EE1}"/>
          </ac:spMkLst>
        </pc:spChg>
        <pc:spChg chg="mod">
          <ac:chgData name="Martin Locock" userId="e15b0232-237d-4436-a587-677fdd88485c" providerId="ADAL" clId="{2A6532CD-1E5F-46F1-9C11-18DA9B04C390}" dt="2024-04-08T09:10:17.057" v="1398" actId="6549"/>
          <ac:spMkLst>
            <pc:docMk/>
            <pc:sldMk cId="1856150861" sldId="311"/>
            <ac:spMk id="3" creationId="{14836A17-A59D-F13D-1328-BE087BE4B6EC}"/>
          </ac:spMkLst>
        </pc:spChg>
      </pc:sldChg>
      <pc:sldChg chg="addSp modSp new mod">
        <pc:chgData name="Martin Locock" userId="e15b0232-237d-4436-a587-677fdd88485c" providerId="ADAL" clId="{2A6532CD-1E5F-46F1-9C11-18DA9B04C390}" dt="2024-04-08T09:08:47.601" v="1366" actId="20577"/>
        <pc:sldMkLst>
          <pc:docMk/>
          <pc:sldMk cId="2091467442" sldId="312"/>
        </pc:sldMkLst>
        <pc:spChg chg="mod">
          <ac:chgData name="Martin Locock" userId="e15b0232-237d-4436-a587-677fdd88485c" providerId="ADAL" clId="{2A6532CD-1E5F-46F1-9C11-18DA9B04C390}" dt="2024-04-08T08:29:59.960" v="731" actId="20577"/>
          <ac:spMkLst>
            <pc:docMk/>
            <pc:sldMk cId="2091467442" sldId="312"/>
            <ac:spMk id="2" creationId="{75C5B0E9-A810-7602-BF95-8566EE38697C}"/>
          </ac:spMkLst>
        </pc:spChg>
        <pc:spChg chg="mod">
          <ac:chgData name="Martin Locock" userId="e15b0232-237d-4436-a587-677fdd88485c" providerId="ADAL" clId="{2A6532CD-1E5F-46F1-9C11-18DA9B04C390}" dt="2024-04-08T09:08:47.601" v="1366" actId="20577"/>
          <ac:spMkLst>
            <pc:docMk/>
            <pc:sldMk cId="2091467442" sldId="312"/>
            <ac:spMk id="3" creationId="{24F901D9-E755-F052-7A3D-B41407CF4863}"/>
          </ac:spMkLst>
        </pc:spChg>
        <pc:spChg chg="add mod">
          <ac:chgData name="Martin Locock" userId="e15b0232-237d-4436-a587-677fdd88485c" providerId="ADAL" clId="{2A6532CD-1E5F-46F1-9C11-18DA9B04C390}" dt="2024-04-08T08:37:12.706" v="921" actId="1076"/>
          <ac:spMkLst>
            <pc:docMk/>
            <pc:sldMk cId="2091467442" sldId="312"/>
            <ac:spMk id="6" creationId="{F8AAF995-FCD2-6735-607B-5FD4BFF85701}"/>
          </ac:spMkLst>
        </pc:spChg>
        <pc:picChg chg="add mod">
          <ac:chgData name="Martin Locock" userId="e15b0232-237d-4436-a587-677fdd88485c" providerId="ADAL" clId="{2A6532CD-1E5F-46F1-9C11-18DA9B04C390}" dt="2024-04-08T08:36:20.444" v="837" actId="1076"/>
          <ac:picMkLst>
            <pc:docMk/>
            <pc:sldMk cId="2091467442" sldId="312"/>
            <ac:picMk id="5" creationId="{26AF684F-9A7D-C441-B2F9-B7D3E8B00E28}"/>
          </ac:picMkLst>
        </pc:picChg>
      </pc:sldChg>
      <pc:sldChg chg="addSp delSp modSp new mod">
        <pc:chgData name="Martin Locock" userId="e15b0232-237d-4436-a587-677fdd88485c" providerId="ADAL" clId="{2A6532CD-1E5F-46F1-9C11-18DA9B04C390}" dt="2024-04-08T09:04:38.361" v="1336" actId="20577"/>
        <pc:sldMkLst>
          <pc:docMk/>
          <pc:sldMk cId="577306175" sldId="313"/>
        </pc:sldMkLst>
        <pc:spChg chg="mod">
          <ac:chgData name="Martin Locock" userId="e15b0232-237d-4436-a587-677fdd88485c" providerId="ADAL" clId="{2A6532CD-1E5F-46F1-9C11-18DA9B04C390}" dt="2024-04-08T08:57:12.171" v="1154" actId="20577"/>
          <ac:spMkLst>
            <pc:docMk/>
            <pc:sldMk cId="577306175" sldId="313"/>
            <ac:spMk id="2" creationId="{937AAE5E-CD5C-DA43-6CB4-4FDD7898D6A6}"/>
          </ac:spMkLst>
        </pc:spChg>
        <pc:spChg chg="del">
          <ac:chgData name="Martin Locock" userId="e15b0232-237d-4436-a587-677fdd88485c" providerId="ADAL" clId="{2A6532CD-1E5F-46F1-9C11-18DA9B04C390}" dt="2024-04-08T08:55:44.751" v="1049"/>
          <ac:spMkLst>
            <pc:docMk/>
            <pc:sldMk cId="577306175" sldId="313"/>
            <ac:spMk id="3" creationId="{F9B321F8-CFCB-5711-0DFB-96088479AC80}"/>
          </ac:spMkLst>
        </pc:spChg>
        <pc:spChg chg="add mod">
          <ac:chgData name="Martin Locock" userId="e15b0232-237d-4436-a587-677fdd88485c" providerId="ADAL" clId="{2A6532CD-1E5F-46F1-9C11-18DA9B04C390}" dt="2024-04-08T09:04:38.361" v="1336" actId="20577"/>
          <ac:spMkLst>
            <pc:docMk/>
            <pc:sldMk cId="577306175" sldId="313"/>
            <ac:spMk id="6" creationId="{3DE7D5DB-B55F-BAAE-A986-D9A1081D9E5F}"/>
          </ac:spMkLst>
        </pc:spChg>
        <pc:picChg chg="add mod">
          <ac:chgData name="Martin Locock" userId="e15b0232-237d-4436-a587-677fdd88485c" providerId="ADAL" clId="{2A6532CD-1E5F-46F1-9C11-18DA9B04C390}" dt="2024-04-08T08:55:46.892" v="1050" actId="1076"/>
          <ac:picMkLst>
            <pc:docMk/>
            <pc:sldMk cId="577306175" sldId="313"/>
            <ac:picMk id="4" creationId="{0CD839D0-6F1A-3843-CCBC-09688A2B8012}"/>
          </ac:picMkLst>
        </pc:picChg>
        <pc:picChg chg="add mod">
          <ac:chgData name="Martin Locock" userId="e15b0232-237d-4436-a587-677fdd88485c" providerId="ADAL" clId="{2A6532CD-1E5F-46F1-9C11-18DA9B04C390}" dt="2024-04-08T09:04:09.131" v="1290" actId="1076"/>
          <ac:picMkLst>
            <pc:docMk/>
            <pc:sldMk cId="577306175" sldId="313"/>
            <ac:picMk id="5" creationId="{F50DB1D4-38C4-1CB2-8065-C38D080EB7C6}"/>
          </ac:picMkLst>
        </pc:picChg>
        <pc:picChg chg="add mod">
          <ac:chgData name="Martin Locock" userId="e15b0232-237d-4436-a587-677fdd88485c" providerId="ADAL" clId="{2A6532CD-1E5F-46F1-9C11-18DA9B04C390}" dt="2024-04-08T08:58:26.651" v="1160" actId="1076"/>
          <ac:picMkLst>
            <pc:docMk/>
            <pc:sldMk cId="577306175" sldId="313"/>
            <ac:picMk id="8" creationId="{55582867-2CB3-472B-226B-465554E69A31}"/>
          </ac:picMkLst>
        </pc:picChg>
      </pc:sldChg>
      <pc:sldChg chg="modSp new mod">
        <pc:chgData name="Martin Locock" userId="e15b0232-237d-4436-a587-677fdd88485c" providerId="ADAL" clId="{2A6532CD-1E5F-46F1-9C11-18DA9B04C390}" dt="2024-04-08T09:40:38.666" v="1672" actId="20577"/>
        <pc:sldMkLst>
          <pc:docMk/>
          <pc:sldMk cId="2551488484" sldId="314"/>
        </pc:sldMkLst>
        <pc:spChg chg="mod">
          <ac:chgData name="Martin Locock" userId="e15b0232-237d-4436-a587-677fdd88485c" providerId="ADAL" clId="{2A6532CD-1E5F-46F1-9C11-18DA9B04C390}" dt="2024-04-08T09:33:13.852" v="1450" actId="6549"/>
          <ac:spMkLst>
            <pc:docMk/>
            <pc:sldMk cId="2551488484" sldId="314"/>
            <ac:spMk id="2" creationId="{9A3EAF7C-C041-493E-EF46-73D9C5C11C86}"/>
          </ac:spMkLst>
        </pc:spChg>
        <pc:spChg chg="mod">
          <ac:chgData name="Martin Locock" userId="e15b0232-237d-4436-a587-677fdd88485c" providerId="ADAL" clId="{2A6532CD-1E5F-46F1-9C11-18DA9B04C390}" dt="2024-04-08T09:40:38.666" v="1672" actId="20577"/>
          <ac:spMkLst>
            <pc:docMk/>
            <pc:sldMk cId="2551488484" sldId="314"/>
            <ac:spMk id="3" creationId="{6D8442EE-EE31-5526-60EB-22A13EDE43B1}"/>
          </ac:spMkLst>
        </pc:spChg>
      </pc:sldChg>
      <pc:sldChg chg="modSp new mod">
        <pc:chgData name="Martin Locock" userId="e15b0232-237d-4436-a587-677fdd88485c" providerId="ADAL" clId="{2A6532CD-1E5F-46F1-9C11-18DA9B04C390}" dt="2024-04-08T09:40:46.691" v="1674" actId="20577"/>
        <pc:sldMkLst>
          <pc:docMk/>
          <pc:sldMk cId="3612163829" sldId="315"/>
        </pc:sldMkLst>
        <pc:spChg chg="mod">
          <ac:chgData name="Martin Locock" userId="e15b0232-237d-4436-a587-677fdd88485c" providerId="ADAL" clId="{2A6532CD-1E5F-46F1-9C11-18DA9B04C390}" dt="2024-04-08T09:33:09.367" v="1449" actId="20577"/>
          <ac:spMkLst>
            <pc:docMk/>
            <pc:sldMk cId="3612163829" sldId="315"/>
            <ac:spMk id="2" creationId="{2DE7A3A8-CC91-07C4-27E0-400FEE9EA96F}"/>
          </ac:spMkLst>
        </pc:spChg>
        <pc:spChg chg="mod">
          <ac:chgData name="Martin Locock" userId="e15b0232-237d-4436-a587-677fdd88485c" providerId="ADAL" clId="{2A6532CD-1E5F-46F1-9C11-18DA9B04C390}" dt="2024-04-08T09:40:46.691" v="1674" actId="20577"/>
          <ac:spMkLst>
            <pc:docMk/>
            <pc:sldMk cId="3612163829" sldId="315"/>
            <ac:spMk id="3" creationId="{B3FD6659-8E18-1B9F-72A2-FAFC26D3D4AB}"/>
          </ac:spMkLst>
        </pc:spChg>
      </pc:sldChg>
      <pc:sldChg chg="modSp new mod">
        <pc:chgData name="Martin Locock" userId="e15b0232-237d-4436-a587-677fdd88485c" providerId="ADAL" clId="{2A6532CD-1E5F-46F1-9C11-18DA9B04C390}" dt="2024-04-08T09:40:55.290" v="1676" actId="20577"/>
        <pc:sldMkLst>
          <pc:docMk/>
          <pc:sldMk cId="357652786" sldId="316"/>
        </pc:sldMkLst>
        <pc:spChg chg="mod">
          <ac:chgData name="Martin Locock" userId="e15b0232-237d-4436-a587-677fdd88485c" providerId="ADAL" clId="{2A6532CD-1E5F-46F1-9C11-18DA9B04C390}" dt="2024-04-08T09:34:02.821" v="1471" actId="20577"/>
          <ac:spMkLst>
            <pc:docMk/>
            <pc:sldMk cId="357652786" sldId="316"/>
            <ac:spMk id="2" creationId="{78A09F0C-A52C-CE44-E6DF-E65DD14704CC}"/>
          </ac:spMkLst>
        </pc:spChg>
        <pc:spChg chg="mod">
          <ac:chgData name="Martin Locock" userId="e15b0232-237d-4436-a587-677fdd88485c" providerId="ADAL" clId="{2A6532CD-1E5F-46F1-9C11-18DA9B04C390}" dt="2024-04-08T09:40:55.290" v="1676" actId="20577"/>
          <ac:spMkLst>
            <pc:docMk/>
            <pc:sldMk cId="357652786" sldId="316"/>
            <ac:spMk id="3" creationId="{5F24C0CB-5D75-3251-F4AA-FEDB4F40BBB8}"/>
          </ac:spMkLst>
        </pc:spChg>
      </pc:sldChg>
      <pc:sldChg chg="modSp new mod">
        <pc:chgData name="Martin Locock" userId="e15b0232-237d-4436-a587-677fdd88485c" providerId="ADAL" clId="{2A6532CD-1E5F-46F1-9C11-18DA9B04C390}" dt="2024-04-08T09:40:59.890" v="1677" actId="20577"/>
        <pc:sldMkLst>
          <pc:docMk/>
          <pc:sldMk cId="4224008458" sldId="317"/>
        </pc:sldMkLst>
        <pc:spChg chg="mod">
          <ac:chgData name="Martin Locock" userId="e15b0232-237d-4436-a587-677fdd88485c" providerId="ADAL" clId="{2A6532CD-1E5F-46F1-9C11-18DA9B04C390}" dt="2024-04-08T09:35:16.413" v="1507" actId="20577"/>
          <ac:spMkLst>
            <pc:docMk/>
            <pc:sldMk cId="4224008458" sldId="317"/>
            <ac:spMk id="2" creationId="{6CB7FDDF-E08F-124D-ADF3-10870674CEC5}"/>
          </ac:spMkLst>
        </pc:spChg>
        <pc:spChg chg="mod">
          <ac:chgData name="Martin Locock" userId="e15b0232-237d-4436-a587-677fdd88485c" providerId="ADAL" clId="{2A6532CD-1E5F-46F1-9C11-18DA9B04C390}" dt="2024-04-08T09:40:59.890" v="1677" actId="20577"/>
          <ac:spMkLst>
            <pc:docMk/>
            <pc:sldMk cId="4224008458" sldId="317"/>
            <ac:spMk id="3" creationId="{80F4E22D-5E82-5879-2F2A-1095B8B5E55C}"/>
          </ac:spMkLst>
        </pc:spChg>
      </pc:sldChg>
      <pc:sldChg chg="modSp new mod">
        <pc:chgData name="Martin Locock" userId="e15b0232-237d-4436-a587-677fdd88485c" providerId="ADAL" clId="{2A6532CD-1E5F-46F1-9C11-18DA9B04C390}" dt="2024-04-08T09:41:11.910" v="1679" actId="20577"/>
        <pc:sldMkLst>
          <pc:docMk/>
          <pc:sldMk cId="3534410204" sldId="318"/>
        </pc:sldMkLst>
        <pc:spChg chg="mod">
          <ac:chgData name="Martin Locock" userId="e15b0232-237d-4436-a587-677fdd88485c" providerId="ADAL" clId="{2A6532CD-1E5F-46F1-9C11-18DA9B04C390}" dt="2024-04-08T09:35:45.499" v="1528" actId="20577"/>
          <ac:spMkLst>
            <pc:docMk/>
            <pc:sldMk cId="3534410204" sldId="318"/>
            <ac:spMk id="2" creationId="{B94AC1D2-1113-40C6-C51C-B34B728133C1}"/>
          </ac:spMkLst>
        </pc:spChg>
        <pc:spChg chg="mod">
          <ac:chgData name="Martin Locock" userId="e15b0232-237d-4436-a587-677fdd88485c" providerId="ADAL" clId="{2A6532CD-1E5F-46F1-9C11-18DA9B04C390}" dt="2024-04-08T09:41:11.910" v="1679" actId="20577"/>
          <ac:spMkLst>
            <pc:docMk/>
            <pc:sldMk cId="3534410204" sldId="318"/>
            <ac:spMk id="3" creationId="{78AE6BAC-ECD4-ACAF-BF82-8844440A95BE}"/>
          </ac:spMkLst>
        </pc:spChg>
      </pc:sldChg>
      <pc:sldChg chg="modSp new mod">
        <pc:chgData name="Martin Locock" userId="e15b0232-237d-4436-a587-677fdd88485c" providerId="ADAL" clId="{2A6532CD-1E5F-46F1-9C11-18DA9B04C390}" dt="2024-04-08T09:41:29.095" v="1686" actId="6549"/>
        <pc:sldMkLst>
          <pc:docMk/>
          <pc:sldMk cId="1040101573" sldId="319"/>
        </pc:sldMkLst>
        <pc:spChg chg="mod">
          <ac:chgData name="Martin Locock" userId="e15b0232-237d-4436-a587-677fdd88485c" providerId="ADAL" clId="{2A6532CD-1E5F-46F1-9C11-18DA9B04C390}" dt="2024-04-08T09:36:07.727" v="1547" actId="20577"/>
          <ac:spMkLst>
            <pc:docMk/>
            <pc:sldMk cId="1040101573" sldId="319"/>
            <ac:spMk id="2" creationId="{AE7246C8-551F-87FD-B573-99EDBB27448E}"/>
          </ac:spMkLst>
        </pc:spChg>
        <pc:spChg chg="mod">
          <ac:chgData name="Martin Locock" userId="e15b0232-237d-4436-a587-677fdd88485c" providerId="ADAL" clId="{2A6532CD-1E5F-46F1-9C11-18DA9B04C390}" dt="2024-04-08T09:41:29.095" v="1686" actId="6549"/>
          <ac:spMkLst>
            <pc:docMk/>
            <pc:sldMk cId="1040101573" sldId="319"/>
            <ac:spMk id="3" creationId="{9186B74A-97B7-59BB-3E0B-C5E32940A603}"/>
          </ac:spMkLst>
        </pc:spChg>
      </pc:sldChg>
      <pc:sldChg chg="modSp new mod">
        <pc:chgData name="Martin Locock" userId="e15b0232-237d-4436-a587-677fdd88485c" providerId="ADAL" clId="{2A6532CD-1E5F-46F1-9C11-18DA9B04C390}" dt="2024-04-08T09:41:35.430" v="1687" actId="20577"/>
        <pc:sldMkLst>
          <pc:docMk/>
          <pc:sldMk cId="2428939492" sldId="320"/>
        </pc:sldMkLst>
        <pc:spChg chg="mod">
          <ac:chgData name="Martin Locock" userId="e15b0232-237d-4436-a587-677fdd88485c" providerId="ADAL" clId="{2A6532CD-1E5F-46F1-9C11-18DA9B04C390}" dt="2024-04-08T09:37:08.432" v="1570" actId="20577"/>
          <ac:spMkLst>
            <pc:docMk/>
            <pc:sldMk cId="2428939492" sldId="320"/>
            <ac:spMk id="2" creationId="{9DF23D12-F4D1-E400-FECB-F0283263A6EF}"/>
          </ac:spMkLst>
        </pc:spChg>
        <pc:spChg chg="mod">
          <ac:chgData name="Martin Locock" userId="e15b0232-237d-4436-a587-677fdd88485c" providerId="ADAL" clId="{2A6532CD-1E5F-46F1-9C11-18DA9B04C390}" dt="2024-04-08T09:41:35.430" v="1687" actId="20577"/>
          <ac:spMkLst>
            <pc:docMk/>
            <pc:sldMk cId="2428939492" sldId="320"/>
            <ac:spMk id="3" creationId="{0C7721A0-DE45-5296-15C9-ABC929D8B2EE}"/>
          </ac:spMkLst>
        </pc:spChg>
      </pc:sldChg>
      <pc:sldChg chg="modSp new mod">
        <pc:chgData name="Martin Locock" userId="e15b0232-237d-4436-a587-677fdd88485c" providerId="ADAL" clId="{2A6532CD-1E5F-46F1-9C11-18DA9B04C390}" dt="2024-04-08T09:41:44.105" v="1689" actId="20577"/>
        <pc:sldMkLst>
          <pc:docMk/>
          <pc:sldMk cId="1054589835" sldId="321"/>
        </pc:sldMkLst>
        <pc:spChg chg="mod">
          <ac:chgData name="Martin Locock" userId="e15b0232-237d-4436-a587-677fdd88485c" providerId="ADAL" clId="{2A6532CD-1E5F-46F1-9C11-18DA9B04C390}" dt="2024-04-08T09:37:52.220" v="1596" actId="20577"/>
          <ac:spMkLst>
            <pc:docMk/>
            <pc:sldMk cId="1054589835" sldId="321"/>
            <ac:spMk id="2" creationId="{26FAF4DD-DAAC-B910-060C-61D637F07BD2}"/>
          </ac:spMkLst>
        </pc:spChg>
        <pc:spChg chg="mod">
          <ac:chgData name="Martin Locock" userId="e15b0232-237d-4436-a587-677fdd88485c" providerId="ADAL" clId="{2A6532CD-1E5F-46F1-9C11-18DA9B04C390}" dt="2024-04-08T09:41:44.105" v="1689" actId="20577"/>
          <ac:spMkLst>
            <pc:docMk/>
            <pc:sldMk cId="1054589835" sldId="321"/>
            <ac:spMk id="3" creationId="{9D2A4FCA-9860-70FE-2772-D6C354B7A86F}"/>
          </ac:spMkLst>
        </pc:spChg>
      </pc:sldChg>
      <pc:sldChg chg="new del">
        <pc:chgData name="Martin Locock" userId="e15b0232-237d-4436-a587-677fdd88485c" providerId="ADAL" clId="{2A6532CD-1E5F-46F1-9C11-18DA9B04C390}" dt="2024-04-08T09:38:21.231" v="1598" actId="2696"/>
        <pc:sldMkLst>
          <pc:docMk/>
          <pc:sldMk cId="1388204363" sldId="322"/>
        </pc:sldMkLst>
      </pc:sldChg>
      <pc:sldChg chg="addSp modSp new mod">
        <pc:chgData name="Martin Locock" userId="e15b0232-237d-4436-a587-677fdd88485c" providerId="ADAL" clId="{2A6532CD-1E5F-46F1-9C11-18DA9B04C390}" dt="2024-04-08T09:58:47.660" v="1831" actId="20577"/>
        <pc:sldMkLst>
          <pc:docMk/>
          <pc:sldMk cId="3449382568" sldId="322"/>
        </pc:sldMkLst>
        <pc:spChg chg="mod">
          <ac:chgData name="Martin Locock" userId="e15b0232-237d-4436-a587-677fdd88485c" providerId="ADAL" clId="{2A6532CD-1E5F-46F1-9C11-18DA9B04C390}" dt="2024-04-08T09:46:32.640" v="1712" actId="20577"/>
          <ac:spMkLst>
            <pc:docMk/>
            <pc:sldMk cId="3449382568" sldId="322"/>
            <ac:spMk id="2" creationId="{709749E6-7008-440F-EE2A-83D7630350F4}"/>
          </ac:spMkLst>
        </pc:spChg>
        <pc:spChg chg="add mod">
          <ac:chgData name="Martin Locock" userId="e15b0232-237d-4436-a587-677fdd88485c" providerId="ADAL" clId="{2A6532CD-1E5F-46F1-9C11-18DA9B04C390}" dt="2024-04-08T09:58:47.660" v="1831" actId="20577"/>
          <ac:spMkLst>
            <pc:docMk/>
            <pc:sldMk cId="3449382568" sldId="322"/>
            <ac:spMk id="8" creationId="{80D80C1A-E2ED-FCCF-DF02-5C2439C473EB}"/>
          </ac:spMkLst>
        </pc:spChg>
        <pc:picChg chg="add mod">
          <ac:chgData name="Martin Locock" userId="e15b0232-237d-4436-a587-677fdd88485c" providerId="ADAL" clId="{2A6532CD-1E5F-46F1-9C11-18DA9B04C390}" dt="2024-04-08T09:48:24.240" v="1716" actId="14100"/>
          <ac:picMkLst>
            <pc:docMk/>
            <pc:sldMk cId="3449382568" sldId="322"/>
            <ac:picMk id="5" creationId="{C5212B72-CC02-5659-19F1-18308F8D9978}"/>
          </ac:picMkLst>
        </pc:picChg>
        <pc:picChg chg="add mod">
          <ac:chgData name="Martin Locock" userId="e15b0232-237d-4436-a587-677fdd88485c" providerId="ADAL" clId="{2A6532CD-1E5F-46F1-9C11-18DA9B04C390}" dt="2024-04-08T09:48:56.840" v="1721" actId="1076"/>
          <ac:picMkLst>
            <pc:docMk/>
            <pc:sldMk cId="3449382568" sldId="322"/>
            <ac:picMk id="7" creationId="{1B915E97-1866-BCBD-AC3B-3CAF30AF43A4}"/>
          </ac:picMkLst>
        </pc:picChg>
      </pc:sldChg>
      <pc:sldChg chg="addSp modSp new mod">
        <pc:chgData name="Martin Locock" userId="e15b0232-237d-4436-a587-677fdd88485c" providerId="ADAL" clId="{2A6532CD-1E5F-46F1-9C11-18DA9B04C390}" dt="2024-04-08T09:53:54.312" v="1804" actId="732"/>
        <pc:sldMkLst>
          <pc:docMk/>
          <pc:sldMk cId="629676029" sldId="323"/>
        </pc:sldMkLst>
        <pc:spChg chg="mod">
          <ac:chgData name="Martin Locock" userId="e15b0232-237d-4436-a587-677fdd88485c" providerId="ADAL" clId="{2A6532CD-1E5F-46F1-9C11-18DA9B04C390}" dt="2024-04-08T09:53:38.173" v="1802" actId="20577"/>
          <ac:spMkLst>
            <pc:docMk/>
            <pc:sldMk cId="629676029" sldId="323"/>
            <ac:spMk id="2" creationId="{CFE7B57D-DC1A-C5E9-EB3F-2DF8DF424553}"/>
          </ac:spMkLst>
        </pc:spChg>
        <pc:picChg chg="add mod">
          <ac:chgData name="Martin Locock" userId="e15b0232-237d-4436-a587-677fdd88485c" providerId="ADAL" clId="{2A6532CD-1E5F-46F1-9C11-18DA9B04C390}" dt="2024-04-08T09:53:40.750" v="1803" actId="1076"/>
          <ac:picMkLst>
            <pc:docMk/>
            <pc:sldMk cId="629676029" sldId="323"/>
            <ac:picMk id="5" creationId="{1D81351D-CD71-BCE6-EAFF-3FD2B68251A6}"/>
          </ac:picMkLst>
        </pc:picChg>
        <pc:picChg chg="add mod modCrop">
          <ac:chgData name="Martin Locock" userId="e15b0232-237d-4436-a587-677fdd88485c" providerId="ADAL" clId="{2A6532CD-1E5F-46F1-9C11-18DA9B04C390}" dt="2024-04-08T09:53:54.312" v="1804" actId="732"/>
          <ac:picMkLst>
            <pc:docMk/>
            <pc:sldMk cId="629676029" sldId="323"/>
            <ac:picMk id="7" creationId="{F03E849B-1C3B-9E9F-0401-876C5982D0A6}"/>
          </ac:picMkLst>
        </pc:picChg>
      </pc:sldChg>
      <pc:sldChg chg="addSp delSp modSp new mod">
        <pc:chgData name="Martin Locock" userId="e15b0232-237d-4436-a587-677fdd88485c" providerId="ADAL" clId="{2A6532CD-1E5F-46F1-9C11-18DA9B04C390}" dt="2024-04-08T10:11:40.159" v="1911" actId="20577"/>
        <pc:sldMkLst>
          <pc:docMk/>
          <pc:sldMk cId="838558850" sldId="324"/>
        </pc:sldMkLst>
        <pc:spChg chg="mod">
          <ac:chgData name="Martin Locock" userId="e15b0232-237d-4436-a587-677fdd88485c" providerId="ADAL" clId="{2A6532CD-1E5F-46F1-9C11-18DA9B04C390}" dt="2024-04-08T10:11:40.159" v="1911" actId="20577"/>
          <ac:spMkLst>
            <pc:docMk/>
            <pc:sldMk cId="838558850" sldId="324"/>
            <ac:spMk id="2" creationId="{C6D9464B-210D-11E5-AB78-BEC320A01E53}"/>
          </ac:spMkLst>
        </pc:spChg>
        <pc:spChg chg="del">
          <ac:chgData name="Martin Locock" userId="e15b0232-237d-4436-a587-677fdd88485c" providerId="ADAL" clId="{2A6532CD-1E5F-46F1-9C11-18DA9B04C390}" dt="2024-04-08T10:11:11.933" v="1885" actId="22"/>
          <ac:spMkLst>
            <pc:docMk/>
            <pc:sldMk cId="838558850" sldId="324"/>
            <ac:spMk id="3" creationId="{0FD9AAE3-9EB2-7835-38AF-EF90430440FF}"/>
          </ac:spMkLst>
        </pc:spChg>
        <pc:picChg chg="add mod">
          <ac:chgData name="Martin Locock" userId="e15b0232-237d-4436-a587-677fdd88485c" providerId="ADAL" clId="{2A6532CD-1E5F-46F1-9C11-18DA9B04C390}" dt="2024-04-08T10:10:49.897" v="1884" actId="1076"/>
          <ac:picMkLst>
            <pc:docMk/>
            <pc:sldMk cId="838558850" sldId="324"/>
            <ac:picMk id="5" creationId="{B7E05BC1-384E-B895-6078-3908C29BCE99}"/>
          </ac:picMkLst>
        </pc:picChg>
        <pc:picChg chg="add mod ord">
          <ac:chgData name="Martin Locock" userId="e15b0232-237d-4436-a587-677fdd88485c" providerId="ADAL" clId="{2A6532CD-1E5F-46F1-9C11-18DA9B04C390}" dt="2024-04-08T10:11:20.895" v="1888" actId="14100"/>
          <ac:picMkLst>
            <pc:docMk/>
            <pc:sldMk cId="838558850" sldId="324"/>
            <ac:picMk id="7" creationId="{4D55BB73-8277-7AE8-BADF-D7E4BE3155CA}"/>
          </ac:picMkLst>
        </pc:picChg>
      </pc:sldChg>
      <pc:sldChg chg="addSp modSp new mod">
        <pc:chgData name="Martin Locock" userId="e15b0232-237d-4436-a587-677fdd88485c" providerId="ADAL" clId="{2A6532CD-1E5F-46F1-9C11-18DA9B04C390}" dt="2024-04-08T10:13:08.023" v="1947" actId="14100"/>
        <pc:sldMkLst>
          <pc:docMk/>
          <pc:sldMk cId="1196054642" sldId="325"/>
        </pc:sldMkLst>
        <pc:spChg chg="mod">
          <ac:chgData name="Martin Locock" userId="e15b0232-237d-4436-a587-677fdd88485c" providerId="ADAL" clId="{2A6532CD-1E5F-46F1-9C11-18DA9B04C390}" dt="2024-04-08T10:13:03.463" v="1945" actId="1076"/>
          <ac:spMkLst>
            <pc:docMk/>
            <pc:sldMk cId="1196054642" sldId="325"/>
            <ac:spMk id="2" creationId="{8372A8BD-5867-A5B5-FC4C-32480755105E}"/>
          </ac:spMkLst>
        </pc:spChg>
        <pc:picChg chg="add mod">
          <ac:chgData name="Martin Locock" userId="e15b0232-237d-4436-a587-677fdd88485c" providerId="ADAL" clId="{2A6532CD-1E5F-46F1-9C11-18DA9B04C390}" dt="2024-04-08T10:13:08.023" v="1947" actId="14100"/>
          <ac:picMkLst>
            <pc:docMk/>
            <pc:sldMk cId="1196054642" sldId="325"/>
            <ac:picMk id="5" creationId="{F9AAF844-E010-26E4-43E7-DA70911BDF31}"/>
          </ac:picMkLst>
        </pc:picChg>
      </pc:sldChg>
    </pc:docChg>
  </pc:docChgLst>
  <pc:docChgLst>
    <pc:chgData name="Martin Locock" userId="e15b0232-237d-4436-a587-677fdd88485c" providerId="ADAL" clId="{CBA3988D-78F4-4B8F-B327-A614197F7C67}"/>
    <pc:docChg chg="custSel addSld delSld modSld sldOrd addMainMaster modMainMaster">
      <pc:chgData name="Martin Locock" userId="e15b0232-237d-4436-a587-677fdd88485c" providerId="ADAL" clId="{CBA3988D-78F4-4B8F-B327-A614197F7C67}" dt="2024-01-05T15:57:06.195" v="1157" actId="20577"/>
      <pc:docMkLst>
        <pc:docMk/>
      </pc:docMkLst>
      <pc:sldChg chg="modSp mod">
        <pc:chgData name="Martin Locock" userId="e15b0232-237d-4436-a587-677fdd88485c" providerId="ADAL" clId="{CBA3988D-78F4-4B8F-B327-A614197F7C67}" dt="2024-01-05T15:33:45.900" v="526" actId="6549"/>
        <pc:sldMkLst>
          <pc:docMk/>
          <pc:sldMk cId="167424052" sldId="256"/>
        </pc:sldMkLst>
        <pc:spChg chg="mod">
          <ac:chgData name="Martin Locock" userId="e15b0232-237d-4436-a587-677fdd88485c" providerId="ADAL" clId="{CBA3988D-78F4-4B8F-B327-A614197F7C67}" dt="2024-01-05T15:33:45.900" v="526" actId="6549"/>
          <ac:spMkLst>
            <pc:docMk/>
            <pc:sldMk cId="167424052" sldId="256"/>
            <ac:spMk id="3" creationId="{00472AF1-905E-4DF7-9CA9-9062CBFE3A2F}"/>
          </ac:spMkLst>
        </pc:spChg>
      </pc:sldChg>
      <pc:sldChg chg="modSp mod">
        <pc:chgData name="Martin Locock" userId="e15b0232-237d-4436-a587-677fdd88485c" providerId="ADAL" clId="{CBA3988D-78F4-4B8F-B327-A614197F7C67}" dt="2024-01-05T14:10:15.441" v="178" actId="20577"/>
        <pc:sldMkLst>
          <pc:docMk/>
          <pc:sldMk cId="2742347393" sldId="257"/>
        </pc:sldMkLst>
        <pc:spChg chg="mod">
          <ac:chgData name="Martin Locock" userId="e15b0232-237d-4436-a587-677fdd88485c" providerId="ADAL" clId="{CBA3988D-78F4-4B8F-B327-A614197F7C67}" dt="2024-01-05T14:10:15.441" v="178" actId="20577"/>
          <ac:spMkLst>
            <pc:docMk/>
            <pc:sldMk cId="2742347393" sldId="257"/>
            <ac:spMk id="3" creationId="{FC83BEDC-4791-47AB-B6E8-74905128A117}"/>
          </ac:spMkLst>
        </pc:spChg>
      </pc:sldChg>
      <pc:sldChg chg="modSp mod">
        <pc:chgData name="Martin Locock" userId="e15b0232-237d-4436-a587-677fdd88485c" providerId="ADAL" clId="{CBA3988D-78F4-4B8F-B327-A614197F7C67}" dt="2024-01-05T14:14:53.570" v="292" actId="20577"/>
        <pc:sldMkLst>
          <pc:docMk/>
          <pc:sldMk cId="1635504523" sldId="260"/>
        </pc:sldMkLst>
        <pc:spChg chg="mod">
          <ac:chgData name="Martin Locock" userId="e15b0232-237d-4436-a587-677fdd88485c" providerId="ADAL" clId="{CBA3988D-78F4-4B8F-B327-A614197F7C67}" dt="2024-01-05T14:14:53.570" v="292" actId="20577"/>
          <ac:spMkLst>
            <pc:docMk/>
            <pc:sldMk cId="1635504523" sldId="260"/>
            <ac:spMk id="3" creationId="{00000000-0000-0000-0000-000000000000}"/>
          </ac:spMkLst>
        </pc:spChg>
      </pc:sldChg>
      <pc:sldChg chg="modSp mod">
        <pc:chgData name="Martin Locock" userId="e15b0232-237d-4436-a587-677fdd88485c" providerId="ADAL" clId="{CBA3988D-78F4-4B8F-B327-A614197F7C67}" dt="2024-01-05T14:14:16.705" v="291" actId="20577"/>
        <pc:sldMkLst>
          <pc:docMk/>
          <pc:sldMk cId="2667643138" sldId="266"/>
        </pc:sldMkLst>
        <pc:spChg chg="mod">
          <ac:chgData name="Martin Locock" userId="e15b0232-237d-4436-a587-677fdd88485c" providerId="ADAL" clId="{CBA3988D-78F4-4B8F-B327-A614197F7C67}" dt="2024-01-05T14:14:16.705" v="291" actId="20577"/>
          <ac:spMkLst>
            <pc:docMk/>
            <pc:sldMk cId="2667643138" sldId="266"/>
            <ac:spMk id="3" creationId="{00000000-0000-0000-0000-000000000000}"/>
          </ac:spMkLst>
        </pc:spChg>
      </pc:sldChg>
      <pc:sldChg chg="del">
        <pc:chgData name="Martin Locock" userId="e15b0232-237d-4436-a587-677fdd88485c" providerId="ADAL" clId="{CBA3988D-78F4-4B8F-B327-A614197F7C67}" dt="2024-01-04T15:30:50.173" v="0" actId="2696"/>
        <pc:sldMkLst>
          <pc:docMk/>
          <pc:sldMk cId="1196511661" sldId="270"/>
        </pc:sldMkLst>
      </pc:sldChg>
      <pc:sldChg chg="addSp modSp mod">
        <pc:chgData name="Martin Locock" userId="e15b0232-237d-4436-a587-677fdd88485c" providerId="ADAL" clId="{CBA3988D-78F4-4B8F-B327-A614197F7C67}" dt="2024-01-05T14:26:35.641" v="318" actId="1076"/>
        <pc:sldMkLst>
          <pc:docMk/>
          <pc:sldMk cId="2562857353" sldId="272"/>
        </pc:sldMkLst>
        <pc:spChg chg="add mod">
          <ac:chgData name="Martin Locock" userId="e15b0232-237d-4436-a587-677fdd88485c" providerId="ADAL" clId="{CBA3988D-78F4-4B8F-B327-A614197F7C67}" dt="2024-01-05T14:26:35.641" v="318" actId="1076"/>
          <ac:spMkLst>
            <pc:docMk/>
            <pc:sldMk cId="2562857353" sldId="272"/>
            <ac:spMk id="2" creationId="{C4950FA7-C323-59E6-FA8C-2B23E01B5652}"/>
          </ac:spMkLst>
        </pc:spChg>
      </pc:sldChg>
      <pc:sldChg chg="modSp mod">
        <pc:chgData name="Martin Locock" userId="e15b0232-237d-4436-a587-677fdd88485c" providerId="ADAL" clId="{CBA3988D-78F4-4B8F-B327-A614197F7C67}" dt="2024-01-05T14:19:55.350" v="296" actId="113"/>
        <pc:sldMkLst>
          <pc:docMk/>
          <pc:sldMk cId="1006942820" sldId="273"/>
        </pc:sldMkLst>
        <pc:graphicFrameChg chg="modGraphic">
          <ac:chgData name="Martin Locock" userId="e15b0232-237d-4436-a587-677fdd88485c" providerId="ADAL" clId="{CBA3988D-78F4-4B8F-B327-A614197F7C67}" dt="2024-01-05T14:19:55.350" v="296" actId="113"/>
          <ac:graphicFrameMkLst>
            <pc:docMk/>
            <pc:sldMk cId="1006942820" sldId="273"/>
            <ac:graphicFrameMk id="4" creationId="{CA76BCB9-7706-4E4F-B8B0-3E93BE9C6E13}"/>
          </ac:graphicFrameMkLst>
        </pc:graphicFrameChg>
      </pc:sldChg>
      <pc:sldChg chg="add">
        <pc:chgData name="Martin Locock" userId="e15b0232-237d-4436-a587-677fdd88485c" providerId="ADAL" clId="{CBA3988D-78F4-4B8F-B327-A614197F7C67}" dt="2024-01-04T15:31:24.674" v="2"/>
        <pc:sldMkLst>
          <pc:docMk/>
          <pc:sldMk cId="1601984618" sldId="275"/>
        </pc:sldMkLst>
      </pc:sldChg>
      <pc:sldChg chg="modSp add mod">
        <pc:chgData name="Martin Locock" userId="e15b0232-237d-4436-a587-677fdd88485c" providerId="ADAL" clId="{CBA3988D-78F4-4B8F-B327-A614197F7C67}" dt="2024-01-05T15:43:12.221" v="674" actId="20577"/>
        <pc:sldMkLst>
          <pc:docMk/>
          <pc:sldMk cId="4071880466" sldId="276"/>
        </pc:sldMkLst>
        <pc:spChg chg="mod">
          <ac:chgData name="Martin Locock" userId="e15b0232-237d-4436-a587-677fdd88485c" providerId="ADAL" clId="{CBA3988D-78F4-4B8F-B327-A614197F7C67}" dt="2024-01-05T15:43:12.221" v="674" actId="20577"/>
          <ac:spMkLst>
            <pc:docMk/>
            <pc:sldMk cId="4071880466" sldId="276"/>
            <ac:spMk id="3" creationId="{F69148C4-EF7F-447E-90CF-3FA5E66E6897}"/>
          </ac:spMkLst>
        </pc:spChg>
      </pc:sldChg>
      <pc:sldChg chg="add">
        <pc:chgData name="Martin Locock" userId="e15b0232-237d-4436-a587-677fdd88485c" providerId="ADAL" clId="{CBA3988D-78F4-4B8F-B327-A614197F7C67}" dt="2024-01-04T15:31:33.449" v="6"/>
        <pc:sldMkLst>
          <pc:docMk/>
          <pc:sldMk cId="1337177593" sldId="277"/>
        </pc:sldMkLst>
      </pc:sldChg>
      <pc:sldChg chg="add">
        <pc:chgData name="Martin Locock" userId="e15b0232-237d-4436-a587-677fdd88485c" providerId="ADAL" clId="{CBA3988D-78F4-4B8F-B327-A614197F7C67}" dt="2024-01-04T15:31:34.984" v="8"/>
        <pc:sldMkLst>
          <pc:docMk/>
          <pc:sldMk cId="4044508458" sldId="278"/>
        </pc:sldMkLst>
      </pc:sldChg>
      <pc:sldChg chg="add">
        <pc:chgData name="Martin Locock" userId="e15b0232-237d-4436-a587-677fdd88485c" providerId="ADAL" clId="{CBA3988D-78F4-4B8F-B327-A614197F7C67}" dt="2024-01-04T15:31:37.561" v="10"/>
        <pc:sldMkLst>
          <pc:docMk/>
          <pc:sldMk cId="1938306360" sldId="279"/>
        </pc:sldMkLst>
      </pc:sldChg>
      <pc:sldChg chg="add">
        <pc:chgData name="Martin Locock" userId="e15b0232-237d-4436-a587-677fdd88485c" providerId="ADAL" clId="{CBA3988D-78F4-4B8F-B327-A614197F7C67}" dt="2024-01-04T15:31:39.612" v="12"/>
        <pc:sldMkLst>
          <pc:docMk/>
          <pc:sldMk cId="2267538507" sldId="280"/>
        </pc:sldMkLst>
      </pc:sldChg>
      <pc:sldChg chg="add">
        <pc:chgData name="Martin Locock" userId="e15b0232-237d-4436-a587-677fdd88485c" providerId="ADAL" clId="{CBA3988D-78F4-4B8F-B327-A614197F7C67}" dt="2024-01-04T15:31:46.471" v="14"/>
        <pc:sldMkLst>
          <pc:docMk/>
          <pc:sldMk cId="377288331" sldId="281"/>
        </pc:sldMkLst>
      </pc:sldChg>
      <pc:sldChg chg="add">
        <pc:chgData name="Martin Locock" userId="e15b0232-237d-4436-a587-677fdd88485c" providerId="ADAL" clId="{CBA3988D-78F4-4B8F-B327-A614197F7C67}" dt="2024-01-04T15:31:51.472" v="16"/>
        <pc:sldMkLst>
          <pc:docMk/>
          <pc:sldMk cId="4044763074" sldId="282"/>
        </pc:sldMkLst>
      </pc:sldChg>
      <pc:sldChg chg="add">
        <pc:chgData name="Martin Locock" userId="e15b0232-237d-4436-a587-677fdd88485c" providerId="ADAL" clId="{CBA3988D-78F4-4B8F-B327-A614197F7C67}" dt="2024-01-04T15:31:52.499" v="18"/>
        <pc:sldMkLst>
          <pc:docMk/>
          <pc:sldMk cId="2201050070" sldId="283"/>
        </pc:sldMkLst>
      </pc:sldChg>
      <pc:sldChg chg="add">
        <pc:chgData name="Martin Locock" userId="e15b0232-237d-4436-a587-677fdd88485c" providerId="ADAL" clId="{CBA3988D-78F4-4B8F-B327-A614197F7C67}" dt="2024-01-04T15:31:56.535" v="20"/>
        <pc:sldMkLst>
          <pc:docMk/>
          <pc:sldMk cId="1861667826" sldId="284"/>
        </pc:sldMkLst>
      </pc:sldChg>
      <pc:sldChg chg="add">
        <pc:chgData name="Martin Locock" userId="e15b0232-237d-4436-a587-677fdd88485c" providerId="ADAL" clId="{CBA3988D-78F4-4B8F-B327-A614197F7C67}" dt="2024-01-04T15:31:57.642" v="22"/>
        <pc:sldMkLst>
          <pc:docMk/>
          <pc:sldMk cId="1926352168" sldId="285"/>
        </pc:sldMkLst>
      </pc:sldChg>
      <pc:sldChg chg="modSp add mod">
        <pc:chgData name="Martin Locock" userId="e15b0232-237d-4436-a587-677fdd88485c" providerId="ADAL" clId="{CBA3988D-78F4-4B8F-B327-A614197F7C67}" dt="2024-01-04T15:32:02.675" v="25" actId="27636"/>
        <pc:sldMkLst>
          <pc:docMk/>
          <pc:sldMk cId="1957101883" sldId="286"/>
        </pc:sldMkLst>
        <pc:spChg chg="mod">
          <ac:chgData name="Martin Locock" userId="e15b0232-237d-4436-a587-677fdd88485c" providerId="ADAL" clId="{CBA3988D-78F4-4B8F-B327-A614197F7C67}" dt="2024-01-04T15:32:02.675" v="25" actId="27636"/>
          <ac:spMkLst>
            <pc:docMk/>
            <pc:sldMk cId="1957101883" sldId="286"/>
            <ac:spMk id="3" creationId="{54690574-EC9E-4AB8-8E5D-F8FB280667B8}"/>
          </ac:spMkLst>
        </pc:spChg>
      </pc:sldChg>
      <pc:sldChg chg="add">
        <pc:chgData name="Martin Locock" userId="e15b0232-237d-4436-a587-677fdd88485c" providerId="ADAL" clId="{CBA3988D-78F4-4B8F-B327-A614197F7C67}" dt="2024-01-04T15:32:03.584" v="27"/>
        <pc:sldMkLst>
          <pc:docMk/>
          <pc:sldMk cId="239675735" sldId="287"/>
        </pc:sldMkLst>
      </pc:sldChg>
      <pc:sldChg chg="add">
        <pc:chgData name="Martin Locock" userId="e15b0232-237d-4436-a587-677fdd88485c" providerId="ADAL" clId="{CBA3988D-78F4-4B8F-B327-A614197F7C67}" dt="2024-01-04T15:32:07.180" v="29"/>
        <pc:sldMkLst>
          <pc:docMk/>
          <pc:sldMk cId="1804765634" sldId="288"/>
        </pc:sldMkLst>
      </pc:sldChg>
      <pc:sldChg chg="add">
        <pc:chgData name="Martin Locock" userId="e15b0232-237d-4436-a587-677fdd88485c" providerId="ADAL" clId="{CBA3988D-78F4-4B8F-B327-A614197F7C67}" dt="2024-01-04T15:32:09.014" v="31"/>
        <pc:sldMkLst>
          <pc:docMk/>
          <pc:sldMk cId="3140969590" sldId="289"/>
        </pc:sldMkLst>
      </pc:sldChg>
      <pc:sldChg chg="add">
        <pc:chgData name="Martin Locock" userId="e15b0232-237d-4436-a587-677fdd88485c" providerId="ADAL" clId="{CBA3988D-78F4-4B8F-B327-A614197F7C67}" dt="2024-01-04T15:32:13.014" v="33"/>
        <pc:sldMkLst>
          <pc:docMk/>
          <pc:sldMk cId="1512587512" sldId="290"/>
        </pc:sldMkLst>
      </pc:sldChg>
      <pc:sldChg chg="add">
        <pc:chgData name="Martin Locock" userId="e15b0232-237d-4436-a587-677fdd88485c" providerId="ADAL" clId="{CBA3988D-78F4-4B8F-B327-A614197F7C67}" dt="2024-01-04T15:32:18.351" v="35"/>
        <pc:sldMkLst>
          <pc:docMk/>
          <pc:sldMk cId="2135338245" sldId="291"/>
        </pc:sldMkLst>
      </pc:sldChg>
      <pc:sldChg chg="add">
        <pc:chgData name="Martin Locock" userId="e15b0232-237d-4436-a587-677fdd88485c" providerId="ADAL" clId="{CBA3988D-78F4-4B8F-B327-A614197F7C67}" dt="2024-01-04T15:32:28.044" v="37"/>
        <pc:sldMkLst>
          <pc:docMk/>
          <pc:sldMk cId="2275343015" sldId="292"/>
        </pc:sldMkLst>
      </pc:sldChg>
      <pc:sldChg chg="add">
        <pc:chgData name="Martin Locock" userId="e15b0232-237d-4436-a587-677fdd88485c" providerId="ADAL" clId="{CBA3988D-78F4-4B8F-B327-A614197F7C67}" dt="2024-01-04T15:32:32.038" v="39"/>
        <pc:sldMkLst>
          <pc:docMk/>
          <pc:sldMk cId="2806913496" sldId="293"/>
        </pc:sldMkLst>
      </pc:sldChg>
      <pc:sldChg chg="add">
        <pc:chgData name="Martin Locock" userId="e15b0232-237d-4436-a587-677fdd88485c" providerId="ADAL" clId="{CBA3988D-78F4-4B8F-B327-A614197F7C67}" dt="2024-01-04T15:32:37.250" v="41"/>
        <pc:sldMkLst>
          <pc:docMk/>
          <pc:sldMk cId="4278299520" sldId="294"/>
        </pc:sldMkLst>
      </pc:sldChg>
      <pc:sldChg chg="add">
        <pc:chgData name="Martin Locock" userId="e15b0232-237d-4436-a587-677fdd88485c" providerId="ADAL" clId="{CBA3988D-78F4-4B8F-B327-A614197F7C67}" dt="2024-01-04T15:32:41.216" v="43"/>
        <pc:sldMkLst>
          <pc:docMk/>
          <pc:sldMk cId="3593044351" sldId="295"/>
        </pc:sldMkLst>
      </pc:sldChg>
      <pc:sldChg chg="add">
        <pc:chgData name="Martin Locock" userId="e15b0232-237d-4436-a587-677fdd88485c" providerId="ADAL" clId="{CBA3988D-78F4-4B8F-B327-A614197F7C67}" dt="2024-01-04T15:32:43.016" v="45"/>
        <pc:sldMkLst>
          <pc:docMk/>
          <pc:sldMk cId="1327019135" sldId="296"/>
        </pc:sldMkLst>
      </pc:sldChg>
      <pc:sldChg chg="add">
        <pc:chgData name="Martin Locock" userId="e15b0232-237d-4436-a587-677fdd88485c" providerId="ADAL" clId="{CBA3988D-78F4-4B8F-B327-A614197F7C67}" dt="2024-01-04T15:32:47.195" v="47"/>
        <pc:sldMkLst>
          <pc:docMk/>
          <pc:sldMk cId="1241816310" sldId="297"/>
        </pc:sldMkLst>
      </pc:sldChg>
      <pc:sldChg chg="add">
        <pc:chgData name="Martin Locock" userId="e15b0232-237d-4436-a587-677fdd88485c" providerId="ADAL" clId="{CBA3988D-78F4-4B8F-B327-A614197F7C67}" dt="2024-01-04T15:32:48.317" v="49"/>
        <pc:sldMkLst>
          <pc:docMk/>
          <pc:sldMk cId="3002028795" sldId="298"/>
        </pc:sldMkLst>
      </pc:sldChg>
      <pc:sldChg chg="add del">
        <pc:chgData name="Martin Locock" userId="e15b0232-237d-4436-a587-677fdd88485c" providerId="ADAL" clId="{CBA3988D-78F4-4B8F-B327-A614197F7C67}" dt="2024-01-05T14:10:27.081" v="179" actId="2696"/>
        <pc:sldMkLst>
          <pc:docMk/>
          <pc:sldMk cId="4006626573" sldId="299"/>
        </pc:sldMkLst>
      </pc:sldChg>
      <pc:sldChg chg="add">
        <pc:chgData name="Martin Locock" userId="e15b0232-237d-4436-a587-677fdd88485c" providerId="ADAL" clId="{CBA3988D-78F4-4B8F-B327-A614197F7C67}" dt="2024-01-04T15:33:04.221" v="53"/>
        <pc:sldMkLst>
          <pc:docMk/>
          <pc:sldMk cId="1267646394" sldId="300"/>
        </pc:sldMkLst>
      </pc:sldChg>
      <pc:sldChg chg="delSp modSp new del mod">
        <pc:chgData name="Martin Locock" userId="e15b0232-237d-4436-a587-677fdd88485c" providerId="ADAL" clId="{CBA3988D-78F4-4B8F-B327-A614197F7C67}" dt="2024-01-05T14:06:34.541" v="111" actId="2696"/>
        <pc:sldMkLst>
          <pc:docMk/>
          <pc:sldMk cId="591827326" sldId="301"/>
        </pc:sldMkLst>
        <pc:spChg chg="mod">
          <ac:chgData name="Martin Locock" userId="e15b0232-237d-4436-a587-677fdd88485c" providerId="ADAL" clId="{CBA3988D-78F4-4B8F-B327-A614197F7C67}" dt="2024-01-05T14:04:16.632" v="109" actId="20577"/>
          <ac:spMkLst>
            <pc:docMk/>
            <pc:sldMk cId="591827326" sldId="301"/>
            <ac:spMk id="2" creationId="{D31B61F7-9E3A-622F-99A2-2808E3DC95BE}"/>
          </ac:spMkLst>
        </pc:spChg>
        <pc:picChg chg="del">
          <ac:chgData name="Martin Locock" userId="e15b0232-237d-4436-a587-677fdd88485c" providerId="ADAL" clId="{CBA3988D-78F4-4B8F-B327-A614197F7C67}" dt="2024-01-05T14:06:23.641" v="110"/>
          <ac:picMkLst>
            <pc:docMk/>
            <pc:sldMk cId="591827326" sldId="301"/>
            <ac:picMk id="4" creationId="{83C9DDBD-73F7-6B7A-B1FD-D19615222D3E}"/>
          </ac:picMkLst>
        </pc:picChg>
      </pc:sldChg>
      <pc:sldChg chg="del ord">
        <pc:chgData name="Martin Locock" userId="e15b0232-237d-4436-a587-677fdd88485c" providerId="ADAL" clId="{CBA3988D-78F4-4B8F-B327-A614197F7C67}" dt="2024-01-05T15:33:12.586" v="493" actId="2696"/>
        <pc:sldMkLst>
          <pc:docMk/>
          <pc:sldMk cId="2569232932" sldId="302"/>
        </pc:sldMkLst>
      </pc:sldChg>
      <pc:sldChg chg="modSp new del mod">
        <pc:chgData name="Martin Locock" userId="e15b0232-237d-4436-a587-677fdd88485c" providerId="ADAL" clId="{CBA3988D-78F4-4B8F-B327-A614197F7C67}" dt="2024-01-05T14:11:48.860" v="243" actId="2696"/>
        <pc:sldMkLst>
          <pc:docMk/>
          <pc:sldMk cId="1072545275" sldId="303"/>
        </pc:sldMkLst>
        <pc:spChg chg="mod">
          <ac:chgData name="Martin Locock" userId="e15b0232-237d-4436-a587-677fdd88485c" providerId="ADAL" clId="{CBA3988D-78F4-4B8F-B327-A614197F7C67}" dt="2024-01-05T14:11:05.641" v="217" actId="1076"/>
          <ac:spMkLst>
            <pc:docMk/>
            <pc:sldMk cId="1072545275" sldId="303"/>
            <ac:spMk id="2" creationId="{97645F8C-C6CD-9256-1590-9EE7BF9B1012}"/>
          </ac:spMkLst>
        </pc:spChg>
        <pc:spChg chg="mod">
          <ac:chgData name="Martin Locock" userId="e15b0232-237d-4436-a587-677fdd88485c" providerId="ADAL" clId="{CBA3988D-78F4-4B8F-B327-A614197F7C67}" dt="2024-01-05T14:11:34.525" v="242" actId="20577"/>
          <ac:spMkLst>
            <pc:docMk/>
            <pc:sldMk cId="1072545275" sldId="303"/>
            <ac:spMk id="3" creationId="{33B268D7-B85F-19FB-0CC7-BCB3F581401E}"/>
          </ac:spMkLst>
        </pc:spChg>
      </pc:sldChg>
      <pc:sldChg chg="modSp add mod ord">
        <pc:chgData name="Martin Locock" userId="e15b0232-237d-4436-a587-677fdd88485c" providerId="ADAL" clId="{CBA3988D-78F4-4B8F-B327-A614197F7C67}" dt="2024-01-05T14:12:13.320" v="273" actId="20577"/>
        <pc:sldMkLst>
          <pc:docMk/>
          <pc:sldMk cId="2754708849" sldId="303"/>
        </pc:sldMkLst>
        <pc:spChg chg="mod">
          <ac:chgData name="Martin Locock" userId="e15b0232-237d-4436-a587-677fdd88485c" providerId="ADAL" clId="{CBA3988D-78F4-4B8F-B327-A614197F7C67}" dt="2024-01-05T14:12:13.320" v="273" actId="20577"/>
          <ac:spMkLst>
            <pc:docMk/>
            <pc:sldMk cId="2754708849" sldId="303"/>
            <ac:spMk id="2" creationId="{9676D8FA-5F4B-4314-84BC-C02F957E0A5C}"/>
          </ac:spMkLst>
        </pc:spChg>
      </pc:sldChg>
      <pc:sldChg chg="add">
        <pc:chgData name="Martin Locock" userId="e15b0232-237d-4436-a587-677fdd88485c" providerId="ADAL" clId="{CBA3988D-78F4-4B8F-B327-A614197F7C67}" dt="2024-01-05T14:19:42.739" v="293" actId="2890"/>
        <pc:sldMkLst>
          <pc:docMk/>
          <pc:sldMk cId="1581982761" sldId="304"/>
        </pc:sldMkLst>
      </pc:sldChg>
      <pc:sldChg chg="modSp add mod">
        <pc:chgData name="Martin Locock" userId="e15b0232-237d-4436-a587-677fdd88485c" providerId="ADAL" clId="{CBA3988D-78F4-4B8F-B327-A614197F7C67}" dt="2024-01-05T14:30:47.692" v="490" actId="20577"/>
        <pc:sldMkLst>
          <pc:docMk/>
          <pc:sldMk cId="810554162" sldId="305"/>
        </pc:sldMkLst>
        <pc:spChg chg="mod">
          <ac:chgData name="Martin Locock" userId="e15b0232-237d-4436-a587-677fdd88485c" providerId="ADAL" clId="{CBA3988D-78F4-4B8F-B327-A614197F7C67}" dt="2024-01-05T14:30:47.692" v="490" actId="20577"/>
          <ac:spMkLst>
            <pc:docMk/>
            <pc:sldMk cId="810554162" sldId="305"/>
            <ac:spMk id="3" creationId="{4269E30C-D558-42F0-B861-77766FBB8A0E}"/>
          </ac:spMkLst>
        </pc:spChg>
      </pc:sldChg>
      <pc:sldChg chg="modSp new mod">
        <pc:chgData name="Martin Locock" userId="e15b0232-237d-4436-a587-677fdd88485c" providerId="ADAL" clId="{CBA3988D-78F4-4B8F-B327-A614197F7C67}" dt="2024-01-05T15:35:57.839" v="534" actId="20577"/>
        <pc:sldMkLst>
          <pc:docMk/>
          <pc:sldMk cId="4204838971" sldId="306"/>
        </pc:sldMkLst>
        <pc:spChg chg="mod">
          <ac:chgData name="Martin Locock" userId="e15b0232-237d-4436-a587-677fdd88485c" providerId="ADAL" clId="{CBA3988D-78F4-4B8F-B327-A614197F7C67}" dt="2024-01-05T15:35:57.839" v="534" actId="20577"/>
          <ac:spMkLst>
            <pc:docMk/>
            <pc:sldMk cId="4204838971" sldId="306"/>
            <ac:spMk id="2" creationId="{F1DCFA4C-9488-86B1-7C37-D695EB0098A7}"/>
          </ac:spMkLst>
        </pc:spChg>
        <pc:spChg chg="mod">
          <ac:chgData name="Martin Locock" userId="e15b0232-237d-4436-a587-677fdd88485c" providerId="ADAL" clId="{CBA3988D-78F4-4B8F-B327-A614197F7C67}" dt="2024-01-05T15:35:52.348" v="528"/>
          <ac:spMkLst>
            <pc:docMk/>
            <pc:sldMk cId="4204838971" sldId="306"/>
            <ac:spMk id="3" creationId="{6E0D0858-157B-241C-7A65-F7F138277535}"/>
          </ac:spMkLst>
        </pc:spChg>
      </pc:sldChg>
      <pc:sldChg chg="add ord">
        <pc:chgData name="Martin Locock" userId="e15b0232-237d-4436-a587-677fdd88485c" providerId="ADAL" clId="{CBA3988D-78F4-4B8F-B327-A614197F7C67}" dt="2024-01-05T15:36:09.119" v="537"/>
        <pc:sldMkLst>
          <pc:docMk/>
          <pc:sldMk cId="3981742860" sldId="307"/>
        </pc:sldMkLst>
      </pc:sldChg>
      <pc:sldChg chg="modSp new mod">
        <pc:chgData name="Martin Locock" userId="e15b0232-237d-4436-a587-677fdd88485c" providerId="ADAL" clId="{CBA3988D-78F4-4B8F-B327-A614197F7C67}" dt="2024-01-05T15:57:06.195" v="1157" actId="20577"/>
        <pc:sldMkLst>
          <pc:docMk/>
          <pc:sldMk cId="1250183772" sldId="308"/>
        </pc:sldMkLst>
        <pc:spChg chg="mod">
          <ac:chgData name="Martin Locock" userId="e15b0232-237d-4436-a587-677fdd88485c" providerId="ADAL" clId="{CBA3988D-78F4-4B8F-B327-A614197F7C67}" dt="2024-01-05T15:53:07.767" v="748" actId="1076"/>
          <ac:spMkLst>
            <pc:docMk/>
            <pc:sldMk cId="1250183772" sldId="308"/>
            <ac:spMk id="2" creationId="{09A924C2-A189-C41A-6FB6-EA24C01E21EC}"/>
          </ac:spMkLst>
        </pc:spChg>
        <pc:spChg chg="mod">
          <ac:chgData name="Martin Locock" userId="e15b0232-237d-4436-a587-677fdd88485c" providerId="ADAL" clId="{CBA3988D-78F4-4B8F-B327-A614197F7C67}" dt="2024-01-05T15:57:06.195" v="1157" actId="20577"/>
          <ac:spMkLst>
            <pc:docMk/>
            <pc:sldMk cId="1250183772" sldId="308"/>
            <ac:spMk id="3" creationId="{C20FE8B6-37C8-4002-0450-07CB85370AFB}"/>
          </ac:spMkLst>
        </pc:spChg>
      </pc:sldChg>
      <pc:sldMasterChg chg="modSldLayout">
        <pc:chgData name="Martin Locock" userId="e15b0232-237d-4436-a587-677fdd88485c" providerId="ADAL" clId="{CBA3988D-78F4-4B8F-B327-A614197F7C67}" dt="2024-01-04T15:31:52.495" v="17" actId="27028"/>
        <pc:sldMasterMkLst>
          <pc:docMk/>
          <pc:sldMasterMk cId="1836994038" sldId="2147483660"/>
        </pc:sldMasterMkLst>
        <pc:sldLayoutChg chg="replId">
          <pc:chgData name="Martin Locock" userId="e15b0232-237d-4436-a587-677fdd88485c" providerId="ADAL" clId="{CBA3988D-78F4-4B8F-B327-A614197F7C67}" dt="2024-01-04T15:31:52.495" v="17" actId="27028"/>
          <pc:sldLayoutMkLst>
            <pc:docMk/>
            <pc:sldMasterMk cId="1836994038" sldId="2147483660"/>
            <pc:sldLayoutMk cId="3613268560" sldId="2147483665"/>
          </pc:sldLayoutMkLst>
        </pc:sldLayoutChg>
      </pc:sldMasterChg>
      <pc:sldMasterChg chg="add addSldLayout">
        <pc:chgData name="Martin Locock" userId="e15b0232-237d-4436-a587-677fdd88485c" providerId="ADAL" clId="{CBA3988D-78F4-4B8F-B327-A614197F7C67}" dt="2024-01-04T15:31:52.495" v="17" actId="27028"/>
        <pc:sldMasterMkLst>
          <pc:docMk/>
          <pc:sldMasterMk cId="883520229" sldId="2147483663"/>
        </pc:sldMasterMkLst>
        <pc:sldLayoutChg chg="add">
          <pc:chgData name="Martin Locock" userId="e15b0232-237d-4436-a587-677fdd88485c" providerId="ADAL" clId="{CBA3988D-78F4-4B8F-B327-A614197F7C67}" dt="2024-01-04T15:31:26.390" v="3" actId="27028"/>
          <pc:sldLayoutMkLst>
            <pc:docMk/>
            <pc:sldMasterMk cId="883520229" sldId="2147483663"/>
            <pc:sldLayoutMk cId="2425184544" sldId="2147483649"/>
          </pc:sldLayoutMkLst>
        </pc:sldLayoutChg>
        <pc:sldLayoutChg chg="add">
          <pc:chgData name="Martin Locock" userId="e15b0232-237d-4436-a587-677fdd88485c" providerId="ADAL" clId="{CBA3988D-78F4-4B8F-B327-A614197F7C67}" dt="2024-01-04T15:31:52.495" v="17" actId="27028"/>
          <pc:sldLayoutMkLst>
            <pc:docMk/>
            <pc:sldMasterMk cId="883520229" sldId="2147483663"/>
            <pc:sldLayoutMk cId="2271384006" sldId="2147483664"/>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1:48.05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0,'42'11,"-8"-1,138 2,-16-3,66 23,-144-25,151-7,-97-2,381 2,-497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1:50.8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0,'1530'0,"-1508"0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1:57.72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1 109,'7'-5,"0"-1,0 1,1 0,-1 1,1-1,0 2,1-1,-1 1,0 0,15-2,14-2,45-2,-36 4,263-20,-293 23,13-3,0 1,0 2,0 1,0 1,1 1,37 7,-63-7,-1 0,1 1,-1-1,1 1,-1 0,0 0,1 0,-1 0,0 0,0 1,-1 0,1-1,-1 1,4 4,21 49,0-1,-24-52,-1 0,0-1,1 1,-1-1,1 1,0-1,0 0,0 0,0 0,0 0,0-1,0 1,1-1,-1 0,5 1,7 2,1-1,0 1,0 0,27 12,-37-12,0 0,0 0,0 0,-1 0,1 1,-1 0,0 0,0 0,-1 1,0 0,7 11,9 22,-16-28,2 0,-1-1,14 19,-17-26,1 0,0 0,0-1,0 1,0-1,1 1,-1-1,1 0,-1 0,1 0,0-1,-1 0,1 1,0-1,6 1,37 2,0-2,76-6,-22 0,-29 4,288-16,396-20,-577 36,339-44,-474 37,85-16,234-10,-235 34,326-15,177 1,-387 16,45-1,317-5,-477-8,220-47,-170 24,-86 18,30-8,1 6,178-3,1792 24,-1123-5,-937 0,-1-1,1-2,38-11,-37 8,0 1,64-5,223 14,-294-2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2:01.1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0 364,'78'-3,"110"-20,-108 11,97-3,990 15,-527 1,-527-6,188-35,-155 17,100-15,222-27,-248 48,143-20,-116-1,484-10,3683 49,-4216 9,332 59,-446-55,137 11,-35-5,-111-9,202 24,-175-17,-81-15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2:03.0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54,'13'-1,"0"0,0-1,17-5,22-3,28 2,266-16,1545 25,-1869-1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3-21T14:39:01.78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53,'0'-1,"1"-1,-1 1,1-1,0 1,0-1,-1 1,1-1,0 1,0-1,1 1,-1 0,0 0,0 0,0 0,1 0,-1 0,1 0,-1 0,1 0,-1 0,1 1,1-1,37-13,-1 9,1 1,0 2,74 5,-17 0,905-3,-982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0.879"/>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3296,'1'-2,"1"0,0 0,0-1,0 1,0 0,0 1,0-1,0 0,0 1,1-1,-1 1,1 0,-1-1,1 1,-1 1,4-2,1-1,721-322,-643 288,530-242,-541 247,1 4,119-30,72-26,-170 40,161-102,-148 80,71-52,22-14,-126 89,49-26,202-147,350-296,-554 434,147-68,-258 139,62-29,87-59,137-93,133-95,-315 211,125-56,-164 95,-59 24</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3.341"/>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1,'7'1,"0"0,0 1,0 0,0 1,-1 0,1 0,-1 0,7 4,11 6,68 29,463 203,16-41,497 138,-772-249,148 55,-345-108,86 36,241 65,84 5,-295-81,179 45,275 88,-267-36,-241-92,236 69,-266-103,-2 6,129 60,119 110,-361-203,114 63,-91-53,-1 2,-1 1,0 2,-2 1,43 41,-31-24,1-1,65 40,17 15,-106-76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6:36.33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0,'1'2,"1"-1,0 0,0 1,0-1,-1 0,1 0,0 0,0 0,1 0,-1-1,0 1,0-1,0 1,0-1,1 0,-1 0,0 0,3 0,0 0,158 12,168-11,-160-4,2289 3,-2322 12,-91-6,49 0,392-7,-466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2.28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0,'75'10,"-12"-1,608-1,-387-11,-227 3,-1 3,0 3,78 16,344 52,-415-66,-5-4,71-4,-62-1,-47 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4.045"/>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2983,'167'-165,"169"-173,-240 232,109-158,674-976,-805 1150,3 3,98-85,67-73,-216 213,-14 17,1 0,26-24,-34 35,1 0,0 0,0 1,0-1,0 1,0 0,1 1,-1 0,1 0,0 0,12-1,144-16,156-9,-309 28,-1 0,1-1,0-1,0 0,-1 0,1-1,-1 0,0 0,1-1,-2 0,1-1,0 0,-1 0,0-1,0 0,-1-1,13-12,-5 4</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17:55.556"/>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0,'80'5,"-1"3,-1 4,104 29,-146-32,190 49,406 164,619 314,-588-270,179 75,1020 425,-999-484,-491-210,-236-50,183 52,284 125,-587-194,34 12,56 26,168 73,-239-101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31:31.019"/>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1 806,'25'-9,"0"1,0 1,1 1,0 1,0 1,0 1,41 2,-29-1,1101-7,-629 12,3562-3,-3964-2,0-4,0-5,149-36,-204 35,1 2,0 2,86-1,186 12,343-5,-406-11,120-1,-295 9,1-3,126-29,82-9,56 29,-147 10,879-4,-650 14,3491-3,-3441-36,-376 24,117-28,-37 5,207-22,213-27,-514 73,378-28,353 42,369-5,-1036-6,0-8,163-37,-80 22,-5 0,-222 28,53-11,1 3,127-4,542 17,-715-2</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17T14:32:59.324"/>
    </inkml:context>
    <inkml:brush xml:id="br0">
      <inkml:brushProperty name="width" value="0.5" units="cm"/>
      <inkml:brushProperty name="height" value="1" units="cm"/>
      <inkml:brushProperty name="color" value="#00B44B"/>
      <inkml:brushProperty name="tip" value="rectangle"/>
      <inkml:brushProperty name="rasterOp" value="maskPen"/>
      <inkml:brushProperty name="ignorePressure" value="1"/>
    </inkml:brush>
  </inkml:definitions>
  <inkml:trace contextRef="#ctx0" brushRef="#br0">0 3630,'27'-3,"0"0,0-2,-1-1,0-1,0-1,-1-2,26-12,-1 1,889-380,-675 284,210-77,51-23,-373 148,665-263,333 2,-688 202,-272 69,215-99,163-119,-476 232,175-59,106-3,-348 100,450-130,31-8,383-119,-563 163,-30 6,89 24,-321 61,206-40,94-13,74 11,-404 47,0 1,0 2,1 1,-1 2,0 2,1 1,-1 1,41 13,-37-6,173 48,-167-50,1-2,83 4,55 5,-125-10,-42-4,1 1,-1 0,0 1,0 0,0 2,-1 0,0 0,0 2,-1 0,0 0,-1 1,0 1,0 0,-1 1,-1 0,0 1,0 0,-2 1,16 27,219 403,-113-215,120 200,-11-90,-68-105,70 92,-60-84,-137-179,3-2,3-2,2-3,2-2,3-2,86 59,10-19,5-6,218 83,-337-151,1-2,1-2,0-2,1-1,0-3,79 6,605-12,-332-5,3438 3,-3342-40,-78 2,-121 7,-201 18,-14 6,120 5,-117 3,-53-1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ABC6-128C-4C37-8061-BADC733769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36F67-2CDD-4FFE-9FB9-05A11F321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C9B01C-363C-49DD-A505-53075C7BFD58}"/>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036F19F7-B6B3-452C-B4F4-4236D1F67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AF0C-1A61-48A7-9A6E-5B1F7236FC2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1326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6052-14FD-4D55-B2C7-299C7F746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A2331C-3268-4A1E-9A0A-78A858E3C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9F47-3B00-446E-9374-2BF122491ACC}"/>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BBF62808-7519-491E-9ED7-097752A72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80854-FB7C-411D-AB83-3CAD16F982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9476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4E23-E8E4-44FF-8D87-96702EABE4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3A92FD-51DC-4182-9F60-0A0C7B60B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7527D-5FF3-4425-8A3A-BFAFB0C6359A}"/>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36FFD1D4-4C45-449A-98EF-2B519E85E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CA265-8993-4376-8CE0-B59CE21BFBB8}"/>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9140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6BE-493F-4E78-9C2F-59904943B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2A62-38CC-446A-9022-E75CC5EF8C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C2A2D-7ED5-49AC-BF98-0AFB39B36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26D919-2F76-4744-8263-85194C0AC50F}"/>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6" name="Footer Placeholder 5">
            <a:extLst>
              <a:ext uri="{FF2B5EF4-FFF2-40B4-BE49-F238E27FC236}">
                <a16:creationId xmlns:a16="http://schemas.microsoft.com/office/drawing/2014/main" id="{15DBC662-27EC-4953-87A8-2507E2AB4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AF390-952D-4C3D-BED1-C5CCB09B0C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0161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174-8398-4DC3-B6F8-424A39428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178F2-FE2B-4FCF-BA0A-2B9E970D73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EEEA44-EECA-48D3-88B5-9E5344671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23192-E5CF-4FF1-83D0-6ECE975AB7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6E8720-96F2-4DA7-86B0-0840687D47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75AC38-ED81-4E43-9FB3-DBF80AC6B4AA}"/>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8" name="Footer Placeholder 7">
            <a:extLst>
              <a:ext uri="{FF2B5EF4-FFF2-40B4-BE49-F238E27FC236}">
                <a16:creationId xmlns:a16="http://schemas.microsoft.com/office/drawing/2014/main" id="{CC25609C-1437-49FC-8930-01F21C6D8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2F758-4D8A-41E5-96D4-31EE4D5042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64866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29E8-6D37-4E58-8DC2-90FDC84DA6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017CC-8AA8-4706-BCBD-09F28F107B28}"/>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4" name="Footer Placeholder 3">
            <a:extLst>
              <a:ext uri="{FF2B5EF4-FFF2-40B4-BE49-F238E27FC236}">
                <a16:creationId xmlns:a16="http://schemas.microsoft.com/office/drawing/2014/main" id="{15DADA85-FBA3-4471-8622-236FDB798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CA8AA-E4B1-49BA-AE7E-9A428DCB284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1378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3496F-2CCF-4ECB-8C1C-D9899D42EBB4}"/>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3" name="Footer Placeholder 2">
            <a:extLst>
              <a:ext uri="{FF2B5EF4-FFF2-40B4-BE49-F238E27FC236}">
                <a16:creationId xmlns:a16="http://schemas.microsoft.com/office/drawing/2014/main" id="{74A3E37A-7DFA-4369-80A5-B6F450046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986418-BF1A-48A6-B418-05B82384AE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88374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A0E-C8A2-467F-9F8C-E8080CF2E3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C20A39-5EFF-42ED-890B-A0D459A6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100D7E-5A79-4BBF-AE99-158950C71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3210F-1B88-422B-A097-67633523D762}"/>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6" name="Footer Placeholder 5">
            <a:extLst>
              <a:ext uri="{FF2B5EF4-FFF2-40B4-BE49-F238E27FC236}">
                <a16:creationId xmlns:a16="http://schemas.microsoft.com/office/drawing/2014/main" id="{4E3C7797-29FB-4E7B-9903-B6EF60C5B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0F3EA-4BFF-41BA-84C0-75E02EC450D5}"/>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2552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0A7C-80C9-407E-89A5-6347630CC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194111-7EF1-4769-BB8C-6AB2904CFE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8D40E-0AE6-48FD-8976-A98C9C3D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C2C69-0948-4626-9E74-91F32C8FCCFA}"/>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6" name="Footer Placeholder 5">
            <a:extLst>
              <a:ext uri="{FF2B5EF4-FFF2-40B4-BE49-F238E27FC236}">
                <a16:creationId xmlns:a16="http://schemas.microsoft.com/office/drawing/2014/main" id="{DAF0233F-0E51-4444-9627-55E0C6AA8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709E7-EE75-4466-839E-204D6F1E84FA}"/>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227460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8DB3-0054-45BD-8A02-ADBB3B2CE8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0FA7F6-AECF-49FC-B039-B650F4B3A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B9DBE-89C3-4429-ABA0-5F2EC85A681E}"/>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C5BBEAC8-B552-4CCE-91BB-2FFBD7C03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1A214-808D-4A23-8CE4-B042F40AF0F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7272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3F8C5-7957-43E1-9D45-2DD245D57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85D61-CA90-43B3-9626-36A55E50C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FDFD50-4891-47CD-AB60-9BF4CA45C413}"/>
              </a:ext>
            </a:extLst>
          </p:cNvPr>
          <p:cNvSpPr>
            <a:spLocks noGrp="1"/>
          </p:cNvSpPr>
          <p:nvPr>
            <p:ph type="dt" sz="half" idx="10"/>
          </p:nvPr>
        </p:nvSpPr>
        <p:spPr/>
        <p:txBody>
          <a:body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306934C5-8EB3-4A2E-8C0A-51D49DA58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0BDA0-17C3-4B5F-A606-010D8869C49E}"/>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497834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2C7F5B-AAB0-4F79-820B-058230477031}" type="datetimeFigureOut">
              <a:rPr lang="en-GB" smtClean="0"/>
              <a:t>08/04/2024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628A78-4F76-427C-9229-023D81AF0D95}" type="slidenum">
              <a:rPr lang="en-GB" smtClean="0"/>
              <a:t>‹#›</a:t>
            </a:fld>
            <a:endParaRPr lang="en-GB"/>
          </a:p>
        </p:txBody>
      </p:sp>
    </p:spTree>
    <p:extLst>
      <p:ext uri="{BB962C8B-B14F-4D97-AF65-F5344CB8AC3E}">
        <p14:creationId xmlns:p14="http://schemas.microsoft.com/office/powerpoint/2010/main" val="871090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0554F-CEFF-482B-A58E-20BA6383B9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6296B9-7E81-4967-A584-2307893EE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C7053-44D3-4942-8A5C-AD5A376691BB}"/>
              </a:ext>
            </a:extLst>
          </p:cNvPr>
          <p:cNvSpPr>
            <a:spLocks noGrp="1"/>
          </p:cNvSpPr>
          <p:nvPr>
            <p:ph type="dt" sz="half" idx="10"/>
          </p:nvPr>
        </p:nvSpPr>
        <p:spPr/>
        <p:txBody>
          <a:bodyPr/>
          <a:lstStyle/>
          <a:p>
            <a:fld id="{37494A7D-721B-4928-B5A7-8BD51C8625E6}" type="datetimeFigureOut">
              <a:rPr lang="en-GB" smtClean="0"/>
              <a:t>08/04/2024</a:t>
            </a:fld>
            <a:endParaRPr lang="en-GB"/>
          </a:p>
        </p:txBody>
      </p:sp>
      <p:sp>
        <p:nvSpPr>
          <p:cNvPr id="5" name="Footer Placeholder 4">
            <a:extLst>
              <a:ext uri="{FF2B5EF4-FFF2-40B4-BE49-F238E27FC236}">
                <a16:creationId xmlns:a16="http://schemas.microsoft.com/office/drawing/2014/main" id="{75CA10DF-487A-42C1-9DAD-D9E8BE360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9E61F4-6963-4DF4-A6CC-C422350697D5}"/>
              </a:ext>
            </a:extLst>
          </p:cNvPr>
          <p:cNvSpPr>
            <a:spLocks noGrp="1"/>
          </p:cNvSpPr>
          <p:nvPr>
            <p:ph type="sldNum" sz="quarter" idx="12"/>
          </p:nvPr>
        </p:nvSpPr>
        <p:spPr/>
        <p:txBody>
          <a:bodyPr/>
          <a:lstStyle/>
          <a:p>
            <a:fld id="{8A974A19-46FC-410B-B5A9-BB4FB7ED74E4}" type="slidenum">
              <a:rPr lang="en-GB" smtClean="0"/>
              <a:t>‹#›</a:t>
            </a:fld>
            <a:endParaRPr lang="en-GB"/>
          </a:p>
        </p:txBody>
      </p:sp>
    </p:spTree>
    <p:extLst>
      <p:ext uri="{BB962C8B-B14F-4D97-AF65-F5344CB8AC3E}">
        <p14:creationId xmlns:p14="http://schemas.microsoft.com/office/powerpoint/2010/main" val="2271384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8D7C-1323-4B0C-A5BF-39A1EAE8AE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14F310-988F-4054-9036-2D6DF04FDC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10FA7C-E136-431A-8B8F-694364143AEF}"/>
              </a:ext>
            </a:extLst>
          </p:cNvPr>
          <p:cNvSpPr>
            <a:spLocks noGrp="1"/>
          </p:cNvSpPr>
          <p:nvPr>
            <p:ph type="dt" sz="half" idx="10"/>
          </p:nvPr>
        </p:nvSpPr>
        <p:spPr/>
        <p:txBody>
          <a:bodyPr/>
          <a:lstStyle/>
          <a:p>
            <a:fld id="{37494A7D-721B-4928-B5A7-8BD51C8625E6}" type="datetimeFigureOut">
              <a:rPr lang="en-GB" smtClean="0"/>
              <a:t>08/04/2024</a:t>
            </a:fld>
            <a:endParaRPr lang="en-GB"/>
          </a:p>
        </p:txBody>
      </p:sp>
      <p:sp>
        <p:nvSpPr>
          <p:cNvPr id="5" name="Footer Placeholder 4">
            <a:extLst>
              <a:ext uri="{FF2B5EF4-FFF2-40B4-BE49-F238E27FC236}">
                <a16:creationId xmlns:a16="http://schemas.microsoft.com/office/drawing/2014/main" id="{E2AB671B-2A01-49F6-8A1B-A694582B9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82674-B4EE-44D3-930F-21B9ECFA2F58}"/>
              </a:ext>
            </a:extLst>
          </p:cNvPr>
          <p:cNvSpPr>
            <a:spLocks noGrp="1"/>
          </p:cNvSpPr>
          <p:nvPr>
            <p:ph type="sldNum" sz="quarter" idx="12"/>
          </p:nvPr>
        </p:nvSpPr>
        <p:spPr/>
        <p:txBody>
          <a:bodyPr/>
          <a:lstStyle/>
          <a:p>
            <a:fld id="{8A974A19-46FC-410B-B5A9-BB4FB7ED74E4}" type="slidenum">
              <a:rPr lang="en-GB" smtClean="0"/>
              <a:t>‹#›</a:t>
            </a:fld>
            <a:endParaRPr lang="en-GB"/>
          </a:p>
        </p:txBody>
      </p:sp>
    </p:spTree>
    <p:extLst>
      <p:ext uri="{BB962C8B-B14F-4D97-AF65-F5344CB8AC3E}">
        <p14:creationId xmlns:p14="http://schemas.microsoft.com/office/powerpoint/2010/main" val="2425184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8C46F-040A-4057-8974-611EE0F902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4F29C-D5E2-4070-A159-1CC4EAEB01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67D0-519C-4B51-A00E-8717C17559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AA9CE-C963-4FC9-BFC9-76EFB6355B6C}" type="datetimeFigureOut">
              <a:rPr lang="en-GB" smtClean="0"/>
              <a:t>08/04/2024</a:t>
            </a:fld>
            <a:endParaRPr lang="en-GB"/>
          </a:p>
        </p:txBody>
      </p:sp>
      <p:sp>
        <p:nvSpPr>
          <p:cNvPr id="5" name="Footer Placeholder 4">
            <a:extLst>
              <a:ext uri="{FF2B5EF4-FFF2-40B4-BE49-F238E27FC236}">
                <a16:creationId xmlns:a16="http://schemas.microsoft.com/office/drawing/2014/main" id="{02249234-D4B8-48AB-AA97-BA4AD6E9D6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922E1-AE69-477B-A7E1-E569561FF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B861E-36EE-41BB-8EB0-B4A5BCD4147B}" type="slidenum">
              <a:rPr lang="en-GB" smtClean="0"/>
              <a:t>‹#›</a:t>
            </a:fld>
            <a:endParaRPr lang="en-GB"/>
          </a:p>
        </p:txBody>
      </p:sp>
    </p:spTree>
    <p:extLst>
      <p:ext uri="{BB962C8B-B14F-4D97-AF65-F5344CB8AC3E}">
        <p14:creationId xmlns:p14="http://schemas.microsoft.com/office/powerpoint/2010/main" val="1836994038"/>
      </p:ext>
    </p:extLst>
  </p:cSld>
  <p:clrMap bg1="lt1" tx1="dk1" bg2="lt2" tx2="dk2" accent1="accent1" accent2="accent2" accent3="accent3" accent4="accent4" accent5="accent5" accent6="accent6" hlink="hlink" folHlink="folHlink"/>
  <p:sldLayoutIdLst>
    <p:sldLayoutId id="2147483665"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C7F5B-AAB0-4F79-820B-058230477031}" type="datetimeFigureOut">
              <a:rPr lang="en-GB" smtClean="0"/>
              <a:t>08/04/2024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628A78-4F76-427C-9229-023D81AF0D95}" type="slidenum">
              <a:rPr lang="en-GB" smtClean="0"/>
              <a:t>‹#›</a:t>
            </a:fld>
            <a:endParaRPr lang="en-GB"/>
          </a:p>
        </p:txBody>
      </p:sp>
    </p:spTree>
    <p:extLst>
      <p:ext uri="{BB962C8B-B14F-4D97-AF65-F5344CB8AC3E}">
        <p14:creationId xmlns:p14="http://schemas.microsoft.com/office/powerpoint/2010/main" val="4287470277"/>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B0BA0D-A0D8-4F20-9FC9-E3C61D6B9F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B01A3A-EECF-4775-9DAF-EA689B27EC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D76F1-1225-4FE4-9C6F-A41E312AF2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494A7D-721B-4928-B5A7-8BD51C8625E6}" type="datetimeFigureOut">
              <a:rPr lang="en-GB" smtClean="0"/>
              <a:t>08/04/2024</a:t>
            </a:fld>
            <a:endParaRPr lang="en-GB"/>
          </a:p>
        </p:txBody>
      </p:sp>
      <p:sp>
        <p:nvSpPr>
          <p:cNvPr id="5" name="Footer Placeholder 4">
            <a:extLst>
              <a:ext uri="{FF2B5EF4-FFF2-40B4-BE49-F238E27FC236}">
                <a16:creationId xmlns:a16="http://schemas.microsoft.com/office/drawing/2014/main" id="{CE88103D-9F6A-470A-9216-A86F64D1B4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678668-68D2-4A54-A735-B4FA1FC7FD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74A19-46FC-410B-B5A9-BB4FB7ED74E4}" type="slidenum">
              <a:rPr lang="en-GB" smtClean="0"/>
              <a:t>‹#›</a:t>
            </a:fld>
            <a:endParaRPr lang="en-GB"/>
          </a:p>
        </p:txBody>
      </p:sp>
    </p:spTree>
    <p:extLst>
      <p:ext uri="{BB962C8B-B14F-4D97-AF65-F5344CB8AC3E}">
        <p14:creationId xmlns:p14="http://schemas.microsoft.com/office/powerpoint/2010/main" val="883520229"/>
      </p:ext>
    </p:extLst>
  </p:cSld>
  <p:clrMap bg1="lt1" tx1="dk1" bg2="lt2" tx2="dk2" accent1="accent1" accent2="accent2" accent3="accent3" accent4="accent4" accent5="accent5" accent6="accent6" hlink="hlink" folHlink="folHlink"/>
  <p:sldLayoutIdLst>
    <p:sldLayoutId id="2147483664"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5.png"/><Relationship Id="rId12" Type="http://schemas.openxmlformats.org/officeDocument/2006/relationships/customXml" Target="../ink/ink5.xml"/><Relationship Id="rId17" Type="http://schemas.openxmlformats.org/officeDocument/2006/relationships/image" Target="../media/image11.png"/><Relationship Id="rId2" Type="http://schemas.openxmlformats.org/officeDocument/2006/relationships/image" Target="../media/image3.png"/><Relationship Id="rId16"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7.png"/><Relationship Id="rId5" Type="http://schemas.openxmlformats.org/officeDocument/2006/relationships/image" Target="../media/image41.png"/><Relationship Id="rId15" Type="http://schemas.openxmlformats.org/officeDocument/2006/relationships/image" Target="../media/image10.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6.png"/><Relationship Id="rId1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50.png"/><Relationship Id="rId2" Type="http://schemas.openxmlformats.org/officeDocument/2006/relationships/customXml" Target="../ink/ink7.xml"/><Relationship Id="rId1" Type="http://schemas.openxmlformats.org/officeDocument/2006/relationships/slideLayout" Target="../slideLayouts/slideLayout14.xml"/><Relationship Id="rId6" Type="http://schemas.openxmlformats.org/officeDocument/2006/relationships/customXml" Target="../ink/ink9.xml"/><Relationship Id="rId5" Type="http://schemas.openxmlformats.org/officeDocument/2006/relationships/image" Target="../media/image40.png"/><Relationship Id="rId4" Type="http://schemas.openxmlformats.org/officeDocument/2006/relationships/customXml" Target="../ink/ink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80.png"/><Relationship Id="rId2" Type="http://schemas.openxmlformats.org/officeDocument/2006/relationships/customXml" Target="../ink/ink10.xml"/><Relationship Id="rId1" Type="http://schemas.openxmlformats.org/officeDocument/2006/relationships/slideLayout" Target="../slideLayouts/slideLayout14.xml"/><Relationship Id="rId6" Type="http://schemas.openxmlformats.org/officeDocument/2006/relationships/customXml" Target="../ink/ink12.xml"/><Relationship Id="rId5" Type="http://schemas.openxmlformats.org/officeDocument/2006/relationships/image" Target="../media/image70.png"/><Relationship Id="rId4" Type="http://schemas.openxmlformats.org/officeDocument/2006/relationships/customXml" Target="../ink/ink11.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customXml" Target="../ink/ink13.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customXml" Target="../ink/ink14.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D0E8-5004-400D-8E13-C0783D1A288B}"/>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0472AF1-905E-4DF7-9CA9-9062CBFE3A2F}"/>
              </a:ext>
            </a:extLst>
          </p:cNvPr>
          <p:cNvSpPr>
            <a:spLocks noGrp="1"/>
          </p:cNvSpPr>
          <p:nvPr>
            <p:ph type="subTitle" idx="1"/>
          </p:nvPr>
        </p:nvSpPr>
        <p:spPr/>
        <p:txBody>
          <a:bodyPr>
            <a:normAutofit/>
          </a:bodyPr>
          <a:lstStyle/>
          <a:p>
            <a:r>
              <a:rPr lang="en-GB" sz="4000" b="1" dirty="0"/>
              <a:t>Budget and finance and process mapping</a:t>
            </a:r>
          </a:p>
          <a:p>
            <a:r>
              <a:rPr lang="en-GB" sz="4000" b="1" dirty="0"/>
              <a:t>10/4/24</a:t>
            </a:r>
          </a:p>
        </p:txBody>
      </p:sp>
      <p:pic>
        <p:nvPicPr>
          <p:cNvPr id="4" name="Picture 3" descr="Shape&#10;&#10;Description automatically generated with medium confidence">
            <a:extLst>
              <a:ext uri="{FF2B5EF4-FFF2-40B4-BE49-F238E27FC236}">
                <a16:creationId xmlns:a16="http://schemas.microsoft.com/office/drawing/2014/main" id="{ADF82461-44FB-414A-8389-0F1B94059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6742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443A2-990B-F730-F04A-CCEF617B9EE1}"/>
              </a:ext>
            </a:extLst>
          </p:cNvPr>
          <p:cNvSpPr>
            <a:spLocks noGrp="1"/>
          </p:cNvSpPr>
          <p:nvPr>
            <p:ph type="title"/>
          </p:nvPr>
        </p:nvSpPr>
        <p:spPr/>
        <p:txBody>
          <a:bodyPr/>
          <a:lstStyle/>
          <a:p>
            <a:r>
              <a:rPr lang="en-GB" dirty="0"/>
              <a:t>Reminders</a:t>
            </a:r>
          </a:p>
        </p:txBody>
      </p:sp>
      <p:sp>
        <p:nvSpPr>
          <p:cNvPr id="3" name="Content Placeholder 2">
            <a:extLst>
              <a:ext uri="{FF2B5EF4-FFF2-40B4-BE49-F238E27FC236}">
                <a16:creationId xmlns:a16="http://schemas.microsoft.com/office/drawing/2014/main" id="{14836A17-A59D-F13D-1328-BE087BE4B6EC}"/>
              </a:ext>
            </a:extLst>
          </p:cNvPr>
          <p:cNvSpPr>
            <a:spLocks noGrp="1"/>
          </p:cNvSpPr>
          <p:nvPr>
            <p:ph idx="1"/>
          </p:nvPr>
        </p:nvSpPr>
        <p:spPr/>
        <p:txBody>
          <a:bodyPr/>
          <a:lstStyle/>
          <a:p>
            <a:r>
              <a:rPr lang="en-GB" dirty="0"/>
              <a:t>Deadline for assignments   7/5/24</a:t>
            </a:r>
          </a:p>
          <a:p>
            <a:r>
              <a:rPr lang="en-GB" dirty="0"/>
              <a:t>Catch up sessions 8/5/24, 5/6/24, 3/7/24, 31/7/24, 28/8/24</a:t>
            </a:r>
          </a:p>
          <a:p>
            <a:r>
              <a:rPr lang="en-GB" dirty="0"/>
              <a:t>24-25 academic year first session 25/9/24</a:t>
            </a:r>
          </a:p>
          <a:p>
            <a:endParaRPr lang="en-GB" dirty="0"/>
          </a:p>
          <a:p>
            <a:r>
              <a:rPr lang="en-GB" dirty="0"/>
              <a:t>Progress Review meetings – dates needed 12/4, 16/4, other?</a:t>
            </a:r>
          </a:p>
        </p:txBody>
      </p:sp>
    </p:spTree>
    <p:extLst>
      <p:ext uri="{BB962C8B-B14F-4D97-AF65-F5344CB8AC3E}">
        <p14:creationId xmlns:p14="http://schemas.microsoft.com/office/powerpoint/2010/main" val="185615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a:xfrm>
            <a:off x="519419" y="1690688"/>
            <a:ext cx="10515600" cy="4351338"/>
          </a:xfrm>
        </p:spPr>
        <p:txBody>
          <a:bodyPr>
            <a:normAutofit lnSpcReduction="10000"/>
          </a:bodyPr>
          <a:lstStyle/>
          <a:p>
            <a:r>
              <a:rPr lang="en-GB" dirty="0"/>
              <a:t>Purchasing</a:t>
            </a:r>
          </a:p>
          <a:p>
            <a:r>
              <a:rPr lang="en-GB" dirty="0"/>
              <a:t>Payment</a:t>
            </a:r>
          </a:p>
          <a:p>
            <a:r>
              <a:rPr lang="en-GB" dirty="0"/>
              <a:t>Staff costs</a:t>
            </a:r>
          </a:p>
          <a:p>
            <a:r>
              <a:rPr lang="en-GB" dirty="0"/>
              <a:t>VAT</a:t>
            </a:r>
          </a:p>
          <a:p>
            <a:r>
              <a:rPr lang="en-GB" dirty="0"/>
              <a:t>Costing a project</a:t>
            </a:r>
          </a:p>
          <a:p>
            <a:r>
              <a:rPr lang="en-GB" dirty="0"/>
              <a:t>Reconciliation</a:t>
            </a:r>
          </a:p>
          <a:p>
            <a:r>
              <a:rPr lang="en-GB" dirty="0"/>
              <a:t>Exercise</a:t>
            </a:r>
          </a:p>
          <a:p>
            <a:r>
              <a:rPr lang="en-GB" dirty="0"/>
              <a:t>Process mapping</a:t>
            </a:r>
          </a:p>
          <a:p>
            <a:r>
              <a:rPr lang="en-GB" dirty="0"/>
              <a:t>CPA, PERT, MS Project, GANTT charts</a:t>
            </a:r>
          </a:p>
          <a:p>
            <a:endParaRPr lang="en-GB" dirty="0"/>
          </a:p>
          <a:p>
            <a:endParaRPr lang="en-GB" dirty="0"/>
          </a:p>
          <a:p>
            <a:endParaRPr lang="en-GB" dirty="0"/>
          </a:p>
        </p:txBody>
      </p:sp>
    </p:spTree>
    <p:extLst>
      <p:ext uri="{BB962C8B-B14F-4D97-AF65-F5344CB8AC3E}">
        <p14:creationId xmlns:p14="http://schemas.microsoft.com/office/powerpoint/2010/main" val="2742347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FA4C-9488-86B1-7C37-D695EB0098A7}"/>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6E0D0858-157B-241C-7A65-F7F138277535}"/>
              </a:ext>
            </a:extLst>
          </p:cNvPr>
          <p:cNvSpPr>
            <a:spLocks noGrp="1"/>
          </p:cNvSpPr>
          <p:nvPr>
            <p:ph idx="1"/>
          </p:nvPr>
        </p:nvSpPr>
        <p:spPr/>
        <p:txBody>
          <a:bodyPr/>
          <a:lstStyle/>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endParaRPr lang="en-GB" dirty="0"/>
          </a:p>
        </p:txBody>
      </p:sp>
    </p:spTree>
    <p:extLst>
      <p:ext uri="{BB962C8B-B14F-4D97-AF65-F5344CB8AC3E}">
        <p14:creationId xmlns:p14="http://schemas.microsoft.com/office/powerpoint/2010/main" val="4204838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DEE4C-3B2E-4B32-8569-6E6E074B93E8}"/>
              </a:ext>
            </a:extLst>
          </p:cNvPr>
          <p:cNvSpPr>
            <a:spLocks noGrp="1"/>
          </p:cNvSpPr>
          <p:nvPr>
            <p:ph type="title"/>
          </p:nvPr>
        </p:nvSpPr>
        <p:spPr/>
        <p:txBody>
          <a:bodyPr/>
          <a:lstStyle/>
          <a:p>
            <a:r>
              <a:rPr lang="en-GB"/>
              <a:t>Finance principles</a:t>
            </a:r>
          </a:p>
        </p:txBody>
      </p:sp>
      <p:sp>
        <p:nvSpPr>
          <p:cNvPr id="3" name="Content Placeholder 2">
            <a:extLst>
              <a:ext uri="{FF2B5EF4-FFF2-40B4-BE49-F238E27FC236}">
                <a16:creationId xmlns:a16="http://schemas.microsoft.com/office/drawing/2014/main" id="{56BDE98C-AD9D-41F4-B65B-157203A54FAA}"/>
              </a:ext>
            </a:extLst>
          </p:cNvPr>
          <p:cNvSpPr>
            <a:spLocks noGrp="1"/>
          </p:cNvSpPr>
          <p:nvPr>
            <p:ph idx="1"/>
          </p:nvPr>
        </p:nvSpPr>
        <p:spPr/>
        <p:txBody>
          <a:bodyPr>
            <a:normAutofit fontScale="92500" lnSpcReduction="20000"/>
          </a:bodyPr>
          <a:lstStyle/>
          <a:p>
            <a:r>
              <a:rPr lang="en-GB" dirty="0"/>
              <a:t>Fixed costs -  rent for HQ building</a:t>
            </a:r>
          </a:p>
          <a:p>
            <a:r>
              <a:rPr lang="en-GB" dirty="0"/>
              <a:t>Variable costs  -   Portakabin hire</a:t>
            </a:r>
          </a:p>
          <a:p>
            <a:endParaRPr lang="en-GB" dirty="0"/>
          </a:p>
          <a:p>
            <a:r>
              <a:rPr lang="en-GB" dirty="0"/>
              <a:t>Core costs      cost of doing business (management, admin, rent) </a:t>
            </a:r>
          </a:p>
          <a:p>
            <a:r>
              <a:rPr lang="en-GB" dirty="0"/>
              <a:t>Marginal costs   </a:t>
            </a:r>
            <a:r>
              <a:rPr lang="en-GB" dirty="0" err="1"/>
              <a:t>costs</a:t>
            </a:r>
            <a:r>
              <a:rPr lang="en-GB" dirty="0"/>
              <a:t> incurred by undertaking additional work</a:t>
            </a:r>
          </a:p>
          <a:p>
            <a:endParaRPr lang="en-GB" dirty="0"/>
          </a:p>
          <a:p>
            <a:r>
              <a:rPr lang="en-GB" dirty="0"/>
              <a:t>Assets</a:t>
            </a:r>
          </a:p>
          <a:p>
            <a:r>
              <a:rPr lang="en-GB" dirty="0"/>
              <a:t>Consumables	</a:t>
            </a:r>
          </a:p>
          <a:p>
            <a:endParaRPr lang="en-GB" dirty="0"/>
          </a:p>
          <a:p>
            <a:r>
              <a:rPr lang="en-GB" dirty="0"/>
              <a:t>Opportunity cost</a:t>
            </a:r>
          </a:p>
          <a:p>
            <a:endParaRPr lang="en-GB" dirty="0"/>
          </a:p>
        </p:txBody>
      </p:sp>
    </p:spTree>
    <p:extLst>
      <p:ext uri="{BB962C8B-B14F-4D97-AF65-F5344CB8AC3E}">
        <p14:creationId xmlns:p14="http://schemas.microsoft.com/office/powerpoint/2010/main" val="4274015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5B0E9-A810-7602-BF95-8566EE38697C}"/>
              </a:ext>
            </a:extLst>
          </p:cNvPr>
          <p:cNvSpPr>
            <a:spLocks noGrp="1"/>
          </p:cNvSpPr>
          <p:nvPr>
            <p:ph type="title"/>
          </p:nvPr>
        </p:nvSpPr>
        <p:spPr/>
        <p:txBody>
          <a:bodyPr/>
          <a:lstStyle/>
          <a:p>
            <a:r>
              <a:rPr lang="en-GB" dirty="0"/>
              <a:t>Archaeology as a business</a:t>
            </a:r>
          </a:p>
        </p:txBody>
      </p:sp>
      <p:sp>
        <p:nvSpPr>
          <p:cNvPr id="3" name="Content Placeholder 2">
            <a:extLst>
              <a:ext uri="{FF2B5EF4-FFF2-40B4-BE49-F238E27FC236}">
                <a16:creationId xmlns:a16="http://schemas.microsoft.com/office/drawing/2014/main" id="{24F901D9-E755-F052-7A3D-B41407CF4863}"/>
              </a:ext>
            </a:extLst>
          </p:cNvPr>
          <p:cNvSpPr>
            <a:spLocks noGrp="1"/>
          </p:cNvSpPr>
          <p:nvPr>
            <p:ph idx="1"/>
          </p:nvPr>
        </p:nvSpPr>
        <p:spPr>
          <a:xfrm>
            <a:off x="734691" y="1361281"/>
            <a:ext cx="10515600" cy="4351338"/>
          </a:xfrm>
        </p:spPr>
        <p:txBody>
          <a:bodyPr/>
          <a:lstStyle/>
          <a:p>
            <a:r>
              <a:rPr lang="en-GB" dirty="0"/>
              <a:t>Multiple projects/ funding sources</a:t>
            </a:r>
          </a:p>
          <a:p>
            <a:r>
              <a:rPr lang="en-GB" dirty="0"/>
              <a:t>Limited core funding / </a:t>
            </a:r>
            <a:r>
              <a:rPr lang="en-GB" dirty="0" err="1"/>
              <a:t>longterm</a:t>
            </a:r>
            <a:r>
              <a:rPr lang="en-GB" dirty="0"/>
              <a:t> funding</a:t>
            </a:r>
          </a:p>
          <a:p>
            <a:r>
              <a:rPr lang="en-GB" dirty="0"/>
              <a:t>Few cash cows / limited scope for profits</a:t>
            </a:r>
          </a:p>
          <a:p>
            <a:r>
              <a:rPr lang="en-GB" dirty="0"/>
              <a:t>Competition</a:t>
            </a:r>
          </a:p>
          <a:p>
            <a:r>
              <a:rPr lang="en-GB" dirty="0" err="1"/>
              <a:t>Longterm</a:t>
            </a:r>
            <a:r>
              <a:rPr lang="en-GB" dirty="0"/>
              <a:t> planning difficult</a:t>
            </a:r>
          </a:p>
          <a:p>
            <a:r>
              <a:rPr lang="en-GB" dirty="0"/>
              <a:t>Limited reserves</a:t>
            </a:r>
          </a:p>
        </p:txBody>
      </p:sp>
      <p:pic>
        <p:nvPicPr>
          <p:cNvPr id="5" name="Picture 4">
            <a:extLst>
              <a:ext uri="{FF2B5EF4-FFF2-40B4-BE49-F238E27FC236}">
                <a16:creationId xmlns:a16="http://schemas.microsoft.com/office/drawing/2014/main" id="{26AF684F-9A7D-C441-B2F9-B7D3E8B00E28}"/>
              </a:ext>
            </a:extLst>
          </p:cNvPr>
          <p:cNvPicPr>
            <a:picLocks noChangeAspect="1"/>
          </p:cNvPicPr>
          <p:nvPr/>
        </p:nvPicPr>
        <p:blipFill>
          <a:blip r:embed="rId2"/>
          <a:stretch>
            <a:fillRect/>
          </a:stretch>
        </p:blipFill>
        <p:spPr>
          <a:xfrm>
            <a:off x="734691" y="3902075"/>
            <a:ext cx="9648825" cy="2590800"/>
          </a:xfrm>
          <a:prstGeom prst="rect">
            <a:avLst/>
          </a:prstGeom>
        </p:spPr>
      </p:pic>
      <p:sp>
        <p:nvSpPr>
          <p:cNvPr id="6" name="TextBox 5">
            <a:extLst>
              <a:ext uri="{FF2B5EF4-FFF2-40B4-BE49-F238E27FC236}">
                <a16:creationId xmlns:a16="http://schemas.microsoft.com/office/drawing/2014/main" id="{F8AAF995-FCD2-6735-607B-5FD4BFF85701}"/>
              </a:ext>
            </a:extLst>
          </p:cNvPr>
          <p:cNvSpPr txBox="1"/>
          <p:nvPr/>
        </p:nvSpPr>
        <p:spPr>
          <a:xfrm>
            <a:off x="7204090" y="6211669"/>
            <a:ext cx="4253219" cy="646331"/>
          </a:xfrm>
          <a:prstGeom prst="rect">
            <a:avLst/>
          </a:prstGeom>
          <a:noFill/>
        </p:spPr>
        <p:txBody>
          <a:bodyPr wrap="square" rtlCol="0">
            <a:spAutoFit/>
          </a:bodyPr>
          <a:lstStyle/>
          <a:p>
            <a:r>
              <a:rPr lang="en-GB" dirty="0"/>
              <a:t>Wessex Archaeology, Group accounts 22-23 from Companies House</a:t>
            </a:r>
          </a:p>
        </p:txBody>
      </p:sp>
    </p:spTree>
    <p:extLst>
      <p:ext uri="{BB962C8B-B14F-4D97-AF65-F5344CB8AC3E}">
        <p14:creationId xmlns:p14="http://schemas.microsoft.com/office/powerpoint/2010/main" val="2091467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C3BC0-CF2A-C7FC-2D99-65301BDF16D2}"/>
              </a:ext>
            </a:extLst>
          </p:cNvPr>
          <p:cNvSpPr>
            <a:spLocks noGrp="1"/>
          </p:cNvSpPr>
          <p:nvPr>
            <p:ph type="title"/>
          </p:nvPr>
        </p:nvSpPr>
        <p:spPr>
          <a:xfrm>
            <a:off x="0" y="-6687"/>
            <a:ext cx="11257632" cy="1325563"/>
          </a:xfrm>
        </p:spPr>
        <p:txBody>
          <a:bodyPr/>
          <a:lstStyle/>
          <a:p>
            <a:r>
              <a:rPr lang="en-GB" i="1" dirty="0"/>
              <a:t>State of the Archaeological Market 2022</a:t>
            </a:r>
          </a:p>
        </p:txBody>
      </p:sp>
      <p:pic>
        <p:nvPicPr>
          <p:cNvPr id="7" name="Content Placeholder 6">
            <a:extLst>
              <a:ext uri="{FF2B5EF4-FFF2-40B4-BE49-F238E27FC236}">
                <a16:creationId xmlns:a16="http://schemas.microsoft.com/office/drawing/2014/main" id="{856CE3D6-5CC9-9AE6-A2B0-26B3B3A89665}"/>
              </a:ext>
            </a:extLst>
          </p:cNvPr>
          <p:cNvPicPr>
            <a:picLocks noGrp="1" noChangeAspect="1"/>
          </p:cNvPicPr>
          <p:nvPr>
            <p:ph idx="1"/>
          </p:nvPr>
        </p:nvPicPr>
        <p:blipFill>
          <a:blip r:embed="rId2"/>
          <a:stretch>
            <a:fillRect/>
          </a:stretch>
        </p:blipFill>
        <p:spPr>
          <a:xfrm>
            <a:off x="152974" y="2687304"/>
            <a:ext cx="6086475" cy="3962400"/>
          </a:xfrm>
        </p:spPr>
      </p:pic>
      <p:pic>
        <p:nvPicPr>
          <p:cNvPr id="5" name="Picture 4">
            <a:extLst>
              <a:ext uri="{FF2B5EF4-FFF2-40B4-BE49-F238E27FC236}">
                <a16:creationId xmlns:a16="http://schemas.microsoft.com/office/drawing/2014/main" id="{27D37C0E-442D-4F2A-A52F-71E845E8B9F1}"/>
              </a:ext>
            </a:extLst>
          </p:cNvPr>
          <p:cNvPicPr>
            <a:picLocks noChangeAspect="1"/>
          </p:cNvPicPr>
          <p:nvPr/>
        </p:nvPicPr>
        <p:blipFill>
          <a:blip r:embed="rId3"/>
          <a:stretch>
            <a:fillRect/>
          </a:stretch>
        </p:blipFill>
        <p:spPr>
          <a:xfrm>
            <a:off x="6951956" y="1318876"/>
            <a:ext cx="5143876" cy="4351338"/>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6948D25-E269-7D99-A7F1-6BD99DCE9098}"/>
                  </a:ext>
                </a:extLst>
              </p14:cNvPr>
              <p14:cNvContentPartPr/>
              <p14:nvPr/>
            </p14:nvContentPartPr>
            <p14:xfrm>
              <a:off x="5336802" y="5859264"/>
              <a:ext cx="574200" cy="29520"/>
            </p14:xfrm>
          </p:contentPart>
        </mc:Choice>
        <mc:Fallback xmlns="">
          <p:pic>
            <p:nvPicPr>
              <p:cNvPr id="8" name="Ink 7">
                <a:extLst>
                  <a:ext uri="{FF2B5EF4-FFF2-40B4-BE49-F238E27FC236}">
                    <a16:creationId xmlns:a16="http://schemas.microsoft.com/office/drawing/2014/main" id="{36948D25-E269-7D99-A7F1-6BD99DCE9098}"/>
                  </a:ext>
                </a:extLst>
              </p:cNvPr>
              <p:cNvPicPr/>
              <p:nvPr/>
            </p:nvPicPr>
            <p:blipFill>
              <a:blip r:embed="rId5"/>
              <a:stretch>
                <a:fillRect/>
              </a:stretch>
            </p:blipFill>
            <p:spPr>
              <a:xfrm>
                <a:off x="5282802" y="5751264"/>
                <a:ext cx="681840" cy="2451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4714A868-828E-8F58-BFFE-93778A88AF55}"/>
                  </a:ext>
                </a:extLst>
              </p14:cNvPr>
              <p14:cNvContentPartPr/>
              <p14:nvPr/>
            </p14:nvContentPartPr>
            <p14:xfrm>
              <a:off x="5373882" y="6046104"/>
              <a:ext cx="559080" cy="360"/>
            </p14:xfrm>
          </p:contentPart>
        </mc:Choice>
        <mc:Fallback xmlns="">
          <p:pic>
            <p:nvPicPr>
              <p:cNvPr id="9" name="Ink 8">
                <a:extLst>
                  <a:ext uri="{FF2B5EF4-FFF2-40B4-BE49-F238E27FC236}">
                    <a16:creationId xmlns:a16="http://schemas.microsoft.com/office/drawing/2014/main" id="{4714A868-828E-8F58-BFFE-93778A88AF55}"/>
                  </a:ext>
                </a:extLst>
              </p:cNvPr>
              <p:cNvPicPr/>
              <p:nvPr/>
            </p:nvPicPr>
            <p:blipFill>
              <a:blip r:embed="rId7"/>
              <a:stretch>
                <a:fillRect/>
              </a:stretch>
            </p:blipFill>
            <p:spPr>
              <a:xfrm>
                <a:off x="5320242" y="5938104"/>
                <a:ext cx="6667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886C0A74-1AF0-EE39-A125-5CA74C3D4D19}"/>
                  </a:ext>
                </a:extLst>
              </p14:cNvPr>
              <p14:cNvContentPartPr/>
              <p14:nvPr/>
            </p14:nvContentPartPr>
            <p14:xfrm>
              <a:off x="7156242" y="2274384"/>
              <a:ext cx="4113000" cy="154440"/>
            </p14:xfrm>
          </p:contentPart>
        </mc:Choice>
        <mc:Fallback xmlns="">
          <p:pic>
            <p:nvPicPr>
              <p:cNvPr id="10" name="Ink 9">
                <a:extLst>
                  <a:ext uri="{FF2B5EF4-FFF2-40B4-BE49-F238E27FC236}">
                    <a16:creationId xmlns:a16="http://schemas.microsoft.com/office/drawing/2014/main" id="{886C0A74-1AF0-EE39-A125-5CA74C3D4D19}"/>
                  </a:ext>
                </a:extLst>
              </p:cNvPr>
              <p:cNvPicPr/>
              <p:nvPr/>
            </p:nvPicPr>
            <p:blipFill>
              <a:blip r:embed="rId9"/>
              <a:stretch>
                <a:fillRect/>
              </a:stretch>
            </p:blipFill>
            <p:spPr>
              <a:xfrm>
                <a:off x="7102602" y="2166744"/>
                <a:ext cx="4220640" cy="3700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2DA6609C-6DC9-B5ED-3C5A-C4C87B3DC6EF}"/>
                  </a:ext>
                </a:extLst>
              </p14:cNvPr>
              <p14:cNvContentPartPr/>
              <p14:nvPr/>
            </p14:nvContentPartPr>
            <p14:xfrm>
              <a:off x="7184322" y="2406504"/>
              <a:ext cx="4058640" cy="131400"/>
            </p14:xfrm>
          </p:contentPart>
        </mc:Choice>
        <mc:Fallback xmlns="">
          <p:pic>
            <p:nvPicPr>
              <p:cNvPr id="11" name="Ink 10">
                <a:extLst>
                  <a:ext uri="{FF2B5EF4-FFF2-40B4-BE49-F238E27FC236}">
                    <a16:creationId xmlns:a16="http://schemas.microsoft.com/office/drawing/2014/main" id="{2DA6609C-6DC9-B5ED-3C5A-C4C87B3DC6EF}"/>
                  </a:ext>
                </a:extLst>
              </p:cNvPr>
              <p:cNvPicPr/>
              <p:nvPr/>
            </p:nvPicPr>
            <p:blipFill>
              <a:blip r:embed="rId11"/>
              <a:stretch>
                <a:fillRect/>
              </a:stretch>
            </p:blipFill>
            <p:spPr>
              <a:xfrm>
                <a:off x="7130322" y="2298864"/>
                <a:ext cx="4166280" cy="3470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2" name="Ink 11">
                <a:extLst>
                  <a:ext uri="{FF2B5EF4-FFF2-40B4-BE49-F238E27FC236}">
                    <a16:creationId xmlns:a16="http://schemas.microsoft.com/office/drawing/2014/main" id="{79E734C9-53DE-B71C-EE47-607149B36D45}"/>
                  </a:ext>
                </a:extLst>
              </p14:cNvPr>
              <p14:cNvContentPartPr/>
              <p14:nvPr/>
            </p14:nvContentPartPr>
            <p14:xfrm>
              <a:off x="7203042" y="2667864"/>
              <a:ext cx="885960" cy="19440"/>
            </p14:xfrm>
          </p:contentPart>
        </mc:Choice>
        <mc:Fallback xmlns="">
          <p:pic>
            <p:nvPicPr>
              <p:cNvPr id="12" name="Ink 11">
                <a:extLst>
                  <a:ext uri="{FF2B5EF4-FFF2-40B4-BE49-F238E27FC236}">
                    <a16:creationId xmlns:a16="http://schemas.microsoft.com/office/drawing/2014/main" id="{79E734C9-53DE-B71C-EE47-607149B36D45}"/>
                  </a:ext>
                </a:extLst>
              </p:cNvPr>
              <p:cNvPicPr/>
              <p:nvPr/>
            </p:nvPicPr>
            <p:blipFill>
              <a:blip r:embed="rId13"/>
              <a:stretch>
                <a:fillRect/>
              </a:stretch>
            </p:blipFill>
            <p:spPr>
              <a:xfrm>
                <a:off x="7149042" y="2560224"/>
                <a:ext cx="993600" cy="235080"/>
              </a:xfrm>
              <a:prstGeom prst="rect">
                <a:avLst/>
              </a:prstGeom>
            </p:spPr>
          </p:pic>
        </mc:Fallback>
      </mc:AlternateContent>
      <p:pic>
        <p:nvPicPr>
          <p:cNvPr id="14" name="Picture 13">
            <a:extLst>
              <a:ext uri="{FF2B5EF4-FFF2-40B4-BE49-F238E27FC236}">
                <a16:creationId xmlns:a16="http://schemas.microsoft.com/office/drawing/2014/main" id="{B817B748-DEDF-1EB3-F6C8-25D0BB0A8C5C}"/>
              </a:ext>
            </a:extLst>
          </p:cNvPr>
          <p:cNvPicPr>
            <a:picLocks noChangeAspect="1"/>
          </p:cNvPicPr>
          <p:nvPr/>
        </p:nvPicPr>
        <p:blipFill>
          <a:blip r:embed="rId14"/>
          <a:stretch>
            <a:fillRect/>
          </a:stretch>
        </p:blipFill>
        <p:spPr>
          <a:xfrm>
            <a:off x="7203042" y="5670214"/>
            <a:ext cx="4364340" cy="1184607"/>
          </a:xfrm>
          <a:prstGeom prst="rect">
            <a:avLst/>
          </a:prstGeom>
        </p:spPr>
      </p:pic>
      <p:pic>
        <p:nvPicPr>
          <p:cNvPr id="1026" name="Picture 2" descr="Federation of Archaeological Managers and Employers">
            <a:extLst>
              <a:ext uri="{FF2B5EF4-FFF2-40B4-BE49-F238E27FC236}">
                <a16:creationId xmlns:a16="http://schemas.microsoft.com/office/drawing/2014/main" id="{AF43DB65-4EFB-A72C-50E1-9370ADB671C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26944" y="1053680"/>
            <a:ext cx="2200275" cy="74295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8B9AEDD7-072B-6B2F-F0ED-A05D4C8674DC}"/>
              </a:ext>
            </a:extLst>
          </p:cNvPr>
          <p:cNvSpPr txBox="1"/>
          <p:nvPr/>
        </p:nvSpPr>
        <p:spPr>
          <a:xfrm>
            <a:off x="337031" y="2035206"/>
            <a:ext cx="6223518" cy="369332"/>
          </a:xfrm>
          <a:prstGeom prst="rect">
            <a:avLst/>
          </a:prstGeom>
          <a:noFill/>
        </p:spPr>
        <p:txBody>
          <a:bodyPr wrap="square">
            <a:spAutoFit/>
          </a:bodyPr>
          <a:lstStyle/>
          <a:p>
            <a:r>
              <a:rPr lang="en-GB" dirty="0"/>
              <a:t>https://famearchaeology.co.uk/what-we-do/publications/</a:t>
            </a:r>
          </a:p>
        </p:txBody>
      </p:sp>
      <mc:AlternateContent xmlns:mc="http://schemas.openxmlformats.org/markup-compatibility/2006" xmlns:p14="http://schemas.microsoft.com/office/powerpoint/2010/main">
        <mc:Choice Requires="p14">
          <p:contentPart p14:bwMode="auto" r:id="rId16">
            <p14:nvContentPartPr>
              <p14:cNvPr id="17" name="Ink 16">
                <a:extLst>
                  <a:ext uri="{FF2B5EF4-FFF2-40B4-BE49-F238E27FC236}">
                    <a16:creationId xmlns:a16="http://schemas.microsoft.com/office/drawing/2014/main" id="{2FA85E8E-4D6E-AFF5-16A0-D88421722CA7}"/>
                  </a:ext>
                </a:extLst>
              </p14:cNvPr>
              <p14:cNvContentPartPr/>
              <p14:nvPr/>
            </p14:nvContentPartPr>
            <p14:xfrm>
              <a:off x="10762600" y="3302587"/>
              <a:ext cx="511200" cy="19440"/>
            </p14:xfrm>
          </p:contentPart>
        </mc:Choice>
        <mc:Fallback xmlns="">
          <p:pic>
            <p:nvPicPr>
              <p:cNvPr id="17" name="Ink 16">
                <a:extLst>
                  <a:ext uri="{FF2B5EF4-FFF2-40B4-BE49-F238E27FC236}">
                    <a16:creationId xmlns:a16="http://schemas.microsoft.com/office/drawing/2014/main" id="{2FA85E8E-4D6E-AFF5-16A0-D88421722CA7}"/>
                  </a:ext>
                </a:extLst>
              </p:cNvPr>
              <p:cNvPicPr/>
              <p:nvPr/>
            </p:nvPicPr>
            <p:blipFill>
              <a:blip r:embed="rId17"/>
              <a:stretch>
                <a:fillRect/>
              </a:stretch>
            </p:blipFill>
            <p:spPr>
              <a:xfrm>
                <a:off x="10708960" y="3194947"/>
                <a:ext cx="618840" cy="235080"/>
              </a:xfrm>
              <a:prstGeom prst="rect">
                <a:avLst/>
              </a:prstGeom>
            </p:spPr>
          </p:pic>
        </mc:Fallback>
      </mc:AlternateContent>
    </p:spTree>
    <p:extLst>
      <p:ext uri="{BB962C8B-B14F-4D97-AF65-F5344CB8AC3E}">
        <p14:creationId xmlns:p14="http://schemas.microsoft.com/office/powerpoint/2010/main" val="3449364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budget</a:t>
            </a:r>
          </a:p>
        </p:txBody>
      </p:sp>
      <p:sp>
        <p:nvSpPr>
          <p:cNvPr id="3" name="Content Placeholder 2"/>
          <p:cNvSpPr>
            <a:spLocks noGrp="1"/>
          </p:cNvSpPr>
          <p:nvPr>
            <p:ph idx="1"/>
          </p:nvPr>
        </p:nvSpPr>
        <p:spPr/>
        <p:txBody>
          <a:bodyPr>
            <a:normAutofit lnSpcReduction="10000"/>
          </a:bodyPr>
          <a:lstStyle/>
          <a:p>
            <a:r>
              <a:rPr lang="en-GB" dirty="0"/>
              <a:t>Resources: staff (existing /new); non-staff (plant, equipment, materials, subcontractors)</a:t>
            </a:r>
          </a:p>
          <a:p>
            <a:r>
              <a:rPr lang="en-GB" dirty="0"/>
              <a:t>Rates (quotes/estimates)</a:t>
            </a:r>
          </a:p>
          <a:p>
            <a:r>
              <a:rPr lang="en-GB" dirty="0"/>
              <a:t>Step costs- rates with thresholds (4 staff need 1 vehicle, 5 staff needs 2)</a:t>
            </a:r>
          </a:p>
          <a:p>
            <a:r>
              <a:rPr lang="en-GB" dirty="0"/>
              <a:t>Period  </a:t>
            </a:r>
          </a:p>
          <a:p>
            <a:endParaRPr lang="en-GB" dirty="0"/>
          </a:p>
          <a:p>
            <a:r>
              <a:rPr lang="en-GB" dirty="0"/>
              <a:t>Top down (incremental): base on similar projects (“£2000/week on site”)</a:t>
            </a:r>
          </a:p>
          <a:p>
            <a:r>
              <a:rPr lang="en-GB" dirty="0"/>
              <a:t>Bottom up (zero based): build up from inputs and expected duration</a:t>
            </a:r>
          </a:p>
          <a:p>
            <a:endParaRPr lang="en-GB" dirty="0"/>
          </a:p>
        </p:txBody>
      </p:sp>
    </p:spTree>
    <p:extLst>
      <p:ext uri="{BB962C8B-B14F-4D97-AF65-F5344CB8AC3E}">
        <p14:creationId xmlns:p14="http://schemas.microsoft.com/office/powerpoint/2010/main" val="953889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Purchasing process</a:t>
            </a:r>
          </a:p>
        </p:txBody>
      </p:sp>
      <p:sp>
        <p:nvSpPr>
          <p:cNvPr id="3" name="Content Placeholder 2"/>
          <p:cNvSpPr>
            <a:spLocks noGrp="1"/>
          </p:cNvSpPr>
          <p:nvPr>
            <p:ph idx="1"/>
          </p:nvPr>
        </p:nvSpPr>
        <p:spPr/>
        <p:txBody>
          <a:bodyPr>
            <a:normAutofit lnSpcReduction="10000"/>
          </a:bodyPr>
          <a:lstStyle/>
          <a:p>
            <a:r>
              <a:rPr lang="en-GB" dirty="0"/>
              <a:t>Businesses are required to keep accurate records of income and expenditure </a:t>
            </a:r>
          </a:p>
          <a:p>
            <a:r>
              <a:rPr lang="en-GB" dirty="0"/>
              <a:t>Consistency: Expenditure analysis coding by type (staff, plant hire, equipment, services) and cost centre (department budget)</a:t>
            </a:r>
          </a:p>
          <a:p>
            <a:r>
              <a:rPr lang="en-GB" dirty="0"/>
              <a:t>Income coding by type  (grant, projects, sale of goods)</a:t>
            </a:r>
          </a:p>
          <a:p>
            <a:r>
              <a:rPr lang="en-GB" dirty="0"/>
              <a:t>Restricted/ Unrestricted income (grants)</a:t>
            </a:r>
          </a:p>
          <a:p>
            <a:r>
              <a:rPr lang="en-GB" dirty="0"/>
              <a:t>Accounting software</a:t>
            </a:r>
          </a:p>
          <a:p>
            <a:r>
              <a:rPr lang="en-GB" dirty="0">
                <a:solidFill>
                  <a:srgbClr val="FF0000"/>
                </a:solidFill>
              </a:rPr>
              <a:t>Work specified </a:t>
            </a:r>
            <a:r>
              <a:rPr lang="en-GB" dirty="0"/>
              <a:t>&gt; </a:t>
            </a:r>
            <a:r>
              <a:rPr lang="en-GB" dirty="0">
                <a:solidFill>
                  <a:srgbClr val="92D050"/>
                </a:solidFill>
              </a:rPr>
              <a:t>quote(s) provided </a:t>
            </a:r>
            <a:r>
              <a:rPr lang="en-GB" dirty="0"/>
              <a:t>&gt; cost agreed &gt; </a:t>
            </a:r>
            <a:r>
              <a:rPr lang="en-GB" dirty="0">
                <a:solidFill>
                  <a:srgbClr val="FF0000"/>
                </a:solidFill>
              </a:rPr>
              <a:t>Purchase Order raised</a:t>
            </a:r>
            <a:r>
              <a:rPr lang="en-GB" dirty="0"/>
              <a:t> &gt; work done &gt; </a:t>
            </a:r>
            <a:r>
              <a:rPr lang="en-GB" dirty="0">
                <a:solidFill>
                  <a:srgbClr val="92D050"/>
                </a:solidFill>
              </a:rPr>
              <a:t>invoice raised </a:t>
            </a:r>
            <a:r>
              <a:rPr lang="en-GB" dirty="0"/>
              <a:t>&gt; </a:t>
            </a:r>
            <a:r>
              <a:rPr lang="en-GB" dirty="0">
                <a:solidFill>
                  <a:srgbClr val="FF0000"/>
                </a:solidFill>
              </a:rPr>
              <a:t>payment made </a:t>
            </a:r>
          </a:p>
          <a:p>
            <a:r>
              <a:rPr lang="en-GB" dirty="0"/>
              <a:t>Direct BACS/ card payment</a:t>
            </a:r>
          </a:p>
        </p:txBody>
      </p:sp>
    </p:spTree>
    <p:extLst>
      <p:ext uri="{BB962C8B-B14F-4D97-AF65-F5344CB8AC3E}">
        <p14:creationId xmlns:p14="http://schemas.microsoft.com/office/powerpoint/2010/main" val="212175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Purchasing</a:t>
            </a:r>
          </a:p>
        </p:txBody>
      </p:sp>
      <p:sp>
        <p:nvSpPr>
          <p:cNvPr id="3" name="Content Placeholder 2"/>
          <p:cNvSpPr>
            <a:spLocks noGrp="1"/>
          </p:cNvSpPr>
          <p:nvPr>
            <p:ph idx="1"/>
          </p:nvPr>
        </p:nvSpPr>
        <p:spPr/>
        <p:txBody>
          <a:bodyPr>
            <a:normAutofit lnSpcReduction="10000"/>
          </a:bodyPr>
          <a:lstStyle/>
          <a:p>
            <a:r>
              <a:rPr lang="en-GB" dirty="0"/>
              <a:t>Check invoice against PO – variations? Errors? VAT?</a:t>
            </a:r>
          </a:p>
          <a:p>
            <a:r>
              <a:rPr lang="en-GB" dirty="0"/>
              <a:t>Common errors:  wrong PO, using wrong rate, using different headings, maths</a:t>
            </a:r>
          </a:p>
          <a:p>
            <a:r>
              <a:rPr lang="en-GB" dirty="0"/>
              <a:t>Dispute invoice if wrong</a:t>
            </a:r>
          </a:p>
          <a:p>
            <a:r>
              <a:rPr lang="en-GB" dirty="0"/>
              <a:t>Procurement  - public sector rules, private sector ? (fraud)</a:t>
            </a:r>
          </a:p>
          <a:p>
            <a:r>
              <a:rPr lang="en-GB" dirty="0"/>
              <a:t>Quality/cost = value</a:t>
            </a:r>
          </a:p>
          <a:p>
            <a:r>
              <a:rPr lang="en-GB" dirty="0"/>
              <a:t>Clarity and transparency</a:t>
            </a:r>
          </a:p>
          <a:p>
            <a:r>
              <a:rPr lang="en-GB" dirty="0"/>
              <a:t>Declared interests – fraud, bribery</a:t>
            </a:r>
          </a:p>
          <a:p>
            <a:r>
              <a:rPr lang="en-GB" dirty="0"/>
              <a:t>Unsuccessful tenderers</a:t>
            </a:r>
          </a:p>
          <a:p>
            <a:pPr marL="0" indent="0">
              <a:buNone/>
            </a:pPr>
            <a:endParaRPr lang="en-GB" dirty="0"/>
          </a:p>
          <a:p>
            <a:endParaRPr lang="en-GB" dirty="0"/>
          </a:p>
        </p:txBody>
      </p:sp>
    </p:spTree>
    <p:extLst>
      <p:ext uri="{BB962C8B-B14F-4D97-AF65-F5344CB8AC3E}">
        <p14:creationId xmlns:p14="http://schemas.microsoft.com/office/powerpoint/2010/main" val="2667643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Chasing payment</a:t>
            </a:r>
          </a:p>
        </p:txBody>
      </p:sp>
      <p:sp>
        <p:nvSpPr>
          <p:cNvPr id="3" name="Content Placeholder 2"/>
          <p:cNvSpPr>
            <a:spLocks noGrp="1"/>
          </p:cNvSpPr>
          <p:nvPr>
            <p:ph idx="1"/>
          </p:nvPr>
        </p:nvSpPr>
        <p:spPr/>
        <p:txBody>
          <a:bodyPr>
            <a:normAutofit fontScale="92500" lnSpcReduction="10000"/>
          </a:bodyPr>
          <a:lstStyle/>
          <a:p>
            <a:r>
              <a:rPr lang="en-GB" dirty="0"/>
              <a:t>Work done as agreed?</a:t>
            </a:r>
          </a:p>
          <a:p>
            <a:r>
              <a:rPr lang="en-GB" dirty="0"/>
              <a:t>Submit invoice as instructed on PO, citing PO number</a:t>
            </a:r>
          </a:p>
          <a:p>
            <a:r>
              <a:rPr lang="en-GB" dirty="0"/>
              <a:t>Invoices usually handled by finance staff (authorised by budget holder)</a:t>
            </a:r>
          </a:p>
          <a:p>
            <a:r>
              <a:rPr lang="en-GB" dirty="0"/>
              <a:t>Include budget holder/contact in correspondence</a:t>
            </a:r>
          </a:p>
          <a:p>
            <a:r>
              <a:rPr lang="en-GB" dirty="0"/>
              <a:t>Send reminders</a:t>
            </a:r>
          </a:p>
          <a:p>
            <a:r>
              <a:rPr lang="en-GB" dirty="0"/>
              <a:t>Payment runs and payment terms</a:t>
            </a:r>
          </a:p>
          <a:p>
            <a:r>
              <a:rPr lang="en-GB" dirty="0"/>
              <a:t>Reasons for non-payment: staff absence; disorganisation; complex approval process; business in trouble; deliberate practice</a:t>
            </a:r>
          </a:p>
          <a:p>
            <a:r>
              <a:rPr lang="en-GB" dirty="0"/>
              <a:t>Treatment of non-payers </a:t>
            </a:r>
          </a:p>
          <a:p>
            <a:r>
              <a:rPr lang="en-GB" dirty="0"/>
              <a:t>Legal options</a:t>
            </a:r>
          </a:p>
        </p:txBody>
      </p:sp>
    </p:spTree>
    <p:extLst>
      <p:ext uri="{BB962C8B-B14F-4D97-AF65-F5344CB8AC3E}">
        <p14:creationId xmlns:p14="http://schemas.microsoft.com/office/powerpoint/2010/main" val="2288526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Costing: staff</a:t>
            </a:r>
          </a:p>
        </p:txBody>
      </p:sp>
      <p:sp>
        <p:nvSpPr>
          <p:cNvPr id="3" name="Content Placeholder 2"/>
          <p:cNvSpPr>
            <a:spLocks noGrp="1"/>
          </p:cNvSpPr>
          <p:nvPr>
            <p:ph idx="1"/>
          </p:nvPr>
        </p:nvSpPr>
        <p:spPr>
          <a:xfrm>
            <a:off x="762699" y="1468073"/>
            <a:ext cx="10515600" cy="5494789"/>
          </a:xfrm>
        </p:spPr>
        <p:txBody>
          <a:bodyPr vert="horz" lIns="91440" tIns="45720" rIns="91440" bIns="45720" rtlCol="0" anchor="t">
            <a:normAutofit fontScale="55000" lnSpcReduction="20000"/>
          </a:bodyPr>
          <a:lstStyle/>
          <a:p>
            <a:r>
              <a:rPr lang="en-GB" dirty="0"/>
              <a:t>Gross pay  =  Net pay (take home) + employee NI + Income tax +  employee pension contribution     = Salary</a:t>
            </a:r>
          </a:p>
          <a:p>
            <a:r>
              <a:rPr lang="en-GB" dirty="0"/>
              <a:t>On costs =  Employer NI + Employer pension contributions  (simplifying assumption = 35%)</a:t>
            </a:r>
          </a:p>
          <a:p>
            <a:r>
              <a:rPr lang="en-GB" dirty="0"/>
              <a:t>Overheads =  Share of core costs spread across all staff (rent, utilities, insurance, general equipment, CEO, central admin, consumables) (not charged on non-staff costs) </a:t>
            </a:r>
            <a:r>
              <a:rPr lang="en-GB" b="1" dirty="0">
                <a:ea typeface="+mn-lt"/>
                <a:cs typeface="+mn-lt"/>
              </a:rPr>
              <a:t>Historic England 25% </a:t>
            </a:r>
            <a:r>
              <a:rPr lang="en-GB" dirty="0">
                <a:ea typeface="+mn-lt"/>
                <a:cs typeface="+mn-lt"/>
              </a:rPr>
              <a:t>(shift to direct cost)</a:t>
            </a:r>
          </a:p>
          <a:p>
            <a:pPr marL="0" indent="0">
              <a:buNone/>
            </a:pPr>
            <a:r>
              <a:rPr lang="en-GB" dirty="0"/>
              <a:t>(sometimes oncosts are treated as including overheads and vice versa) </a:t>
            </a:r>
          </a:p>
          <a:p>
            <a:pPr marL="0" indent="0">
              <a:buNone/>
            </a:pPr>
            <a:r>
              <a:rPr lang="en-GB" dirty="0"/>
              <a:t>Increments and cost of living</a:t>
            </a:r>
            <a:endParaRPr lang="en-GB" dirty="0">
              <a:cs typeface="Calibri" panose="020F0502020204030204"/>
            </a:endParaRPr>
          </a:p>
          <a:p>
            <a:r>
              <a:rPr lang="en-GB" dirty="0"/>
              <a:t>Leave annualised</a:t>
            </a:r>
          </a:p>
          <a:p>
            <a:r>
              <a:rPr lang="en-GB" dirty="0"/>
              <a:t>Working weeks/year = 46.4 or less  Working days/year =  232 or less    (sickness, co hols, training)   (typically 200-220 chargeable days :  </a:t>
            </a:r>
            <a:r>
              <a:rPr lang="en-GB" b="1" dirty="0" err="1"/>
              <a:t>MoRPHE</a:t>
            </a:r>
            <a:r>
              <a:rPr lang="en-GB" b="1" dirty="0"/>
              <a:t> 220</a:t>
            </a:r>
            <a:r>
              <a:rPr lang="en-GB" dirty="0"/>
              <a:t>)</a:t>
            </a:r>
          </a:p>
          <a:p>
            <a:endParaRPr lang="en-GB" dirty="0"/>
          </a:p>
          <a:p>
            <a:pPr marL="0" indent="0">
              <a:buNone/>
            </a:pPr>
            <a:r>
              <a:rPr lang="en-GB" dirty="0"/>
              <a:t>Example:</a:t>
            </a:r>
          </a:p>
          <a:p>
            <a:pPr marL="0" indent="0">
              <a:buNone/>
            </a:pPr>
            <a:r>
              <a:rPr lang="en-GB" dirty="0"/>
              <a:t>£20,000 annual salary = £1666 gross /month     -  £50 NI, £350 income tax, £80 pension, £1186 take home  (Student loan)</a:t>
            </a:r>
            <a:endParaRPr lang="en-GB" dirty="0">
              <a:cs typeface="Calibri"/>
            </a:endParaRPr>
          </a:p>
          <a:p>
            <a:pPr marL="0" indent="0">
              <a:buNone/>
            </a:pPr>
            <a:r>
              <a:rPr lang="en-GB" dirty="0"/>
              <a:t>Emergency tax code</a:t>
            </a:r>
          </a:p>
          <a:p>
            <a:pPr marL="0" indent="0">
              <a:buNone/>
            </a:pPr>
            <a:r>
              <a:rPr lang="en-GB" dirty="0"/>
              <a:t>On costs     -   £80 NI, £120 pension</a:t>
            </a:r>
          </a:p>
          <a:p>
            <a:pPr marL="0" indent="0">
              <a:buNone/>
            </a:pPr>
            <a:r>
              <a:rPr lang="en-GB" dirty="0"/>
              <a:t>Overheads  (formula worked out by company:  (gross + oncosts) * overhead rate (</a:t>
            </a:r>
            <a:r>
              <a:rPr lang="en-GB" dirty="0" err="1"/>
              <a:t>eg</a:t>
            </a:r>
            <a:r>
              <a:rPr lang="en-GB" dirty="0"/>
              <a:t> 80% ) = additional £1493)</a:t>
            </a:r>
            <a:endParaRPr lang="en-GB" dirty="0">
              <a:cs typeface="Calibri"/>
            </a:endParaRPr>
          </a:p>
          <a:p>
            <a:pPr marL="0" indent="0">
              <a:buNone/>
            </a:pPr>
            <a:r>
              <a:rPr lang="en-GB" dirty="0"/>
              <a:t>Monthly cost = £3359</a:t>
            </a:r>
          </a:p>
          <a:p>
            <a:pPr marL="0" indent="0">
              <a:buNone/>
            </a:pPr>
            <a:r>
              <a:rPr lang="en-GB" dirty="0"/>
              <a:t>Annual cost = 12 x 3359 = 40,306   daily cost (per day of work) = 173.73</a:t>
            </a:r>
          </a:p>
          <a:p>
            <a:pPr marL="0" indent="0">
              <a:buNone/>
            </a:pPr>
            <a:r>
              <a:rPr lang="en-GB" dirty="0"/>
              <a:t>[take home per month works out at c £59/ day, gross about £100]</a:t>
            </a:r>
          </a:p>
        </p:txBody>
      </p:sp>
    </p:spTree>
    <p:extLst>
      <p:ext uri="{BB962C8B-B14F-4D97-AF65-F5344CB8AC3E}">
        <p14:creationId xmlns:p14="http://schemas.microsoft.com/office/powerpoint/2010/main" val="1635504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VAT</a:t>
            </a:r>
            <a:endParaRPr lang="en-GB" dirty="0"/>
          </a:p>
        </p:txBody>
      </p:sp>
      <p:sp>
        <p:nvSpPr>
          <p:cNvPr id="3" name="Content Placeholder 2"/>
          <p:cNvSpPr>
            <a:spLocks noGrp="1"/>
          </p:cNvSpPr>
          <p:nvPr>
            <p:ph idx="1"/>
          </p:nvPr>
        </p:nvSpPr>
        <p:spPr/>
        <p:txBody>
          <a:bodyPr>
            <a:normAutofit fontScale="85000" lnSpcReduction="20000"/>
          </a:bodyPr>
          <a:lstStyle/>
          <a:p>
            <a:r>
              <a:rPr lang="en-GB"/>
              <a:t>Rates</a:t>
            </a:r>
            <a:r>
              <a:rPr lang="en-GB" dirty="0"/>
              <a:t>: 20% 5% 0% exempt</a:t>
            </a:r>
          </a:p>
          <a:p>
            <a:r>
              <a:rPr lang="en-GB" dirty="0"/>
              <a:t>Price including VAT = (cost * 1.2)</a:t>
            </a:r>
          </a:p>
          <a:p>
            <a:r>
              <a:rPr lang="en-GB" dirty="0"/>
              <a:t>Price excluding VAT = (VAT inclusive cost * 0.83333)</a:t>
            </a:r>
          </a:p>
          <a:p>
            <a:r>
              <a:rPr lang="en-GB" dirty="0"/>
              <a:t>Company pays on purchases</a:t>
            </a:r>
          </a:p>
          <a:p>
            <a:r>
              <a:rPr lang="en-GB" dirty="0"/>
              <a:t>Company charges on sales</a:t>
            </a:r>
          </a:p>
          <a:p>
            <a:r>
              <a:rPr lang="en-GB" dirty="0"/>
              <a:t>Collected VAT </a:t>
            </a:r>
            <a:r>
              <a:rPr lang="en-GB"/>
              <a:t>&gt; Govt  (difference)</a:t>
            </a:r>
            <a:endParaRPr lang="en-GB" dirty="0"/>
          </a:p>
          <a:p>
            <a:endParaRPr lang="en-GB" dirty="0"/>
          </a:p>
          <a:p>
            <a:r>
              <a:rPr lang="en-GB" dirty="0"/>
              <a:t>Check quotes: VAT included?</a:t>
            </a:r>
          </a:p>
          <a:p>
            <a:r>
              <a:rPr lang="en-GB" dirty="0"/>
              <a:t>Keep receipts on purchases to offset</a:t>
            </a:r>
          </a:p>
          <a:p>
            <a:r>
              <a:rPr lang="en-GB"/>
              <a:t>Threshold- £85,000/year</a:t>
            </a:r>
            <a:endParaRPr lang="en-GB" dirty="0"/>
          </a:p>
          <a:p>
            <a:r>
              <a:rPr lang="en-GB" dirty="0"/>
              <a:t>Flat rate scheme</a:t>
            </a:r>
          </a:p>
          <a:p>
            <a:endParaRPr lang="en-GB" dirty="0"/>
          </a:p>
        </p:txBody>
      </p:sp>
      <p:sp>
        <p:nvSpPr>
          <p:cNvPr id="4" name="TextBox 3">
            <a:extLst>
              <a:ext uri="{FF2B5EF4-FFF2-40B4-BE49-F238E27FC236}">
                <a16:creationId xmlns:a16="http://schemas.microsoft.com/office/drawing/2014/main" id="{F8E82582-E829-4338-9752-F5CCDF48AF09}"/>
              </a:ext>
            </a:extLst>
          </p:cNvPr>
          <p:cNvSpPr txBox="1"/>
          <p:nvPr/>
        </p:nvSpPr>
        <p:spPr>
          <a:xfrm>
            <a:off x="7550092" y="3305262"/>
            <a:ext cx="4043493" cy="4247317"/>
          </a:xfrm>
          <a:prstGeom prst="rect">
            <a:avLst/>
          </a:prstGeom>
          <a:noFill/>
          <a:ln>
            <a:solidFill>
              <a:schemeClr val="accent1"/>
            </a:solidFill>
          </a:ln>
        </p:spPr>
        <p:txBody>
          <a:bodyPr wrap="square" rtlCol="0">
            <a:spAutoFit/>
          </a:bodyPr>
          <a:lstStyle/>
          <a:p>
            <a:r>
              <a:rPr lang="en-GB"/>
              <a:t>Example VAT</a:t>
            </a:r>
          </a:p>
          <a:p>
            <a:endParaRPr lang="en-GB"/>
          </a:p>
          <a:p>
            <a:r>
              <a:rPr lang="en-GB"/>
              <a:t>Purchases                      100,000 ex VAT</a:t>
            </a:r>
          </a:p>
          <a:p>
            <a:r>
              <a:rPr lang="en-GB"/>
              <a:t>VAT on purchases            20,000</a:t>
            </a:r>
          </a:p>
          <a:p>
            <a:endParaRPr lang="en-GB"/>
          </a:p>
          <a:p>
            <a:r>
              <a:rPr lang="en-GB"/>
              <a:t>Sales                              500,000 ex VAT</a:t>
            </a:r>
          </a:p>
          <a:p>
            <a:r>
              <a:rPr lang="en-GB"/>
              <a:t>VAT on sales                 100,000  </a:t>
            </a:r>
          </a:p>
          <a:p>
            <a:endParaRPr lang="en-GB"/>
          </a:p>
          <a:p>
            <a:r>
              <a:rPr lang="en-GB"/>
              <a:t>Payment to HMRC = 100,000-20,000</a:t>
            </a:r>
          </a:p>
          <a:p>
            <a:r>
              <a:rPr lang="en-GB"/>
              <a:t>		= 80,000</a:t>
            </a:r>
          </a:p>
          <a:p>
            <a:r>
              <a:rPr lang="en-GB"/>
              <a:t>As long as company can show evidence of VAT on purchases</a:t>
            </a:r>
          </a:p>
          <a:p>
            <a:endParaRPr lang="en-GB"/>
          </a:p>
          <a:p>
            <a:endParaRPr lang="en-GB"/>
          </a:p>
          <a:p>
            <a:endParaRPr lang="en-GB"/>
          </a:p>
        </p:txBody>
      </p:sp>
    </p:spTree>
    <p:extLst>
      <p:ext uri="{BB962C8B-B14F-4D97-AF65-F5344CB8AC3E}">
        <p14:creationId xmlns:p14="http://schemas.microsoft.com/office/powerpoint/2010/main" val="1038523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Reconciliation</a:t>
            </a:r>
          </a:p>
        </p:txBody>
      </p:sp>
      <p:sp>
        <p:nvSpPr>
          <p:cNvPr id="3" name="Content Placeholder 2"/>
          <p:cNvSpPr>
            <a:spLocks noGrp="1"/>
          </p:cNvSpPr>
          <p:nvPr>
            <p:ph idx="1"/>
          </p:nvPr>
        </p:nvSpPr>
        <p:spPr/>
        <p:txBody>
          <a:bodyPr/>
          <a:lstStyle/>
          <a:p>
            <a:r>
              <a:rPr lang="en-GB" dirty="0"/>
              <a:t>Regular (monthly) process</a:t>
            </a:r>
          </a:p>
          <a:p>
            <a:r>
              <a:rPr lang="en-GB" dirty="0"/>
              <a:t>Check expected v actual (bank statement or ledger) &gt; variance (10%?)</a:t>
            </a:r>
          </a:p>
          <a:p>
            <a:r>
              <a:rPr lang="en-GB" dirty="0"/>
              <a:t>Payments in / out</a:t>
            </a:r>
          </a:p>
          <a:p>
            <a:r>
              <a:rPr lang="en-GB" dirty="0"/>
              <a:t>Outstanding</a:t>
            </a:r>
          </a:p>
          <a:p>
            <a:endParaRPr lang="en-GB" dirty="0"/>
          </a:p>
          <a:p>
            <a:r>
              <a:rPr lang="en-GB" dirty="0"/>
              <a:t>Committed expenditure: not yet invoiced/paid (accrual/matching)</a:t>
            </a:r>
          </a:p>
          <a:p>
            <a:r>
              <a:rPr lang="en-GB" dirty="0"/>
              <a:t>Cash flow</a:t>
            </a:r>
          </a:p>
          <a:p>
            <a:r>
              <a:rPr lang="en-GB" dirty="0"/>
              <a:t>Defrayment</a:t>
            </a:r>
          </a:p>
        </p:txBody>
      </p:sp>
    </p:spTree>
    <p:extLst>
      <p:ext uri="{BB962C8B-B14F-4D97-AF65-F5344CB8AC3E}">
        <p14:creationId xmlns:p14="http://schemas.microsoft.com/office/powerpoint/2010/main" val="473594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AE5E-CD5C-DA43-6CB4-4FDD7898D6A6}"/>
              </a:ext>
            </a:extLst>
          </p:cNvPr>
          <p:cNvSpPr>
            <a:spLocks noGrp="1"/>
          </p:cNvSpPr>
          <p:nvPr>
            <p:ph type="title"/>
          </p:nvPr>
        </p:nvSpPr>
        <p:spPr/>
        <p:txBody>
          <a:bodyPr/>
          <a:lstStyle/>
          <a:p>
            <a:r>
              <a:rPr lang="en-GB" dirty="0"/>
              <a:t>ASMM – Archaeological Standard Method of Measurement</a:t>
            </a:r>
          </a:p>
        </p:txBody>
      </p:sp>
      <p:pic>
        <p:nvPicPr>
          <p:cNvPr id="4" name="Content Placeholder 3">
            <a:extLst>
              <a:ext uri="{FF2B5EF4-FFF2-40B4-BE49-F238E27FC236}">
                <a16:creationId xmlns:a16="http://schemas.microsoft.com/office/drawing/2014/main" id="{0CD839D0-6F1A-3843-CCBC-09688A2B8012}"/>
              </a:ext>
            </a:extLst>
          </p:cNvPr>
          <p:cNvPicPr>
            <a:picLocks noGrp="1" noChangeAspect="1"/>
          </p:cNvPicPr>
          <p:nvPr>
            <p:ph idx="1"/>
          </p:nvPr>
        </p:nvPicPr>
        <p:blipFill>
          <a:blip r:embed="rId2"/>
          <a:stretch>
            <a:fillRect/>
          </a:stretch>
        </p:blipFill>
        <p:spPr>
          <a:xfrm>
            <a:off x="8989022" y="1171844"/>
            <a:ext cx="2200275" cy="742950"/>
          </a:xfrm>
          <a:prstGeom prst="rect">
            <a:avLst/>
          </a:prstGeom>
        </p:spPr>
      </p:pic>
      <p:pic>
        <p:nvPicPr>
          <p:cNvPr id="5" name="Picture 4">
            <a:extLst>
              <a:ext uri="{FF2B5EF4-FFF2-40B4-BE49-F238E27FC236}">
                <a16:creationId xmlns:a16="http://schemas.microsoft.com/office/drawing/2014/main" id="{F50DB1D4-38C4-1CB2-8065-C38D080EB7C6}"/>
              </a:ext>
            </a:extLst>
          </p:cNvPr>
          <p:cNvPicPr>
            <a:picLocks noChangeAspect="1"/>
          </p:cNvPicPr>
          <p:nvPr/>
        </p:nvPicPr>
        <p:blipFill>
          <a:blip r:embed="rId3"/>
          <a:stretch>
            <a:fillRect/>
          </a:stretch>
        </p:blipFill>
        <p:spPr>
          <a:xfrm>
            <a:off x="5682318" y="1145516"/>
            <a:ext cx="2857500" cy="657225"/>
          </a:xfrm>
          <a:prstGeom prst="rect">
            <a:avLst/>
          </a:prstGeom>
        </p:spPr>
      </p:pic>
      <p:sp>
        <p:nvSpPr>
          <p:cNvPr id="6" name="TextBox 5">
            <a:extLst>
              <a:ext uri="{FF2B5EF4-FFF2-40B4-BE49-F238E27FC236}">
                <a16:creationId xmlns:a16="http://schemas.microsoft.com/office/drawing/2014/main" id="{3DE7D5DB-B55F-BAAE-A986-D9A1081D9E5F}"/>
              </a:ext>
            </a:extLst>
          </p:cNvPr>
          <p:cNvSpPr txBox="1"/>
          <p:nvPr/>
        </p:nvSpPr>
        <p:spPr>
          <a:xfrm>
            <a:off x="528506" y="2140562"/>
            <a:ext cx="9957732" cy="2031325"/>
          </a:xfrm>
          <a:prstGeom prst="rect">
            <a:avLst/>
          </a:prstGeom>
          <a:noFill/>
        </p:spPr>
        <p:txBody>
          <a:bodyPr wrap="square" rtlCol="0">
            <a:spAutoFit/>
          </a:bodyPr>
          <a:lstStyle/>
          <a:p>
            <a:pPr marL="285750" indent="-285750">
              <a:buFont typeface="Arial" panose="020B0604020202020204" pitchFamily="34" charset="0"/>
              <a:buChar char="•"/>
            </a:pPr>
            <a:r>
              <a:rPr lang="en-GB" dirty="0"/>
              <a:t>Transparency of costing and estimation</a:t>
            </a:r>
          </a:p>
          <a:p>
            <a:pPr marL="285750" indent="-285750">
              <a:buFont typeface="Arial" panose="020B0604020202020204" pitchFamily="34" charset="0"/>
              <a:buChar char="•"/>
            </a:pPr>
            <a:r>
              <a:rPr lang="en-GB" dirty="0"/>
              <a:t>Bill of Quantities – rates   approximate/ firm</a:t>
            </a:r>
          </a:p>
          <a:p>
            <a:pPr marL="285750" indent="-285750">
              <a:buFont typeface="Arial" panose="020B0604020202020204" pitchFamily="34" charset="0"/>
              <a:buChar char="•"/>
            </a:pPr>
            <a:r>
              <a:rPr lang="en-GB" dirty="0"/>
              <a:t>Valuation /measurement (= reality)</a:t>
            </a:r>
          </a:p>
          <a:p>
            <a:pPr marL="285750" indent="-285750">
              <a:buFont typeface="Arial" panose="020B0604020202020204" pitchFamily="34" charset="0"/>
              <a:buChar char="•"/>
            </a:pPr>
            <a:r>
              <a:rPr lang="en-GB" dirty="0"/>
              <a:t>Risk lies with commissioner not contractor</a:t>
            </a:r>
          </a:p>
          <a:p>
            <a:pPr marL="285750" indent="-285750">
              <a:buFont typeface="Arial" panose="020B0604020202020204" pitchFamily="34" charset="0"/>
              <a:buChar char="•"/>
            </a:pPr>
            <a:r>
              <a:rPr lang="en-GB" dirty="0"/>
              <a:t>Archaeological Cost Information Service </a:t>
            </a:r>
          </a:p>
          <a:p>
            <a:pPr marL="285750" indent="-285750">
              <a:buFont typeface="Arial" panose="020B0604020202020204" pitchFamily="34" charset="0"/>
              <a:buChar char="•"/>
            </a:pPr>
            <a:r>
              <a:rPr lang="en-GB" dirty="0"/>
              <a:t>In draft - due for release summer 2024 </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55582867-2CB3-472B-226B-465554E69A31}"/>
              </a:ext>
            </a:extLst>
          </p:cNvPr>
          <p:cNvPicPr>
            <a:picLocks noChangeAspect="1"/>
          </p:cNvPicPr>
          <p:nvPr/>
        </p:nvPicPr>
        <p:blipFill>
          <a:blip r:embed="rId4"/>
          <a:stretch>
            <a:fillRect/>
          </a:stretch>
        </p:blipFill>
        <p:spPr>
          <a:xfrm>
            <a:off x="5371035" y="4118994"/>
            <a:ext cx="6656506" cy="2636240"/>
          </a:xfrm>
          <a:prstGeom prst="rect">
            <a:avLst/>
          </a:prstGeom>
        </p:spPr>
      </p:pic>
    </p:spTree>
    <p:extLst>
      <p:ext uri="{BB962C8B-B14F-4D97-AF65-F5344CB8AC3E}">
        <p14:creationId xmlns:p14="http://schemas.microsoft.com/office/powerpoint/2010/main" val="577306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2DA30-EF66-44AE-8B5B-1DC723E0C9A9}"/>
              </a:ext>
            </a:extLst>
          </p:cNvPr>
          <p:cNvSpPr>
            <a:spLocks noGrp="1"/>
          </p:cNvSpPr>
          <p:nvPr>
            <p:ph type="title"/>
          </p:nvPr>
        </p:nvSpPr>
        <p:spPr/>
        <p:txBody>
          <a:bodyPr/>
          <a:lstStyle/>
          <a:p>
            <a:r>
              <a:rPr lang="en-GB"/>
              <a:t>Costing a project</a:t>
            </a:r>
          </a:p>
        </p:txBody>
      </p:sp>
      <p:sp>
        <p:nvSpPr>
          <p:cNvPr id="3" name="Content Placeholder 2">
            <a:extLst>
              <a:ext uri="{FF2B5EF4-FFF2-40B4-BE49-F238E27FC236}">
                <a16:creationId xmlns:a16="http://schemas.microsoft.com/office/drawing/2014/main" id="{D7E1E830-BF52-4AD5-95E3-9A3A3E69BF06}"/>
              </a:ext>
            </a:extLst>
          </p:cNvPr>
          <p:cNvSpPr>
            <a:spLocks noGrp="1"/>
          </p:cNvSpPr>
          <p:nvPr>
            <p:ph idx="1"/>
          </p:nvPr>
        </p:nvSpPr>
        <p:spPr/>
        <p:txBody>
          <a:bodyPr vert="horz" lIns="91440" tIns="45720" rIns="91440" bIns="45720" rtlCol="0" anchor="t">
            <a:normAutofit fontScale="92500" lnSpcReduction="20000"/>
          </a:bodyPr>
          <a:lstStyle/>
          <a:p>
            <a:r>
              <a:rPr lang="en-GB" dirty="0"/>
              <a:t>Expected duration</a:t>
            </a:r>
          </a:p>
          <a:p>
            <a:r>
              <a:rPr lang="en-GB" dirty="0"/>
              <a:t>Desired team size</a:t>
            </a:r>
            <a:endParaRPr lang="en-GB" dirty="0">
              <a:cs typeface="Calibri"/>
            </a:endParaRPr>
          </a:p>
          <a:p>
            <a:r>
              <a:rPr lang="en-GB" dirty="0"/>
              <a:t>Plant etc</a:t>
            </a:r>
            <a:endParaRPr lang="en-GB" dirty="0">
              <a:cs typeface="Calibri"/>
            </a:endParaRPr>
          </a:p>
          <a:p>
            <a:r>
              <a:rPr lang="en-GB" dirty="0"/>
              <a:t>List resources and rates</a:t>
            </a:r>
            <a:endParaRPr lang="en-GB" dirty="0">
              <a:cs typeface="Calibri"/>
            </a:endParaRPr>
          </a:p>
          <a:p>
            <a:r>
              <a:rPr lang="en-GB" dirty="0"/>
              <a:t>Initial costing &gt; review  -  compare with other projects &gt; finalise</a:t>
            </a:r>
            <a:endParaRPr lang="en-GB" dirty="0">
              <a:cs typeface="Calibri"/>
            </a:endParaRPr>
          </a:p>
          <a:p>
            <a:r>
              <a:rPr lang="en-GB" dirty="0"/>
              <a:t>Profit/surplus</a:t>
            </a:r>
          </a:p>
          <a:p>
            <a:r>
              <a:rPr lang="en-GB" dirty="0"/>
              <a:t>Contingency</a:t>
            </a:r>
          </a:p>
          <a:p>
            <a:endParaRPr lang="en-GB" dirty="0"/>
          </a:p>
          <a:p>
            <a:r>
              <a:rPr lang="en-GB" dirty="0"/>
              <a:t>Large team short project or small team long project?</a:t>
            </a:r>
          </a:p>
          <a:p>
            <a:r>
              <a:rPr lang="en-GB" dirty="0"/>
              <a:t>Spreadsheet</a:t>
            </a:r>
          </a:p>
          <a:p>
            <a:endParaRPr lang="en-GB" dirty="0"/>
          </a:p>
          <a:p>
            <a:endParaRPr lang="en-GB" dirty="0"/>
          </a:p>
        </p:txBody>
      </p:sp>
    </p:spTree>
    <p:extLst>
      <p:ext uri="{BB962C8B-B14F-4D97-AF65-F5344CB8AC3E}">
        <p14:creationId xmlns:p14="http://schemas.microsoft.com/office/powerpoint/2010/main" val="895811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749E6-7008-440F-EE2A-83D7630350F4}"/>
              </a:ext>
            </a:extLst>
          </p:cNvPr>
          <p:cNvSpPr>
            <a:spLocks noGrp="1"/>
          </p:cNvSpPr>
          <p:nvPr>
            <p:ph type="title"/>
          </p:nvPr>
        </p:nvSpPr>
        <p:spPr/>
        <p:txBody>
          <a:bodyPr/>
          <a:lstStyle/>
          <a:p>
            <a:r>
              <a:rPr lang="en-GB" dirty="0"/>
              <a:t>Costing template</a:t>
            </a:r>
          </a:p>
        </p:txBody>
      </p:sp>
      <p:sp>
        <p:nvSpPr>
          <p:cNvPr id="3" name="Content Placeholder 2">
            <a:extLst>
              <a:ext uri="{FF2B5EF4-FFF2-40B4-BE49-F238E27FC236}">
                <a16:creationId xmlns:a16="http://schemas.microsoft.com/office/drawing/2014/main" id="{D9800C61-759E-BEF7-A9C0-B0C4E971516E}"/>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5212B72-CC02-5659-19F1-18308F8D9978}"/>
              </a:ext>
            </a:extLst>
          </p:cNvPr>
          <p:cNvPicPr>
            <a:picLocks noChangeAspect="1"/>
          </p:cNvPicPr>
          <p:nvPr/>
        </p:nvPicPr>
        <p:blipFill>
          <a:blip r:embed="rId2"/>
          <a:stretch>
            <a:fillRect/>
          </a:stretch>
        </p:blipFill>
        <p:spPr>
          <a:xfrm>
            <a:off x="127888" y="1551962"/>
            <a:ext cx="7207652" cy="4169329"/>
          </a:xfrm>
          <a:prstGeom prst="rect">
            <a:avLst/>
          </a:prstGeom>
        </p:spPr>
      </p:pic>
      <p:pic>
        <p:nvPicPr>
          <p:cNvPr id="7" name="Picture 6">
            <a:extLst>
              <a:ext uri="{FF2B5EF4-FFF2-40B4-BE49-F238E27FC236}">
                <a16:creationId xmlns:a16="http://schemas.microsoft.com/office/drawing/2014/main" id="{1B915E97-1866-BCBD-AC3B-3CAF30AF43A4}"/>
              </a:ext>
            </a:extLst>
          </p:cNvPr>
          <p:cNvPicPr>
            <a:picLocks noChangeAspect="1"/>
          </p:cNvPicPr>
          <p:nvPr/>
        </p:nvPicPr>
        <p:blipFill>
          <a:blip r:embed="rId3"/>
          <a:stretch>
            <a:fillRect/>
          </a:stretch>
        </p:blipFill>
        <p:spPr>
          <a:xfrm>
            <a:off x="5617793" y="249799"/>
            <a:ext cx="6446319" cy="3751495"/>
          </a:xfrm>
          <a:prstGeom prst="rect">
            <a:avLst/>
          </a:prstGeom>
        </p:spPr>
      </p:pic>
      <p:sp>
        <p:nvSpPr>
          <p:cNvPr id="8" name="TextBox 7">
            <a:extLst>
              <a:ext uri="{FF2B5EF4-FFF2-40B4-BE49-F238E27FC236}">
                <a16:creationId xmlns:a16="http://schemas.microsoft.com/office/drawing/2014/main" id="{80D80C1A-E2ED-FCCF-DF02-5C2439C473EB}"/>
              </a:ext>
            </a:extLst>
          </p:cNvPr>
          <p:cNvSpPr txBox="1"/>
          <p:nvPr/>
        </p:nvSpPr>
        <p:spPr>
          <a:xfrm>
            <a:off x="7868873" y="4907560"/>
            <a:ext cx="2961314" cy="369332"/>
          </a:xfrm>
          <a:prstGeom prst="rect">
            <a:avLst/>
          </a:prstGeom>
          <a:noFill/>
        </p:spPr>
        <p:txBody>
          <a:bodyPr wrap="square" rtlCol="0">
            <a:spAutoFit/>
          </a:bodyPr>
          <a:lstStyle/>
          <a:p>
            <a:r>
              <a:rPr lang="en-GB" dirty="0"/>
              <a:t>To view formulas: Ctrl + `</a:t>
            </a:r>
          </a:p>
        </p:txBody>
      </p:sp>
    </p:spTree>
    <p:extLst>
      <p:ext uri="{BB962C8B-B14F-4D97-AF65-F5344CB8AC3E}">
        <p14:creationId xmlns:p14="http://schemas.microsoft.com/office/powerpoint/2010/main" val="3449382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B57D-DC1A-C5E9-EB3F-2DF8DF424553}"/>
              </a:ext>
            </a:extLst>
          </p:cNvPr>
          <p:cNvSpPr>
            <a:spLocks noGrp="1"/>
          </p:cNvSpPr>
          <p:nvPr>
            <p:ph type="title"/>
          </p:nvPr>
        </p:nvSpPr>
        <p:spPr/>
        <p:txBody>
          <a:bodyPr/>
          <a:lstStyle/>
          <a:p>
            <a:r>
              <a:rPr lang="en-GB" dirty="0" err="1"/>
              <a:t>MoRPHE</a:t>
            </a:r>
            <a:r>
              <a:rPr lang="en-GB" dirty="0"/>
              <a:t> Resources and Programming</a:t>
            </a:r>
            <a:br>
              <a:rPr lang="en-GB" dirty="0"/>
            </a:br>
            <a:r>
              <a:rPr lang="en-GB" dirty="0"/>
              <a:t>(</a:t>
            </a:r>
            <a:r>
              <a:rPr lang="en-GB" dirty="0" err="1"/>
              <a:t>MoRPHE</a:t>
            </a:r>
            <a:r>
              <a:rPr lang="en-GB" dirty="0"/>
              <a:t> Project Planning Note 3)</a:t>
            </a:r>
          </a:p>
        </p:txBody>
      </p:sp>
      <p:sp>
        <p:nvSpPr>
          <p:cNvPr id="3" name="Content Placeholder 2">
            <a:extLst>
              <a:ext uri="{FF2B5EF4-FFF2-40B4-BE49-F238E27FC236}">
                <a16:creationId xmlns:a16="http://schemas.microsoft.com/office/drawing/2014/main" id="{16792A20-BD0A-6045-2D5B-D5627DE2F9F6}"/>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1D81351D-CD71-BCE6-EAFF-3FD2B68251A6}"/>
              </a:ext>
            </a:extLst>
          </p:cNvPr>
          <p:cNvPicPr>
            <a:picLocks noChangeAspect="1"/>
          </p:cNvPicPr>
          <p:nvPr/>
        </p:nvPicPr>
        <p:blipFill>
          <a:blip r:embed="rId2"/>
          <a:stretch>
            <a:fillRect/>
          </a:stretch>
        </p:blipFill>
        <p:spPr>
          <a:xfrm>
            <a:off x="165987" y="1584208"/>
            <a:ext cx="5871289" cy="4834171"/>
          </a:xfrm>
          <a:prstGeom prst="rect">
            <a:avLst/>
          </a:prstGeom>
        </p:spPr>
      </p:pic>
      <p:pic>
        <p:nvPicPr>
          <p:cNvPr id="7" name="Picture 6">
            <a:extLst>
              <a:ext uri="{FF2B5EF4-FFF2-40B4-BE49-F238E27FC236}">
                <a16:creationId xmlns:a16="http://schemas.microsoft.com/office/drawing/2014/main" id="{F03E849B-1C3B-9E9F-0401-876C5982D0A6}"/>
              </a:ext>
            </a:extLst>
          </p:cNvPr>
          <p:cNvPicPr>
            <a:picLocks noChangeAspect="1"/>
          </p:cNvPicPr>
          <p:nvPr/>
        </p:nvPicPr>
        <p:blipFill rotWithShape="1">
          <a:blip r:embed="rId3"/>
          <a:srcRect t="4458"/>
          <a:stretch/>
        </p:blipFill>
        <p:spPr>
          <a:xfrm>
            <a:off x="5949554" y="1921078"/>
            <a:ext cx="6242446" cy="4936921"/>
          </a:xfrm>
          <a:prstGeom prst="rect">
            <a:avLst/>
          </a:prstGeom>
        </p:spPr>
      </p:pic>
    </p:spTree>
    <p:extLst>
      <p:ext uri="{BB962C8B-B14F-4D97-AF65-F5344CB8AC3E}">
        <p14:creationId xmlns:p14="http://schemas.microsoft.com/office/powerpoint/2010/main" val="629676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9464B-210D-11E5-AB78-BEC320A01E53}"/>
              </a:ext>
            </a:extLst>
          </p:cNvPr>
          <p:cNvSpPr>
            <a:spLocks noGrp="1"/>
          </p:cNvSpPr>
          <p:nvPr>
            <p:ph type="title"/>
          </p:nvPr>
        </p:nvSpPr>
        <p:spPr/>
        <p:txBody>
          <a:bodyPr/>
          <a:lstStyle/>
          <a:p>
            <a:r>
              <a:rPr lang="en-GB" dirty="0" err="1"/>
              <a:t>MoRPHE</a:t>
            </a:r>
            <a:r>
              <a:rPr lang="en-GB" dirty="0"/>
              <a:t> resources (PPN3 Table 3 p. 40)</a:t>
            </a:r>
          </a:p>
        </p:txBody>
      </p:sp>
      <p:pic>
        <p:nvPicPr>
          <p:cNvPr id="7" name="Content Placeholder 6">
            <a:extLst>
              <a:ext uri="{FF2B5EF4-FFF2-40B4-BE49-F238E27FC236}">
                <a16:creationId xmlns:a16="http://schemas.microsoft.com/office/drawing/2014/main" id="{4D55BB73-8277-7AE8-BADF-D7E4BE3155CA}"/>
              </a:ext>
            </a:extLst>
          </p:cNvPr>
          <p:cNvPicPr>
            <a:picLocks noGrp="1" noChangeAspect="1"/>
          </p:cNvPicPr>
          <p:nvPr>
            <p:ph idx="1"/>
          </p:nvPr>
        </p:nvPicPr>
        <p:blipFill>
          <a:blip r:embed="rId2"/>
          <a:stretch>
            <a:fillRect/>
          </a:stretch>
        </p:blipFill>
        <p:spPr>
          <a:xfrm>
            <a:off x="6096000" y="2575594"/>
            <a:ext cx="6220872" cy="2684303"/>
          </a:xfrm>
        </p:spPr>
      </p:pic>
      <p:pic>
        <p:nvPicPr>
          <p:cNvPr id="5" name="Picture 4">
            <a:extLst>
              <a:ext uri="{FF2B5EF4-FFF2-40B4-BE49-F238E27FC236}">
                <a16:creationId xmlns:a16="http://schemas.microsoft.com/office/drawing/2014/main" id="{B7E05BC1-384E-B895-6078-3908C29BCE99}"/>
              </a:ext>
            </a:extLst>
          </p:cNvPr>
          <p:cNvPicPr>
            <a:picLocks noChangeAspect="1"/>
          </p:cNvPicPr>
          <p:nvPr/>
        </p:nvPicPr>
        <p:blipFill>
          <a:blip r:embed="rId3"/>
          <a:stretch>
            <a:fillRect/>
          </a:stretch>
        </p:blipFill>
        <p:spPr>
          <a:xfrm>
            <a:off x="102109" y="1920000"/>
            <a:ext cx="4864174" cy="3776058"/>
          </a:xfrm>
          <a:prstGeom prst="rect">
            <a:avLst/>
          </a:prstGeom>
        </p:spPr>
      </p:pic>
    </p:spTree>
    <p:extLst>
      <p:ext uri="{BB962C8B-B14F-4D97-AF65-F5344CB8AC3E}">
        <p14:creationId xmlns:p14="http://schemas.microsoft.com/office/powerpoint/2010/main" val="838558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C18E-774A-45F3-81E9-3745F80E8387}"/>
              </a:ext>
            </a:extLst>
          </p:cNvPr>
          <p:cNvSpPr>
            <a:spLocks noGrp="1"/>
          </p:cNvSpPr>
          <p:nvPr>
            <p:ph type="title"/>
          </p:nvPr>
        </p:nvSpPr>
        <p:spPr/>
        <p:txBody>
          <a:bodyPr/>
          <a:lstStyle/>
          <a:p>
            <a:r>
              <a:rPr lang="en-GB" dirty="0"/>
              <a:t>Project planning and costing scenario (Session 9 task) </a:t>
            </a:r>
          </a:p>
        </p:txBody>
      </p:sp>
      <p:sp>
        <p:nvSpPr>
          <p:cNvPr id="3" name="Content Placeholder 2">
            <a:extLst>
              <a:ext uri="{FF2B5EF4-FFF2-40B4-BE49-F238E27FC236}">
                <a16:creationId xmlns:a16="http://schemas.microsoft.com/office/drawing/2014/main" id="{715E81BB-8FA3-4360-BBFA-930FD6806500}"/>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2600" dirty="0">
                <a:effectLst/>
                <a:latin typeface="Calibri" panose="020F0502020204030204" pitchFamily="34" charset="0"/>
                <a:ea typeface="Calibri" panose="020F0502020204030204" pitchFamily="34" charset="0"/>
                <a:cs typeface="Times New Roman" panose="02020603050405020304" pitchFamily="18" charset="0"/>
              </a:rPr>
              <a:t>Grimsby Consultants have invited your company, AASW, to submit a costed project proposal for the evaluation of a 6 hectare development site in the Midlands to inform a planning application for a housing development by </a:t>
            </a:r>
            <a:r>
              <a:rPr lang="en-GB" sz="2600" dirty="0" err="1">
                <a:effectLst/>
                <a:latin typeface="Calibri" panose="020F0502020204030204" pitchFamily="34" charset="0"/>
                <a:ea typeface="Calibri" panose="020F0502020204030204" pitchFamily="34" charset="0"/>
                <a:cs typeface="Times New Roman" panose="02020603050405020304" pitchFamily="18" charset="0"/>
              </a:rPr>
              <a:t>BettaBuild</a:t>
            </a:r>
            <a:r>
              <a:rPr lang="en-GB" sz="2600" dirty="0">
                <a:effectLst/>
                <a:latin typeface="Calibri" panose="020F0502020204030204" pitchFamily="34" charset="0"/>
                <a:ea typeface="Calibri" panose="020F0502020204030204" pitchFamily="34" charset="0"/>
                <a:cs typeface="Times New Roman" panose="02020603050405020304" pitchFamily="18" charset="0"/>
              </a:rPr>
              <a:t> Housing.  The evaluation window is short because the application is supposed to be submitted shortly.  </a:t>
            </a:r>
          </a:p>
          <a:p>
            <a:pPr marL="0" indent="0">
              <a:lnSpc>
                <a:spcPct val="107000"/>
              </a:lnSpc>
              <a:spcAft>
                <a:spcPts val="800"/>
              </a:spcAft>
              <a:buNone/>
            </a:pPr>
            <a:r>
              <a:rPr lang="en-GB" sz="2600" dirty="0">
                <a:effectLst/>
                <a:latin typeface="Calibri" panose="020F0502020204030204" pitchFamily="34" charset="0"/>
                <a:ea typeface="Calibri" panose="020F0502020204030204" pitchFamily="34" charset="0"/>
                <a:cs typeface="Times New Roman" panose="02020603050405020304" pitchFamily="18" charset="0"/>
              </a:rPr>
              <a:t>The site is near an old brickworks and large quantities of ceramic building material are expected.  There is also an old pond.</a:t>
            </a:r>
          </a:p>
          <a:p>
            <a:pPr marL="0" indent="0">
              <a:lnSpc>
                <a:spcPct val="107000"/>
              </a:lnSpc>
              <a:spcAft>
                <a:spcPts val="800"/>
              </a:spcAft>
              <a:buNone/>
            </a:pPr>
            <a:r>
              <a:rPr lang="en-GB" sz="2600" dirty="0">
                <a:effectLst/>
                <a:latin typeface="Calibri" panose="020F0502020204030204" pitchFamily="34" charset="0"/>
                <a:ea typeface="Calibri" panose="020F0502020204030204" pitchFamily="34" charset="0"/>
                <a:cs typeface="Times New Roman" panose="02020603050405020304" pitchFamily="18" charset="0"/>
              </a:rPr>
              <a:t>The programme manager Bobby Ball has asked for input from the various parts of the company to draw up the proposal.  You are each representing a part of the company and are asked to review the options and will then recommend one at Bobby’s planning meeting.</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23874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9E30C-D558-42F0-B861-77766FBB8A0E}"/>
              </a:ext>
            </a:extLst>
          </p:cNvPr>
          <p:cNvSpPr>
            <a:spLocks noGrp="1"/>
          </p:cNvSpPr>
          <p:nvPr>
            <p:ph idx="1"/>
          </p:nvPr>
        </p:nvSpPr>
        <p:spPr>
          <a:xfrm>
            <a:off x="838200" y="279918"/>
            <a:ext cx="10515600" cy="5897045"/>
          </a:xfrm>
        </p:spPr>
        <p:txBody>
          <a:bodyPr>
            <a:normAutofit/>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Part 1: Planning meeting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will be assigned one or more roles and asked to consider the information supplied (see doc) in order to select one of the two options (10 minutes).   The team will then reconvene and you will be asked to present your recommended option to the rest of the team.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Officer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Finds manager</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Finds </a:t>
            </a:r>
            <a:r>
              <a:rPr lang="en-GB" sz="1800" dirty="0">
                <a:latin typeface="Calibri" panose="020F0502020204030204" pitchFamily="34" charset="0"/>
                <a:ea typeface="Calibri" panose="020F0502020204030204" pitchFamily="34" charset="0"/>
                <a:cs typeface="Times New Roman" panose="02020603050405020304" pitchFamily="18" charset="0"/>
              </a:rPr>
              <a:t>specialist</a:t>
            </a:r>
          </a:p>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Pal</a:t>
            </a:r>
            <a:r>
              <a:rPr lang="en-GB" sz="1800" dirty="0" err="1">
                <a:latin typeface="Calibri" panose="020F0502020204030204" pitchFamily="34" charset="0"/>
                <a:ea typeface="Calibri" panose="020F0502020204030204" pitchFamily="34" charset="0"/>
                <a:cs typeface="Times New Roman" panose="02020603050405020304" pitchFamily="18" charset="0"/>
              </a:rPr>
              <a:t>aeo</a:t>
            </a:r>
            <a:r>
              <a:rPr lang="en-GB" sz="1800" dirty="0">
                <a:latin typeface="Calibri" panose="020F0502020204030204" pitchFamily="34" charset="0"/>
                <a:ea typeface="Calibri" panose="020F0502020204030204" pitchFamily="34" charset="0"/>
                <a:cs typeface="Times New Roman" panose="02020603050405020304" pitchFamily="18" charset="0"/>
              </a:rPr>
              <a:t> manager</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Staffing manager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Facilities manager</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Outreach officer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Commercial manager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 name="TextBox 1">
            <a:extLst>
              <a:ext uri="{FF2B5EF4-FFF2-40B4-BE49-F238E27FC236}">
                <a16:creationId xmlns:a16="http://schemas.microsoft.com/office/drawing/2014/main" id="{C4950FA7-C323-59E6-FA8C-2B23E01B5652}"/>
              </a:ext>
            </a:extLst>
          </p:cNvPr>
          <p:cNvSpPr txBox="1"/>
          <p:nvPr/>
        </p:nvSpPr>
        <p:spPr>
          <a:xfrm>
            <a:off x="7411452" y="2242687"/>
            <a:ext cx="914400" cy="2646878"/>
          </a:xfrm>
          <a:prstGeom prst="rect">
            <a:avLst/>
          </a:prstGeom>
          <a:noFill/>
        </p:spPr>
        <p:txBody>
          <a:bodyPr wrap="square" rtlCol="0">
            <a:spAutoFit/>
          </a:bodyPr>
          <a:lstStyle/>
          <a:p>
            <a:r>
              <a:rPr lang="en-GB" sz="16600" dirty="0"/>
              <a:t>?</a:t>
            </a:r>
          </a:p>
        </p:txBody>
      </p:sp>
    </p:spTree>
    <p:extLst>
      <p:ext uri="{BB962C8B-B14F-4D97-AF65-F5344CB8AC3E}">
        <p14:creationId xmlns:p14="http://schemas.microsoft.com/office/powerpoint/2010/main" val="2562857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9E30C-D558-42F0-B861-77766FBB8A0E}"/>
              </a:ext>
            </a:extLst>
          </p:cNvPr>
          <p:cNvSpPr>
            <a:spLocks noGrp="1"/>
          </p:cNvSpPr>
          <p:nvPr>
            <p:ph idx="1"/>
          </p:nvPr>
        </p:nvSpPr>
        <p:spPr>
          <a:xfrm>
            <a:off x="838200" y="279918"/>
            <a:ext cx="10515600" cy="5897045"/>
          </a:xfrm>
        </p:spPr>
        <p:txBody>
          <a:bodyPr>
            <a:normAutofit/>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Part 1: Planning meeting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will be assigned one or more roles and asked to consider the information supplied (see doc) in order to select one of the two options (10 minutes).   The team will then reconvene and you will be asked to present your recommended option to the rest of the team.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Officer  		Aimee, Ciar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Finds manager    		Tabitha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Finds </a:t>
            </a:r>
            <a:r>
              <a:rPr lang="en-GB" sz="1800" dirty="0">
                <a:latin typeface="Calibri" panose="020F0502020204030204" pitchFamily="34" charset="0"/>
                <a:ea typeface="Calibri" panose="020F0502020204030204" pitchFamily="34" charset="0"/>
                <a:cs typeface="Times New Roman" panose="02020603050405020304" pitchFamily="18" charset="0"/>
              </a:rPr>
              <a:t>specialist    		Connor</a:t>
            </a:r>
          </a:p>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Pal</a:t>
            </a:r>
            <a:r>
              <a:rPr lang="en-GB" sz="1800" dirty="0" err="1">
                <a:latin typeface="Calibri" panose="020F0502020204030204" pitchFamily="34" charset="0"/>
                <a:ea typeface="Calibri" panose="020F0502020204030204" pitchFamily="34" charset="0"/>
                <a:cs typeface="Times New Roman" panose="02020603050405020304" pitchFamily="18" charset="0"/>
              </a:rPr>
              <a:t>aeo</a:t>
            </a:r>
            <a:r>
              <a:rPr lang="en-GB" sz="1800" dirty="0">
                <a:latin typeface="Calibri" panose="020F0502020204030204" pitchFamily="34" charset="0"/>
                <a:ea typeface="Calibri" panose="020F0502020204030204" pitchFamily="34" charset="0"/>
                <a:cs typeface="Times New Roman" panose="02020603050405020304" pitchFamily="18" charset="0"/>
              </a:rPr>
              <a:t> manager   		Robyn</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Staffing manager  		Annie</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Facilities manager  		</a:t>
            </a:r>
            <a:r>
              <a:rPr lang="en-GB" sz="1800" dirty="0" err="1">
                <a:latin typeface="Calibri" panose="020F0502020204030204" pitchFamily="34" charset="0"/>
                <a:ea typeface="Calibri" panose="020F0502020204030204" pitchFamily="34" charset="0"/>
                <a:cs typeface="Times New Roman" panose="02020603050405020304" pitchFamily="18" charset="0"/>
              </a:rPr>
              <a:t>Zsuszanna</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Outreach officer   		Kristophe</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Commercial manager  	Laura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10554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AF7C-C041-493E-EF46-73D9C5C11C86}"/>
              </a:ext>
            </a:extLst>
          </p:cNvPr>
          <p:cNvSpPr>
            <a:spLocks noGrp="1"/>
          </p:cNvSpPr>
          <p:nvPr>
            <p:ph type="title"/>
          </p:nvPr>
        </p:nvSpPr>
        <p:spPr/>
        <p:txBody>
          <a:bodyPr/>
          <a:lstStyle/>
          <a:p>
            <a:r>
              <a:rPr lang="en-GB" dirty="0"/>
              <a:t>Project Officer</a:t>
            </a:r>
          </a:p>
        </p:txBody>
      </p:sp>
      <p:sp>
        <p:nvSpPr>
          <p:cNvPr id="3" name="Content Placeholder 2">
            <a:extLst>
              <a:ext uri="{FF2B5EF4-FFF2-40B4-BE49-F238E27FC236}">
                <a16:creationId xmlns:a16="http://schemas.microsoft.com/office/drawing/2014/main" id="{6D8442EE-EE31-5526-60EB-22A13EDE43B1}"/>
              </a:ext>
            </a:extLst>
          </p:cNvPr>
          <p:cNvSpPr>
            <a:spLocks noGrp="1"/>
          </p:cNvSpPr>
          <p:nvPr>
            <p:ph idx="1"/>
          </p:nvPr>
        </p:nvSpPr>
        <p:spPr/>
        <p:txBody>
          <a:bodyPr/>
          <a:lstStyle/>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 will be taking the lead on delivering the fieldwork element and managing the onsite activity.  </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Bobby suggests that a site of this size should take 4 weeks to complete.  </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Your previous experience with a site of this scale was that the planned 4 weeks had been insufficient and had in fact taken 6 weeks.  </a:t>
            </a:r>
          </a:p>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Requested timescale:  4 weeks       6 weeks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51488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A3A8-CC91-07C4-27E0-400FEE9EA96F}"/>
              </a:ext>
            </a:extLst>
          </p:cNvPr>
          <p:cNvSpPr>
            <a:spLocks noGrp="1"/>
          </p:cNvSpPr>
          <p:nvPr>
            <p:ph type="title"/>
          </p:nvPr>
        </p:nvSpPr>
        <p:spPr/>
        <p:txBody>
          <a:bodyPr/>
          <a:lstStyle/>
          <a:p>
            <a:r>
              <a:rPr lang="en-GB" dirty="0"/>
              <a:t>Finds manager</a:t>
            </a:r>
          </a:p>
        </p:txBody>
      </p:sp>
      <p:sp>
        <p:nvSpPr>
          <p:cNvPr id="3" name="Content Placeholder 2">
            <a:extLst>
              <a:ext uri="{FF2B5EF4-FFF2-40B4-BE49-F238E27FC236}">
                <a16:creationId xmlns:a16="http://schemas.microsoft.com/office/drawing/2014/main" id="{B3FD6659-8E18-1B9F-72A2-FAFC26D3D4AB}"/>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will assign one of your Finds Officers to take responsibility for overseeing the processing and initial recording of finds.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Your company policy is that for short-term projects field teams can bring all finds off-site, but there is limited storage and working space at the office.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alternative, used for larger projects, has a finds officer onsite to implement initial record and discard.</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Finds Officer on site       All finds brought offsite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2163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09F0C-A52C-CE44-E6DF-E65DD14704CC}"/>
              </a:ext>
            </a:extLst>
          </p:cNvPr>
          <p:cNvSpPr>
            <a:spLocks noGrp="1"/>
          </p:cNvSpPr>
          <p:nvPr>
            <p:ph type="title"/>
          </p:nvPr>
        </p:nvSpPr>
        <p:spPr/>
        <p:txBody>
          <a:bodyPr/>
          <a:lstStyle/>
          <a:p>
            <a:r>
              <a:rPr lang="en-GB" dirty="0"/>
              <a:t>Finds specialist</a:t>
            </a:r>
          </a:p>
        </p:txBody>
      </p:sp>
      <p:sp>
        <p:nvSpPr>
          <p:cNvPr id="3" name="Content Placeholder 2">
            <a:extLst>
              <a:ext uri="{FF2B5EF4-FFF2-40B4-BE49-F238E27FC236}">
                <a16:creationId xmlns:a16="http://schemas.microsoft.com/office/drawing/2014/main" id="{5F24C0CB-5D75-3251-F4AA-FEDB4F40BBB8}"/>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are an expert in CBM and would be very interested in the material from this site.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are heavily committed to current projects and would not be able to contribute much time to this project.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an alternative you could bring in a freelance specialist you have worked with and aim to bring into the company in due course.</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Provide direct advice      Employ freelance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7652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7FDDF-E08F-124D-ADF3-10870674CEC5}"/>
              </a:ext>
            </a:extLst>
          </p:cNvPr>
          <p:cNvSpPr>
            <a:spLocks noGrp="1"/>
          </p:cNvSpPr>
          <p:nvPr>
            <p:ph type="title"/>
          </p:nvPr>
        </p:nvSpPr>
        <p:spPr/>
        <p:txBody>
          <a:bodyPr/>
          <a:lstStyle/>
          <a:p>
            <a:r>
              <a:rPr lang="en-GB" dirty="0" err="1"/>
              <a:t>Palaeoenvironmental</a:t>
            </a:r>
            <a:r>
              <a:rPr lang="en-GB" dirty="0"/>
              <a:t> manager</a:t>
            </a:r>
          </a:p>
        </p:txBody>
      </p:sp>
      <p:sp>
        <p:nvSpPr>
          <p:cNvPr id="3" name="Content Placeholder 2">
            <a:extLst>
              <a:ext uri="{FF2B5EF4-FFF2-40B4-BE49-F238E27FC236}">
                <a16:creationId xmlns:a16="http://schemas.microsoft.com/office/drawing/2014/main" id="{80F4E22D-5E82-5879-2F2A-1095B8B5E55C}"/>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 appears that the pond is a recent industrial feature and of limited interest.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can choose to either visit the fieldwork to see whether any sampling is needed, or else brief the site team on the sampling strategy.</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Visit the site              Brief the team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24008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C1D2-1113-40C6-C51C-B34B728133C1}"/>
              </a:ext>
            </a:extLst>
          </p:cNvPr>
          <p:cNvSpPr>
            <a:spLocks noGrp="1"/>
          </p:cNvSpPr>
          <p:nvPr>
            <p:ph type="title"/>
          </p:nvPr>
        </p:nvSpPr>
        <p:spPr/>
        <p:txBody>
          <a:bodyPr/>
          <a:lstStyle/>
          <a:p>
            <a:r>
              <a:rPr lang="en-GB" dirty="0"/>
              <a:t>Staffing manager</a:t>
            </a:r>
          </a:p>
        </p:txBody>
      </p:sp>
      <p:sp>
        <p:nvSpPr>
          <p:cNvPr id="3" name="Content Placeholder 2">
            <a:extLst>
              <a:ext uri="{FF2B5EF4-FFF2-40B4-BE49-F238E27FC236}">
                <a16:creationId xmlns:a16="http://schemas.microsoft.com/office/drawing/2014/main" id="{78AE6BAC-ECD4-ACAF-BF82-8844440A95BE}"/>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are responsible for programming all of the field team’s work.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usually assign staff in multiples of 3 for ease of transport.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 assign 6 people to this project, there will be 3 people who do not have any scheduled work and would have to be funded by the company.</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6 people        9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34410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246C8-551F-87FD-B573-99EDBB27448E}"/>
              </a:ext>
            </a:extLst>
          </p:cNvPr>
          <p:cNvSpPr>
            <a:spLocks noGrp="1"/>
          </p:cNvSpPr>
          <p:nvPr>
            <p:ph type="title"/>
          </p:nvPr>
        </p:nvSpPr>
        <p:spPr/>
        <p:txBody>
          <a:bodyPr/>
          <a:lstStyle/>
          <a:p>
            <a:r>
              <a:rPr lang="en-GB" dirty="0"/>
              <a:t>Facilities manager</a:t>
            </a:r>
          </a:p>
        </p:txBody>
      </p:sp>
      <p:sp>
        <p:nvSpPr>
          <p:cNvPr id="3" name="Content Placeholder 2">
            <a:extLst>
              <a:ext uri="{FF2B5EF4-FFF2-40B4-BE49-F238E27FC236}">
                <a16:creationId xmlns:a16="http://schemas.microsoft.com/office/drawing/2014/main" id="{9186B74A-97B7-59BB-3E0B-C5E32940A603}"/>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are responsible for providing equipment, materials and site accommodation.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ASW owns several portable site huts and welfare units most of these are currently committed elsewhere.</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one set currently available but it had been assigned to another project due to start in 4 weeks.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could provide site huts for this project but the other project would need to hire additional ones if this one is not complete and this hasn’t been factored into their budget.</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hire huts for this project       use own huts for this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40101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23D12-F4D1-E400-FECB-F0283263A6EF}"/>
              </a:ext>
            </a:extLst>
          </p:cNvPr>
          <p:cNvSpPr>
            <a:spLocks noGrp="1"/>
          </p:cNvSpPr>
          <p:nvPr>
            <p:ph type="title"/>
          </p:nvPr>
        </p:nvSpPr>
        <p:spPr/>
        <p:txBody>
          <a:bodyPr/>
          <a:lstStyle/>
          <a:p>
            <a:r>
              <a:rPr lang="en-GB" dirty="0"/>
              <a:t>Outreach Officer</a:t>
            </a:r>
          </a:p>
        </p:txBody>
      </p:sp>
      <p:sp>
        <p:nvSpPr>
          <p:cNvPr id="3" name="Content Placeholder 2">
            <a:extLst>
              <a:ext uri="{FF2B5EF4-FFF2-40B4-BE49-F238E27FC236}">
                <a16:creationId xmlns:a16="http://schemas.microsoft.com/office/drawing/2014/main" id="{0C7721A0-DE45-5296-15C9-ABC929D8B2EE}"/>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ASW’s policy is to build an element of outreach and education as part of all of its projects.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a project of this size you have the choice of embedding a member of staff with the team for the duration, or arranging a single open day event.</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embedded outreach          open day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28939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F4DD-DAAC-B910-060C-61D637F07BD2}"/>
              </a:ext>
            </a:extLst>
          </p:cNvPr>
          <p:cNvSpPr>
            <a:spLocks noGrp="1"/>
          </p:cNvSpPr>
          <p:nvPr>
            <p:ph type="title"/>
          </p:nvPr>
        </p:nvSpPr>
        <p:spPr/>
        <p:txBody>
          <a:bodyPr/>
          <a:lstStyle/>
          <a:p>
            <a:r>
              <a:rPr lang="en-GB" dirty="0"/>
              <a:t>Commercial manager</a:t>
            </a:r>
          </a:p>
        </p:txBody>
      </p:sp>
      <p:sp>
        <p:nvSpPr>
          <p:cNvPr id="3" name="Content Placeholder 2">
            <a:extLst>
              <a:ext uri="{FF2B5EF4-FFF2-40B4-BE49-F238E27FC236}">
                <a16:creationId xmlns:a16="http://schemas.microsoft.com/office/drawing/2014/main" id="{9D2A4FCA-9860-70FE-2772-D6C354B7A86F}"/>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ASW has a good relationship with Grimsby and you are their preferred contractor.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are aware that another company has recently worked with them on a major infrastructure project and they have a reputation for costing projects very tightly.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need to provide guidance on how the project should be costed.</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Proposed approach:     reduce costs         include all desired elements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545898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D1A5-C654-4D1E-BBD2-9C6DE5AE45D0}"/>
              </a:ext>
            </a:extLst>
          </p:cNvPr>
          <p:cNvSpPr>
            <a:spLocks noGrp="1"/>
          </p:cNvSpPr>
          <p:nvPr>
            <p:ph type="title"/>
          </p:nvPr>
        </p:nvSpPr>
        <p:spPr/>
        <p:txBody>
          <a:bodyPr/>
          <a:lstStyle/>
          <a:p>
            <a:r>
              <a:rPr lang="en-GB"/>
              <a:t>Part 2: Review</a:t>
            </a:r>
          </a:p>
        </p:txBody>
      </p:sp>
      <p:sp>
        <p:nvSpPr>
          <p:cNvPr id="3" name="Content Placeholder 2">
            <a:extLst>
              <a:ext uri="{FF2B5EF4-FFF2-40B4-BE49-F238E27FC236}">
                <a16:creationId xmlns:a16="http://schemas.microsoft.com/office/drawing/2014/main" id="{305B93E0-B0A9-4FDA-ABC6-51F9A13F5FB2}"/>
              </a:ext>
            </a:extLst>
          </p:cNvPr>
          <p:cNvSpPr>
            <a:spLocks noGrp="1"/>
          </p:cNvSpPr>
          <p:nvPr>
            <p:ph idx="1"/>
          </p:nvPr>
        </p:nvSpPr>
        <p:spPr/>
        <p:txBody>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Bobby submitted the proposal to Grimsby and the feedback is that if the project costs were to be reduced by 15% then ASW would be appointed, but if not a formal tender process would be initiated and other bids sought.</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Should the project be amended?</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If so, how?</a:t>
            </a:r>
          </a:p>
          <a:p>
            <a:pPr marL="0" indent="0">
              <a:buNone/>
            </a:pPr>
            <a:endParaRPr lang="en-GB" dirty="0"/>
          </a:p>
        </p:txBody>
      </p:sp>
      <p:pic>
        <p:nvPicPr>
          <p:cNvPr id="5" name="Picture 4">
            <a:extLst>
              <a:ext uri="{FF2B5EF4-FFF2-40B4-BE49-F238E27FC236}">
                <a16:creationId xmlns:a16="http://schemas.microsoft.com/office/drawing/2014/main" id="{AAD3FEF5-94C3-4DDE-A3B4-B5C4C84EF735}"/>
              </a:ext>
            </a:extLst>
          </p:cNvPr>
          <p:cNvPicPr>
            <a:picLocks noChangeAspect="1"/>
          </p:cNvPicPr>
          <p:nvPr/>
        </p:nvPicPr>
        <p:blipFill>
          <a:blip r:embed="rId2"/>
          <a:stretch>
            <a:fillRect/>
          </a:stretch>
        </p:blipFill>
        <p:spPr>
          <a:xfrm>
            <a:off x="4730621" y="3356429"/>
            <a:ext cx="7143360" cy="3274040"/>
          </a:xfrm>
          <a:prstGeom prst="rect">
            <a:avLst/>
          </a:prstGeom>
        </p:spPr>
      </p:pic>
    </p:spTree>
    <p:extLst>
      <p:ext uri="{BB962C8B-B14F-4D97-AF65-F5344CB8AC3E}">
        <p14:creationId xmlns:p14="http://schemas.microsoft.com/office/powerpoint/2010/main" val="15725493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C2CD-D63B-AAF0-2495-1CE79EC66AB0}"/>
              </a:ext>
            </a:extLst>
          </p:cNvPr>
          <p:cNvSpPr>
            <a:spLocks noGrp="1"/>
          </p:cNvSpPr>
          <p:nvPr>
            <p:ph type="title"/>
          </p:nvPr>
        </p:nvSpPr>
        <p:spPr/>
        <p:txBody>
          <a:bodyPr/>
          <a:lstStyle/>
          <a:p>
            <a:r>
              <a:rPr lang="en-GB" dirty="0"/>
              <a:t>Reflection on exercise</a:t>
            </a:r>
          </a:p>
        </p:txBody>
      </p:sp>
      <p:sp>
        <p:nvSpPr>
          <p:cNvPr id="3" name="Content Placeholder 2">
            <a:extLst>
              <a:ext uri="{FF2B5EF4-FFF2-40B4-BE49-F238E27FC236}">
                <a16:creationId xmlns:a16="http://schemas.microsoft.com/office/drawing/2014/main" id="{96011C2E-67FC-348A-312E-5065A6E29FBD}"/>
              </a:ext>
            </a:extLst>
          </p:cNvPr>
          <p:cNvSpPr>
            <a:spLocks noGrp="1"/>
          </p:cNvSpPr>
          <p:nvPr>
            <p:ph idx="1"/>
          </p:nvPr>
        </p:nvSpPr>
        <p:spPr/>
        <p:txBody>
          <a:bodyPr/>
          <a:lstStyle/>
          <a:p>
            <a:r>
              <a:rPr lang="en-GB" dirty="0"/>
              <a:t>Unrealistic binary options</a:t>
            </a:r>
          </a:p>
          <a:p>
            <a:r>
              <a:rPr lang="en-GB" dirty="0"/>
              <a:t>One person with multiple roles </a:t>
            </a:r>
          </a:p>
          <a:p>
            <a:r>
              <a:rPr lang="en-GB" dirty="0"/>
              <a:t>Building in risk of failure /  making a project too expensive </a:t>
            </a:r>
          </a:p>
          <a:p>
            <a:r>
              <a:rPr lang="en-GB" dirty="0"/>
              <a:t>Project focus criteria /corporate criteria</a:t>
            </a:r>
          </a:p>
          <a:p>
            <a:r>
              <a:rPr lang="en-GB" dirty="0"/>
              <a:t>Implications of early decisions for later implementation </a:t>
            </a:r>
          </a:p>
        </p:txBody>
      </p:sp>
    </p:spTree>
    <p:extLst>
      <p:ext uri="{BB962C8B-B14F-4D97-AF65-F5344CB8AC3E}">
        <p14:creationId xmlns:p14="http://schemas.microsoft.com/office/powerpoint/2010/main" val="2934463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7356-8829-48BD-B803-1FAD560BE5E4}"/>
              </a:ext>
            </a:extLst>
          </p:cNvPr>
          <p:cNvSpPr>
            <a:spLocks noGrp="1"/>
          </p:cNvSpPr>
          <p:nvPr>
            <p:ph type="title"/>
          </p:nvPr>
        </p:nvSpPr>
        <p:spPr/>
        <p:txBody>
          <a:bodyPr/>
          <a:lstStyle/>
          <a:p>
            <a:r>
              <a:rPr lang="en-GB"/>
              <a:t>Process mapping</a:t>
            </a:r>
          </a:p>
        </p:txBody>
      </p:sp>
      <p:sp>
        <p:nvSpPr>
          <p:cNvPr id="3" name="Content Placeholder 2">
            <a:extLst>
              <a:ext uri="{FF2B5EF4-FFF2-40B4-BE49-F238E27FC236}">
                <a16:creationId xmlns:a16="http://schemas.microsoft.com/office/drawing/2014/main" id="{5C450E81-68A8-4A35-889D-992229AA22EB}"/>
              </a:ext>
            </a:extLst>
          </p:cNvPr>
          <p:cNvSpPr>
            <a:spLocks noGrp="1"/>
          </p:cNvSpPr>
          <p:nvPr>
            <p:ph idx="1"/>
          </p:nvPr>
        </p:nvSpPr>
        <p:spPr/>
        <p:txBody>
          <a:bodyPr/>
          <a:lstStyle/>
          <a:p>
            <a:r>
              <a:rPr lang="en-GB" dirty="0"/>
              <a:t>Product-led planning</a:t>
            </a:r>
          </a:p>
          <a:p>
            <a:r>
              <a:rPr lang="en-GB" dirty="0"/>
              <a:t>Defining  tasks and subtasks </a:t>
            </a:r>
          </a:p>
          <a:p>
            <a:r>
              <a:rPr lang="en-GB" dirty="0"/>
              <a:t>Estimating duration/resources involved</a:t>
            </a:r>
          </a:p>
          <a:p>
            <a:r>
              <a:rPr lang="en-GB" dirty="0"/>
              <a:t>Identifying relationships (parallel/sequence) and constraints</a:t>
            </a:r>
          </a:p>
          <a:p>
            <a:r>
              <a:rPr lang="en-GB" dirty="0"/>
              <a:t>Minimum duration</a:t>
            </a:r>
          </a:p>
          <a:p>
            <a:r>
              <a:rPr lang="en-GB" dirty="0"/>
              <a:t>Bottlenecks</a:t>
            </a:r>
          </a:p>
          <a:p>
            <a:endParaRPr lang="en-GB" dirty="0"/>
          </a:p>
          <a:p>
            <a:r>
              <a:rPr lang="en-GB" dirty="0"/>
              <a:t>Lean: shorter process &gt; more efficient</a:t>
            </a:r>
          </a:p>
          <a:p>
            <a:endParaRPr lang="en-GB" dirty="0"/>
          </a:p>
          <a:p>
            <a:endParaRPr lang="en-GB" dirty="0"/>
          </a:p>
        </p:txBody>
      </p:sp>
    </p:spTree>
    <p:extLst>
      <p:ext uri="{BB962C8B-B14F-4D97-AF65-F5344CB8AC3E}">
        <p14:creationId xmlns:p14="http://schemas.microsoft.com/office/powerpoint/2010/main" val="1601984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6C5F2-ED4C-48C0-B696-DD205ED9D21E}"/>
              </a:ext>
            </a:extLst>
          </p:cNvPr>
          <p:cNvSpPr>
            <a:spLocks noGrp="1"/>
          </p:cNvSpPr>
          <p:nvPr>
            <p:ph type="ctrTitle"/>
          </p:nvPr>
        </p:nvSpPr>
        <p:spPr>
          <a:xfrm>
            <a:off x="1404730" y="88693"/>
            <a:ext cx="9144000" cy="2387600"/>
          </a:xfrm>
        </p:spPr>
        <p:txBody>
          <a:bodyPr>
            <a:normAutofit/>
          </a:bodyPr>
          <a:lstStyle/>
          <a:p>
            <a:r>
              <a:rPr lang="en-GB" sz="4800"/>
              <a:t>Key concepts</a:t>
            </a:r>
          </a:p>
        </p:txBody>
      </p:sp>
      <p:sp>
        <p:nvSpPr>
          <p:cNvPr id="3" name="Subtitle 2">
            <a:extLst>
              <a:ext uri="{FF2B5EF4-FFF2-40B4-BE49-F238E27FC236}">
                <a16:creationId xmlns:a16="http://schemas.microsoft.com/office/drawing/2014/main" id="{F69148C4-EF7F-447E-90CF-3FA5E66E6897}"/>
              </a:ext>
            </a:extLst>
          </p:cNvPr>
          <p:cNvSpPr>
            <a:spLocks noGrp="1"/>
          </p:cNvSpPr>
          <p:nvPr>
            <p:ph type="subTitle" idx="1"/>
          </p:nvPr>
        </p:nvSpPr>
        <p:spPr>
          <a:xfrm>
            <a:off x="1524000" y="2365513"/>
            <a:ext cx="9144000" cy="4114800"/>
          </a:xfrm>
        </p:spPr>
        <p:txBody>
          <a:bodyPr>
            <a:normAutofit/>
          </a:bodyPr>
          <a:lstStyle/>
          <a:p>
            <a:pPr algn="l"/>
            <a:r>
              <a:rPr lang="en-GB" dirty="0"/>
              <a:t>Task</a:t>
            </a:r>
          </a:p>
          <a:p>
            <a:pPr algn="l"/>
            <a:r>
              <a:rPr lang="en-GB" dirty="0"/>
              <a:t>Dependency</a:t>
            </a:r>
          </a:p>
          <a:p>
            <a:pPr algn="l"/>
            <a:r>
              <a:rPr lang="en-GB" dirty="0"/>
              <a:t>Milestone</a:t>
            </a:r>
          </a:p>
          <a:p>
            <a:pPr algn="l"/>
            <a:r>
              <a:rPr lang="en-GB" dirty="0"/>
              <a:t>Duration</a:t>
            </a:r>
          </a:p>
          <a:p>
            <a:pPr algn="l"/>
            <a:r>
              <a:rPr lang="en-GB" dirty="0"/>
              <a:t>Earned value (% of task completed)</a:t>
            </a:r>
          </a:p>
          <a:p>
            <a:pPr algn="l"/>
            <a:r>
              <a:rPr lang="en-GB" dirty="0"/>
              <a:t>Resources</a:t>
            </a:r>
          </a:p>
          <a:p>
            <a:pPr algn="l"/>
            <a:r>
              <a:rPr lang="en-GB" dirty="0"/>
              <a:t>Float/slack   (amount of free play within timescale before end date affected)</a:t>
            </a:r>
          </a:p>
        </p:txBody>
      </p:sp>
    </p:spTree>
    <p:extLst>
      <p:ext uri="{BB962C8B-B14F-4D97-AF65-F5344CB8AC3E}">
        <p14:creationId xmlns:p14="http://schemas.microsoft.com/office/powerpoint/2010/main" val="40718804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4F8E9-6DE8-4477-8660-2E5A220DFE82}"/>
              </a:ext>
            </a:extLst>
          </p:cNvPr>
          <p:cNvSpPr>
            <a:spLocks noGrp="1"/>
          </p:cNvSpPr>
          <p:nvPr>
            <p:ph type="title"/>
          </p:nvPr>
        </p:nvSpPr>
        <p:spPr/>
        <p:txBody>
          <a:bodyPr/>
          <a:lstStyle/>
          <a:p>
            <a:r>
              <a:rPr lang="en-GB"/>
              <a:t>Critical path analysis</a:t>
            </a:r>
          </a:p>
        </p:txBody>
      </p:sp>
      <p:sp>
        <p:nvSpPr>
          <p:cNvPr id="3" name="Content Placeholder 2">
            <a:extLst>
              <a:ext uri="{FF2B5EF4-FFF2-40B4-BE49-F238E27FC236}">
                <a16:creationId xmlns:a16="http://schemas.microsoft.com/office/drawing/2014/main" id="{8C7C1D35-0D7A-4FB0-B441-AD4147536E51}"/>
              </a:ext>
            </a:extLst>
          </p:cNvPr>
          <p:cNvSpPr>
            <a:spLocks noGrp="1"/>
          </p:cNvSpPr>
          <p:nvPr>
            <p:ph idx="1"/>
          </p:nvPr>
        </p:nvSpPr>
        <p:spPr>
          <a:xfrm>
            <a:off x="838200" y="1510018"/>
            <a:ext cx="10515600" cy="4666945"/>
          </a:xfrm>
        </p:spPr>
        <p:txBody>
          <a:bodyPr>
            <a:normAutofit fontScale="92500" lnSpcReduction="10000"/>
          </a:bodyPr>
          <a:lstStyle/>
          <a:p>
            <a:r>
              <a:rPr lang="en-GB"/>
              <a:t>Tool for business planning</a:t>
            </a:r>
          </a:p>
          <a:p>
            <a:r>
              <a:rPr lang="en-GB"/>
              <a:t>1950s</a:t>
            </a:r>
          </a:p>
          <a:p>
            <a:pPr marL="0" indent="0">
              <a:buNone/>
            </a:pPr>
            <a:endParaRPr lang="en-GB"/>
          </a:p>
          <a:p>
            <a:pPr marL="0" indent="0">
              <a:buNone/>
            </a:pPr>
            <a:r>
              <a:rPr lang="en-GB"/>
              <a:t>Key concepts:</a:t>
            </a:r>
          </a:p>
          <a:p>
            <a:r>
              <a:rPr lang="en-GB"/>
              <a:t>Minimum duration overall</a:t>
            </a:r>
          </a:p>
          <a:p>
            <a:r>
              <a:rPr lang="en-GB"/>
              <a:t>Critical path</a:t>
            </a:r>
          </a:p>
          <a:p>
            <a:r>
              <a:rPr lang="en-GB"/>
              <a:t>Dependencies</a:t>
            </a:r>
          </a:p>
          <a:p>
            <a:r>
              <a:rPr lang="en-GB"/>
              <a:t>Float</a:t>
            </a:r>
          </a:p>
          <a:p>
            <a:r>
              <a:rPr lang="en-GB"/>
              <a:t>Nodes</a:t>
            </a:r>
          </a:p>
          <a:p>
            <a:r>
              <a:rPr lang="en-GB"/>
              <a:t>Vectors</a:t>
            </a:r>
          </a:p>
          <a:p>
            <a:endParaRPr lang="en-GB"/>
          </a:p>
          <a:p>
            <a:endParaRPr lang="en-GB"/>
          </a:p>
        </p:txBody>
      </p:sp>
    </p:spTree>
    <p:extLst>
      <p:ext uri="{BB962C8B-B14F-4D97-AF65-F5344CB8AC3E}">
        <p14:creationId xmlns:p14="http://schemas.microsoft.com/office/powerpoint/2010/main" val="1337177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lnSpcReduction="10000"/>
          </a:bodyPr>
          <a:lstStyle/>
          <a:p>
            <a:pPr algn="l"/>
            <a:r>
              <a:rPr lang="en-GB"/>
              <a:t>Critical path (longest route)</a:t>
            </a:r>
          </a:p>
          <a:p>
            <a:pPr algn="l"/>
            <a:r>
              <a:rPr lang="en-GB"/>
              <a:t>Minimum duration (longest route – any increase &gt; end date changed)</a:t>
            </a:r>
          </a:p>
          <a:p>
            <a:pPr algn="l"/>
            <a:r>
              <a:rPr lang="en-GB"/>
              <a:t>Float (amount of time shortest route can extend without affecting end date)</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3280095" y="2632978"/>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a:endCxn id="5" idx="3"/>
          </p:cNvCxnSpPr>
          <p:nvPr/>
        </p:nvCxnSpPr>
        <p:spPr>
          <a:xfrm flipV="1">
            <a:off x="1048624" y="2889425"/>
            <a:ext cx="2231471" cy="67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6" idx="3"/>
          </p:cNvCxnSpPr>
          <p:nvPr/>
        </p:nvCxnSpPr>
        <p:spPr>
          <a:xfrm>
            <a:off x="3697195" y="2874421"/>
            <a:ext cx="2960867" cy="1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2172749"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4429387" y="2768367"/>
            <a:ext cx="335560" cy="377505"/>
          </a:xfrm>
          <a:prstGeom prst="rect">
            <a:avLst/>
          </a:prstGeom>
          <a:noFill/>
        </p:spPr>
        <p:txBody>
          <a:bodyPr wrap="square" rtlCol="0">
            <a:spAutoFit/>
          </a:bodyPr>
          <a:lstStyle/>
          <a:p>
            <a:r>
              <a:rPr lang="en-GB"/>
              <a:t>2</a:t>
            </a:r>
          </a:p>
        </p:txBody>
      </p:sp>
      <p:sp>
        <p:nvSpPr>
          <p:cNvPr id="2" name="TextBox 1">
            <a:extLst>
              <a:ext uri="{FF2B5EF4-FFF2-40B4-BE49-F238E27FC236}">
                <a16:creationId xmlns:a16="http://schemas.microsoft.com/office/drawing/2014/main" id="{A27E39A8-5643-4F5F-ADE1-4ACFC3E445B9}"/>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a:t>
            </a:r>
          </a:p>
          <a:p>
            <a:r>
              <a:rPr lang="en-GB"/>
              <a:t>CD	2	After AC</a:t>
            </a:r>
          </a:p>
        </p:txBody>
      </p:sp>
    </p:spTree>
    <p:extLst>
      <p:ext uri="{BB962C8B-B14F-4D97-AF65-F5344CB8AC3E}">
        <p14:creationId xmlns:p14="http://schemas.microsoft.com/office/powerpoint/2010/main" val="40445084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lnSpcReduction="10000"/>
          </a:bodyPr>
          <a:lstStyle/>
          <a:p>
            <a:pPr algn="l"/>
            <a:r>
              <a:rPr lang="en-GB"/>
              <a:t>Critical path (longest route) </a:t>
            </a:r>
          </a:p>
          <a:p>
            <a:pPr algn="l"/>
            <a:r>
              <a:rPr lang="en-GB"/>
              <a:t>Minimum duration (longest route) (any delay &gt; end date changed)</a:t>
            </a:r>
          </a:p>
          <a:p>
            <a:pPr algn="l"/>
            <a:r>
              <a:rPr lang="en-GB"/>
              <a:t>Float (amount of time shortest route can extend without affecting end date)    6-3= 3</a:t>
            </a:r>
          </a:p>
          <a:p>
            <a:pPr algn="l"/>
            <a:endParaRPr lang="en-GB"/>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3280095" y="2632978"/>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a:endCxn id="5" idx="3"/>
          </p:cNvCxnSpPr>
          <p:nvPr/>
        </p:nvCxnSpPr>
        <p:spPr>
          <a:xfrm flipV="1">
            <a:off x="1048624" y="2889425"/>
            <a:ext cx="2231471" cy="67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6" idx="3"/>
          </p:cNvCxnSpPr>
          <p:nvPr/>
        </p:nvCxnSpPr>
        <p:spPr>
          <a:xfrm>
            <a:off x="3697195" y="2874421"/>
            <a:ext cx="2960867" cy="15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2172749"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4429387" y="2768367"/>
            <a:ext cx="335560" cy="377505"/>
          </a:xfrm>
          <a:prstGeom prst="rect">
            <a:avLst/>
          </a:prstGeom>
          <a:noFill/>
        </p:spPr>
        <p:txBody>
          <a:bodyPr wrap="square" rtlCol="0">
            <a:spAutoFit/>
          </a:bodyPr>
          <a:lstStyle/>
          <a:p>
            <a:r>
              <a:rPr lang="en-GB"/>
              <a:t>2</a:t>
            </a:r>
          </a:p>
        </p:txBody>
      </p:sp>
      <p:sp>
        <p:nvSpPr>
          <p:cNvPr id="2" name="TextBox 1">
            <a:extLst>
              <a:ext uri="{FF2B5EF4-FFF2-40B4-BE49-F238E27FC236}">
                <a16:creationId xmlns:a16="http://schemas.microsoft.com/office/drawing/2014/main" id="{A27E39A8-5643-4F5F-ADE1-4ACFC3E445B9}"/>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a:t>
            </a:r>
          </a:p>
          <a:p>
            <a:r>
              <a:rPr lang="en-GB"/>
              <a:t>CD	2	After AC</a:t>
            </a:r>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831D33B9-2905-4775-8E92-BD55C16317E8}"/>
                  </a:ext>
                </a:extLst>
              </p14:cNvPr>
              <p14:cNvContentPartPr/>
              <p14:nvPr/>
            </p14:nvContentPartPr>
            <p14:xfrm>
              <a:off x="1157057" y="1690507"/>
              <a:ext cx="2143800" cy="1186560"/>
            </p14:xfrm>
          </p:contentPart>
        </mc:Choice>
        <mc:Fallback xmlns="">
          <p:pic>
            <p:nvPicPr>
              <p:cNvPr id="8" name="Ink 7">
                <a:extLst>
                  <a:ext uri="{FF2B5EF4-FFF2-40B4-BE49-F238E27FC236}">
                    <a16:creationId xmlns:a16="http://schemas.microsoft.com/office/drawing/2014/main" id="{831D33B9-2905-4775-8E92-BD55C16317E8}"/>
                  </a:ext>
                </a:extLst>
              </p:cNvPr>
              <p:cNvPicPr/>
              <p:nvPr/>
            </p:nvPicPr>
            <p:blipFill>
              <a:blip r:embed="rId3"/>
              <a:stretch>
                <a:fillRect/>
              </a:stretch>
            </p:blipFill>
            <p:spPr>
              <a:xfrm>
                <a:off x="1067057" y="1510507"/>
                <a:ext cx="2323440" cy="15462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87752EF3-DFBA-45CC-8D1A-B163620758B1}"/>
                  </a:ext>
                </a:extLst>
              </p14:cNvPr>
              <p14:cNvContentPartPr/>
              <p14:nvPr/>
            </p14:nvContentPartPr>
            <p14:xfrm>
              <a:off x="3674177" y="1668907"/>
              <a:ext cx="2967480" cy="1148400"/>
            </p14:xfrm>
          </p:contentPart>
        </mc:Choice>
        <mc:Fallback xmlns="">
          <p:pic>
            <p:nvPicPr>
              <p:cNvPr id="11" name="Ink 10">
                <a:extLst>
                  <a:ext uri="{FF2B5EF4-FFF2-40B4-BE49-F238E27FC236}">
                    <a16:creationId xmlns:a16="http://schemas.microsoft.com/office/drawing/2014/main" id="{87752EF3-DFBA-45CC-8D1A-B163620758B1}"/>
                  </a:ext>
                </a:extLst>
              </p:cNvPr>
              <p:cNvPicPr/>
              <p:nvPr/>
            </p:nvPicPr>
            <p:blipFill>
              <a:blip r:embed="rId5"/>
              <a:stretch>
                <a:fillRect/>
              </a:stretch>
            </p:blipFill>
            <p:spPr>
              <a:xfrm>
                <a:off x="3584177" y="1488907"/>
                <a:ext cx="3147120" cy="15080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FE51A386-C014-4695-82A9-3BF3ABC29114}"/>
                  </a:ext>
                </a:extLst>
              </p14:cNvPr>
              <p14:cNvContentPartPr/>
              <p14:nvPr/>
            </p14:nvContentPartPr>
            <p14:xfrm>
              <a:off x="1643777" y="3699307"/>
              <a:ext cx="1427040" cy="17640"/>
            </p14:xfrm>
          </p:contentPart>
        </mc:Choice>
        <mc:Fallback xmlns="">
          <p:pic>
            <p:nvPicPr>
              <p:cNvPr id="12" name="Ink 11">
                <a:extLst>
                  <a:ext uri="{FF2B5EF4-FFF2-40B4-BE49-F238E27FC236}">
                    <a16:creationId xmlns:a16="http://schemas.microsoft.com/office/drawing/2014/main" id="{FE51A386-C014-4695-82A9-3BF3ABC29114}"/>
                  </a:ext>
                </a:extLst>
              </p:cNvPr>
              <p:cNvPicPr/>
              <p:nvPr/>
            </p:nvPicPr>
            <p:blipFill>
              <a:blip r:embed="rId7"/>
              <a:stretch>
                <a:fillRect/>
              </a:stretch>
            </p:blipFill>
            <p:spPr>
              <a:xfrm>
                <a:off x="1553754" y="3519307"/>
                <a:ext cx="1606725" cy="377280"/>
              </a:xfrm>
              <a:prstGeom prst="rect">
                <a:avLst/>
              </a:prstGeom>
            </p:spPr>
          </p:pic>
        </mc:Fallback>
      </mc:AlternateContent>
    </p:spTree>
    <p:extLst>
      <p:ext uri="{BB962C8B-B14F-4D97-AF65-F5344CB8AC3E}">
        <p14:creationId xmlns:p14="http://schemas.microsoft.com/office/powerpoint/2010/main" val="19383063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lstStyle/>
          <a:p>
            <a:r>
              <a:rPr lang="en-GB"/>
              <a:t>Critical path</a:t>
            </a:r>
          </a:p>
          <a:p>
            <a:r>
              <a:rPr lang="en-GB"/>
              <a:t>Minimum duration</a:t>
            </a:r>
          </a:p>
          <a:p>
            <a:r>
              <a:rPr lang="en-GB"/>
              <a:t>Float</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1845132" y="2673759"/>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p:cNvCxnSpPr>
          <p:nvPr/>
        </p:nvCxnSpPr>
        <p:spPr>
          <a:xfrm>
            <a:off x="1048624" y="2957120"/>
            <a:ext cx="7801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7" idx="2"/>
          </p:cNvCxnSpPr>
          <p:nvPr/>
        </p:nvCxnSpPr>
        <p:spPr>
          <a:xfrm flipV="1">
            <a:off x="2262232" y="1818313"/>
            <a:ext cx="1145543" cy="1097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1346432"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2805166" y="2281191"/>
            <a:ext cx="335560" cy="377505"/>
          </a:xfrm>
          <a:prstGeom prst="rect">
            <a:avLst/>
          </a:prstGeom>
          <a:noFill/>
        </p:spPr>
        <p:txBody>
          <a:bodyPr wrap="square" rtlCol="0">
            <a:spAutoFit/>
          </a:bodyPr>
          <a:lstStyle/>
          <a:p>
            <a:r>
              <a:rPr lang="en-GB"/>
              <a:t>2</a:t>
            </a:r>
          </a:p>
        </p:txBody>
      </p:sp>
      <p:sp>
        <p:nvSpPr>
          <p:cNvPr id="16" name="TextBox 15">
            <a:extLst>
              <a:ext uri="{FF2B5EF4-FFF2-40B4-BE49-F238E27FC236}">
                <a16:creationId xmlns:a16="http://schemas.microsoft.com/office/drawing/2014/main" id="{C46D68DA-533D-45C4-A73C-A8D3D7AFC35D}"/>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 CN</a:t>
            </a:r>
          </a:p>
          <a:p>
            <a:r>
              <a:rPr lang="en-GB"/>
              <a:t>CN	2	After AC</a:t>
            </a:r>
          </a:p>
        </p:txBody>
      </p:sp>
    </p:spTree>
    <p:extLst>
      <p:ext uri="{BB962C8B-B14F-4D97-AF65-F5344CB8AC3E}">
        <p14:creationId xmlns:p14="http://schemas.microsoft.com/office/powerpoint/2010/main" val="22675385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3D56575-BF45-4D31-993A-A485287C7197}"/>
              </a:ext>
            </a:extLst>
          </p:cNvPr>
          <p:cNvSpPr>
            <a:spLocks noGrp="1"/>
          </p:cNvSpPr>
          <p:nvPr>
            <p:ph type="subTitle" idx="1"/>
          </p:nvPr>
        </p:nvSpPr>
        <p:spPr/>
        <p:txBody>
          <a:bodyPr>
            <a:normAutofit fontScale="55000" lnSpcReduction="20000"/>
          </a:bodyPr>
          <a:lstStyle/>
          <a:p>
            <a:r>
              <a:rPr lang="en-GB" dirty="0"/>
              <a:t>Critical path  7</a:t>
            </a:r>
          </a:p>
          <a:p>
            <a:r>
              <a:rPr lang="en-GB" dirty="0"/>
              <a:t>Minimum duration  6</a:t>
            </a:r>
          </a:p>
          <a:p>
            <a:r>
              <a:rPr lang="en-GB" dirty="0"/>
              <a:t>Float 7-6=1</a:t>
            </a:r>
          </a:p>
          <a:p>
            <a:endParaRPr lang="en-GB" dirty="0"/>
          </a:p>
          <a:p>
            <a:endParaRPr lang="en-GB" dirty="0"/>
          </a:p>
          <a:p>
            <a:r>
              <a:rPr lang="en-GB" dirty="0"/>
              <a:t>More dependencies &gt; greater risk of delayed completion</a:t>
            </a:r>
          </a:p>
        </p:txBody>
      </p:sp>
      <p:sp>
        <p:nvSpPr>
          <p:cNvPr id="4" name="Hexagon 3">
            <a:extLst>
              <a:ext uri="{FF2B5EF4-FFF2-40B4-BE49-F238E27FC236}">
                <a16:creationId xmlns:a16="http://schemas.microsoft.com/office/drawing/2014/main" id="{19411F64-C4B2-44C1-8235-DA890CCF4C79}"/>
              </a:ext>
            </a:extLst>
          </p:cNvPr>
          <p:cNvSpPr/>
          <p:nvPr/>
        </p:nvSpPr>
        <p:spPr>
          <a:xfrm>
            <a:off x="604007" y="2768367"/>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a:t>
            </a:r>
          </a:p>
        </p:txBody>
      </p:sp>
      <p:sp>
        <p:nvSpPr>
          <p:cNvPr id="5" name="Hexagon 4">
            <a:extLst>
              <a:ext uri="{FF2B5EF4-FFF2-40B4-BE49-F238E27FC236}">
                <a16:creationId xmlns:a16="http://schemas.microsoft.com/office/drawing/2014/main" id="{665ADEC2-243C-4FDF-A8EB-28A315FD8A3A}"/>
              </a:ext>
            </a:extLst>
          </p:cNvPr>
          <p:cNvSpPr/>
          <p:nvPr/>
        </p:nvSpPr>
        <p:spPr>
          <a:xfrm>
            <a:off x="1845132" y="2673759"/>
            <a:ext cx="448307" cy="512894"/>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Title 5">
            <a:extLst>
              <a:ext uri="{FF2B5EF4-FFF2-40B4-BE49-F238E27FC236}">
                <a16:creationId xmlns:a16="http://schemas.microsoft.com/office/drawing/2014/main" id="{3EEEDE97-51D7-4E13-B61E-A8E11DFF20F8}"/>
              </a:ext>
            </a:extLst>
          </p:cNvPr>
          <p:cNvSpPr>
            <a:spLocks noGrp="1"/>
          </p:cNvSpPr>
          <p:nvPr>
            <p:ph type="ctrTitle"/>
          </p:nvPr>
        </p:nvSpPr>
        <p:spPr>
          <a:xfrm>
            <a:off x="6658062" y="2700672"/>
            <a:ext cx="444617" cy="377505"/>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r>
              <a:rPr lang="en-GB" sz="2000"/>
              <a:t>D</a:t>
            </a:r>
          </a:p>
        </p:txBody>
      </p:sp>
      <p:sp>
        <p:nvSpPr>
          <p:cNvPr id="7" name="Hexagon 6">
            <a:extLst>
              <a:ext uri="{FF2B5EF4-FFF2-40B4-BE49-F238E27FC236}">
                <a16:creationId xmlns:a16="http://schemas.microsoft.com/office/drawing/2014/main" id="{8C9C288F-3ABE-4B9B-BEB6-37B39099F18F}"/>
              </a:ext>
            </a:extLst>
          </p:cNvPr>
          <p:cNvSpPr/>
          <p:nvPr/>
        </p:nvSpPr>
        <p:spPr>
          <a:xfrm>
            <a:off x="3311301" y="1382086"/>
            <a:ext cx="385894" cy="436227"/>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N</a:t>
            </a:r>
          </a:p>
        </p:txBody>
      </p:sp>
      <p:cxnSp>
        <p:nvCxnSpPr>
          <p:cNvPr id="9" name="Straight Arrow Connector 8">
            <a:extLst>
              <a:ext uri="{FF2B5EF4-FFF2-40B4-BE49-F238E27FC236}">
                <a16:creationId xmlns:a16="http://schemas.microsoft.com/office/drawing/2014/main" id="{47A418FC-DE14-41A4-AFC6-2448AA4E29C3}"/>
              </a:ext>
            </a:extLst>
          </p:cNvPr>
          <p:cNvCxnSpPr>
            <a:stCxn id="4" idx="0"/>
            <a:endCxn id="7" idx="2"/>
          </p:cNvCxnSpPr>
          <p:nvPr/>
        </p:nvCxnSpPr>
        <p:spPr>
          <a:xfrm flipV="1">
            <a:off x="1048624" y="1719743"/>
            <a:ext cx="2262677" cy="1237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A28B30-78E7-48AB-B751-BFA80E0F3649}"/>
              </a:ext>
            </a:extLst>
          </p:cNvPr>
          <p:cNvCxnSpPr>
            <a:cxnSpLocks/>
            <a:stCxn id="4" idx="0"/>
          </p:cNvCxnSpPr>
          <p:nvPr/>
        </p:nvCxnSpPr>
        <p:spPr>
          <a:xfrm>
            <a:off x="1048624" y="2957120"/>
            <a:ext cx="78017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69AD304-8E02-408A-87E1-3553AE45648F}"/>
              </a:ext>
            </a:extLst>
          </p:cNvPr>
          <p:cNvCxnSpPr>
            <a:cxnSpLocks/>
            <a:endCxn id="6" idx="3"/>
          </p:cNvCxnSpPr>
          <p:nvPr/>
        </p:nvCxnSpPr>
        <p:spPr>
          <a:xfrm>
            <a:off x="3575109" y="1672957"/>
            <a:ext cx="3082953" cy="12164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1191BA2-800C-45A4-A796-CE5B5AC9B364}"/>
              </a:ext>
            </a:extLst>
          </p:cNvPr>
          <p:cNvCxnSpPr>
            <a:cxnSpLocks/>
            <a:endCxn id="7" idx="2"/>
          </p:cNvCxnSpPr>
          <p:nvPr/>
        </p:nvCxnSpPr>
        <p:spPr>
          <a:xfrm flipV="1">
            <a:off x="2262232" y="1818313"/>
            <a:ext cx="1145543" cy="1097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BA10598-DC73-4A47-AB80-037D730F3CCD}"/>
              </a:ext>
            </a:extLst>
          </p:cNvPr>
          <p:cNvSpPr txBox="1"/>
          <p:nvPr/>
        </p:nvSpPr>
        <p:spPr>
          <a:xfrm>
            <a:off x="1946246" y="2046914"/>
            <a:ext cx="285226" cy="369332"/>
          </a:xfrm>
          <a:prstGeom prst="rect">
            <a:avLst/>
          </a:prstGeom>
          <a:noFill/>
        </p:spPr>
        <p:txBody>
          <a:bodyPr wrap="square" rtlCol="0">
            <a:spAutoFit/>
          </a:bodyPr>
          <a:lstStyle/>
          <a:p>
            <a:r>
              <a:rPr lang="en-GB"/>
              <a:t>2</a:t>
            </a:r>
          </a:p>
        </p:txBody>
      </p:sp>
      <p:sp>
        <p:nvSpPr>
          <p:cNvPr id="18" name="TextBox 17">
            <a:extLst>
              <a:ext uri="{FF2B5EF4-FFF2-40B4-BE49-F238E27FC236}">
                <a16:creationId xmlns:a16="http://schemas.microsoft.com/office/drawing/2014/main" id="{6EB74FA7-F42D-4CB8-9C09-F3A450AFD714}"/>
              </a:ext>
            </a:extLst>
          </p:cNvPr>
          <p:cNvSpPr txBox="1"/>
          <p:nvPr/>
        </p:nvSpPr>
        <p:spPr>
          <a:xfrm>
            <a:off x="1346432" y="2700672"/>
            <a:ext cx="285226" cy="369332"/>
          </a:xfrm>
          <a:prstGeom prst="rect">
            <a:avLst/>
          </a:prstGeom>
          <a:noFill/>
        </p:spPr>
        <p:txBody>
          <a:bodyPr wrap="square" rtlCol="0">
            <a:spAutoFit/>
          </a:bodyPr>
          <a:lstStyle/>
          <a:p>
            <a:r>
              <a:rPr lang="en-GB"/>
              <a:t>1</a:t>
            </a:r>
          </a:p>
        </p:txBody>
      </p:sp>
      <p:sp>
        <p:nvSpPr>
          <p:cNvPr id="19" name="TextBox 18">
            <a:extLst>
              <a:ext uri="{FF2B5EF4-FFF2-40B4-BE49-F238E27FC236}">
                <a16:creationId xmlns:a16="http://schemas.microsoft.com/office/drawing/2014/main" id="{665037E2-94B1-4364-98C0-13915B43E97A}"/>
              </a:ext>
            </a:extLst>
          </p:cNvPr>
          <p:cNvSpPr txBox="1"/>
          <p:nvPr/>
        </p:nvSpPr>
        <p:spPr>
          <a:xfrm>
            <a:off x="4488110" y="1818313"/>
            <a:ext cx="520118" cy="369332"/>
          </a:xfrm>
          <a:prstGeom prst="rect">
            <a:avLst/>
          </a:prstGeom>
          <a:noFill/>
        </p:spPr>
        <p:txBody>
          <a:bodyPr wrap="square" rtlCol="0">
            <a:spAutoFit/>
          </a:bodyPr>
          <a:lstStyle/>
          <a:p>
            <a:r>
              <a:rPr lang="en-GB"/>
              <a:t>4</a:t>
            </a:r>
          </a:p>
        </p:txBody>
      </p:sp>
      <p:sp>
        <p:nvSpPr>
          <p:cNvPr id="20" name="TextBox 19">
            <a:extLst>
              <a:ext uri="{FF2B5EF4-FFF2-40B4-BE49-F238E27FC236}">
                <a16:creationId xmlns:a16="http://schemas.microsoft.com/office/drawing/2014/main" id="{BD57703C-BAF7-48B4-BACC-D22438D7F3E1}"/>
              </a:ext>
            </a:extLst>
          </p:cNvPr>
          <p:cNvSpPr txBox="1"/>
          <p:nvPr/>
        </p:nvSpPr>
        <p:spPr>
          <a:xfrm>
            <a:off x="2805166" y="2281191"/>
            <a:ext cx="335560" cy="377505"/>
          </a:xfrm>
          <a:prstGeom prst="rect">
            <a:avLst/>
          </a:prstGeom>
          <a:noFill/>
        </p:spPr>
        <p:txBody>
          <a:bodyPr wrap="square" rtlCol="0">
            <a:spAutoFit/>
          </a:bodyPr>
          <a:lstStyle/>
          <a:p>
            <a:r>
              <a:rPr lang="en-GB"/>
              <a:t>2</a:t>
            </a:r>
          </a:p>
        </p:txBody>
      </p:sp>
      <p:sp>
        <p:nvSpPr>
          <p:cNvPr id="16" name="TextBox 15">
            <a:extLst>
              <a:ext uri="{FF2B5EF4-FFF2-40B4-BE49-F238E27FC236}">
                <a16:creationId xmlns:a16="http://schemas.microsoft.com/office/drawing/2014/main" id="{C46D68DA-533D-45C4-A73C-A8D3D7AFC35D}"/>
              </a:ext>
            </a:extLst>
          </p:cNvPr>
          <p:cNvSpPr txBox="1"/>
          <p:nvPr/>
        </p:nvSpPr>
        <p:spPr>
          <a:xfrm>
            <a:off x="7977930" y="397611"/>
            <a:ext cx="4781725" cy="1477328"/>
          </a:xfrm>
          <a:prstGeom prst="rect">
            <a:avLst/>
          </a:prstGeom>
          <a:noFill/>
        </p:spPr>
        <p:txBody>
          <a:bodyPr wrap="square" rtlCol="0">
            <a:spAutoFit/>
          </a:bodyPr>
          <a:lstStyle/>
          <a:p>
            <a:r>
              <a:rPr lang="en-GB" b="1"/>
              <a:t>Task	Duration	  Dependencies</a:t>
            </a:r>
          </a:p>
          <a:p>
            <a:r>
              <a:rPr lang="en-GB"/>
              <a:t>AN	2	</a:t>
            </a:r>
          </a:p>
          <a:p>
            <a:r>
              <a:rPr lang="en-GB"/>
              <a:t>AC	1</a:t>
            </a:r>
          </a:p>
          <a:p>
            <a:r>
              <a:rPr lang="en-GB"/>
              <a:t>ND	4	After AN, CN</a:t>
            </a:r>
          </a:p>
          <a:p>
            <a:r>
              <a:rPr lang="en-GB"/>
              <a:t>CN	2	After AC</a:t>
            </a: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8AD98982-B911-4092-94D6-ED466D86FB6B}"/>
                  </a:ext>
                </a:extLst>
              </p14:cNvPr>
              <p14:cNvContentPartPr/>
              <p14:nvPr/>
            </p14:nvContentPartPr>
            <p14:xfrm>
              <a:off x="1047977" y="2927467"/>
              <a:ext cx="796320" cy="51120"/>
            </p14:xfrm>
          </p:contentPart>
        </mc:Choice>
        <mc:Fallback xmlns="">
          <p:pic>
            <p:nvPicPr>
              <p:cNvPr id="2" name="Ink 1">
                <a:extLst>
                  <a:ext uri="{FF2B5EF4-FFF2-40B4-BE49-F238E27FC236}">
                    <a16:creationId xmlns:a16="http://schemas.microsoft.com/office/drawing/2014/main" id="{8AD98982-B911-4092-94D6-ED466D86FB6B}"/>
                  </a:ext>
                </a:extLst>
              </p:cNvPr>
              <p:cNvPicPr/>
              <p:nvPr/>
            </p:nvPicPr>
            <p:blipFill>
              <a:blip r:embed="rId3"/>
              <a:stretch>
                <a:fillRect/>
              </a:stretch>
            </p:blipFill>
            <p:spPr>
              <a:xfrm>
                <a:off x="957977" y="2747467"/>
                <a:ext cx="975960" cy="4107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52601DD-9FDF-48B7-8A4C-08D58BCCC5E4}"/>
                  </a:ext>
                </a:extLst>
              </p14:cNvPr>
              <p14:cNvContentPartPr/>
              <p14:nvPr/>
            </p14:nvContentPartPr>
            <p14:xfrm>
              <a:off x="2289617" y="1753147"/>
              <a:ext cx="1115640" cy="1074240"/>
            </p14:xfrm>
          </p:contentPart>
        </mc:Choice>
        <mc:Fallback xmlns="">
          <p:pic>
            <p:nvPicPr>
              <p:cNvPr id="8" name="Ink 7">
                <a:extLst>
                  <a:ext uri="{FF2B5EF4-FFF2-40B4-BE49-F238E27FC236}">
                    <a16:creationId xmlns:a16="http://schemas.microsoft.com/office/drawing/2014/main" id="{352601DD-9FDF-48B7-8A4C-08D58BCCC5E4}"/>
                  </a:ext>
                </a:extLst>
              </p:cNvPr>
              <p:cNvPicPr/>
              <p:nvPr/>
            </p:nvPicPr>
            <p:blipFill>
              <a:blip r:embed="rId5"/>
              <a:stretch>
                <a:fillRect/>
              </a:stretch>
            </p:blipFill>
            <p:spPr>
              <a:xfrm>
                <a:off x="2199617" y="1573147"/>
                <a:ext cx="1295280" cy="14338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73660C14-5323-441E-A516-F492603F365D}"/>
                  </a:ext>
                </a:extLst>
              </p14:cNvPr>
              <p14:cNvContentPartPr/>
              <p14:nvPr/>
            </p14:nvContentPartPr>
            <p14:xfrm>
              <a:off x="3615497" y="1685827"/>
              <a:ext cx="3133800" cy="1119600"/>
            </p14:xfrm>
          </p:contentPart>
        </mc:Choice>
        <mc:Fallback xmlns="">
          <p:pic>
            <p:nvPicPr>
              <p:cNvPr id="11" name="Ink 10">
                <a:extLst>
                  <a:ext uri="{FF2B5EF4-FFF2-40B4-BE49-F238E27FC236}">
                    <a16:creationId xmlns:a16="http://schemas.microsoft.com/office/drawing/2014/main" id="{73660C14-5323-441E-A516-F492603F365D}"/>
                  </a:ext>
                </a:extLst>
              </p:cNvPr>
              <p:cNvPicPr/>
              <p:nvPr/>
            </p:nvPicPr>
            <p:blipFill>
              <a:blip r:embed="rId7"/>
              <a:stretch>
                <a:fillRect/>
              </a:stretch>
            </p:blipFill>
            <p:spPr>
              <a:xfrm>
                <a:off x="3525507" y="1505827"/>
                <a:ext cx="3313419" cy="1479240"/>
              </a:xfrm>
              <a:prstGeom prst="rect">
                <a:avLst/>
              </a:prstGeom>
            </p:spPr>
          </p:pic>
        </mc:Fallback>
      </mc:AlternateContent>
    </p:spTree>
    <p:extLst>
      <p:ext uri="{BB962C8B-B14F-4D97-AF65-F5344CB8AC3E}">
        <p14:creationId xmlns:p14="http://schemas.microsoft.com/office/powerpoint/2010/main" val="377288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r>
              <a:rPr lang="en-GB" dirty="0"/>
              <a:t>Task: fieldwork planning</a:t>
            </a:r>
          </a:p>
        </p:txBody>
      </p:sp>
      <p:sp>
        <p:nvSpPr>
          <p:cNvPr id="7" name="TextBox 6">
            <a:extLst>
              <a:ext uri="{FF2B5EF4-FFF2-40B4-BE49-F238E27FC236}">
                <a16:creationId xmlns:a16="http://schemas.microsoft.com/office/drawing/2014/main" id="{69822FFA-C7C8-43C4-8B42-58A1B448DE15}"/>
              </a:ext>
            </a:extLst>
          </p:cNvPr>
          <p:cNvSpPr txBox="1"/>
          <p:nvPr/>
        </p:nvSpPr>
        <p:spPr>
          <a:xfrm>
            <a:off x="596348" y="1720840"/>
            <a:ext cx="10654748" cy="1477328"/>
          </a:xfrm>
          <a:prstGeom prst="rect">
            <a:avLst/>
          </a:prstGeom>
          <a:noFill/>
        </p:spPr>
        <p:txBody>
          <a:bodyPr wrap="square">
            <a:spAutoFit/>
          </a:bodyPr>
          <a:lstStyle/>
          <a:p>
            <a:r>
              <a:rPr lang="en-GB" sz="2400" dirty="0"/>
              <a:t>The construction contractor has asked you what window they should allow for your work so they can plan other preliminary work.  What is the shortest window you could complete all tasks?</a:t>
            </a:r>
          </a:p>
          <a:p>
            <a:endParaRPr lang="en-GB" dirty="0"/>
          </a:p>
        </p:txBody>
      </p:sp>
      <p:pic>
        <p:nvPicPr>
          <p:cNvPr id="9" name="Picture 8" descr="Table showing tasks and durations">
            <a:extLst>
              <a:ext uri="{FF2B5EF4-FFF2-40B4-BE49-F238E27FC236}">
                <a16:creationId xmlns:a16="http://schemas.microsoft.com/office/drawing/2014/main" id="{4542B872-270C-44F9-B1B4-959BE0ACD21A}"/>
              </a:ext>
            </a:extLst>
          </p:cNvPr>
          <p:cNvPicPr>
            <a:picLocks noChangeAspect="1"/>
          </p:cNvPicPr>
          <p:nvPr/>
        </p:nvPicPr>
        <p:blipFill>
          <a:blip r:embed="rId2"/>
          <a:stretch>
            <a:fillRect/>
          </a:stretch>
        </p:blipFill>
        <p:spPr>
          <a:xfrm>
            <a:off x="405532" y="3198168"/>
            <a:ext cx="10465632" cy="2439234"/>
          </a:xfrm>
          <a:prstGeom prst="rect">
            <a:avLst/>
          </a:prstGeom>
        </p:spPr>
      </p:pic>
    </p:spTree>
    <p:extLst>
      <p:ext uri="{BB962C8B-B14F-4D97-AF65-F5344CB8AC3E}">
        <p14:creationId xmlns:p14="http://schemas.microsoft.com/office/powerpoint/2010/main" val="40447630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5743662" y="496768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p:nvPr/>
        </p:nvCxnSpPr>
        <p:spPr>
          <a:xfrm flipV="1">
            <a:off x="5962125" y="3938632"/>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a:off x="6391012" y="2574722"/>
            <a:ext cx="1954984" cy="9354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35E1A08-7E76-4C2A-A04F-42900769A3A3}"/>
              </a:ext>
            </a:extLst>
          </p:cNvPr>
          <p:cNvCxnSpPr>
            <a:cxnSpLocks/>
          </p:cNvCxnSpPr>
          <p:nvPr/>
        </p:nvCxnSpPr>
        <p:spPr>
          <a:xfrm>
            <a:off x="3225741" y="3936184"/>
            <a:ext cx="2517920" cy="12572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29" name="TextBox 28">
            <a:extLst>
              <a:ext uri="{FF2B5EF4-FFF2-40B4-BE49-F238E27FC236}">
                <a16:creationId xmlns:a16="http://schemas.microsoft.com/office/drawing/2014/main" id="{153474B3-BC31-4EDE-884C-580F45B3DFCB}"/>
              </a:ext>
            </a:extLst>
          </p:cNvPr>
          <p:cNvSpPr txBox="1"/>
          <p:nvPr/>
        </p:nvSpPr>
        <p:spPr>
          <a:xfrm>
            <a:off x="4494032" y="4473920"/>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7299043" y="4473920"/>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7037786" y="3577454"/>
            <a:ext cx="464026" cy="369332"/>
          </a:xfrm>
          <a:prstGeom prst="rect">
            <a:avLst/>
          </a:prstGeom>
          <a:noFill/>
        </p:spPr>
        <p:txBody>
          <a:bodyPr wrap="square" rtlCol="0">
            <a:spAutoFit/>
          </a:bodyPr>
          <a:lstStyle/>
          <a:p>
            <a:r>
              <a:rPr lang="en-GB"/>
              <a:t>30</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808416" y="2658176"/>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
            <p14:nvContentPartPr>
              <p14:cNvPr id="37" name="Ink 36">
                <a:extLst>
                  <a:ext uri="{FF2B5EF4-FFF2-40B4-BE49-F238E27FC236}">
                    <a16:creationId xmlns:a16="http://schemas.microsoft.com/office/drawing/2014/main" id="{0DC8AD99-C03A-47F9-84F4-4901E12356D8}"/>
                  </a:ext>
                </a:extLst>
              </p14:cNvPr>
              <p14:cNvContentPartPr/>
              <p14:nvPr/>
            </p14:nvContentPartPr>
            <p14:xfrm>
              <a:off x="3228076" y="3609624"/>
              <a:ext cx="7939440" cy="290520"/>
            </p14:xfrm>
          </p:contentPart>
        </mc:Choice>
        <mc:Fallback xmlns="">
          <p:pic>
            <p:nvPicPr>
              <p:cNvPr id="37" name="Ink 36">
                <a:extLst>
                  <a:ext uri="{FF2B5EF4-FFF2-40B4-BE49-F238E27FC236}">
                    <a16:creationId xmlns:a16="http://schemas.microsoft.com/office/drawing/2014/main" id="{0DC8AD99-C03A-47F9-84F4-4901E12356D8}"/>
                  </a:ext>
                </a:extLst>
              </p:cNvPr>
              <p:cNvPicPr/>
              <p:nvPr/>
            </p:nvPicPr>
            <p:blipFill>
              <a:blip r:embed="rId3"/>
              <a:stretch>
                <a:fillRect/>
              </a:stretch>
            </p:blipFill>
            <p:spPr>
              <a:xfrm>
                <a:off x="3138076" y="3429401"/>
                <a:ext cx="8119080" cy="650606"/>
              </a:xfrm>
              <a:prstGeom prst="rect">
                <a:avLst/>
              </a:prstGeom>
            </p:spPr>
          </p:pic>
        </mc:Fallback>
      </mc:AlternateContent>
      <p:sp>
        <p:nvSpPr>
          <p:cNvPr id="10" name="TextBox 9">
            <a:extLst>
              <a:ext uri="{FF2B5EF4-FFF2-40B4-BE49-F238E27FC236}">
                <a16:creationId xmlns:a16="http://schemas.microsoft.com/office/drawing/2014/main" id="{7D5973CD-417E-B73E-A7CC-F5C6A65F07D0}"/>
              </a:ext>
            </a:extLst>
          </p:cNvPr>
          <p:cNvSpPr txBox="1"/>
          <p:nvPr/>
        </p:nvSpPr>
        <p:spPr>
          <a:xfrm>
            <a:off x="7776594" y="5511567"/>
            <a:ext cx="3707934" cy="923330"/>
          </a:xfrm>
          <a:prstGeom prst="rect">
            <a:avLst/>
          </a:prstGeom>
          <a:noFill/>
        </p:spPr>
        <p:txBody>
          <a:bodyPr wrap="square" rtlCol="0">
            <a:spAutoFit/>
          </a:bodyPr>
          <a:lstStyle/>
          <a:p>
            <a:r>
              <a:rPr lang="en-GB" dirty="0"/>
              <a:t>Critical path    36</a:t>
            </a:r>
          </a:p>
          <a:p>
            <a:r>
              <a:rPr lang="en-GB" dirty="0"/>
              <a:t>Minimum duration    14</a:t>
            </a:r>
          </a:p>
          <a:p>
            <a:r>
              <a:rPr lang="en-GB" dirty="0"/>
              <a:t>Float       22 </a:t>
            </a:r>
          </a:p>
        </p:txBody>
      </p:sp>
      <p:pic>
        <p:nvPicPr>
          <p:cNvPr id="3" name="Picture 2">
            <a:extLst>
              <a:ext uri="{FF2B5EF4-FFF2-40B4-BE49-F238E27FC236}">
                <a16:creationId xmlns:a16="http://schemas.microsoft.com/office/drawing/2014/main" id="{67A063AF-6290-59C2-7389-F4433101BC5B}"/>
              </a:ext>
            </a:extLst>
          </p:cNvPr>
          <p:cNvPicPr>
            <a:picLocks noChangeAspect="1"/>
          </p:cNvPicPr>
          <p:nvPr/>
        </p:nvPicPr>
        <p:blipFill>
          <a:blip r:embed="rId4"/>
          <a:stretch>
            <a:fillRect/>
          </a:stretch>
        </p:blipFill>
        <p:spPr>
          <a:xfrm>
            <a:off x="853203" y="181532"/>
            <a:ext cx="6766928" cy="1577372"/>
          </a:xfrm>
          <a:prstGeom prst="rect">
            <a:avLst/>
          </a:prstGeom>
        </p:spPr>
      </p:pic>
    </p:spTree>
    <p:extLst>
      <p:ext uri="{BB962C8B-B14F-4D97-AF65-F5344CB8AC3E}">
        <p14:creationId xmlns:p14="http://schemas.microsoft.com/office/powerpoint/2010/main" val="22010500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endParaRPr lang="en-GB" dirty="0"/>
          </a:p>
        </p:txBody>
      </p:sp>
      <p:sp>
        <p:nvSpPr>
          <p:cNvPr id="3" name="Subtitle 2">
            <a:extLst>
              <a:ext uri="{FF2B5EF4-FFF2-40B4-BE49-F238E27FC236}">
                <a16:creationId xmlns:a16="http://schemas.microsoft.com/office/drawing/2014/main" id="{54690574-EC9E-4AB8-8E5D-F8FB280667B8}"/>
              </a:ext>
            </a:extLst>
          </p:cNvPr>
          <p:cNvSpPr>
            <a:spLocks noGrp="1"/>
          </p:cNvSpPr>
          <p:nvPr>
            <p:ph type="subTitle" idx="1"/>
          </p:nvPr>
        </p:nvSpPr>
        <p:spPr>
          <a:xfrm>
            <a:off x="1037439" y="1677798"/>
            <a:ext cx="9144000" cy="1658923"/>
          </a:xfrm>
        </p:spPr>
        <p:txBody>
          <a:bodyPr>
            <a:normAutofit/>
          </a:bodyPr>
          <a:lstStyle/>
          <a:p>
            <a:pPr algn="l"/>
            <a:r>
              <a:rPr lang="en-GB" sz="2800" dirty="0">
                <a:effectLst/>
                <a:latin typeface="Myriad Pro" panose="020B0503030403020204" pitchFamily="34" charset="0"/>
                <a:ea typeface="DengXian" panose="02010600030101010101" pitchFamily="2" charset="-122"/>
                <a:cs typeface="Arial" panose="020B0604020202020204" pitchFamily="34" charset="0"/>
              </a:rPr>
              <a:t>Having discussed likely staff availability, you have concluded that only two areas can be worked at once.  How does this affect the window?</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gn="l"/>
            <a:endParaRPr lang="en-GB" dirty="0"/>
          </a:p>
          <a:p>
            <a:pPr algn="l"/>
            <a:endParaRPr lang="en-GB" dirty="0"/>
          </a:p>
        </p:txBody>
      </p:sp>
    </p:spTree>
    <p:extLst>
      <p:ext uri="{BB962C8B-B14F-4D97-AF65-F5344CB8AC3E}">
        <p14:creationId xmlns:p14="http://schemas.microsoft.com/office/powerpoint/2010/main" val="18616678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7349707" y="1954159"/>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a:cxnSpLocks/>
          </p:cNvCxnSpPr>
          <p:nvPr/>
        </p:nvCxnSpPr>
        <p:spPr>
          <a:xfrm>
            <a:off x="7890241" y="2486553"/>
            <a:ext cx="591286" cy="974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flipV="1">
            <a:off x="6391012" y="2382074"/>
            <a:ext cx="979240" cy="192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8112583" y="2788917"/>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7037786" y="3577454"/>
            <a:ext cx="464026" cy="369332"/>
          </a:xfrm>
          <a:prstGeom prst="rect">
            <a:avLst/>
          </a:prstGeom>
          <a:noFill/>
        </p:spPr>
        <p:txBody>
          <a:bodyPr wrap="square" rtlCol="0">
            <a:spAutoFit/>
          </a:bodyPr>
          <a:lstStyle/>
          <a:p>
            <a:r>
              <a:rPr lang="en-GB"/>
              <a:t>30</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702357" y="2435472"/>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
            <p14:nvContentPartPr>
              <p14:cNvPr id="17" name="Ink 16">
                <a:extLst>
                  <a:ext uri="{FF2B5EF4-FFF2-40B4-BE49-F238E27FC236}">
                    <a16:creationId xmlns:a16="http://schemas.microsoft.com/office/drawing/2014/main" id="{1F8E020E-527C-4686-9CBD-49FB9BBDE803}"/>
                  </a:ext>
                </a:extLst>
              </p14:cNvPr>
              <p14:cNvContentPartPr/>
              <p14:nvPr/>
            </p14:nvContentPartPr>
            <p14:xfrm>
              <a:off x="3237436" y="2443944"/>
              <a:ext cx="7901280" cy="1306800"/>
            </p14:xfrm>
          </p:contentPart>
        </mc:Choice>
        <mc:Fallback xmlns="">
          <p:pic>
            <p:nvPicPr>
              <p:cNvPr id="17" name="Ink 16">
                <a:extLst>
                  <a:ext uri="{FF2B5EF4-FFF2-40B4-BE49-F238E27FC236}">
                    <a16:creationId xmlns:a16="http://schemas.microsoft.com/office/drawing/2014/main" id="{1F8E020E-527C-4686-9CBD-49FB9BBDE803}"/>
                  </a:ext>
                </a:extLst>
              </p:cNvPr>
              <p:cNvPicPr/>
              <p:nvPr/>
            </p:nvPicPr>
            <p:blipFill>
              <a:blip r:embed="rId3"/>
              <a:stretch>
                <a:fillRect/>
              </a:stretch>
            </p:blipFill>
            <p:spPr>
              <a:xfrm>
                <a:off x="3147436" y="2263994"/>
                <a:ext cx="8080920" cy="1666341"/>
              </a:xfrm>
              <a:prstGeom prst="rect">
                <a:avLst/>
              </a:prstGeom>
            </p:spPr>
          </p:pic>
        </mc:Fallback>
      </mc:AlternateContent>
      <p:sp>
        <p:nvSpPr>
          <p:cNvPr id="3" name="TextBox 2">
            <a:extLst>
              <a:ext uri="{FF2B5EF4-FFF2-40B4-BE49-F238E27FC236}">
                <a16:creationId xmlns:a16="http://schemas.microsoft.com/office/drawing/2014/main" id="{4EFBB04D-A170-AC7A-B101-9EE394957456}"/>
              </a:ext>
            </a:extLst>
          </p:cNvPr>
          <p:cNvSpPr txBox="1"/>
          <p:nvPr/>
        </p:nvSpPr>
        <p:spPr>
          <a:xfrm>
            <a:off x="7776594" y="5511567"/>
            <a:ext cx="3707934" cy="923330"/>
          </a:xfrm>
          <a:prstGeom prst="rect">
            <a:avLst/>
          </a:prstGeom>
          <a:noFill/>
        </p:spPr>
        <p:txBody>
          <a:bodyPr wrap="square" rtlCol="0">
            <a:spAutoFit/>
          </a:bodyPr>
          <a:lstStyle/>
          <a:p>
            <a:r>
              <a:rPr lang="en-GB" dirty="0"/>
              <a:t>Critical path    39</a:t>
            </a:r>
          </a:p>
          <a:p>
            <a:r>
              <a:rPr lang="en-GB" dirty="0"/>
              <a:t>Minimum duration    34</a:t>
            </a:r>
          </a:p>
          <a:p>
            <a:r>
              <a:rPr lang="en-GB" dirty="0"/>
              <a:t>Float                        5 </a:t>
            </a:r>
          </a:p>
        </p:txBody>
      </p:sp>
    </p:spTree>
    <p:extLst>
      <p:ext uri="{BB962C8B-B14F-4D97-AF65-F5344CB8AC3E}">
        <p14:creationId xmlns:p14="http://schemas.microsoft.com/office/powerpoint/2010/main" val="19263521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0E1-666D-4254-AD58-27CE03C52512}"/>
              </a:ext>
            </a:extLst>
          </p:cNvPr>
          <p:cNvSpPr>
            <a:spLocks noGrp="1"/>
          </p:cNvSpPr>
          <p:nvPr>
            <p:ph type="ctrTitle"/>
          </p:nvPr>
        </p:nvSpPr>
        <p:spPr>
          <a:xfrm>
            <a:off x="1414943" y="233130"/>
            <a:ext cx="9144000" cy="1134276"/>
          </a:xfrm>
        </p:spPr>
        <p:txBody>
          <a:bodyPr/>
          <a:lstStyle/>
          <a:p>
            <a:endParaRPr lang="en-GB" dirty="0"/>
          </a:p>
        </p:txBody>
      </p:sp>
      <p:sp>
        <p:nvSpPr>
          <p:cNvPr id="3" name="Subtitle 2">
            <a:extLst>
              <a:ext uri="{FF2B5EF4-FFF2-40B4-BE49-F238E27FC236}">
                <a16:creationId xmlns:a16="http://schemas.microsoft.com/office/drawing/2014/main" id="{54690574-EC9E-4AB8-8E5D-F8FB280667B8}"/>
              </a:ext>
            </a:extLst>
          </p:cNvPr>
          <p:cNvSpPr>
            <a:spLocks noGrp="1"/>
          </p:cNvSpPr>
          <p:nvPr>
            <p:ph type="subTitle" idx="1"/>
          </p:nvPr>
        </p:nvSpPr>
        <p:spPr>
          <a:xfrm>
            <a:off x="1037439" y="1677798"/>
            <a:ext cx="9144000" cy="1658923"/>
          </a:xfrm>
        </p:spPr>
        <p:txBody>
          <a:bodyPr>
            <a:normAutofit fontScale="92500"/>
          </a:bodyPr>
          <a:lstStyle/>
          <a:p>
            <a:pPr algn="l"/>
            <a:r>
              <a:rPr lang="en-GB" sz="4000" dirty="0">
                <a:effectLst/>
                <a:latin typeface="Myriad Pro" panose="020B0503030403020204" pitchFamily="34" charset="0"/>
                <a:ea typeface="DengXian" panose="02010600030101010101" pitchFamily="2" charset="-122"/>
                <a:cs typeface="Arial" panose="020B0604020202020204" pitchFamily="34" charset="0"/>
              </a:rPr>
              <a:t>Another project is overrunning so the second team will only be available after 5 days.  How does this affect the window?</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9571018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586F0-6850-4AAB-A080-401DCAE8BE94}"/>
              </a:ext>
            </a:extLst>
          </p:cNvPr>
          <p:cNvSpPr>
            <a:spLocks noGrp="1"/>
          </p:cNvSpPr>
          <p:nvPr>
            <p:ph type="title"/>
          </p:nvPr>
        </p:nvSpPr>
        <p:spPr/>
        <p:txBody>
          <a:bodyPr/>
          <a:lstStyle/>
          <a:p>
            <a:endParaRPr lang="en-GB"/>
          </a:p>
        </p:txBody>
      </p:sp>
      <p:sp>
        <p:nvSpPr>
          <p:cNvPr id="4" name="Pentagon 3">
            <a:extLst>
              <a:ext uri="{FF2B5EF4-FFF2-40B4-BE49-F238E27FC236}">
                <a16:creationId xmlns:a16="http://schemas.microsoft.com/office/drawing/2014/main" id="{0C8B9152-C847-4382-8A5A-D589F610B759}"/>
              </a:ext>
            </a:extLst>
          </p:cNvPr>
          <p:cNvSpPr/>
          <p:nvPr/>
        </p:nvSpPr>
        <p:spPr>
          <a:xfrm>
            <a:off x="2499919" y="361845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sp>
        <p:nvSpPr>
          <p:cNvPr id="5" name="Pentagon 4">
            <a:extLst>
              <a:ext uri="{FF2B5EF4-FFF2-40B4-BE49-F238E27FC236}">
                <a16:creationId xmlns:a16="http://schemas.microsoft.com/office/drawing/2014/main" id="{C707C176-4B67-41F0-A08C-0A106216A347}"/>
              </a:ext>
            </a:extLst>
          </p:cNvPr>
          <p:cNvSpPr/>
          <p:nvPr/>
        </p:nvSpPr>
        <p:spPr>
          <a:xfrm>
            <a:off x="7349707" y="1954159"/>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6" name="Pentagon 5">
            <a:extLst>
              <a:ext uri="{FF2B5EF4-FFF2-40B4-BE49-F238E27FC236}">
                <a16:creationId xmlns:a16="http://schemas.microsoft.com/office/drawing/2014/main" id="{2E5B5B3F-44BD-44F0-A861-8F7F293073E1}"/>
              </a:ext>
            </a:extLst>
          </p:cNvPr>
          <p:cNvSpPr/>
          <p:nvPr/>
        </p:nvSpPr>
        <p:spPr>
          <a:xfrm>
            <a:off x="5743662" y="3453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7" name="Pentagon 6">
            <a:extLst>
              <a:ext uri="{FF2B5EF4-FFF2-40B4-BE49-F238E27FC236}">
                <a16:creationId xmlns:a16="http://schemas.microsoft.com/office/drawing/2014/main" id="{5C8A10E2-79C7-43BF-8041-7662AA5B728B}"/>
              </a:ext>
            </a:extLst>
          </p:cNvPr>
          <p:cNvSpPr/>
          <p:nvPr/>
        </p:nvSpPr>
        <p:spPr>
          <a:xfrm>
            <a:off x="5644042" y="231046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8" name="Pentagon 7">
            <a:extLst>
              <a:ext uri="{FF2B5EF4-FFF2-40B4-BE49-F238E27FC236}">
                <a16:creationId xmlns:a16="http://schemas.microsoft.com/office/drawing/2014/main" id="{970251B1-8341-46DD-A2EA-A0B5DFAA76C9}"/>
              </a:ext>
            </a:extLst>
          </p:cNvPr>
          <p:cNvSpPr/>
          <p:nvPr/>
        </p:nvSpPr>
        <p:spPr>
          <a:xfrm>
            <a:off x="8345996" y="3332971"/>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sp>
        <p:nvSpPr>
          <p:cNvPr id="9" name="Pentagon 8">
            <a:extLst>
              <a:ext uri="{FF2B5EF4-FFF2-40B4-BE49-F238E27FC236}">
                <a16:creationId xmlns:a16="http://schemas.microsoft.com/office/drawing/2014/main" id="{4AB2E555-2231-4097-8CDF-566949F80AEB}"/>
              </a:ext>
            </a:extLst>
          </p:cNvPr>
          <p:cNvSpPr/>
          <p:nvPr/>
        </p:nvSpPr>
        <p:spPr>
          <a:xfrm>
            <a:off x="9578829" y="3300718"/>
            <a:ext cx="704676" cy="635466"/>
          </a:xfrm>
          <a:prstGeom prst="pen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6</a:t>
            </a:r>
          </a:p>
        </p:txBody>
      </p:sp>
      <p:cxnSp>
        <p:nvCxnSpPr>
          <p:cNvPr id="11" name="Straight Arrow Connector 10">
            <a:extLst>
              <a:ext uri="{FF2B5EF4-FFF2-40B4-BE49-F238E27FC236}">
                <a16:creationId xmlns:a16="http://schemas.microsoft.com/office/drawing/2014/main" id="{F6C26126-AD08-4E40-A42D-7221EAE1F755}"/>
              </a:ext>
            </a:extLst>
          </p:cNvPr>
          <p:cNvCxnSpPr>
            <a:stCxn id="4" idx="5"/>
          </p:cNvCxnSpPr>
          <p:nvPr/>
        </p:nvCxnSpPr>
        <p:spPr>
          <a:xfrm flipV="1">
            <a:off x="3204594" y="2759978"/>
            <a:ext cx="2539068" cy="11011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0A8837-C377-4569-8768-6DEED216569B}"/>
              </a:ext>
            </a:extLst>
          </p:cNvPr>
          <p:cNvCxnSpPr>
            <a:cxnSpLocks/>
            <a:endCxn id="6" idx="1"/>
          </p:cNvCxnSpPr>
          <p:nvPr/>
        </p:nvCxnSpPr>
        <p:spPr>
          <a:xfrm flipV="1">
            <a:off x="3246889" y="3696194"/>
            <a:ext cx="2496774" cy="184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DB9E6-752B-4329-9033-9AF887B140C6}"/>
              </a:ext>
            </a:extLst>
          </p:cNvPr>
          <p:cNvCxnSpPr>
            <a:cxnSpLocks/>
          </p:cNvCxnSpPr>
          <p:nvPr/>
        </p:nvCxnSpPr>
        <p:spPr>
          <a:xfrm flipV="1">
            <a:off x="6424219" y="3583190"/>
            <a:ext cx="1892067" cy="90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CAAC631-8C06-4DDC-A9EB-018AD0A48C05}"/>
              </a:ext>
            </a:extLst>
          </p:cNvPr>
          <p:cNvCxnSpPr>
            <a:cxnSpLocks/>
          </p:cNvCxnSpPr>
          <p:nvPr/>
        </p:nvCxnSpPr>
        <p:spPr>
          <a:xfrm>
            <a:off x="7890241" y="2486553"/>
            <a:ext cx="591286" cy="974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7B2941B-4711-454A-849D-555C7873DB40}"/>
              </a:ext>
            </a:extLst>
          </p:cNvPr>
          <p:cNvCxnSpPr>
            <a:cxnSpLocks/>
          </p:cNvCxnSpPr>
          <p:nvPr/>
        </p:nvCxnSpPr>
        <p:spPr>
          <a:xfrm flipV="1">
            <a:off x="8890932" y="3767777"/>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3B2B15A-DCD9-42A9-9AF5-8819CAF81510}"/>
              </a:ext>
            </a:extLst>
          </p:cNvPr>
          <p:cNvCxnSpPr>
            <a:cxnSpLocks/>
          </p:cNvCxnSpPr>
          <p:nvPr/>
        </p:nvCxnSpPr>
        <p:spPr>
          <a:xfrm flipV="1">
            <a:off x="6391012" y="2382074"/>
            <a:ext cx="979240" cy="192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F61DA42-F8C3-4086-8219-7D6DC7775BDF}"/>
              </a:ext>
            </a:extLst>
          </p:cNvPr>
          <p:cNvSpPr txBox="1"/>
          <p:nvPr/>
        </p:nvSpPr>
        <p:spPr>
          <a:xfrm>
            <a:off x="4495276" y="3089461"/>
            <a:ext cx="375304" cy="369332"/>
          </a:xfrm>
          <a:prstGeom prst="rect">
            <a:avLst/>
          </a:prstGeom>
          <a:noFill/>
        </p:spPr>
        <p:txBody>
          <a:bodyPr wrap="square" rtlCol="0">
            <a:spAutoFit/>
          </a:bodyPr>
          <a:lstStyle/>
          <a:p>
            <a:r>
              <a:rPr lang="en-GB"/>
              <a:t>1</a:t>
            </a:r>
          </a:p>
        </p:txBody>
      </p:sp>
      <p:sp>
        <p:nvSpPr>
          <p:cNvPr id="28" name="TextBox 27">
            <a:extLst>
              <a:ext uri="{FF2B5EF4-FFF2-40B4-BE49-F238E27FC236}">
                <a16:creationId xmlns:a16="http://schemas.microsoft.com/office/drawing/2014/main" id="{EF80EC7B-C01C-455A-B9D9-78AFACC49FB4}"/>
              </a:ext>
            </a:extLst>
          </p:cNvPr>
          <p:cNvSpPr txBox="1"/>
          <p:nvPr/>
        </p:nvSpPr>
        <p:spPr>
          <a:xfrm>
            <a:off x="4236667" y="3616949"/>
            <a:ext cx="375304" cy="369332"/>
          </a:xfrm>
          <a:prstGeom prst="rect">
            <a:avLst/>
          </a:prstGeom>
          <a:noFill/>
        </p:spPr>
        <p:txBody>
          <a:bodyPr wrap="square" rtlCol="0">
            <a:spAutoFit/>
          </a:bodyPr>
          <a:lstStyle/>
          <a:p>
            <a:r>
              <a:rPr lang="en-GB"/>
              <a:t>1</a:t>
            </a:r>
          </a:p>
        </p:txBody>
      </p:sp>
      <p:sp>
        <p:nvSpPr>
          <p:cNvPr id="30" name="TextBox 29">
            <a:extLst>
              <a:ext uri="{FF2B5EF4-FFF2-40B4-BE49-F238E27FC236}">
                <a16:creationId xmlns:a16="http://schemas.microsoft.com/office/drawing/2014/main" id="{4B4769A0-6AE0-4DD1-A831-7B53311CB6EB}"/>
              </a:ext>
            </a:extLst>
          </p:cNvPr>
          <p:cNvSpPr txBox="1"/>
          <p:nvPr/>
        </p:nvSpPr>
        <p:spPr>
          <a:xfrm>
            <a:off x="8112583" y="2788917"/>
            <a:ext cx="613316" cy="369332"/>
          </a:xfrm>
          <a:prstGeom prst="rect">
            <a:avLst/>
          </a:prstGeom>
          <a:noFill/>
        </p:spPr>
        <p:txBody>
          <a:bodyPr wrap="square" rtlCol="0">
            <a:spAutoFit/>
          </a:bodyPr>
          <a:lstStyle/>
          <a:p>
            <a:r>
              <a:rPr lang="en-GB"/>
              <a:t>25</a:t>
            </a:r>
          </a:p>
        </p:txBody>
      </p:sp>
      <p:sp>
        <p:nvSpPr>
          <p:cNvPr id="31" name="TextBox 30">
            <a:extLst>
              <a:ext uri="{FF2B5EF4-FFF2-40B4-BE49-F238E27FC236}">
                <a16:creationId xmlns:a16="http://schemas.microsoft.com/office/drawing/2014/main" id="{CAC1DD88-CD64-4D41-A0A2-BD7EF8B6DB86}"/>
              </a:ext>
            </a:extLst>
          </p:cNvPr>
          <p:cNvSpPr txBox="1"/>
          <p:nvPr/>
        </p:nvSpPr>
        <p:spPr>
          <a:xfrm>
            <a:off x="6733440" y="3577454"/>
            <a:ext cx="768372" cy="646331"/>
          </a:xfrm>
          <a:prstGeom prst="rect">
            <a:avLst/>
          </a:prstGeom>
          <a:noFill/>
        </p:spPr>
        <p:txBody>
          <a:bodyPr wrap="square" rtlCol="0">
            <a:spAutoFit/>
          </a:bodyPr>
          <a:lstStyle/>
          <a:p>
            <a:r>
              <a:rPr lang="en-GB"/>
              <a:t>30+5=35</a:t>
            </a:r>
          </a:p>
        </p:txBody>
      </p:sp>
      <p:sp>
        <p:nvSpPr>
          <p:cNvPr id="32" name="TextBox 31">
            <a:extLst>
              <a:ext uri="{FF2B5EF4-FFF2-40B4-BE49-F238E27FC236}">
                <a16:creationId xmlns:a16="http://schemas.microsoft.com/office/drawing/2014/main" id="{C9CFBC45-CEB4-4AFA-B7AB-94F7BC7F04CC}"/>
              </a:ext>
            </a:extLst>
          </p:cNvPr>
          <p:cNvSpPr txBox="1"/>
          <p:nvPr/>
        </p:nvSpPr>
        <p:spPr>
          <a:xfrm>
            <a:off x="6702357" y="2435472"/>
            <a:ext cx="501612" cy="369332"/>
          </a:xfrm>
          <a:prstGeom prst="rect">
            <a:avLst/>
          </a:prstGeom>
          <a:noFill/>
        </p:spPr>
        <p:txBody>
          <a:bodyPr wrap="square" rtlCol="0">
            <a:spAutoFit/>
          </a:bodyPr>
          <a:lstStyle/>
          <a:p>
            <a:r>
              <a:rPr lang="en-GB"/>
              <a:t>10</a:t>
            </a:r>
          </a:p>
        </p:txBody>
      </p:sp>
      <p:sp>
        <p:nvSpPr>
          <p:cNvPr id="33" name="TextBox 32">
            <a:extLst>
              <a:ext uri="{FF2B5EF4-FFF2-40B4-BE49-F238E27FC236}">
                <a16:creationId xmlns:a16="http://schemas.microsoft.com/office/drawing/2014/main" id="{1CE82F50-5BE6-43B3-8321-79C36F6542ED}"/>
              </a:ext>
            </a:extLst>
          </p:cNvPr>
          <p:cNvSpPr txBox="1"/>
          <p:nvPr/>
        </p:nvSpPr>
        <p:spPr>
          <a:xfrm>
            <a:off x="9173815" y="3549588"/>
            <a:ext cx="375304" cy="369332"/>
          </a:xfrm>
          <a:prstGeom prst="rect">
            <a:avLst/>
          </a:prstGeom>
          <a:noFill/>
        </p:spPr>
        <p:txBody>
          <a:bodyPr wrap="square" rtlCol="0">
            <a:spAutoFit/>
          </a:bodyPr>
          <a:lstStyle/>
          <a:p>
            <a:r>
              <a:rPr lang="en-GB"/>
              <a:t>2</a:t>
            </a:r>
          </a:p>
        </p:txBody>
      </p:sp>
      <p:sp>
        <p:nvSpPr>
          <p:cNvPr id="34" name="TextBox 33">
            <a:extLst>
              <a:ext uri="{FF2B5EF4-FFF2-40B4-BE49-F238E27FC236}">
                <a16:creationId xmlns:a16="http://schemas.microsoft.com/office/drawing/2014/main" id="{86D97BFC-68EF-4ED0-A551-6F457C51F0C0}"/>
              </a:ext>
            </a:extLst>
          </p:cNvPr>
          <p:cNvSpPr txBox="1"/>
          <p:nvPr/>
        </p:nvSpPr>
        <p:spPr>
          <a:xfrm flipH="1">
            <a:off x="10482124" y="3473184"/>
            <a:ext cx="375303" cy="369332"/>
          </a:xfrm>
          <a:prstGeom prst="rect">
            <a:avLst/>
          </a:prstGeom>
          <a:noFill/>
        </p:spPr>
        <p:txBody>
          <a:bodyPr wrap="square" rtlCol="0">
            <a:spAutoFit/>
          </a:bodyPr>
          <a:lstStyle/>
          <a:p>
            <a:r>
              <a:rPr lang="en-GB"/>
              <a:t>1</a:t>
            </a:r>
          </a:p>
        </p:txBody>
      </p:sp>
      <p:cxnSp>
        <p:nvCxnSpPr>
          <p:cNvPr id="35" name="Straight Arrow Connector 34">
            <a:extLst>
              <a:ext uri="{FF2B5EF4-FFF2-40B4-BE49-F238E27FC236}">
                <a16:creationId xmlns:a16="http://schemas.microsoft.com/office/drawing/2014/main" id="{D0F4C892-2C14-4103-9971-C9D23653204C}"/>
              </a:ext>
            </a:extLst>
          </p:cNvPr>
          <p:cNvCxnSpPr>
            <a:cxnSpLocks/>
          </p:cNvCxnSpPr>
          <p:nvPr/>
        </p:nvCxnSpPr>
        <p:spPr>
          <a:xfrm flipV="1">
            <a:off x="10207370" y="3714918"/>
            <a:ext cx="801149" cy="160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02A5D07B-9890-41FA-B73C-D09BD85B2CB8}"/>
              </a:ext>
            </a:extLst>
          </p:cNvPr>
          <p:cNvSpPr/>
          <p:nvPr/>
        </p:nvSpPr>
        <p:spPr>
          <a:xfrm>
            <a:off x="11008519" y="3429000"/>
            <a:ext cx="628541" cy="5177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4E625ED-28DA-2EFC-61A8-9FE75A7DBA90}"/>
              </a:ext>
            </a:extLst>
          </p:cNvPr>
          <p:cNvSpPr txBox="1"/>
          <p:nvPr/>
        </p:nvSpPr>
        <p:spPr>
          <a:xfrm>
            <a:off x="7776594" y="5511567"/>
            <a:ext cx="3707934" cy="923330"/>
          </a:xfrm>
          <a:prstGeom prst="rect">
            <a:avLst/>
          </a:prstGeom>
          <a:noFill/>
        </p:spPr>
        <p:txBody>
          <a:bodyPr wrap="square" rtlCol="0">
            <a:spAutoFit/>
          </a:bodyPr>
          <a:lstStyle/>
          <a:p>
            <a:r>
              <a:rPr lang="en-GB" dirty="0"/>
              <a:t>Critical path    39</a:t>
            </a:r>
          </a:p>
          <a:p>
            <a:r>
              <a:rPr lang="en-GB" dirty="0"/>
              <a:t>Minimum duration    39</a:t>
            </a:r>
          </a:p>
          <a:p>
            <a:r>
              <a:rPr lang="en-GB" dirty="0"/>
              <a:t>Float                        0</a:t>
            </a:r>
          </a:p>
        </p:txBody>
      </p:sp>
    </p:spTree>
    <p:extLst>
      <p:ext uri="{BB962C8B-B14F-4D97-AF65-F5344CB8AC3E}">
        <p14:creationId xmlns:p14="http://schemas.microsoft.com/office/powerpoint/2010/main" val="2396757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D8406-AD91-4162-9C62-4FCC56D46033}"/>
              </a:ext>
            </a:extLst>
          </p:cNvPr>
          <p:cNvSpPr>
            <a:spLocks noGrp="1"/>
          </p:cNvSpPr>
          <p:nvPr>
            <p:ph type="ctrTitle"/>
          </p:nvPr>
        </p:nvSpPr>
        <p:spPr>
          <a:xfrm>
            <a:off x="1524000" y="1122363"/>
            <a:ext cx="9144000" cy="899384"/>
          </a:xfrm>
        </p:spPr>
        <p:txBody>
          <a:bodyPr>
            <a:normAutofit fontScale="90000"/>
          </a:bodyPr>
          <a:lstStyle/>
          <a:p>
            <a:r>
              <a:rPr lang="en-GB"/>
              <a:t>Refining a process with CPA</a:t>
            </a:r>
          </a:p>
        </p:txBody>
      </p:sp>
      <p:sp>
        <p:nvSpPr>
          <p:cNvPr id="3" name="Subtitle 2">
            <a:extLst>
              <a:ext uri="{FF2B5EF4-FFF2-40B4-BE49-F238E27FC236}">
                <a16:creationId xmlns:a16="http://schemas.microsoft.com/office/drawing/2014/main" id="{869B4F1A-0EA2-4EA4-8F3C-50D637D8E0E8}"/>
              </a:ext>
            </a:extLst>
          </p:cNvPr>
          <p:cNvSpPr>
            <a:spLocks noGrp="1"/>
          </p:cNvSpPr>
          <p:nvPr>
            <p:ph type="subTitle" idx="1"/>
          </p:nvPr>
        </p:nvSpPr>
        <p:spPr>
          <a:xfrm>
            <a:off x="1524000" y="2601119"/>
            <a:ext cx="9144000" cy="1655762"/>
          </a:xfrm>
        </p:spPr>
        <p:txBody>
          <a:bodyPr/>
          <a:lstStyle/>
          <a:p>
            <a:pPr algn="l"/>
            <a:r>
              <a:rPr lang="en-GB"/>
              <a:t>Dependencies</a:t>
            </a:r>
          </a:p>
          <a:p>
            <a:pPr algn="l"/>
            <a:r>
              <a:rPr lang="en-GB"/>
              <a:t>Durations</a:t>
            </a:r>
          </a:p>
          <a:p>
            <a:pPr algn="l"/>
            <a:r>
              <a:rPr lang="en-GB"/>
              <a:t>Floats</a:t>
            </a:r>
          </a:p>
        </p:txBody>
      </p:sp>
    </p:spTree>
    <p:extLst>
      <p:ext uri="{BB962C8B-B14F-4D97-AF65-F5344CB8AC3E}">
        <p14:creationId xmlns:p14="http://schemas.microsoft.com/office/powerpoint/2010/main" val="18047656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205D-D9E8-4DC9-86EF-456C45A25731}"/>
              </a:ext>
            </a:extLst>
          </p:cNvPr>
          <p:cNvSpPr>
            <a:spLocks noGrp="1"/>
          </p:cNvSpPr>
          <p:nvPr>
            <p:ph type="ctrTitle"/>
          </p:nvPr>
        </p:nvSpPr>
        <p:spPr/>
        <p:txBody>
          <a:bodyPr/>
          <a:lstStyle/>
          <a:p>
            <a:r>
              <a:rPr lang="en-GB"/>
              <a:t>PERT</a:t>
            </a:r>
          </a:p>
        </p:txBody>
      </p:sp>
      <p:sp>
        <p:nvSpPr>
          <p:cNvPr id="3" name="Subtitle 2">
            <a:extLst>
              <a:ext uri="{FF2B5EF4-FFF2-40B4-BE49-F238E27FC236}">
                <a16:creationId xmlns:a16="http://schemas.microsoft.com/office/drawing/2014/main" id="{BE808EDE-48F7-45ED-9DD9-9DF16FBA1250}"/>
              </a:ext>
            </a:extLst>
          </p:cNvPr>
          <p:cNvSpPr>
            <a:spLocks noGrp="1"/>
          </p:cNvSpPr>
          <p:nvPr>
            <p:ph type="subTitle" idx="1"/>
          </p:nvPr>
        </p:nvSpPr>
        <p:spPr/>
        <p:txBody>
          <a:bodyPr/>
          <a:lstStyle/>
          <a:p>
            <a:r>
              <a:rPr lang="en-GB"/>
              <a:t>Program Evaluation Review Technique (PERT)</a:t>
            </a:r>
          </a:p>
          <a:p>
            <a:r>
              <a:rPr lang="en-GB"/>
              <a:t>1957 </a:t>
            </a:r>
          </a:p>
        </p:txBody>
      </p:sp>
    </p:spTree>
    <p:extLst>
      <p:ext uri="{BB962C8B-B14F-4D97-AF65-F5344CB8AC3E}">
        <p14:creationId xmlns:p14="http://schemas.microsoft.com/office/powerpoint/2010/main" val="3140969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B5378-EBF7-49F0-A5E7-8CE60CC8406D}"/>
              </a:ext>
            </a:extLst>
          </p:cNvPr>
          <p:cNvSpPr>
            <a:spLocks noGrp="1"/>
          </p:cNvSpPr>
          <p:nvPr>
            <p:ph type="ctrTitle"/>
          </p:nvPr>
        </p:nvSpPr>
        <p:spPr>
          <a:xfrm>
            <a:off x="1524000" y="1122363"/>
            <a:ext cx="9144000" cy="5288376"/>
          </a:xfrm>
        </p:spPr>
        <p:txBody>
          <a:bodyPr>
            <a:normAutofit fontScale="90000"/>
          </a:bodyPr>
          <a:lstStyle/>
          <a:p>
            <a:pPr algn="l"/>
            <a:br>
              <a:rPr lang="en-GB"/>
            </a:br>
            <a:br>
              <a:rPr lang="en-GB"/>
            </a:br>
            <a:r>
              <a:rPr lang="en-GB"/>
              <a:t>PERT key concepts</a:t>
            </a:r>
            <a:br>
              <a:rPr lang="en-GB"/>
            </a:br>
            <a:r>
              <a:rPr lang="en-GB" sz="3600" b="1"/>
              <a:t>Duration (unit)</a:t>
            </a:r>
            <a:br>
              <a:rPr lang="en-GB" sz="3600" b="1"/>
            </a:br>
            <a:r>
              <a:rPr lang="en-GB" sz="3600" b="1"/>
              <a:t>Earliest start</a:t>
            </a:r>
            <a:br>
              <a:rPr lang="en-GB" sz="3600" b="1"/>
            </a:br>
            <a:r>
              <a:rPr lang="en-GB" sz="3600" b="1"/>
              <a:t>Earliest end</a:t>
            </a:r>
            <a:br>
              <a:rPr lang="en-GB" sz="3600" b="1"/>
            </a:br>
            <a:r>
              <a:rPr lang="en-GB" sz="3600" b="1"/>
              <a:t>Latest start</a:t>
            </a:r>
            <a:br>
              <a:rPr lang="en-GB" sz="3600" b="1"/>
            </a:br>
            <a:r>
              <a:rPr lang="en-GB" sz="3600" b="1"/>
              <a:t>Latest end</a:t>
            </a:r>
            <a:br>
              <a:rPr lang="en-GB" sz="3600" b="1"/>
            </a:br>
            <a:r>
              <a:rPr lang="en-GB" sz="3600" b="1"/>
              <a:t>Drag (minimum overall duration (Critical path))</a:t>
            </a:r>
            <a:br>
              <a:rPr lang="en-GB" sz="3600" b="1"/>
            </a:br>
            <a:r>
              <a:rPr lang="en-GB" sz="3600" b="1"/>
              <a:t>Float </a:t>
            </a:r>
            <a:br>
              <a:rPr lang="en-GB" b="1"/>
            </a:br>
            <a:endParaRPr lang="en-GB" b="1"/>
          </a:p>
        </p:txBody>
      </p:sp>
    </p:spTree>
    <p:extLst>
      <p:ext uri="{BB962C8B-B14F-4D97-AF65-F5344CB8AC3E}">
        <p14:creationId xmlns:p14="http://schemas.microsoft.com/office/powerpoint/2010/main" val="15125875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414E1-E96F-4E89-8429-FCDFDD92433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0EFDA7A-EEDD-4B2E-9139-AE54A2093E36}"/>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825ED71C-CE04-4304-B043-32A01178D16E}"/>
              </a:ext>
            </a:extLst>
          </p:cNvPr>
          <p:cNvSpPr txBox="1"/>
          <p:nvPr/>
        </p:nvSpPr>
        <p:spPr>
          <a:xfrm>
            <a:off x="5702575" y="6067696"/>
            <a:ext cx="6097656" cy="646331"/>
          </a:xfrm>
          <a:prstGeom prst="rect">
            <a:avLst/>
          </a:prstGeom>
          <a:noFill/>
        </p:spPr>
        <p:txBody>
          <a:bodyPr wrap="square">
            <a:spAutoFit/>
          </a:bodyPr>
          <a:lstStyle/>
          <a:p>
            <a:r>
              <a:rPr lang="en-GB"/>
              <a:t>By Agarcialw - Own work, CC BY-SA 4.0, https://commons.wikimedia.org/w/index.php?curid=95455697</a:t>
            </a:r>
          </a:p>
        </p:txBody>
      </p:sp>
      <p:pic>
        <p:nvPicPr>
          <p:cNvPr id="7" name="Picture 6" descr="PERT diagram">
            <a:extLst>
              <a:ext uri="{FF2B5EF4-FFF2-40B4-BE49-F238E27FC236}">
                <a16:creationId xmlns:a16="http://schemas.microsoft.com/office/drawing/2014/main" id="{193EFBA0-A49E-4874-8305-C2C4EE102CF0}"/>
              </a:ext>
            </a:extLst>
          </p:cNvPr>
          <p:cNvPicPr>
            <a:picLocks noChangeAspect="1"/>
          </p:cNvPicPr>
          <p:nvPr/>
        </p:nvPicPr>
        <p:blipFill>
          <a:blip r:embed="rId2"/>
          <a:stretch>
            <a:fillRect/>
          </a:stretch>
        </p:blipFill>
        <p:spPr>
          <a:xfrm>
            <a:off x="521027" y="442943"/>
            <a:ext cx="10732286" cy="5624753"/>
          </a:xfrm>
          <a:prstGeom prst="rect">
            <a:avLst/>
          </a:prstGeom>
        </p:spPr>
      </p:pic>
    </p:spTree>
    <p:extLst>
      <p:ext uri="{BB962C8B-B14F-4D97-AF65-F5344CB8AC3E}">
        <p14:creationId xmlns:p14="http://schemas.microsoft.com/office/powerpoint/2010/main" val="21353382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72BEE3A-3AB4-46F3-A822-A1CA3D35309F}"/>
              </a:ext>
            </a:extLst>
          </p:cNvPr>
          <p:cNvSpPr>
            <a:spLocks noGrp="1"/>
          </p:cNvSpPr>
          <p:nvPr>
            <p:ph type="subTitle" idx="1"/>
          </p:nvPr>
        </p:nvSpPr>
        <p:spPr>
          <a:xfrm>
            <a:off x="1524000" y="520117"/>
            <a:ext cx="9144000" cy="4737683"/>
          </a:xfrm>
        </p:spPr>
        <p:txBody>
          <a:bodyPr>
            <a:normAutofit/>
          </a:bodyPr>
          <a:lstStyle/>
          <a:p>
            <a:r>
              <a:rPr lang="en-GB" sz="5700" b="1"/>
              <a:t>Working with PERT</a:t>
            </a:r>
          </a:p>
          <a:p>
            <a:pPr algn="l"/>
            <a:r>
              <a:rPr lang="en-GB"/>
              <a:t>Duration on nodes not vectors</a:t>
            </a:r>
          </a:p>
          <a:p>
            <a:pPr algn="l"/>
            <a:r>
              <a:rPr lang="en-GB"/>
              <a:t>Durations and Critical path as for CPA</a:t>
            </a:r>
          </a:p>
          <a:p>
            <a:pPr algn="l"/>
            <a:r>
              <a:rPr lang="en-GB"/>
              <a:t>Drag  (durations on critical path)</a:t>
            </a:r>
          </a:p>
          <a:p>
            <a:pPr algn="l"/>
            <a:r>
              <a:rPr lang="en-GB"/>
              <a:t>Earliest start – left to right</a:t>
            </a:r>
          </a:p>
          <a:p>
            <a:pPr algn="l"/>
            <a:r>
              <a:rPr lang="en-GB"/>
              <a:t>Latest finish – right to left</a:t>
            </a:r>
          </a:p>
          <a:p>
            <a:pPr algn="l"/>
            <a:r>
              <a:rPr lang="en-GB"/>
              <a:t>Total float/slack = (earliest finish – latest finish) </a:t>
            </a:r>
          </a:p>
        </p:txBody>
      </p:sp>
    </p:spTree>
    <p:extLst>
      <p:ext uri="{BB962C8B-B14F-4D97-AF65-F5344CB8AC3E}">
        <p14:creationId xmlns:p14="http://schemas.microsoft.com/office/powerpoint/2010/main" val="22753430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134AB-AD2C-4F29-A496-6D64354F12C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51C3CEB-38BB-47E7-B411-3F7FECEDA231}"/>
              </a:ext>
            </a:extLst>
          </p:cNvPr>
          <p:cNvSpPr>
            <a:spLocks noGrp="1"/>
          </p:cNvSpPr>
          <p:nvPr>
            <p:ph type="subTitle" idx="1"/>
          </p:nvPr>
        </p:nvSpPr>
        <p:spPr/>
        <p:txBody>
          <a:bodyPr/>
          <a:lstStyle/>
          <a:p>
            <a:endParaRPr lang="en-GB"/>
          </a:p>
        </p:txBody>
      </p:sp>
      <p:pic>
        <p:nvPicPr>
          <p:cNvPr id="1026" name="Picture 2">
            <a:extLst>
              <a:ext uri="{FF2B5EF4-FFF2-40B4-BE49-F238E27FC236}">
                <a16:creationId xmlns:a16="http://schemas.microsoft.com/office/drawing/2014/main" id="{ADC6516A-504D-4EF7-A48A-36D96C439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9754" y="216693"/>
            <a:ext cx="8412491" cy="6078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9134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6038-5BD7-4DDD-BD3E-5709D5FC3D89}"/>
              </a:ext>
            </a:extLst>
          </p:cNvPr>
          <p:cNvSpPr>
            <a:spLocks noGrp="1"/>
          </p:cNvSpPr>
          <p:nvPr>
            <p:ph type="ctrTitle"/>
          </p:nvPr>
        </p:nvSpPr>
        <p:spPr>
          <a:xfrm>
            <a:off x="1524000" y="0"/>
            <a:ext cx="9144000" cy="2387600"/>
          </a:xfrm>
        </p:spPr>
        <p:txBody>
          <a:bodyPr>
            <a:normAutofit/>
          </a:bodyPr>
          <a:lstStyle/>
          <a:p>
            <a:r>
              <a:rPr lang="en-GB" sz="4400"/>
              <a:t>CPA and PERT – why?</a:t>
            </a:r>
          </a:p>
        </p:txBody>
      </p:sp>
      <p:sp>
        <p:nvSpPr>
          <p:cNvPr id="3" name="Subtitle 2">
            <a:extLst>
              <a:ext uri="{FF2B5EF4-FFF2-40B4-BE49-F238E27FC236}">
                <a16:creationId xmlns:a16="http://schemas.microsoft.com/office/drawing/2014/main" id="{CFF95A44-D029-48BD-9654-7E50D3EC2609}"/>
              </a:ext>
            </a:extLst>
          </p:cNvPr>
          <p:cNvSpPr>
            <a:spLocks noGrp="1"/>
          </p:cNvSpPr>
          <p:nvPr>
            <p:ph type="subTitle" idx="1"/>
          </p:nvPr>
        </p:nvSpPr>
        <p:spPr>
          <a:xfrm>
            <a:off x="1524000" y="2514600"/>
            <a:ext cx="9144000" cy="2743200"/>
          </a:xfrm>
        </p:spPr>
        <p:txBody>
          <a:bodyPr>
            <a:normAutofit fontScale="92500"/>
          </a:bodyPr>
          <a:lstStyle/>
          <a:p>
            <a:pPr marL="342900" indent="-342900" algn="l">
              <a:buFont typeface="Arial" panose="020B0604020202020204" pitchFamily="34" charset="0"/>
              <a:buChar char="•"/>
            </a:pPr>
            <a:r>
              <a:rPr lang="en-GB"/>
              <a:t>Establish overall achievable timescale</a:t>
            </a:r>
          </a:p>
          <a:p>
            <a:pPr marL="342900" indent="-342900" algn="l">
              <a:buFont typeface="Arial" panose="020B0604020202020204" pitchFamily="34" charset="0"/>
              <a:buChar char="•"/>
            </a:pPr>
            <a:r>
              <a:rPr lang="en-GB"/>
              <a:t>Highlight critical path tasks where delays affect completion</a:t>
            </a:r>
          </a:p>
          <a:p>
            <a:pPr marL="342900" indent="-342900" algn="l">
              <a:buFont typeface="Arial" panose="020B0604020202020204" pitchFamily="34" charset="0"/>
              <a:buChar char="•"/>
            </a:pPr>
            <a:r>
              <a:rPr lang="en-GB"/>
              <a:t>Provides risk management data for non-critical paths</a:t>
            </a:r>
          </a:p>
          <a:p>
            <a:pPr marL="342900" indent="-342900" algn="l">
              <a:buFont typeface="Arial" panose="020B0604020202020204" pitchFamily="34" charset="0"/>
              <a:buChar char="•"/>
            </a:pPr>
            <a:r>
              <a:rPr lang="en-GB"/>
              <a:t>Identifies bottlenecks /  opportunities to reorder tasks/ focus resources</a:t>
            </a:r>
          </a:p>
          <a:p>
            <a:pPr marL="342900" indent="-342900" algn="l">
              <a:buFont typeface="Arial" panose="020B0604020202020204" pitchFamily="34" charset="0"/>
              <a:buChar char="•"/>
            </a:pPr>
            <a:r>
              <a:rPr lang="en-GB"/>
              <a:t>Can be used to monitor progress (baseline)</a:t>
            </a:r>
          </a:p>
          <a:p>
            <a:pPr marL="342900" indent="-342900" algn="l">
              <a:buFont typeface="Arial" panose="020B0604020202020204" pitchFamily="34" charset="0"/>
              <a:buChar char="•"/>
            </a:pPr>
            <a:r>
              <a:rPr lang="en-GB"/>
              <a:t>Can use variable time estimates (minimum, maximum, expected time) </a:t>
            </a:r>
          </a:p>
        </p:txBody>
      </p:sp>
    </p:spTree>
    <p:extLst>
      <p:ext uri="{BB962C8B-B14F-4D97-AF65-F5344CB8AC3E}">
        <p14:creationId xmlns:p14="http://schemas.microsoft.com/office/powerpoint/2010/main" val="42782995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24C2-A189-C41A-6FB6-EA24C01E21EC}"/>
              </a:ext>
            </a:extLst>
          </p:cNvPr>
          <p:cNvSpPr>
            <a:spLocks noGrp="1"/>
          </p:cNvSpPr>
          <p:nvPr>
            <p:ph type="ctrTitle"/>
          </p:nvPr>
        </p:nvSpPr>
        <p:spPr>
          <a:xfrm>
            <a:off x="1524000" y="249908"/>
            <a:ext cx="9144000" cy="1822173"/>
          </a:xfrm>
        </p:spPr>
        <p:txBody>
          <a:bodyPr/>
          <a:lstStyle/>
          <a:p>
            <a:r>
              <a:rPr lang="en-GB" dirty="0"/>
              <a:t>Monte Carlo probability in PERT</a:t>
            </a:r>
          </a:p>
        </p:txBody>
      </p:sp>
      <p:sp>
        <p:nvSpPr>
          <p:cNvPr id="3" name="Subtitle 2">
            <a:extLst>
              <a:ext uri="{FF2B5EF4-FFF2-40B4-BE49-F238E27FC236}">
                <a16:creationId xmlns:a16="http://schemas.microsoft.com/office/drawing/2014/main" id="{C20FE8B6-37C8-4002-0450-07CB85370AFB}"/>
              </a:ext>
            </a:extLst>
          </p:cNvPr>
          <p:cNvSpPr>
            <a:spLocks noGrp="1"/>
          </p:cNvSpPr>
          <p:nvPr>
            <p:ph type="subTitle" idx="1"/>
          </p:nvPr>
        </p:nvSpPr>
        <p:spPr>
          <a:xfrm>
            <a:off x="1524000" y="1979802"/>
            <a:ext cx="9144000" cy="3277998"/>
          </a:xfrm>
        </p:spPr>
        <p:txBody>
          <a:bodyPr/>
          <a:lstStyle/>
          <a:p>
            <a:pPr marL="342900" indent="-342900" algn="l">
              <a:buFont typeface="Arial" panose="020B0604020202020204" pitchFamily="34" charset="0"/>
              <a:buChar char="•"/>
            </a:pPr>
            <a:r>
              <a:rPr lang="en-GB" dirty="0"/>
              <a:t>Refinement of PERT applying probability to durations</a:t>
            </a:r>
          </a:p>
          <a:p>
            <a:pPr marL="342900" indent="-342900" algn="l">
              <a:buFont typeface="Arial" panose="020B0604020202020204" pitchFamily="34" charset="0"/>
              <a:buChar char="•"/>
            </a:pPr>
            <a:r>
              <a:rPr lang="en-GB" dirty="0"/>
              <a:t>Example  - task with expected duration 10 days</a:t>
            </a:r>
          </a:p>
          <a:p>
            <a:pPr marL="342900" indent="-342900" algn="l">
              <a:buFont typeface="Arial" panose="020B0604020202020204" pitchFamily="34" charset="0"/>
              <a:buChar char="•"/>
            </a:pPr>
            <a:r>
              <a:rPr lang="en-GB" dirty="0"/>
              <a:t>80% chance = 9-11 days; 10% chance 8 days, 10% 12 days</a:t>
            </a:r>
          </a:p>
          <a:p>
            <a:pPr marL="342900" indent="-342900" algn="l">
              <a:buFont typeface="Arial" panose="020B0604020202020204" pitchFamily="34" charset="0"/>
              <a:buChar char="•"/>
            </a:pPr>
            <a:r>
              <a:rPr lang="en-GB" dirty="0"/>
              <a:t>Can be used to draw up overall likelihood of completion as expected</a:t>
            </a:r>
          </a:p>
          <a:p>
            <a:pPr marL="342900" indent="-342900" algn="l">
              <a:buFont typeface="Arial" panose="020B0604020202020204" pitchFamily="34" charset="0"/>
              <a:buChar char="•"/>
            </a:pPr>
            <a:r>
              <a:rPr lang="en-GB" dirty="0"/>
              <a:t>May also affect end date if a non-critical path delay is great </a:t>
            </a:r>
          </a:p>
        </p:txBody>
      </p:sp>
    </p:spTree>
    <p:extLst>
      <p:ext uri="{BB962C8B-B14F-4D97-AF65-F5344CB8AC3E}">
        <p14:creationId xmlns:p14="http://schemas.microsoft.com/office/powerpoint/2010/main" val="12501837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04B7-BE50-4631-B355-44247B4FB726}"/>
              </a:ext>
            </a:extLst>
          </p:cNvPr>
          <p:cNvSpPr>
            <a:spLocks noGrp="1"/>
          </p:cNvSpPr>
          <p:nvPr>
            <p:ph type="ctrTitle"/>
          </p:nvPr>
        </p:nvSpPr>
        <p:spPr/>
        <p:txBody>
          <a:bodyPr/>
          <a:lstStyle/>
          <a:p>
            <a:r>
              <a:rPr lang="en-GB"/>
              <a:t>Gantt charts</a:t>
            </a:r>
          </a:p>
        </p:txBody>
      </p:sp>
      <p:sp>
        <p:nvSpPr>
          <p:cNvPr id="3" name="Subtitle 2">
            <a:extLst>
              <a:ext uri="{FF2B5EF4-FFF2-40B4-BE49-F238E27FC236}">
                <a16:creationId xmlns:a16="http://schemas.microsoft.com/office/drawing/2014/main" id="{4BA513C1-EC86-463A-9D56-73E536DD06F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30443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2A8BD-5867-A5B5-FC4C-32480755105E}"/>
              </a:ext>
            </a:extLst>
          </p:cNvPr>
          <p:cNvSpPr>
            <a:spLocks noGrp="1"/>
          </p:cNvSpPr>
          <p:nvPr>
            <p:ph type="ctrTitle"/>
          </p:nvPr>
        </p:nvSpPr>
        <p:spPr>
          <a:xfrm>
            <a:off x="1524000" y="347663"/>
            <a:ext cx="9144000" cy="982095"/>
          </a:xfrm>
        </p:spPr>
        <p:txBody>
          <a:bodyPr>
            <a:normAutofit/>
          </a:bodyPr>
          <a:lstStyle/>
          <a:p>
            <a:r>
              <a:rPr lang="en-GB" sz="4800" dirty="0" err="1"/>
              <a:t>MoRPHE</a:t>
            </a:r>
            <a:r>
              <a:rPr lang="en-GB" sz="4800" dirty="0"/>
              <a:t> PPN3 Table 2: Tasks</a:t>
            </a:r>
          </a:p>
        </p:txBody>
      </p:sp>
      <p:sp>
        <p:nvSpPr>
          <p:cNvPr id="3" name="Subtitle 2">
            <a:extLst>
              <a:ext uri="{FF2B5EF4-FFF2-40B4-BE49-F238E27FC236}">
                <a16:creationId xmlns:a16="http://schemas.microsoft.com/office/drawing/2014/main" id="{F1686A4A-CABA-CBFE-99EC-B2A3CEDDE011}"/>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F9AAF844-E010-26E4-43E7-DA70911BDF31}"/>
              </a:ext>
            </a:extLst>
          </p:cNvPr>
          <p:cNvPicPr>
            <a:picLocks noChangeAspect="1"/>
          </p:cNvPicPr>
          <p:nvPr/>
        </p:nvPicPr>
        <p:blipFill>
          <a:blip r:embed="rId2"/>
          <a:stretch>
            <a:fillRect/>
          </a:stretch>
        </p:blipFill>
        <p:spPr>
          <a:xfrm>
            <a:off x="3254809" y="1759962"/>
            <a:ext cx="5967663" cy="4531781"/>
          </a:xfrm>
          <a:prstGeom prst="rect">
            <a:avLst/>
          </a:prstGeom>
        </p:spPr>
      </p:pic>
    </p:spTree>
    <p:extLst>
      <p:ext uri="{BB962C8B-B14F-4D97-AF65-F5344CB8AC3E}">
        <p14:creationId xmlns:p14="http://schemas.microsoft.com/office/powerpoint/2010/main" val="11960546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AA25CE1-3CFA-4492-901B-BF8788282D3E}"/>
              </a:ext>
            </a:extLst>
          </p:cNvPr>
          <p:cNvSpPr>
            <a:spLocks noGrp="1"/>
          </p:cNvSpPr>
          <p:nvPr>
            <p:ph type="subTitle" idx="1"/>
          </p:nvPr>
        </p:nvSpPr>
        <p:spPr>
          <a:xfrm>
            <a:off x="1524000" y="3602037"/>
            <a:ext cx="9144000" cy="2991001"/>
          </a:xfrm>
        </p:spPr>
        <p:txBody>
          <a:bodyPr>
            <a:normAutofit fontScale="92500" lnSpcReduction="10000"/>
          </a:bodyPr>
          <a:lstStyle/>
          <a:p>
            <a:pPr algn="l"/>
            <a:r>
              <a:rPr lang="en-GB" sz="2000" dirty="0"/>
              <a:t>Time (usually calendar dates)</a:t>
            </a:r>
          </a:p>
          <a:p>
            <a:pPr algn="l"/>
            <a:r>
              <a:rPr lang="en-GB" sz="2000" dirty="0"/>
              <a:t>Tasks duration</a:t>
            </a:r>
          </a:p>
          <a:p>
            <a:pPr algn="l"/>
            <a:r>
              <a:rPr lang="en-GB" sz="2000" dirty="0"/>
              <a:t>Resources used</a:t>
            </a:r>
          </a:p>
          <a:p>
            <a:pPr algn="l"/>
            <a:r>
              <a:rPr lang="en-GB" sz="2000" dirty="0"/>
              <a:t>Costs</a:t>
            </a:r>
          </a:p>
          <a:p>
            <a:pPr algn="l"/>
            <a:r>
              <a:rPr lang="en-GB" sz="2000" dirty="0"/>
              <a:t>Cascade =  no resources/costs</a:t>
            </a:r>
          </a:p>
          <a:p>
            <a:pPr algn="l"/>
            <a:r>
              <a:rPr lang="en-GB" sz="2000" dirty="0"/>
              <a:t>Milestone  = </a:t>
            </a:r>
            <a:r>
              <a:rPr lang="en-GB" sz="2000" dirty="0" err="1"/>
              <a:t>noncost</a:t>
            </a:r>
            <a:r>
              <a:rPr lang="en-GB" sz="2000" dirty="0"/>
              <a:t> task</a:t>
            </a:r>
          </a:p>
          <a:p>
            <a:pPr algn="l"/>
            <a:endParaRPr lang="en-GB" sz="2000" dirty="0"/>
          </a:p>
          <a:p>
            <a:pPr algn="l"/>
            <a:r>
              <a:rPr lang="en-GB" sz="2000" dirty="0"/>
              <a:t>How could this project be delivered in a shorter timescale?</a:t>
            </a:r>
          </a:p>
          <a:p>
            <a:pPr algn="l"/>
            <a:endParaRPr lang="en-GB" sz="2000" dirty="0"/>
          </a:p>
        </p:txBody>
      </p:sp>
      <p:pic>
        <p:nvPicPr>
          <p:cNvPr id="5" name="Picture 4">
            <a:extLst>
              <a:ext uri="{FF2B5EF4-FFF2-40B4-BE49-F238E27FC236}">
                <a16:creationId xmlns:a16="http://schemas.microsoft.com/office/drawing/2014/main" id="{70E7FDC7-BC3B-439A-AEDE-75856B9DD3B1}"/>
              </a:ext>
            </a:extLst>
          </p:cNvPr>
          <p:cNvPicPr>
            <a:picLocks noChangeAspect="1"/>
          </p:cNvPicPr>
          <p:nvPr/>
        </p:nvPicPr>
        <p:blipFill>
          <a:blip r:embed="rId2"/>
          <a:stretch>
            <a:fillRect/>
          </a:stretch>
        </p:blipFill>
        <p:spPr>
          <a:xfrm>
            <a:off x="1175657" y="326423"/>
            <a:ext cx="9570098" cy="2991001"/>
          </a:xfrm>
          <a:prstGeom prst="rect">
            <a:avLst/>
          </a:prstGeom>
        </p:spPr>
      </p:pic>
    </p:spTree>
    <p:extLst>
      <p:ext uri="{BB962C8B-B14F-4D97-AF65-F5344CB8AC3E}">
        <p14:creationId xmlns:p14="http://schemas.microsoft.com/office/powerpoint/2010/main" val="132701913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4B91-FD06-418F-A216-336A256C60FA}"/>
              </a:ext>
            </a:extLst>
          </p:cNvPr>
          <p:cNvSpPr>
            <a:spLocks noGrp="1"/>
          </p:cNvSpPr>
          <p:nvPr>
            <p:ph type="ctrTitle"/>
          </p:nvPr>
        </p:nvSpPr>
        <p:spPr/>
        <p:txBody>
          <a:bodyPr/>
          <a:lstStyle/>
          <a:p>
            <a:r>
              <a:rPr lang="en-GB"/>
              <a:t>MS Project</a:t>
            </a:r>
          </a:p>
        </p:txBody>
      </p:sp>
      <p:sp>
        <p:nvSpPr>
          <p:cNvPr id="3" name="Subtitle 2">
            <a:extLst>
              <a:ext uri="{FF2B5EF4-FFF2-40B4-BE49-F238E27FC236}">
                <a16:creationId xmlns:a16="http://schemas.microsoft.com/office/drawing/2014/main" id="{30A35789-5033-43A8-8973-FE2CCCC4E5D4}"/>
              </a:ext>
            </a:extLst>
          </p:cNvPr>
          <p:cNvSpPr>
            <a:spLocks noGrp="1"/>
          </p:cNvSpPr>
          <p:nvPr>
            <p:ph type="subTitle" idx="1"/>
          </p:nvPr>
        </p:nvSpPr>
        <p:spPr/>
        <p:txBody>
          <a:bodyPr/>
          <a:lstStyle/>
          <a:p>
            <a:endParaRPr lang="en-GB"/>
          </a:p>
        </p:txBody>
      </p:sp>
      <p:pic>
        <p:nvPicPr>
          <p:cNvPr id="1026" name="Picture 2" descr="upload.wikimedia.org/wikipedia/commons/1/10/MS_...">
            <a:extLst>
              <a:ext uri="{FF2B5EF4-FFF2-40B4-BE49-F238E27FC236}">
                <a16:creationId xmlns:a16="http://schemas.microsoft.com/office/drawing/2014/main" id="{D1BB7E0A-6851-4244-A52D-256EC0817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858" y="4051883"/>
            <a:ext cx="2806117" cy="2806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8163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65F6-C163-4661-80BE-8220D87D5F5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AA1E511-6AD3-4794-80EF-4136686F0D33}"/>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89059BB1-BD63-420E-9A1F-E9AF846A4A07}"/>
              </a:ext>
            </a:extLst>
          </p:cNvPr>
          <p:cNvPicPr>
            <a:picLocks noChangeAspect="1"/>
          </p:cNvPicPr>
          <p:nvPr/>
        </p:nvPicPr>
        <p:blipFill>
          <a:blip r:embed="rId2"/>
          <a:stretch>
            <a:fillRect/>
          </a:stretch>
        </p:blipFill>
        <p:spPr>
          <a:xfrm>
            <a:off x="0" y="1097437"/>
            <a:ext cx="12192000" cy="4663126"/>
          </a:xfrm>
          <a:prstGeom prst="rect">
            <a:avLst/>
          </a:prstGeom>
        </p:spPr>
      </p:pic>
    </p:spTree>
    <p:extLst>
      <p:ext uri="{BB962C8B-B14F-4D97-AF65-F5344CB8AC3E}">
        <p14:creationId xmlns:p14="http://schemas.microsoft.com/office/powerpoint/2010/main" val="300202879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328E7-B955-4F70-B865-4C3BCA52E146}"/>
              </a:ext>
            </a:extLst>
          </p:cNvPr>
          <p:cNvSpPr>
            <a:spLocks noGrp="1"/>
          </p:cNvSpPr>
          <p:nvPr>
            <p:ph type="ctrTitle"/>
          </p:nvPr>
        </p:nvSpPr>
        <p:spPr>
          <a:xfrm>
            <a:off x="1524000" y="1122363"/>
            <a:ext cx="9144000" cy="681270"/>
          </a:xfrm>
        </p:spPr>
        <p:txBody>
          <a:bodyPr>
            <a:normAutofit fontScale="90000"/>
          </a:bodyPr>
          <a:lstStyle/>
          <a:p>
            <a:r>
              <a:rPr lang="en-GB" sz="4800"/>
              <a:t>Project planning in practice</a:t>
            </a:r>
          </a:p>
        </p:txBody>
      </p:sp>
      <p:sp>
        <p:nvSpPr>
          <p:cNvPr id="3" name="Subtitle 2">
            <a:extLst>
              <a:ext uri="{FF2B5EF4-FFF2-40B4-BE49-F238E27FC236}">
                <a16:creationId xmlns:a16="http://schemas.microsoft.com/office/drawing/2014/main" id="{DE38CC2A-8AE0-407E-8304-A6AEDF4FBCB2}"/>
              </a:ext>
            </a:extLst>
          </p:cNvPr>
          <p:cNvSpPr>
            <a:spLocks noGrp="1"/>
          </p:cNvSpPr>
          <p:nvPr>
            <p:ph type="subTitle" idx="1"/>
          </p:nvPr>
        </p:nvSpPr>
        <p:spPr>
          <a:xfrm>
            <a:off x="1524000" y="1803633"/>
            <a:ext cx="9144000" cy="3454167"/>
          </a:xfrm>
        </p:spPr>
        <p:txBody>
          <a:bodyPr>
            <a:normAutofit fontScale="92500" lnSpcReduction="20000"/>
          </a:bodyPr>
          <a:lstStyle/>
          <a:p>
            <a:pPr algn="l"/>
            <a:r>
              <a:rPr lang="en-GB"/>
              <a:t>Define tasks in a meaningful way </a:t>
            </a:r>
          </a:p>
          <a:p>
            <a:pPr algn="l"/>
            <a:r>
              <a:rPr lang="en-GB"/>
              <a:t>Use as part of project delivery not just planning</a:t>
            </a:r>
          </a:p>
          <a:p>
            <a:pPr algn="l"/>
            <a:r>
              <a:rPr lang="en-GB"/>
              <a:t>Check dependencies and try to maximise parallel working</a:t>
            </a:r>
          </a:p>
          <a:p>
            <a:pPr algn="l"/>
            <a:r>
              <a:rPr lang="en-GB"/>
              <a:t>Take care with overcommitting scarce resources</a:t>
            </a:r>
          </a:p>
          <a:p>
            <a:pPr algn="l"/>
            <a:r>
              <a:rPr lang="en-GB"/>
              <a:t>Integrate with costing</a:t>
            </a:r>
          </a:p>
          <a:p>
            <a:pPr algn="l"/>
            <a:endParaRPr lang="en-GB"/>
          </a:p>
          <a:p>
            <a:pPr algn="l"/>
            <a:r>
              <a:rPr lang="en-GB"/>
              <a:t>Post project review</a:t>
            </a:r>
          </a:p>
          <a:p>
            <a:pPr algn="l"/>
            <a:endParaRPr lang="en-GB"/>
          </a:p>
          <a:p>
            <a:pPr algn="l"/>
            <a:r>
              <a:rPr lang="en-GB"/>
              <a:t> </a:t>
            </a:r>
          </a:p>
        </p:txBody>
      </p:sp>
    </p:spTree>
    <p:extLst>
      <p:ext uri="{BB962C8B-B14F-4D97-AF65-F5344CB8AC3E}">
        <p14:creationId xmlns:p14="http://schemas.microsoft.com/office/powerpoint/2010/main" val="12676463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a:xfrm>
            <a:off x="519419" y="1690688"/>
            <a:ext cx="10515600" cy="4351338"/>
          </a:xfrm>
        </p:spPr>
        <p:txBody>
          <a:bodyPr>
            <a:normAutofit lnSpcReduction="10000"/>
          </a:bodyPr>
          <a:lstStyle/>
          <a:p>
            <a:r>
              <a:rPr lang="en-GB" dirty="0"/>
              <a:t>Purchasing</a:t>
            </a:r>
          </a:p>
          <a:p>
            <a:r>
              <a:rPr lang="en-GB" dirty="0"/>
              <a:t>Payment</a:t>
            </a:r>
          </a:p>
          <a:p>
            <a:r>
              <a:rPr lang="en-GB" dirty="0"/>
              <a:t>Staff costs</a:t>
            </a:r>
          </a:p>
          <a:p>
            <a:r>
              <a:rPr lang="en-GB" dirty="0"/>
              <a:t>VAT</a:t>
            </a:r>
          </a:p>
          <a:p>
            <a:r>
              <a:rPr lang="en-GB" dirty="0"/>
              <a:t>Costing a project</a:t>
            </a:r>
          </a:p>
          <a:p>
            <a:r>
              <a:rPr lang="en-GB" dirty="0"/>
              <a:t>Reconciliation</a:t>
            </a:r>
          </a:p>
          <a:p>
            <a:r>
              <a:rPr lang="en-GB" dirty="0"/>
              <a:t>Exercise</a:t>
            </a:r>
          </a:p>
          <a:p>
            <a:r>
              <a:rPr lang="en-GB" dirty="0"/>
              <a:t>Process mapping</a:t>
            </a:r>
          </a:p>
          <a:p>
            <a:r>
              <a:rPr lang="en-GB" dirty="0"/>
              <a:t>CPA, PERT, MS Project, GANTT charts</a:t>
            </a:r>
          </a:p>
          <a:p>
            <a:endParaRPr lang="en-GB" dirty="0"/>
          </a:p>
          <a:p>
            <a:endParaRPr lang="en-GB" dirty="0"/>
          </a:p>
          <a:p>
            <a:endParaRPr lang="en-GB" dirty="0"/>
          </a:p>
        </p:txBody>
      </p:sp>
    </p:spTree>
    <p:extLst>
      <p:ext uri="{BB962C8B-B14F-4D97-AF65-F5344CB8AC3E}">
        <p14:creationId xmlns:p14="http://schemas.microsoft.com/office/powerpoint/2010/main" val="27547088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FA4C-9488-86B1-7C37-D695EB0098A7}"/>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6E0D0858-157B-241C-7A65-F7F138277535}"/>
              </a:ext>
            </a:extLst>
          </p:cNvPr>
          <p:cNvSpPr>
            <a:spLocks noGrp="1"/>
          </p:cNvSpPr>
          <p:nvPr>
            <p:ph idx="1"/>
          </p:nvPr>
        </p:nvSpPr>
        <p:spPr/>
        <p:txBody>
          <a:bodyPr/>
          <a:lstStyle/>
          <a:p>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endParaRPr lang="en-GB" dirty="0"/>
          </a:p>
        </p:txBody>
      </p:sp>
    </p:spTree>
    <p:extLst>
      <p:ext uri="{BB962C8B-B14F-4D97-AF65-F5344CB8AC3E}">
        <p14:creationId xmlns:p14="http://schemas.microsoft.com/office/powerpoint/2010/main" val="3981742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FD2EE08-E904-4E38-8B31-4A9B9DB44371}">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9AE83F9-C24C-4E8F-90F4-C269376CC0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6C8B75-B7C0-4353-98FD-0FE711905E53}">
  <ds:schemaRefs>
    <ds:schemaRef ds:uri="http://schemas.microsoft.com/sharepoint/v3/contenttype/forms"/>
  </ds:schemaRefs>
</ds:datastoreItem>
</file>

<file path=customXml/itemProps3.xml><?xml version="1.0" encoding="utf-8"?>
<ds:datastoreItem xmlns:ds="http://schemas.openxmlformats.org/officeDocument/2006/customXml" ds:itemID="{B49A6910-04D3-4ABB-A335-BE05DEE0ABB2}">
  <ds:schemaRefs>
    <ds:schemaRef ds:uri="http://schemas.microsoft.com/office/2006/metadata/properties"/>
    <ds:schemaRef ds:uri="http://purl.org/dc/elements/1.1/"/>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92c24619-d6d5-42cf-b618-23d930ad9f20"/>
    <ds:schemaRef ds:uri="http://www.w3.org/XML/1998/namespace"/>
    <ds:schemaRef ds:uri="http://purl.org/dc/dcmitype/"/>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1336</TotalTime>
  <Words>2794</Words>
  <Application>Microsoft Office PowerPoint</Application>
  <PresentationFormat>Widescreen</PresentationFormat>
  <Paragraphs>436</Paragraphs>
  <Slides>61</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61</vt:i4>
      </vt:variant>
    </vt:vector>
  </HeadingPairs>
  <TitlesOfParts>
    <vt:vector size="68" baseType="lpstr">
      <vt:lpstr>Myriad Pro</vt:lpstr>
      <vt:lpstr>Arial</vt:lpstr>
      <vt:lpstr>Calibri</vt:lpstr>
      <vt:lpstr>Calibri Light</vt:lpstr>
      <vt:lpstr>Office Theme</vt:lpstr>
      <vt:lpstr>Office Theme</vt:lpstr>
      <vt:lpstr>Office Theme</vt:lpstr>
      <vt:lpstr>HPAR7003 Project Planning and Delivery</vt:lpstr>
      <vt:lpstr>Reminders</vt:lpstr>
      <vt:lpstr>Session outline</vt:lpstr>
      <vt:lpstr>KSBs</vt:lpstr>
      <vt:lpstr>Finance principles</vt:lpstr>
      <vt:lpstr>Archaeology as a business</vt:lpstr>
      <vt:lpstr>State of the Archaeological Market 2022</vt:lpstr>
      <vt:lpstr>Creating a budget</vt:lpstr>
      <vt:lpstr>Purchasing process</vt:lpstr>
      <vt:lpstr>Purchasing</vt:lpstr>
      <vt:lpstr>Chasing payment</vt:lpstr>
      <vt:lpstr>Costing: staff</vt:lpstr>
      <vt:lpstr>VAT</vt:lpstr>
      <vt:lpstr>Reconciliation</vt:lpstr>
      <vt:lpstr>ASMM – Archaeological Standard Method of Measurement</vt:lpstr>
      <vt:lpstr>Costing a project</vt:lpstr>
      <vt:lpstr>Costing template</vt:lpstr>
      <vt:lpstr>MoRPHE Resources and Programming (MoRPHE Project Planning Note 3)</vt:lpstr>
      <vt:lpstr>MoRPHE resources (PPN3 Table 3 p. 40)</vt:lpstr>
      <vt:lpstr>Project planning and costing scenario (Session 9 task) </vt:lpstr>
      <vt:lpstr>PowerPoint Presentation</vt:lpstr>
      <vt:lpstr>PowerPoint Presentation</vt:lpstr>
      <vt:lpstr>Project Officer</vt:lpstr>
      <vt:lpstr>Finds manager</vt:lpstr>
      <vt:lpstr>Finds specialist</vt:lpstr>
      <vt:lpstr>Palaeoenvironmental manager</vt:lpstr>
      <vt:lpstr>Staffing manager</vt:lpstr>
      <vt:lpstr>Facilities manager</vt:lpstr>
      <vt:lpstr>Outreach Officer</vt:lpstr>
      <vt:lpstr>Commercial manager</vt:lpstr>
      <vt:lpstr>Part 2: Review</vt:lpstr>
      <vt:lpstr>Reflection on exercise</vt:lpstr>
      <vt:lpstr>Process mapping</vt:lpstr>
      <vt:lpstr>Key concepts</vt:lpstr>
      <vt:lpstr>Critical path analysis</vt:lpstr>
      <vt:lpstr>D</vt:lpstr>
      <vt:lpstr>D</vt:lpstr>
      <vt:lpstr>D</vt:lpstr>
      <vt:lpstr>D</vt:lpstr>
      <vt:lpstr>Task: fieldwork planning</vt:lpstr>
      <vt:lpstr>PowerPoint Presentation</vt:lpstr>
      <vt:lpstr>PowerPoint Presentation</vt:lpstr>
      <vt:lpstr>PowerPoint Presentation</vt:lpstr>
      <vt:lpstr>PowerPoint Presentation</vt:lpstr>
      <vt:lpstr>PowerPoint Presentation</vt:lpstr>
      <vt:lpstr>Refining a process with CPA</vt:lpstr>
      <vt:lpstr>PERT</vt:lpstr>
      <vt:lpstr>  PERT key concepts Duration (unit) Earliest start Earliest end Latest start Latest end Drag (minimum overall duration (Critical path)) Float  </vt:lpstr>
      <vt:lpstr>PowerPoint Presentation</vt:lpstr>
      <vt:lpstr>PowerPoint Presentation</vt:lpstr>
      <vt:lpstr>PowerPoint Presentation</vt:lpstr>
      <vt:lpstr>CPA and PERT – why?</vt:lpstr>
      <vt:lpstr>Monte Carlo probability in PERT</vt:lpstr>
      <vt:lpstr>Gantt charts</vt:lpstr>
      <vt:lpstr>MoRPHE PPN3 Table 2: Tasks</vt:lpstr>
      <vt:lpstr>PowerPoint Presentation</vt:lpstr>
      <vt:lpstr>MS Project</vt:lpstr>
      <vt:lpstr>PowerPoint Presentation</vt:lpstr>
      <vt:lpstr>Project planning in practice</vt:lpstr>
      <vt:lpstr>Conclusion</vt:lpstr>
      <vt:lpstr>KSBs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14</cp:revision>
  <dcterms:created xsi:type="dcterms:W3CDTF">2022-02-08T15:43:13Z</dcterms:created>
  <dcterms:modified xsi:type="dcterms:W3CDTF">2024-04-08T15:09:36Z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