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73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7DF0E-A83D-B30F-2E31-247811DE30BF}" v="513" dt="2024-05-14T19:59:49.257"/>
    <p1510:client id="{2CB40DE3-E9E6-C15D-CB4C-7E4D7A5D63D9}" v="224" dt="2024-05-15T18:23:25.751"/>
    <p1510:client id="{441EFE75-0963-C220-BF5F-FC0A36288A94}" v="58" dt="2024-05-15T13:32:00.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ece Williams (2216017)" userId="S::2216017@student.uwtsd.ac.uk::e9613c25-74f2-43ab-8cef-5d5be5eec1cb" providerId="AD" clId="Web-{87E94E95-D7C3-10BA-229D-3E41BC004339}"/>
    <pc:docChg chg="modSld">
      <pc:chgData name="Reece Williams (2216017)" userId="S::2216017@student.uwtsd.ac.uk::e9613c25-74f2-43ab-8cef-5d5be5eec1cb" providerId="AD" clId="Web-{87E94E95-D7C3-10BA-229D-3E41BC004339}" dt="2024-05-12T15:12:08.180" v="281" actId="20577"/>
      <pc:docMkLst>
        <pc:docMk/>
      </pc:docMkLst>
      <pc:sldChg chg="addSp modSp">
        <pc:chgData name="Reece Williams (2216017)" userId="S::2216017@student.uwtsd.ac.uk::e9613c25-74f2-43ab-8cef-5d5be5eec1cb" providerId="AD" clId="Web-{87E94E95-D7C3-10BA-229D-3E41BC004339}" dt="2024-05-12T15:12:08.180" v="281" actId="20577"/>
        <pc:sldMkLst>
          <pc:docMk/>
          <pc:sldMk cId="109857222" sldId="256"/>
        </pc:sldMkLst>
        <pc:spChg chg="mod">
          <ac:chgData name="Reece Williams (2216017)" userId="S::2216017@student.uwtsd.ac.uk::e9613c25-74f2-43ab-8cef-5d5be5eec1cb" providerId="AD" clId="Web-{87E94E95-D7C3-10BA-229D-3E41BC004339}" dt="2024-05-12T14:57:47.119" v="9" actId="1076"/>
          <ac:spMkLst>
            <pc:docMk/>
            <pc:sldMk cId="109857222" sldId="256"/>
            <ac:spMk id="2" creationId="{00000000-0000-0000-0000-000000000000}"/>
          </ac:spMkLst>
        </pc:spChg>
        <pc:spChg chg="mod">
          <ac:chgData name="Reece Williams (2216017)" userId="S::2216017@student.uwtsd.ac.uk::e9613c25-74f2-43ab-8cef-5d5be5eec1cb" providerId="AD" clId="Web-{87E94E95-D7C3-10BA-229D-3E41BC004339}" dt="2024-05-12T15:11:27.537" v="259" actId="1076"/>
          <ac:spMkLst>
            <pc:docMk/>
            <pc:sldMk cId="109857222" sldId="256"/>
            <ac:spMk id="3" creationId="{298F0DD6-D7E7-497C-0845-16A46A12AAA3}"/>
          </ac:spMkLst>
        </pc:spChg>
        <pc:spChg chg="mod">
          <ac:chgData name="Reece Williams (2216017)" userId="S::2216017@student.uwtsd.ac.uk::e9613c25-74f2-43ab-8cef-5d5be5eec1cb" providerId="AD" clId="Web-{87E94E95-D7C3-10BA-229D-3E41BC004339}" dt="2024-05-12T14:57:50.259" v="10" actId="1076"/>
          <ac:spMkLst>
            <pc:docMk/>
            <pc:sldMk cId="109857222" sldId="256"/>
            <ac:spMk id="4" creationId="{20028D5F-2AC4-852B-5EC9-A0BB1CF4B0DE}"/>
          </ac:spMkLst>
        </pc:spChg>
        <pc:spChg chg="add mod">
          <ac:chgData name="Reece Williams (2216017)" userId="S::2216017@student.uwtsd.ac.uk::e9613c25-74f2-43ab-8cef-5d5be5eec1cb" providerId="AD" clId="Web-{87E94E95-D7C3-10BA-229D-3E41BC004339}" dt="2024-05-12T15:12:08.180" v="281" actId="20577"/>
          <ac:spMkLst>
            <pc:docMk/>
            <pc:sldMk cId="109857222" sldId="256"/>
            <ac:spMk id="5" creationId="{F4EBB27D-8731-6283-3D16-38309A74F894}"/>
          </ac:spMkLst>
        </pc:spChg>
      </pc:sldChg>
    </pc:docChg>
  </pc:docChgLst>
  <pc:docChgLst>
    <pc:chgData name="Reece Williams (2216017)" userId="S::2216017@student.uwtsd.ac.uk::e9613c25-74f2-43ab-8cef-5d5be5eec1cb" providerId="AD" clId="Web-{441EFE75-0963-C220-BF5F-FC0A36288A94}"/>
    <pc:docChg chg="modSld">
      <pc:chgData name="Reece Williams (2216017)" userId="S::2216017@student.uwtsd.ac.uk::e9613c25-74f2-43ab-8cef-5d5be5eec1cb" providerId="AD" clId="Web-{441EFE75-0963-C220-BF5F-FC0A36288A94}" dt="2024-05-15T13:32:00.072" v="56" actId="14100"/>
      <pc:docMkLst>
        <pc:docMk/>
      </pc:docMkLst>
      <pc:sldChg chg="addSp delSp modSp">
        <pc:chgData name="Reece Williams (2216017)" userId="S::2216017@student.uwtsd.ac.uk::e9613c25-74f2-43ab-8cef-5d5be5eec1cb" providerId="AD" clId="Web-{441EFE75-0963-C220-BF5F-FC0A36288A94}" dt="2024-05-15T13:32:00.072" v="56" actId="14100"/>
        <pc:sldMkLst>
          <pc:docMk/>
          <pc:sldMk cId="109857222" sldId="256"/>
        </pc:sldMkLst>
        <pc:spChg chg="mod">
          <ac:chgData name="Reece Williams (2216017)" userId="S::2216017@student.uwtsd.ac.uk::e9613c25-74f2-43ab-8cef-5d5be5eec1cb" providerId="AD" clId="Web-{441EFE75-0963-C220-BF5F-FC0A36288A94}" dt="2024-05-15T13:28:01.532" v="11" actId="14100"/>
          <ac:spMkLst>
            <pc:docMk/>
            <pc:sldMk cId="109857222" sldId="256"/>
            <ac:spMk id="2" creationId="{00000000-0000-0000-0000-000000000000}"/>
          </ac:spMkLst>
        </pc:spChg>
        <pc:spChg chg="add del mod">
          <ac:chgData name="Reece Williams (2216017)" userId="S::2216017@student.uwtsd.ac.uk::e9613c25-74f2-43ab-8cef-5d5be5eec1cb" providerId="AD" clId="Web-{441EFE75-0963-C220-BF5F-FC0A36288A94}" dt="2024-05-15T13:29:41.692" v="28"/>
          <ac:spMkLst>
            <pc:docMk/>
            <pc:sldMk cId="109857222" sldId="256"/>
            <ac:spMk id="3" creationId="{441BB2CE-37F0-1977-2C07-8B3611D5F42E}"/>
          </ac:spMkLst>
        </pc:spChg>
        <pc:spChg chg="mod">
          <ac:chgData name="Reece Williams (2216017)" userId="S::2216017@student.uwtsd.ac.uk::e9613c25-74f2-43ab-8cef-5d5be5eec1cb" providerId="AD" clId="Web-{441EFE75-0963-C220-BF5F-FC0A36288A94}" dt="2024-05-15T13:31:56.245" v="55" actId="1076"/>
          <ac:spMkLst>
            <pc:docMk/>
            <pc:sldMk cId="109857222" sldId="256"/>
            <ac:spMk id="7" creationId="{26CF3557-2E3B-48B9-C726-B87EECC83AB8}"/>
          </ac:spMkLst>
        </pc:spChg>
        <pc:spChg chg="mod">
          <ac:chgData name="Reece Williams (2216017)" userId="S::2216017@student.uwtsd.ac.uk::e9613c25-74f2-43ab-8cef-5d5be5eec1cb" providerId="AD" clId="Web-{441EFE75-0963-C220-BF5F-FC0A36288A94}" dt="2024-05-15T13:31:24.555" v="51" actId="1076"/>
          <ac:spMkLst>
            <pc:docMk/>
            <pc:sldMk cId="109857222" sldId="256"/>
            <ac:spMk id="9" creationId="{C271FB38-A08E-26D1-42A2-467FAE74C51E}"/>
          </ac:spMkLst>
        </pc:spChg>
        <pc:spChg chg="mod">
          <ac:chgData name="Reece Williams (2216017)" userId="S::2216017@student.uwtsd.ac.uk::e9613c25-74f2-43ab-8cef-5d5be5eec1cb" providerId="AD" clId="Web-{441EFE75-0963-C220-BF5F-FC0A36288A94}" dt="2024-05-15T13:31:06.086" v="48" actId="1076"/>
          <ac:spMkLst>
            <pc:docMk/>
            <pc:sldMk cId="109857222" sldId="256"/>
            <ac:spMk id="12" creationId="{E2A5C537-ADA5-BBF6-4CBD-5DB1BF5C5505}"/>
          </ac:spMkLst>
        </pc:spChg>
        <pc:spChg chg="mod">
          <ac:chgData name="Reece Williams (2216017)" userId="S::2216017@student.uwtsd.ac.uk::e9613c25-74f2-43ab-8cef-5d5be5eec1cb" providerId="AD" clId="Web-{441EFE75-0963-C220-BF5F-FC0A36288A94}" dt="2024-05-15T13:28:06.595" v="12" actId="1076"/>
          <ac:spMkLst>
            <pc:docMk/>
            <pc:sldMk cId="109857222" sldId="256"/>
            <ac:spMk id="13" creationId="{E5607E1E-6096-D1EB-9D0F-A868269A7938}"/>
          </ac:spMkLst>
        </pc:spChg>
        <pc:spChg chg="mod">
          <ac:chgData name="Reece Williams (2216017)" userId="S::2216017@student.uwtsd.ac.uk::e9613c25-74f2-43ab-8cef-5d5be5eec1cb" providerId="AD" clId="Web-{441EFE75-0963-C220-BF5F-FC0A36288A94}" dt="2024-05-15T13:31:16.868" v="50" actId="1076"/>
          <ac:spMkLst>
            <pc:docMk/>
            <pc:sldMk cId="109857222" sldId="256"/>
            <ac:spMk id="14" creationId="{B9231D09-8782-797C-A216-0AFF66355BDC}"/>
          </ac:spMkLst>
        </pc:spChg>
        <pc:spChg chg="mod">
          <ac:chgData name="Reece Williams (2216017)" userId="S::2216017@student.uwtsd.ac.uk::e9613c25-74f2-43ab-8cef-5d5be5eec1cb" providerId="AD" clId="Web-{441EFE75-0963-C220-BF5F-FC0A36288A94}" dt="2024-05-15T13:31:29.977" v="53" actId="1076"/>
          <ac:spMkLst>
            <pc:docMk/>
            <pc:sldMk cId="109857222" sldId="256"/>
            <ac:spMk id="15" creationId="{07CEDA90-C0D7-6484-03BD-957BD2FBFC49}"/>
          </ac:spMkLst>
        </pc:spChg>
        <pc:spChg chg="mod">
          <ac:chgData name="Reece Williams (2216017)" userId="S::2216017@student.uwtsd.ac.uk::e9613c25-74f2-43ab-8cef-5d5be5eec1cb" providerId="AD" clId="Web-{441EFE75-0963-C220-BF5F-FC0A36288A94}" dt="2024-05-15T13:32:00.072" v="56" actId="14100"/>
          <ac:spMkLst>
            <pc:docMk/>
            <pc:sldMk cId="109857222" sldId="256"/>
            <ac:spMk id="16" creationId="{74007D7C-091C-CB88-F289-0ED7012D77BD}"/>
          </ac:spMkLst>
        </pc:spChg>
      </pc:sldChg>
    </pc:docChg>
  </pc:docChgLst>
  <pc:docChgLst>
    <pc:chgData name="Reece Williams (2216017)" userId="S::2216017@student.uwtsd.ac.uk::e9613c25-74f2-43ab-8cef-5d5be5eec1cb" providerId="AD" clId="Web-{7154C9DF-CF96-89BE-BDC5-14899DE6B6B7}"/>
    <pc:docChg chg="modSld">
      <pc:chgData name="Reece Williams (2216017)" userId="S::2216017@student.uwtsd.ac.uk::e9613c25-74f2-43ab-8cef-5d5be5eec1cb" providerId="AD" clId="Web-{7154C9DF-CF96-89BE-BDC5-14899DE6B6B7}" dt="2024-05-07T18:29:44.708" v="251" actId="20577"/>
      <pc:docMkLst>
        <pc:docMk/>
      </pc:docMkLst>
      <pc:sldChg chg="addSp delSp modSp">
        <pc:chgData name="Reece Williams (2216017)" userId="S::2216017@student.uwtsd.ac.uk::e9613c25-74f2-43ab-8cef-5d5be5eec1cb" providerId="AD" clId="Web-{7154C9DF-CF96-89BE-BDC5-14899DE6B6B7}" dt="2024-05-07T18:29:44.708" v="251" actId="20577"/>
        <pc:sldMkLst>
          <pc:docMk/>
          <pc:sldMk cId="109857222" sldId="256"/>
        </pc:sldMkLst>
        <pc:spChg chg="mod">
          <ac:chgData name="Reece Williams (2216017)" userId="S::2216017@student.uwtsd.ac.uk::e9613c25-74f2-43ab-8cef-5d5be5eec1cb" providerId="AD" clId="Web-{7154C9DF-CF96-89BE-BDC5-14899DE6B6B7}" dt="2024-05-07T18:10:46.147" v="29" actId="20577"/>
          <ac:spMkLst>
            <pc:docMk/>
            <pc:sldMk cId="109857222" sldId="256"/>
            <ac:spMk id="2" creationId="{00000000-0000-0000-0000-000000000000}"/>
          </ac:spMkLst>
        </pc:spChg>
        <pc:spChg chg="del mod">
          <ac:chgData name="Reece Williams (2216017)" userId="S::2216017@student.uwtsd.ac.uk::e9613c25-74f2-43ab-8cef-5d5be5eec1cb" providerId="AD" clId="Web-{7154C9DF-CF96-89BE-BDC5-14899DE6B6B7}" dt="2024-05-07T18:10:11.224" v="25"/>
          <ac:spMkLst>
            <pc:docMk/>
            <pc:sldMk cId="109857222" sldId="256"/>
            <ac:spMk id="3" creationId="{00000000-0000-0000-0000-000000000000}"/>
          </ac:spMkLst>
        </pc:spChg>
        <pc:spChg chg="add mod">
          <ac:chgData name="Reece Williams (2216017)" userId="S::2216017@student.uwtsd.ac.uk::e9613c25-74f2-43ab-8cef-5d5be5eec1cb" providerId="AD" clId="Web-{7154C9DF-CF96-89BE-BDC5-14899DE6B6B7}" dt="2024-05-07T18:29:44.708" v="251" actId="20577"/>
          <ac:spMkLst>
            <pc:docMk/>
            <pc:sldMk cId="109857222" sldId="256"/>
            <ac:spMk id="4" creationId="{20028D5F-2AC4-852B-5EC9-A0BB1CF4B0DE}"/>
          </ac:spMkLst>
        </pc:spChg>
      </pc:sldChg>
    </pc:docChg>
  </pc:docChgLst>
  <pc:docChgLst>
    <pc:chgData name="Reece Williams (2216017)" userId="S::2216017@student.uwtsd.ac.uk::e9613c25-74f2-43ab-8cef-5d5be5eec1cb" providerId="AD" clId="Web-{0D07DF0E-A83D-B30F-2E31-247811DE30BF}"/>
    <pc:docChg chg="modSld">
      <pc:chgData name="Reece Williams (2216017)" userId="S::2216017@student.uwtsd.ac.uk::e9613c25-74f2-43ab-8cef-5d5be5eec1cb" providerId="AD" clId="Web-{0D07DF0E-A83D-B30F-2E31-247811DE30BF}" dt="2024-05-14T19:59:49.257" v="502" actId="1076"/>
      <pc:docMkLst>
        <pc:docMk/>
      </pc:docMkLst>
      <pc:sldChg chg="addSp delSp modSp">
        <pc:chgData name="Reece Williams (2216017)" userId="S::2216017@student.uwtsd.ac.uk::e9613c25-74f2-43ab-8cef-5d5be5eec1cb" providerId="AD" clId="Web-{0D07DF0E-A83D-B30F-2E31-247811DE30BF}" dt="2024-05-14T19:59:49.257" v="502" actId="1076"/>
        <pc:sldMkLst>
          <pc:docMk/>
          <pc:sldMk cId="109857222" sldId="256"/>
        </pc:sldMkLst>
        <pc:spChg chg="mod">
          <ac:chgData name="Reece Williams (2216017)" userId="S::2216017@student.uwtsd.ac.uk::e9613c25-74f2-43ab-8cef-5d5be5eec1cb" providerId="AD" clId="Web-{0D07DF0E-A83D-B30F-2E31-247811DE30BF}" dt="2024-05-14T19:41:35.562" v="111" actId="20577"/>
          <ac:spMkLst>
            <pc:docMk/>
            <pc:sldMk cId="109857222" sldId="256"/>
            <ac:spMk id="2" creationId="{00000000-0000-0000-0000-000000000000}"/>
          </ac:spMkLst>
        </pc:spChg>
        <pc:spChg chg="del mod">
          <ac:chgData name="Reece Williams (2216017)" userId="S::2216017@student.uwtsd.ac.uk::e9613c25-74f2-43ab-8cef-5d5be5eec1cb" providerId="AD" clId="Web-{0D07DF0E-A83D-B30F-2E31-247811DE30BF}" dt="2024-05-14T19:37:07.741" v="87"/>
          <ac:spMkLst>
            <pc:docMk/>
            <pc:sldMk cId="109857222" sldId="256"/>
            <ac:spMk id="3" creationId="{298F0DD6-D7E7-497C-0845-16A46A12AAA3}"/>
          </ac:spMkLst>
        </pc:spChg>
        <pc:spChg chg="del mod">
          <ac:chgData name="Reece Williams (2216017)" userId="S::2216017@student.uwtsd.ac.uk::e9613c25-74f2-43ab-8cef-5d5be5eec1cb" providerId="AD" clId="Web-{0D07DF0E-A83D-B30F-2E31-247811DE30BF}" dt="2024-05-14T19:34:35.095" v="60"/>
          <ac:spMkLst>
            <pc:docMk/>
            <pc:sldMk cId="109857222" sldId="256"/>
            <ac:spMk id="4" creationId="{20028D5F-2AC4-852B-5EC9-A0BB1CF4B0DE}"/>
          </ac:spMkLst>
        </pc:spChg>
        <pc:spChg chg="del mod">
          <ac:chgData name="Reece Williams (2216017)" userId="S::2216017@student.uwtsd.ac.uk::e9613c25-74f2-43ab-8cef-5d5be5eec1cb" providerId="AD" clId="Web-{0D07DF0E-A83D-B30F-2E31-247811DE30BF}" dt="2024-05-14T19:36:10.942" v="76"/>
          <ac:spMkLst>
            <pc:docMk/>
            <pc:sldMk cId="109857222" sldId="256"/>
            <ac:spMk id="5" creationId="{F4EBB27D-8731-6283-3D16-38309A74F894}"/>
          </ac:spMkLst>
        </pc:spChg>
        <pc:spChg chg="del mod">
          <ac:chgData name="Reece Williams (2216017)" userId="S::2216017@student.uwtsd.ac.uk::e9613c25-74f2-43ab-8cef-5d5be5eec1cb" providerId="AD" clId="Web-{0D07DF0E-A83D-B30F-2E31-247811DE30BF}" dt="2024-05-14T19:41:03.764" v="105"/>
          <ac:spMkLst>
            <pc:docMk/>
            <pc:sldMk cId="109857222" sldId="256"/>
            <ac:spMk id="6" creationId="{B8409669-E339-4A2A-FC9E-575F7A5AFF5B}"/>
          </ac:spMkLst>
        </pc:spChg>
        <pc:spChg chg="add mod">
          <ac:chgData name="Reece Williams (2216017)" userId="S::2216017@student.uwtsd.ac.uk::e9613c25-74f2-43ab-8cef-5d5be5eec1cb" providerId="AD" clId="Web-{0D07DF0E-A83D-B30F-2E31-247811DE30BF}" dt="2024-05-14T19:50:19.425" v="187" actId="1076"/>
          <ac:spMkLst>
            <pc:docMk/>
            <pc:sldMk cId="109857222" sldId="256"/>
            <ac:spMk id="7" creationId="{26CF3557-2E3B-48B9-C726-B87EECC83AB8}"/>
          </ac:spMkLst>
        </pc:spChg>
        <pc:spChg chg="del mod">
          <ac:chgData name="Reece Williams (2216017)" userId="S::2216017@student.uwtsd.ac.uk::e9613c25-74f2-43ab-8cef-5d5be5eec1cb" providerId="AD" clId="Web-{0D07DF0E-A83D-B30F-2E31-247811DE30BF}" dt="2024-05-14T19:39:09.276" v="93"/>
          <ac:spMkLst>
            <pc:docMk/>
            <pc:sldMk cId="109857222" sldId="256"/>
            <ac:spMk id="8" creationId="{7EE0CFF4-C01E-C133-BB33-8344C68E2D49}"/>
          </ac:spMkLst>
        </pc:spChg>
        <pc:spChg chg="add mod">
          <ac:chgData name="Reece Williams (2216017)" userId="S::2216017@student.uwtsd.ac.uk::e9613c25-74f2-43ab-8cef-5d5be5eec1cb" providerId="AD" clId="Web-{0D07DF0E-A83D-B30F-2E31-247811DE30BF}" dt="2024-05-14T19:50:02.205" v="184" actId="1076"/>
          <ac:spMkLst>
            <pc:docMk/>
            <pc:sldMk cId="109857222" sldId="256"/>
            <ac:spMk id="9" creationId="{C271FB38-A08E-26D1-42A2-467FAE74C51E}"/>
          </ac:spMkLst>
        </pc:spChg>
        <pc:spChg chg="del mod">
          <ac:chgData name="Reece Williams (2216017)" userId="S::2216017@student.uwtsd.ac.uk::e9613c25-74f2-43ab-8cef-5d5be5eec1cb" providerId="AD" clId="Web-{0D07DF0E-A83D-B30F-2E31-247811DE30BF}" dt="2024-05-14T19:29:30.693" v="8"/>
          <ac:spMkLst>
            <pc:docMk/>
            <pc:sldMk cId="109857222" sldId="256"/>
            <ac:spMk id="10" creationId="{210EAB6A-0BB0-C268-0BDE-0DC92782C073}"/>
          </ac:spMkLst>
        </pc:spChg>
        <pc:spChg chg="add del mod">
          <ac:chgData name="Reece Williams (2216017)" userId="S::2216017@student.uwtsd.ac.uk::e9613c25-74f2-43ab-8cef-5d5be5eec1cb" providerId="AD" clId="Web-{0D07DF0E-A83D-B30F-2E31-247811DE30BF}" dt="2024-05-14T19:33:26.280" v="43"/>
          <ac:spMkLst>
            <pc:docMk/>
            <pc:sldMk cId="109857222" sldId="256"/>
            <ac:spMk id="11" creationId="{E54C9216-4C68-02EA-8C51-7028C796BBC8}"/>
          </ac:spMkLst>
        </pc:spChg>
        <pc:spChg chg="add mod">
          <ac:chgData name="Reece Williams (2216017)" userId="S::2216017@student.uwtsd.ac.uk::e9613c25-74f2-43ab-8cef-5d5be5eec1cb" providerId="AD" clId="Web-{0D07DF0E-A83D-B30F-2E31-247811DE30BF}" dt="2024-05-14T19:49:57.861" v="183" actId="14100"/>
          <ac:spMkLst>
            <pc:docMk/>
            <pc:sldMk cId="109857222" sldId="256"/>
            <ac:spMk id="12" creationId="{E2A5C537-ADA5-BBF6-4CBD-5DB1BF5C5505}"/>
          </ac:spMkLst>
        </pc:spChg>
        <pc:spChg chg="add mod">
          <ac:chgData name="Reece Williams (2216017)" userId="S::2216017@student.uwtsd.ac.uk::e9613c25-74f2-43ab-8cef-5d5be5eec1cb" providerId="AD" clId="Web-{0D07DF0E-A83D-B30F-2E31-247811DE30BF}" dt="2024-05-14T19:46:18.151" v="171" actId="20577"/>
          <ac:spMkLst>
            <pc:docMk/>
            <pc:sldMk cId="109857222" sldId="256"/>
            <ac:spMk id="13" creationId="{E5607E1E-6096-D1EB-9D0F-A868269A7938}"/>
          </ac:spMkLst>
        </pc:spChg>
        <pc:spChg chg="add mod">
          <ac:chgData name="Reece Williams (2216017)" userId="S::2216017@student.uwtsd.ac.uk::e9613c25-74f2-43ab-8cef-5d5be5eec1cb" providerId="AD" clId="Web-{0D07DF0E-A83D-B30F-2E31-247811DE30BF}" dt="2024-05-14T19:50:14.440" v="186" actId="1076"/>
          <ac:spMkLst>
            <pc:docMk/>
            <pc:sldMk cId="109857222" sldId="256"/>
            <ac:spMk id="14" creationId="{B9231D09-8782-797C-A216-0AFF66355BDC}"/>
          </ac:spMkLst>
        </pc:spChg>
        <pc:spChg chg="add mod">
          <ac:chgData name="Reece Williams (2216017)" userId="S::2216017@student.uwtsd.ac.uk::e9613c25-74f2-43ab-8cef-5d5be5eec1cb" providerId="AD" clId="Web-{0D07DF0E-A83D-B30F-2E31-247811DE30BF}" dt="2024-05-14T19:50:07.706" v="185" actId="1076"/>
          <ac:spMkLst>
            <pc:docMk/>
            <pc:sldMk cId="109857222" sldId="256"/>
            <ac:spMk id="15" creationId="{07CEDA90-C0D7-6484-03BD-957BD2FBFC49}"/>
          </ac:spMkLst>
        </pc:spChg>
        <pc:spChg chg="add del mod">
          <ac:chgData name="Reece Williams (2216017)" userId="S::2216017@student.uwtsd.ac.uk::e9613c25-74f2-43ab-8cef-5d5be5eec1cb" providerId="AD" clId="Web-{0D07DF0E-A83D-B30F-2E31-247811DE30BF}" dt="2024-05-14T19:59:49.257" v="502" actId="1076"/>
          <ac:spMkLst>
            <pc:docMk/>
            <pc:sldMk cId="109857222" sldId="256"/>
            <ac:spMk id="16" creationId="{74007D7C-091C-CB88-F289-0ED7012D77BD}"/>
          </ac:spMkLst>
        </pc:spChg>
      </pc:sldChg>
    </pc:docChg>
  </pc:docChgLst>
  <pc:docChgLst>
    <pc:chgData name="Reece Williams (2216017)" userId="S::2216017@student.uwtsd.ac.uk::e9613c25-74f2-43ab-8cef-5d5be5eec1cb" providerId="AD" clId="Web-{66A4B3B2-2F14-1D67-B36D-9C99310FCC70}"/>
    <pc:docChg chg="modSld">
      <pc:chgData name="Reece Williams (2216017)" userId="S::2216017@student.uwtsd.ac.uk::e9613c25-74f2-43ab-8cef-5d5be5eec1cb" providerId="AD" clId="Web-{66A4B3B2-2F14-1D67-B36D-9C99310FCC70}" dt="2024-05-09T17:16:34.203" v="133" actId="20577"/>
      <pc:docMkLst>
        <pc:docMk/>
      </pc:docMkLst>
      <pc:sldChg chg="modSp">
        <pc:chgData name="Reece Williams (2216017)" userId="S::2216017@student.uwtsd.ac.uk::e9613c25-74f2-43ab-8cef-5d5be5eec1cb" providerId="AD" clId="Web-{66A4B3B2-2F14-1D67-B36D-9C99310FCC70}" dt="2024-05-09T17:16:34.203" v="133" actId="20577"/>
        <pc:sldMkLst>
          <pc:docMk/>
          <pc:sldMk cId="109857222" sldId="256"/>
        </pc:sldMkLst>
        <pc:spChg chg="mod">
          <ac:chgData name="Reece Williams (2216017)" userId="S::2216017@student.uwtsd.ac.uk::e9613c25-74f2-43ab-8cef-5d5be5eec1cb" providerId="AD" clId="Web-{66A4B3B2-2F14-1D67-B36D-9C99310FCC70}" dt="2024-05-09T17:16:34.203" v="133" actId="20577"/>
          <ac:spMkLst>
            <pc:docMk/>
            <pc:sldMk cId="109857222" sldId="256"/>
            <ac:spMk id="3" creationId="{298F0DD6-D7E7-497C-0845-16A46A12AAA3}"/>
          </ac:spMkLst>
        </pc:spChg>
      </pc:sldChg>
    </pc:docChg>
  </pc:docChgLst>
  <pc:docChgLst>
    <pc:chgData name="Reece Williams (2216017)" userId="S::2216017@student.uwtsd.ac.uk::e9613c25-74f2-43ab-8cef-5d5be5eec1cb" providerId="AD" clId="Web-{7A96122A-E663-D452-663E-992D0473F7D4}"/>
    <pc:docChg chg="modSld">
      <pc:chgData name="Reece Williams (2216017)" userId="S::2216017@student.uwtsd.ac.uk::e9613c25-74f2-43ab-8cef-5d5be5eec1cb" providerId="AD" clId="Web-{7A96122A-E663-D452-663E-992D0473F7D4}" dt="2024-05-09T16:32:57.733" v="361" actId="20577"/>
      <pc:docMkLst>
        <pc:docMk/>
      </pc:docMkLst>
      <pc:sldChg chg="addSp delSp modSp">
        <pc:chgData name="Reece Williams (2216017)" userId="S::2216017@student.uwtsd.ac.uk::e9613c25-74f2-43ab-8cef-5d5be5eec1cb" providerId="AD" clId="Web-{7A96122A-E663-D452-663E-992D0473F7D4}" dt="2024-05-09T16:32:57.733" v="361" actId="20577"/>
        <pc:sldMkLst>
          <pc:docMk/>
          <pc:sldMk cId="109857222" sldId="256"/>
        </pc:sldMkLst>
        <pc:spChg chg="add del mod">
          <ac:chgData name="Reece Williams (2216017)" userId="S::2216017@student.uwtsd.ac.uk::e9613c25-74f2-43ab-8cef-5d5be5eec1cb" providerId="AD" clId="Web-{7A96122A-E663-D452-663E-992D0473F7D4}" dt="2024-05-09T16:28:58.406" v="314" actId="20577"/>
          <ac:spMkLst>
            <pc:docMk/>
            <pc:sldMk cId="109857222" sldId="256"/>
            <ac:spMk id="2" creationId="{00000000-0000-0000-0000-000000000000}"/>
          </ac:spMkLst>
        </pc:spChg>
        <pc:spChg chg="add mod">
          <ac:chgData name="Reece Williams (2216017)" userId="S::2216017@student.uwtsd.ac.uk::e9613c25-74f2-43ab-8cef-5d5be5eec1cb" providerId="AD" clId="Web-{7A96122A-E663-D452-663E-992D0473F7D4}" dt="2024-05-09T16:32:57.733" v="361" actId="20577"/>
          <ac:spMkLst>
            <pc:docMk/>
            <pc:sldMk cId="109857222" sldId="256"/>
            <ac:spMk id="3" creationId="{298F0DD6-D7E7-497C-0845-16A46A12AAA3}"/>
          </ac:spMkLst>
        </pc:spChg>
        <pc:spChg chg="mod">
          <ac:chgData name="Reece Williams (2216017)" userId="S::2216017@student.uwtsd.ac.uk::e9613c25-74f2-43ab-8cef-5d5be5eec1cb" providerId="AD" clId="Web-{7A96122A-E663-D452-663E-992D0473F7D4}" dt="2024-05-09T16:26:39.023" v="266" actId="1076"/>
          <ac:spMkLst>
            <pc:docMk/>
            <pc:sldMk cId="109857222" sldId="256"/>
            <ac:spMk id="4" creationId="{20028D5F-2AC4-852B-5EC9-A0BB1CF4B0DE}"/>
          </ac:spMkLst>
        </pc:spChg>
        <pc:spChg chg="add del mod">
          <ac:chgData name="Reece Williams (2216017)" userId="S::2216017@student.uwtsd.ac.uk::e9613c25-74f2-43ab-8cef-5d5be5eec1cb" providerId="AD" clId="Web-{7A96122A-E663-D452-663E-992D0473F7D4}" dt="2024-05-09T16:25:58.301" v="258"/>
          <ac:spMkLst>
            <pc:docMk/>
            <pc:sldMk cId="109857222" sldId="256"/>
            <ac:spMk id="6" creationId="{1E44360B-0750-9A7C-894C-225D8EA30C07}"/>
          </ac:spMkLst>
        </pc:spChg>
      </pc:sldChg>
    </pc:docChg>
  </pc:docChgLst>
  <pc:docChgLst>
    <pc:chgData name="Reece Williams (2216017)" userId="S::2216017@student.uwtsd.ac.uk::e9613c25-74f2-43ab-8cef-5d5be5eec1cb" providerId="AD" clId="Web-{2CB40DE3-E9E6-C15D-CB4C-7E4D7A5D63D9}"/>
    <pc:docChg chg="addSld delSld modSld">
      <pc:chgData name="Reece Williams (2216017)" userId="S::2216017@student.uwtsd.ac.uk::e9613c25-74f2-43ab-8cef-5d5be5eec1cb" providerId="AD" clId="Web-{2CB40DE3-E9E6-C15D-CB4C-7E4D7A5D63D9}" dt="2024-05-15T18:23:25.751" v="165" actId="20577"/>
      <pc:docMkLst>
        <pc:docMk/>
      </pc:docMkLst>
      <pc:sldChg chg="addSp delSp modSp">
        <pc:chgData name="Reece Williams (2216017)" userId="S::2216017@student.uwtsd.ac.uk::e9613c25-74f2-43ab-8cef-5d5be5eec1cb" providerId="AD" clId="Web-{2CB40DE3-E9E6-C15D-CB4C-7E4D7A5D63D9}" dt="2024-05-15T17:37:20.193" v="15" actId="20577"/>
        <pc:sldMkLst>
          <pc:docMk/>
          <pc:sldMk cId="109857222" sldId="256"/>
        </pc:sldMkLst>
        <pc:spChg chg="add del mod">
          <ac:chgData name="Reece Williams (2216017)" userId="S::2216017@student.uwtsd.ac.uk::e9613c25-74f2-43ab-8cef-5d5be5eec1cb" providerId="AD" clId="Web-{2CB40DE3-E9E6-C15D-CB4C-7E4D7A5D63D9}" dt="2024-05-15T17:37:06.537" v="2"/>
          <ac:spMkLst>
            <pc:docMk/>
            <pc:sldMk cId="109857222" sldId="256"/>
            <ac:spMk id="3" creationId="{9BB200F8-31CE-7AE3-191F-F93FC886FABD}"/>
          </ac:spMkLst>
        </pc:spChg>
        <pc:spChg chg="add mod">
          <ac:chgData name="Reece Williams (2216017)" userId="S::2216017@student.uwtsd.ac.uk::e9613c25-74f2-43ab-8cef-5d5be5eec1cb" providerId="AD" clId="Web-{2CB40DE3-E9E6-C15D-CB4C-7E4D7A5D63D9}" dt="2024-05-15T17:37:20.193" v="15" actId="20577"/>
          <ac:spMkLst>
            <pc:docMk/>
            <pc:sldMk cId="109857222" sldId="256"/>
            <ac:spMk id="4" creationId="{9BD27FCB-8749-7FB7-FAAB-CC5C032DE241}"/>
          </ac:spMkLst>
        </pc:spChg>
      </pc:sldChg>
      <pc:sldChg chg="addSp modSp new">
        <pc:chgData name="Reece Williams (2216017)" userId="S::2216017@student.uwtsd.ac.uk::e9613c25-74f2-43ab-8cef-5d5be5eec1cb" providerId="AD" clId="Web-{2CB40DE3-E9E6-C15D-CB4C-7E4D7A5D63D9}" dt="2024-05-15T18:19:02.196" v="121" actId="20577"/>
        <pc:sldMkLst>
          <pc:docMk/>
          <pc:sldMk cId="4149922536" sldId="257"/>
        </pc:sldMkLst>
        <pc:spChg chg="add mod">
          <ac:chgData name="Reece Williams (2216017)" userId="S::2216017@student.uwtsd.ac.uk::e9613c25-74f2-43ab-8cef-5d5be5eec1cb" providerId="AD" clId="Web-{2CB40DE3-E9E6-C15D-CB4C-7E4D7A5D63D9}" dt="2024-05-15T18:18:17.616" v="105" actId="1076"/>
          <ac:spMkLst>
            <pc:docMk/>
            <pc:sldMk cId="4149922536" sldId="257"/>
            <ac:spMk id="2" creationId="{98185817-13B9-CCC8-712F-5F1A117DA069}"/>
          </ac:spMkLst>
        </pc:spChg>
        <pc:spChg chg="add mod">
          <ac:chgData name="Reece Williams (2216017)" userId="S::2216017@student.uwtsd.ac.uk::e9613c25-74f2-43ab-8cef-5d5be5eec1cb" providerId="AD" clId="Web-{2CB40DE3-E9E6-C15D-CB4C-7E4D7A5D63D9}" dt="2024-05-15T18:19:02.196" v="121" actId="20577"/>
          <ac:spMkLst>
            <pc:docMk/>
            <pc:sldMk cId="4149922536" sldId="257"/>
            <ac:spMk id="3" creationId="{1C2DCBB8-F815-0266-F576-4C2AA66E8A84}"/>
          </ac:spMkLst>
        </pc:spChg>
      </pc:sldChg>
      <pc:sldChg chg="addSp modSp new">
        <pc:chgData name="Reece Williams (2216017)" userId="S::2216017@student.uwtsd.ac.uk::e9613c25-74f2-43ab-8cef-5d5be5eec1cb" providerId="AD" clId="Web-{2CB40DE3-E9E6-C15D-CB4C-7E4D7A5D63D9}" dt="2024-05-15T18:20:30.667" v="133" actId="20577"/>
        <pc:sldMkLst>
          <pc:docMk/>
          <pc:sldMk cId="10990301" sldId="258"/>
        </pc:sldMkLst>
        <pc:spChg chg="add mod">
          <ac:chgData name="Reece Williams (2216017)" userId="S::2216017@student.uwtsd.ac.uk::e9613c25-74f2-43ab-8cef-5d5be5eec1cb" providerId="AD" clId="Web-{2CB40DE3-E9E6-C15D-CB4C-7E4D7A5D63D9}" dt="2024-05-15T18:19:37.744" v="127" actId="20577"/>
          <ac:spMkLst>
            <pc:docMk/>
            <pc:sldMk cId="10990301" sldId="258"/>
            <ac:spMk id="2" creationId="{B74DCFF5-A2B6-4AFA-BF9F-AFAF0865EA4E}"/>
          </ac:spMkLst>
        </pc:spChg>
        <pc:spChg chg="add mod">
          <ac:chgData name="Reece Williams (2216017)" userId="S::2216017@student.uwtsd.ac.uk::e9613c25-74f2-43ab-8cef-5d5be5eec1cb" providerId="AD" clId="Web-{2CB40DE3-E9E6-C15D-CB4C-7E4D7A5D63D9}" dt="2024-05-15T18:20:30.667" v="133" actId="20577"/>
          <ac:spMkLst>
            <pc:docMk/>
            <pc:sldMk cId="10990301" sldId="258"/>
            <ac:spMk id="3" creationId="{36689F48-77D9-AC77-CD0D-4835ABD75726}"/>
          </ac:spMkLst>
        </pc:spChg>
      </pc:sldChg>
      <pc:sldChg chg="addSp modSp new">
        <pc:chgData name="Reece Williams (2216017)" userId="S::2216017@student.uwtsd.ac.uk::e9613c25-74f2-43ab-8cef-5d5be5eec1cb" providerId="AD" clId="Web-{2CB40DE3-E9E6-C15D-CB4C-7E4D7A5D63D9}" dt="2024-05-15T18:21:45.107" v="149" actId="20577"/>
        <pc:sldMkLst>
          <pc:docMk/>
          <pc:sldMk cId="766374982" sldId="259"/>
        </pc:sldMkLst>
        <pc:spChg chg="add mod">
          <ac:chgData name="Reece Williams (2216017)" userId="S::2216017@student.uwtsd.ac.uk::e9613c25-74f2-43ab-8cef-5d5be5eec1cb" providerId="AD" clId="Web-{2CB40DE3-E9E6-C15D-CB4C-7E4D7A5D63D9}" dt="2024-05-15T18:21:45.107" v="149" actId="20577"/>
          <ac:spMkLst>
            <pc:docMk/>
            <pc:sldMk cId="766374982" sldId="259"/>
            <ac:spMk id="2" creationId="{F316BB5D-0934-8EDF-35A3-6C0202157B8F}"/>
          </ac:spMkLst>
        </pc:spChg>
      </pc:sldChg>
      <pc:sldChg chg="new del">
        <pc:chgData name="Reece Williams (2216017)" userId="S::2216017@student.uwtsd.ac.uk::e9613c25-74f2-43ab-8cef-5d5be5eec1cb" providerId="AD" clId="Web-{2CB40DE3-E9E6-C15D-CB4C-7E4D7A5D63D9}" dt="2024-05-15T18:21:01.824" v="135"/>
        <pc:sldMkLst>
          <pc:docMk/>
          <pc:sldMk cId="511078090" sldId="260"/>
        </pc:sldMkLst>
      </pc:sldChg>
      <pc:sldChg chg="addSp modSp new">
        <pc:chgData name="Reece Williams (2216017)" userId="S::2216017@student.uwtsd.ac.uk::e9613c25-74f2-43ab-8cef-5d5be5eec1cb" providerId="AD" clId="Web-{2CB40DE3-E9E6-C15D-CB4C-7E4D7A5D63D9}" dt="2024-05-15T18:23:25.751" v="165" actId="20577"/>
        <pc:sldMkLst>
          <pc:docMk/>
          <pc:sldMk cId="3821204378" sldId="260"/>
        </pc:sldMkLst>
        <pc:spChg chg="add mod">
          <ac:chgData name="Reece Williams (2216017)" userId="S::2216017@student.uwtsd.ac.uk::e9613c25-74f2-43ab-8cef-5d5be5eec1cb" providerId="AD" clId="Web-{2CB40DE3-E9E6-C15D-CB4C-7E4D7A5D63D9}" dt="2024-05-15T18:23:25.751" v="165" actId="20577"/>
          <ac:spMkLst>
            <pc:docMk/>
            <pc:sldMk cId="3821204378" sldId="260"/>
            <ac:spMk id="2" creationId="{C0245663-29B5-C15A-AEA6-268F24A2C97C}"/>
          </ac:spMkLst>
        </pc:spChg>
      </pc:sldChg>
    </pc:docChg>
  </pc:docChgLst>
  <pc:docChgLst>
    <pc:chgData name="Reece Williams (2216017)" userId="S::2216017@student.uwtsd.ac.uk::e9613c25-74f2-43ab-8cef-5d5be5eec1cb" providerId="AD" clId="Web-{A42B88A3-C5A4-0174-9346-38FC843EEEB5}"/>
    <pc:docChg chg="modSld">
      <pc:chgData name="Reece Williams (2216017)" userId="S::2216017@student.uwtsd.ac.uk::e9613c25-74f2-43ab-8cef-5d5be5eec1cb" providerId="AD" clId="Web-{A42B88A3-C5A4-0174-9346-38FC843EEEB5}" dt="2024-05-13T14:21:45.985" v="862" actId="1076"/>
      <pc:docMkLst>
        <pc:docMk/>
      </pc:docMkLst>
      <pc:sldChg chg="addSp delSp modSp">
        <pc:chgData name="Reece Williams (2216017)" userId="S::2216017@student.uwtsd.ac.uk::e9613c25-74f2-43ab-8cef-5d5be5eec1cb" providerId="AD" clId="Web-{A42B88A3-C5A4-0174-9346-38FC843EEEB5}" dt="2024-05-13T14:21:45.985" v="862" actId="1076"/>
        <pc:sldMkLst>
          <pc:docMk/>
          <pc:sldMk cId="109857222" sldId="256"/>
        </pc:sldMkLst>
        <pc:spChg chg="mod">
          <ac:chgData name="Reece Williams (2216017)" userId="S::2216017@student.uwtsd.ac.uk::e9613c25-74f2-43ab-8cef-5d5be5eec1cb" providerId="AD" clId="Web-{A42B88A3-C5A4-0174-9346-38FC843EEEB5}" dt="2024-05-13T14:21:31.860" v="860" actId="1076"/>
          <ac:spMkLst>
            <pc:docMk/>
            <pc:sldMk cId="109857222" sldId="256"/>
            <ac:spMk id="3" creationId="{298F0DD6-D7E7-497C-0845-16A46A12AAA3}"/>
          </ac:spMkLst>
        </pc:spChg>
        <pc:spChg chg="mod">
          <ac:chgData name="Reece Williams (2216017)" userId="S::2216017@student.uwtsd.ac.uk::e9613c25-74f2-43ab-8cef-5d5be5eec1cb" providerId="AD" clId="Web-{A42B88A3-C5A4-0174-9346-38FC843EEEB5}" dt="2024-05-13T13:55:21.680" v="489" actId="1076"/>
          <ac:spMkLst>
            <pc:docMk/>
            <pc:sldMk cId="109857222" sldId="256"/>
            <ac:spMk id="4" creationId="{20028D5F-2AC4-852B-5EC9-A0BB1CF4B0DE}"/>
          </ac:spMkLst>
        </pc:spChg>
        <pc:spChg chg="mod">
          <ac:chgData name="Reece Williams (2216017)" userId="S::2216017@student.uwtsd.ac.uk::e9613c25-74f2-43ab-8cef-5d5be5eec1cb" providerId="AD" clId="Web-{A42B88A3-C5A4-0174-9346-38FC843EEEB5}" dt="2024-05-13T13:55:24.571" v="490" actId="1076"/>
          <ac:spMkLst>
            <pc:docMk/>
            <pc:sldMk cId="109857222" sldId="256"/>
            <ac:spMk id="5" creationId="{F4EBB27D-8731-6283-3D16-38309A74F894}"/>
          </ac:spMkLst>
        </pc:spChg>
        <pc:spChg chg="add mod">
          <ac:chgData name="Reece Williams (2216017)" userId="S::2216017@student.uwtsd.ac.uk::e9613c25-74f2-43ab-8cef-5d5be5eec1cb" providerId="AD" clId="Web-{A42B88A3-C5A4-0174-9346-38FC843EEEB5}" dt="2024-05-13T13:55:27.696" v="491" actId="1076"/>
          <ac:spMkLst>
            <pc:docMk/>
            <pc:sldMk cId="109857222" sldId="256"/>
            <ac:spMk id="6" creationId="{B8409669-E339-4A2A-FC9E-575F7A5AFF5B}"/>
          </ac:spMkLst>
        </pc:spChg>
        <pc:spChg chg="add del mod">
          <ac:chgData name="Reece Williams (2216017)" userId="S::2216017@student.uwtsd.ac.uk::e9613c25-74f2-43ab-8cef-5d5be5eec1cb" providerId="AD" clId="Web-{A42B88A3-C5A4-0174-9346-38FC843EEEB5}" dt="2024-05-13T13:38:52.827" v="313"/>
          <ac:spMkLst>
            <pc:docMk/>
            <pc:sldMk cId="109857222" sldId="256"/>
            <ac:spMk id="7" creationId="{899436CB-44B5-3CF4-E28A-E84D8384A2A9}"/>
          </ac:spMkLst>
        </pc:spChg>
        <pc:spChg chg="add del mod">
          <ac:chgData name="Reece Williams (2216017)" userId="S::2216017@student.uwtsd.ac.uk::e9613c25-74f2-43ab-8cef-5d5be5eec1cb" providerId="AD" clId="Web-{A42B88A3-C5A4-0174-9346-38FC843EEEB5}" dt="2024-05-13T14:21:25.704" v="859" actId="1076"/>
          <ac:spMkLst>
            <pc:docMk/>
            <pc:sldMk cId="109857222" sldId="256"/>
            <ac:spMk id="8" creationId="{7EE0CFF4-C01E-C133-BB33-8344C68E2D49}"/>
          </ac:spMkLst>
        </pc:spChg>
        <pc:spChg chg="add del mod">
          <ac:chgData name="Reece Williams (2216017)" userId="S::2216017@student.uwtsd.ac.uk::e9613c25-74f2-43ab-8cef-5d5be5eec1cb" providerId="AD" clId="Web-{A42B88A3-C5A4-0174-9346-38FC843EEEB5}" dt="2024-05-13T13:43:02.302" v="339"/>
          <ac:spMkLst>
            <pc:docMk/>
            <pc:sldMk cId="109857222" sldId="256"/>
            <ac:spMk id="9" creationId="{4FDF268F-36D3-F25E-4E60-E11C2A0CD652}"/>
          </ac:spMkLst>
        </pc:spChg>
        <pc:spChg chg="add mod">
          <ac:chgData name="Reece Williams (2216017)" userId="S::2216017@student.uwtsd.ac.uk::e9613c25-74f2-43ab-8cef-5d5be5eec1cb" providerId="AD" clId="Web-{A42B88A3-C5A4-0174-9346-38FC843EEEB5}" dt="2024-05-13T14:21:45.985" v="862" actId="1076"/>
          <ac:spMkLst>
            <pc:docMk/>
            <pc:sldMk cId="109857222" sldId="256"/>
            <ac:spMk id="10" creationId="{210EAB6A-0BB0-C268-0BDE-0DC92782C07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sensoryprocessingdisorderparentsupport.com/how-can-school-be-more-supportive.php" TargetMode="External"/><Relationship Id="rId13" Type="http://schemas.openxmlformats.org/officeDocument/2006/relationships/hyperlink" Target="https://www.gov.wales/update-children-and-young-peoples-plan-january-2024-html" TargetMode="External"/><Relationship Id="rId3" Type="http://schemas.openxmlformats.org/officeDocument/2006/relationships/hyperlink" Target="https://contact.org.uk/help-for-families/information-advice-services/education-start/education-learning-wales/support-in-education-wales/" TargetMode="External"/><Relationship Id="rId7" Type="http://schemas.openxmlformats.org/officeDocument/2006/relationships/hyperlink" Target="https://www.nhs.uk/conditions/social-care-and-support-guide/caring-for-children-and-young-people/children-and-young-peoples-services/" TargetMode="External"/><Relationship Id="rId12" Type="http://schemas.openxmlformats.org/officeDocument/2006/relationships/hyperlink" Target="http://www.gov.wales/" TargetMode="External"/><Relationship Id="rId2" Type="http://schemas.openxmlformats.org/officeDocument/2006/relationships/hyperlink" Target="https://www.choosingtherapy.com/sensory-processing-disorder/" TargetMode="External"/><Relationship Id="rId1" Type="http://schemas.openxmlformats.org/officeDocument/2006/relationships/slideLayout" Target="../slideLayouts/slideLayout7.xml"/><Relationship Id="rId6" Type="http://schemas.openxmlformats.org/officeDocument/2006/relationships/hyperlink" Target="https://www.fluenschildrenstherapy.com/sensory-processing-disorder/#:~:text=For%20example%2C%20if%20a%20child,attention%20to%20many%20other%20sounds." TargetMode="External"/><Relationship Id="rId11" Type="http://schemas.openxmlformats.org/officeDocument/2006/relationships/hyperlink" Target="https://www.asdclinic.co.uk/conditions/sensory-processing-disorder/occupational-therapy-for-sensory-processing-disorder.php" TargetMode="External"/><Relationship Id="rId5" Type="http://schemas.openxmlformats.org/officeDocument/2006/relationships/hyperlink" Target="https://www.healthline.com/health/childrens-health/sensory-issues-in-children#other-conditions" TargetMode="External"/><Relationship Id="rId10" Type="http://schemas.openxmlformats.org/officeDocument/2006/relationships/hyperlink" Target="http://www.asdclinic.co.uk/" TargetMode="External"/><Relationship Id="rId4" Type="http://schemas.openxmlformats.org/officeDocument/2006/relationships/hyperlink" Target="https://familydoctor.org/condition/sensory-processing-disorder-spd/" TargetMode="External"/><Relationship Id="rId9" Type="http://schemas.openxmlformats.org/officeDocument/2006/relationships/hyperlink" Target="https://sensoryhealth.org/basic/about-sp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5184" y="-137807"/>
            <a:ext cx="7990481" cy="652703"/>
          </a:xfrm>
        </p:spPr>
        <p:txBody>
          <a:bodyPr>
            <a:normAutofit/>
          </a:bodyPr>
          <a:lstStyle/>
          <a:p>
            <a:r>
              <a:rPr lang="en-US" sz="3200" b="1" u="sng" dirty="0"/>
              <a:t>Sensory Processing Disorder  </a:t>
            </a:r>
            <a:endParaRPr lang="en-US" sz="3600" b="1" u="sng" dirty="0"/>
          </a:p>
        </p:txBody>
      </p:sp>
      <p:sp>
        <p:nvSpPr>
          <p:cNvPr id="7" name="Rectangle: Rounded Corners 6">
            <a:extLst>
              <a:ext uri="{FF2B5EF4-FFF2-40B4-BE49-F238E27FC236}">
                <a16:creationId xmlns:a16="http://schemas.microsoft.com/office/drawing/2014/main" id="{26CF3557-2E3B-48B9-C726-B87EECC83AB8}"/>
              </a:ext>
            </a:extLst>
          </p:cNvPr>
          <p:cNvSpPr/>
          <p:nvPr/>
        </p:nvSpPr>
        <p:spPr>
          <a:xfrm>
            <a:off x="7693023" y="3615789"/>
            <a:ext cx="4184952" cy="2456433"/>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u="sng" dirty="0">
                <a:solidFill>
                  <a:schemeClr val="bg1"/>
                </a:solidFill>
                <a:ea typeface="+mn-lt"/>
                <a:cs typeface="+mn-lt"/>
              </a:rPr>
              <a:t>What can schools do to support children?</a:t>
            </a:r>
          </a:p>
          <a:p>
            <a:r>
              <a:rPr lang="en-US" sz="1200" dirty="0">
                <a:solidFill>
                  <a:schemeClr val="bg1"/>
                </a:solidFill>
                <a:ea typeface="+mn-lt"/>
                <a:cs typeface="+mn-lt"/>
              </a:rPr>
              <a:t>If children are suffering from SPD, it is important that schools have a greater understanding of knowledge of what it is. It is important that teachers have high quality training to make sure children feel safe and secure within the setting. Teachers may not be educated enough on what SPD is, however if teachers are getting the correct training teachers are able to creating a supportive environment  for children who suffer with sensory processing disorder. </a:t>
            </a:r>
            <a:endParaRPr lang="en-US">
              <a:solidFill>
                <a:schemeClr val="bg1"/>
              </a:solidFill>
            </a:endParaRPr>
          </a:p>
        </p:txBody>
      </p:sp>
      <p:sp>
        <p:nvSpPr>
          <p:cNvPr id="9" name="Rectangle: Rounded Corners 8">
            <a:extLst>
              <a:ext uri="{FF2B5EF4-FFF2-40B4-BE49-F238E27FC236}">
                <a16:creationId xmlns:a16="http://schemas.microsoft.com/office/drawing/2014/main" id="{C271FB38-A08E-26D1-42A2-467FAE74C51E}"/>
              </a:ext>
            </a:extLst>
          </p:cNvPr>
          <p:cNvSpPr/>
          <p:nvPr/>
        </p:nvSpPr>
        <p:spPr>
          <a:xfrm>
            <a:off x="-19449" y="2080408"/>
            <a:ext cx="4430599" cy="21119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u="sng" dirty="0">
                <a:solidFill>
                  <a:schemeClr val="bg1"/>
                </a:solidFill>
                <a:ea typeface="+mn-lt"/>
                <a:cs typeface="+mn-lt"/>
              </a:rPr>
              <a:t>How is SPD identified and diagnosed </a:t>
            </a:r>
          </a:p>
          <a:p>
            <a:r>
              <a:rPr lang="en-US" sz="1200" dirty="0">
                <a:solidFill>
                  <a:schemeClr val="bg1"/>
                </a:solidFill>
                <a:ea typeface="+mn-lt"/>
                <a:cs typeface="+mn-lt"/>
              </a:rPr>
              <a:t>If parents think a child is suffering with SPD, the child will go through screening with an occupational therapist or a physiotherapist. </a:t>
            </a:r>
            <a:r>
              <a:rPr lang="en-GB" sz="1200" dirty="0">
                <a:solidFill>
                  <a:schemeClr val="bg1"/>
                </a:solidFill>
                <a:ea typeface="+mn-lt"/>
                <a:cs typeface="+mn-lt"/>
              </a:rPr>
              <a:t>These medical professionals will do tests with the child and do different observations. These observations will involve the child's natural response to sensory stimulation, balance, coordination, posture and eye movements. </a:t>
            </a:r>
            <a:endParaRPr lang="en-US" dirty="0">
              <a:solidFill>
                <a:schemeClr val="bg1"/>
              </a:solidFill>
            </a:endParaRPr>
          </a:p>
        </p:txBody>
      </p:sp>
      <p:sp>
        <p:nvSpPr>
          <p:cNvPr id="12" name="Rectangle: Rounded Corners 11">
            <a:extLst>
              <a:ext uri="{FF2B5EF4-FFF2-40B4-BE49-F238E27FC236}">
                <a16:creationId xmlns:a16="http://schemas.microsoft.com/office/drawing/2014/main" id="{E2A5C537-ADA5-BBF6-4CBD-5DB1BF5C5505}"/>
              </a:ext>
            </a:extLst>
          </p:cNvPr>
          <p:cNvSpPr/>
          <p:nvPr/>
        </p:nvSpPr>
        <p:spPr>
          <a:xfrm>
            <a:off x="-20822" y="515639"/>
            <a:ext cx="5461389" cy="142878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u="sng" dirty="0">
                <a:solidFill>
                  <a:schemeClr val="bg1"/>
                </a:solidFill>
                <a:ea typeface="+mn-lt"/>
                <a:cs typeface="+mn-lt"/>
              </a:rPr>
              <a:t>What is sensory processing disorder?</a:t>
            </a:r>
          </a:p>
          <a:p>
            <a:r>
              <a:rPr lang="en-US" sz="1200" dirty="0">
                <a:solidFill>
                  <a:schemeClr val="bg1"/>
                </a:solidFill>
                <a:ea typeface="+mn-lt"/>
                <a:cs typeface="+mn-lt"/>
              </a:rPr>
              <a:t>Sensory processing disorder effects children in a neurological </a:t>
            </a:r>
            <a:r>
              <a:rPr lang="en-GB" sz="1200" dirty="0">
                <a:solidFill>
                  <a:schemeClr val="bg1"/>
                </a:solidFill>
                <a:ea typeface="+mn-lt"/>
                <a:cs typeface="+mn-lt"/>
              </a:rPr>
              <a:t>way. It affects the brain and the senses, people who suffer from this disorder can be much more sensitive to the five senses which are smell, touch, hearing, taste and sight (NHS). </a:t>
            </a:r>
          </a:p>
        </p:txBody>
      </p:sp>
      <p:sp>
        <p:nvSpPr>
          <p:cNvPr id="13" name="Rectangle: Rounded Corners 12">
            <a:extLst>
              <a:ext uri="{FF2B5EF4-FFF2-40B4-BE49-F238E27FC236}">
                <a16:creationId xmlns:a16="http://schemas.microsoft.com/office/drawing/2014/main" id="{E5607E1E-6096-D1EB-9D0F-A868269A7938}"/>
              </a:ext>
            </a:extLst>
          </p:cNvPr>
          <p:cNvSpPr/>
          <p:nvPr/>
        </p:nvSpPr>
        <p:spPr>
          <a:xfrm>
            <a:off x="6273613" y="-3325"/>
            <a:ext cx="5088396" cy="1813685"/>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u="sng" dirty="0">
                <a:solidFill>
                  <a:schemeClr val="bg1"/>
                </a:solidFill>
                <a:ea typeface="+mn-lt"/>
                <a:cs typeface="+mn-lt"/>
              </a:rPr>
              <a:t>What can help with sensory processing disorder?</a:t>
            </a:r>
          </a:p>
          <a:p>
            <a:r>
              <a:rPr lang="en-US" sz="1200" dirty="0">
                <a:solidFill>
                  <a:schemeClr val="bg1"/>
                </a:solidFill>
                <a:ea typeface="+mn-lt"/>
                <a:cs typeface="+mn-lt"/>
              </a:rPr>
              <a:t>If children are really struggling with SPD, having therapy will be the best option for the child. Having therapy allows children to understand how they feel within themselves and how to deal with challenges that the child may face. There are many different </a:t>
            </a:r>
            <a:r>
              <a:rPr lang="en-GB" sz="1200" dirty="0">
                <a:solidFill>
                  <a:schemeClr val="bg1"/>
                </a:solidFill>
                <a:ea typeface="+mn-lt"/>
                <a:cs typeface="+mn-lt"/>
              </a:rPr>
              <a:t>therapies that children can have. These therapies focus on if the child is oversensitive, under-sensitive or both. </a:t>
            </a:r>
            <a:endParaRPr lang="en-US" dirty="0">
              <a:solidFill>
                <a:schemeClr val="bg1"/>
              </a:solidFill>
            </a:endParaRPr>
          </a:p>
        </p:txBody>
      </p:sp>
      <p:sp>
        <p:nvSpPr>
          <p:cNvPr id="14" name="Rectangle: Rounded Corners 13">
            <a:extLst>
              <a:ext uri="{FF2B5EF4-FFF2-40B4-BE49-F238E27FC236}">
                <a16:creationId xmlns:a16="http://schemas.microsoft.com/office/drawing/2014/main" id="{B9231D09-8782-797C-A216-0AFF66355BDC}"/>
              </a:ext>
            </a:extLst>
          </p:cNvPr>
          <p:cNvSpPr/>
          <p:nvPr/>
        </p:nvSpPr>
        <p:spPr>
          <a:xfrm>
            <a:off x="6591021" y="1984855"/>
            <a:ext cx="5459950" cy="1448430"/>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rtl="0"/>
            <a:r>
              <a:rPr lang="en-US" sz="1800" u="sng" baseline="0" dirty="0">
                <a:solidFill>
                  <a:schemeClr val="bg1"/>
                </a:solidFill>
                <a:latin typeface="Aptos"/>
                <a:ea typeface="Segoe UI"/>
                <a:cs typeface="Segoe UI"/>
              </a:rPr>
              <a:t>What can cause sensory processing disorder? </a:t>
            </a:r>
            <a:r>
              <a:rPr lang="en-US" sz="1800" u="sng" dirty="0">
                <a:solidFill>
                  <a:schemeClr val="bg1"/>
                </a:solidFill>
                <a:latin typeface="Aptos"/>
                <a:ea typeface="Segoe UI"/>
                <a:cs typeface="Segoe UI"/>
              </a:rPr>
              <a:t>​</a:t>
            </a:r>
          </a:p>
          <a:p>
            <a:pPr rtl="0"/>
            <a:r>
              <a:rPr lang="en-US" sz="1200" baseline="0" dirty="0">
                <a:solidFill>
                  <a:schemeClr val="bg1"/>
                </a:solidFill>
                <a:latin typeface="Aptos"/>
                <a:ea typeface="Segoe UI"/>
                <a:cs typeface="Segoe UI"/>
              </a:rPr>
              <a:t>It is not known what can cause sensory processing disorder however, researches have an idea that it is caused by the child's sensory pathways within the brain. This disorder is very common in a lot of other additional needs children as well.  Some children may show a bigger reaction to physical contact or noises but then some children can show a delayed reaction </a:t>
            </a:r>
            <a:endParaRPr lang="en-US" dirty="0">
              <a:solidFill>
                <a:schemeClr val="bg1"/>
              </a:solidFill>
            </a:endParaRPr>
          </a:p>
        </p:txBody>
      </p:sp>
      <p:sp>
        <p:nvSpPr>
          <p:cNvPr id="15" name="Rectangle: Rounded Corners 14">
            <a:extLst>
              <a:ext uri="{FF2B5EF4-FFF2-40B4-BE49-F238E27FC236}">
                <a16:creationId xmlns:a16="http://schemas.microsoft.com/office/drawing/2014/main" id="{07CEDA90-C0D7-6484-03BD-957BD2FBFC49}"/>
              </a:ext>
            </a:extLst>
          </p:cNvPr>
          <p:cNvSpPr/>
          <p:nvPr/>
        </p:nvSpPr>
        <p:spPr>
          <a:xfrm>
            <a:off x="146205" y="4431336"/>
            <a:ext cx="4091733" cy="19384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u="sng" dirty="0">
                <a:solidFill>
                  <a:schemeClr val="bg1"/>
                </a:solidFill>
                <a:ea typeface="+mn-lt"/>
                <a:cs typeface="+mn-lt"/>
              </a:rPr>
              <a:t>How is SPD identified and diagnosed</a:t>
            </a:r>
            <a:r>
              <a:rPr lang="en-US" dirty="0">
                <a:solidFill>
                  <a:schemeClr val="bg1"/>
                </a:solidFill>
                <a:ea typeface="+mn-lt"/>
                <a:cs typeface="+mn-lt"/>
              </a:rPr>
              <a:t> </a:t>
            </a:r>
          </a:p>
          <a:p>
            <a:r>
              <a:rPr lang="en-US" sz="1200" dirty="0">
                <a:solidFill>
                  <a:schemeClr val="bg1"/>
                </a:solidFill>
                <a:ea typeface="+mn-lt"/>
                <a:cs typeface="+mn-lt"/>
              </a:rPr>
              <a:t>If parents think a child is suffering with SPD, the child will go through screening with an occupational therapist or a physiotherapist. </a:t>
            </a:r>
            <a:r>
              <a:rPr lang="en-GB" sz="1200" dirty="0">
                <a:solidFill>
                  <a:schemeClr val="bg1"/>
                </a:solidFill>
                <a:ea typeface="+mn-lt"/>
                <a:cs typeface="+mn-lt"/>
              </a:rPr>
              <a:t>These medical professionals will do tests with the child and do different observations. These observations will involve the child's natural response to sensory stimulation, balance, coordination, posture and eye movements. </a:t>
            </a:r>
            <a:endParaRPr lang="en-US" dirty="0">
              <a:solidFill>
                <a:schemeClr val="bg1"/>
              </a:solidFill>
            </a:endParaRPr>
          </a:p>
        </p:txBody>
      </p:sp>
      <p:sp>
        <p:nvSpPr>
          <p:cNvPr id="16" name="Rectangle: Rounded Corners 15">
            <a:extLst>
              <a:ext uri="{FF2B5EF4-FFF2-40B4-BE49-F238E27FC236}">
                <a16:creationId xmlns:a16="http://schemas.microsoft.com/office/drawing/2014/main" id="{74007D7C-091C-CB88-F289-0ED7012D77BD}"/>
              </a:ext>
            </a:extLst>
          </p:cNvPr>
          <p:cNvSpPr/>
          <p:nvPr/>
        </p:nvSpPr>
        <p:spPr>
          <a:xfrm>
            <a:off x="4414534" y="3614290"/>
            <a:ext cx="3133537" cy="3199312"/>
          </a:xfrm>
          <a:prstGeom prst="roundRect">
            <a:avLst/>
          </a:prstGeom>
          <a:solidFill>
            <a:srgbClr val="F07373"/>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u="sng" dirty="0"/>
              <a:t>One to one support</a:t>
            </a:r>
          </a:p>
          <a:p>
            <a:r>
              <a:rPr lang="en-US" sz="1200" dirty="0"/>
              <a:t>The NHS suggests that if a practitioner or a parent is worried about their child it is important that having a one to one may help the child develop. It is important that the child gets the best help possible.  In 2022 the Welsh Government created a children and young people plan, this was put in place to give the best support to children in Wales. This plan supports the United Nations convention on the Rights of the Child and wants all children to be safe, secure and supported. </a:t>
            </a:r>
            <a:endParaRPr lang="en-US" u="sng" dirty="0"/>
          </a:p>
        </p:txBody>
      </p:sp>
      <p:sp>
        <p:nvSpPr>
          <p:cNvPr id="4" name="TextBox 3">
            <a:extLst>
              <a:ext uri="{FF2B5EF4-FFF2-40B4-BE49-F238E27FC236}">
                <a16:creationId xmlns:a16="http://schemas.microsoft.com/office/drawing/2014/main" id="{9BD27FCB-8749-7FB7-FAAB-CC5C032DE241}"/>
              </a:ext>
            </a:extLst>
          </p:cNvPr>
          <p:cNvSpPr txBox="1"/>
          <p:nvPr/>
        </p:nvSpPr>
        <p:spPr>
          <a:xfrm>
            <a:off x="7930444" y="6208888"/>
            <a:ext cx="40075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Student number - 2216017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185817-13B9-CCC8-712F-5F1A117DA069}"/>
              </a:ext>
            </a:extLst>
          </p:cNvPr>
          <p:cNvSpPr txBox="1"/>
          <p:nvPr/>
        </p:nvSpPr>
        <p:spPr>
          <a:xfrm>
            <a:off x="0" y="-1"/>
            <a:ext cx="47836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Student number – 2216017</a:t>
            </a:r>
          </a:p>
          <a:p>
            <a:endParaRPr lang="en-US" dirty="0"/>
          </a:p>
          <a:p>
            <a:r>
              <a:rPr lang="en-US" b="1" dirty="0"/>
              <a:t>Reference list</a:t>
            </a:r>
          </a:p>
        </p:txBody>
      </p:sp>
      <p:sp>
        <p:nvSpPr>
          <p:cNvPr id="3" name="TextBox 2">
            <a:extLst>
              <a:ext uri="{FF2B5EF4-FFF2-40B4-BE49-F238E27FC236}">
                <a16:creationId xmlns:a16="http://schemas.microsoft.com/office/drawing/2014/main" id="{1C2DCBB8-F815-0266-F576-4C2AA66E8A84}"/>
              </a:ext>
            </a:extLst>
          </p:cNvPr>
          <p:cNvSpPr txBox="1"/>
          <p:nvPr/>
        </p:nvSpPr>
        <p:spPr>
          <a:xfrm>
            <a:off x="112888" y="1030110"/>
            <a:ext cx="11401777"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Choosing therapy (</a:t>
            </a:r>
            <a:r>
              <a:rPr lang="en-GB" sz="1200" dirty="0" err="1">
                <a:ea typeface="+mn-lt"/>
                <a:cs typeface="+mn-lt"/>
              </a:rPr>
              <a:t>n.d</a:t>
            </a:r>
            <a:r>
              <a:rPr lang="en-GB" sz="1200" dirty="0">
                <a:ea typeface="+mn-lt"/>
                <a:cs typeface="+mn-lt"/>
              </a:rPr>
              <a:t>) </a:t>
            </a:r>
            <a:r>
              <a:rPr lang="en-GB" sz="1200" i="1" dirty="0">
                <a:ea typeface="+mn-lt"/>
                <a:cs typeface="+mn-lt"/>
              </a:rPr>
              <a:t>Sensory Processing Disorder: Signs symptoms and treatments </a:t>
            </a:r>
            <a:r>
              <a:rPr lang="en-GB" sz="1200" dirty="0">
                <a:ea typeface="+mn-lt"/>
                <a:cs typeface="+mn-lt"/>
              </a:rPr>
              <a:t>[online] Available at: </a:t>
            </a:r>
            <a:r>
              <a:rPr lang="en-US" sz="1200" u="sng" dirty="0">
                <a:ea typeface="+mn-lt"/>
                <a:cs typeface="+mn-lt"/>
                <a:hlinkClick r:id="rId2"/>
              </a:rPr>
              <a:t>https://www.choosingtherapy.com/sensory-processing-disorder/</a:t>
            </a:r>
            <a:r>
              <a:rPr lang="en-US" sz="1200" dirty="0">
                <a:ea typeface="+mn-lt"/>
                <a:cs typeface="+mn-lt"/>
              </a:rPr>
              <a:t> (Accessed date 15</a:t>
            </a:r>
            <a:r>
              <a:rPr lang="en-US" sz="1200" baseline="30000" dirty="0">
                <a:ea typeface="+mn-lt"/>
                <a:cs typeface="+mn-lt"/>
              </a:rPr>
              <a:t>th</a:t>
            </a:r>
            <a:r>
              <a:rPr lang="en-US" sz="1200" dirty="0">
                <a:ea typeface="+mn-lt"/>
                <a:cs typeface="+mn-lt"/>
              </a:rPr>
              <a:t> of may)</a:t>
            </a:r>
          </a:p>
          <a:p>
            <a:endParaRPr lang="en-US" sz="1400" dirty="0">
              <a:ea typeface="+mn-lt"/>
              <a:cs typeface="+mn-lt"/>
            </a:endParaRPr>
          </a:p>
          <a:p>
            <a:r>
              <a:rPr lang="en-GB" sz="1200" dirty="0">
                <a:ea typeface="+mn-lt"/>
                <a:cs typeface="+mn-lt"/>
              </a:rPr>
              <a:t>Contact (</a:t>
            </a:r>
            <a:r>
              <a:rPr lang="en-GB" sz="1200" err="1">
                <a:ea typeface="+mn-lt"/>
                <a:cs typeface="+mn-lt"/>
              </a:rPr>
              <a:t>n.d</a:t>
            </a:r>
            <a:r>
              <a:rPr lang="en-GB" sz="1200" dirty="0">
                <a:ea typeface="+mn-lt"/>
                <a:cs typeface="+mn-lt"/>
              </a:rPr>
              <a:t>) </a:t>
            </a:r>
            <a:r>
              <a:rPr lang="en-GB" sz="1200" i="1" dirty="0">
                <a:ea typeface="+mn-lt"/>
                <a:cs typeface="+mn-lt"/>
              </a:rPr>
              <a:t>Support under the ALN framework. </a:t>
            </a:r>
            <a:r>
              <a:rPr lang="en-GB" sz="1200" dirty="0">
                <a:ea typeface="+mn-lt"/>
                <a:cs typeface="+mn-lt"/>
              </a:rPr>
              <a:t>[online] Available at:</a:t>
            </a:r>
            <a:r>
              <a:rPr lang="en-US" sz="1200" u="sng" dirty="0">
                <a:ea typeface="+mn-lt"/>
                <a:cs typeface="+mn-lt"/>
                <a:hlinkClick r:id="rId3"/>
              </a:rPr>
              <a:t>https://contact.org.uk/help-for-families/information-advice-services/education-start/education-learning-wales/support-in-education-wales/</a:t>
            </a:r>
            <a:r>
              <a:rPr lang="en-US" sz="1200" dirty="0">
                <a:ea typeface="+mn-lt"/>
                <a:cs typeface="+mn-lt"/>
              </a:rPr>
              <a:t> (Accessed date 15</a:t>
            </a:r>
            <a:r>
              <a:rPr lang="en-US" sz="1200" baseline="30000" dirty="0">
                <a:ea typeface="+mn-lt"/>
                <a:cs typeface="+mn-lt"/>
              </a:rPr>
              <a:t>th</a:t>
            </a:r>
            <a:r>
              <a:rPr lang="en-US" sz="1200" dirty="0">
                <a:ea typeface="+mn-lt"/>
                <a:cs typeface="+mn-lt"/>
              </a:rPr>
              <a:t> of May)</a:t>
            </a:r>
          </a:p>
          <a:p>
            <a:endParaRPr lang="en-US" sz="1200" dirty="0">
              <a:ea typeface="+mn-lt"/>
              <a:cs typeface="+mn-lt"/>
            </a:endParaRPr>
          </a:p>
          <a:p>
            <a:r>
              <a:rPr lang="en-GB" sz="1200" dirty="0">
                <a:ea typeface="+mn-lt"/>
                <a:cs typeface="+mn-lt"/>
              </a:rPr>
              <a:t>Familydoctor.org (2018). </a:t>
            </a:r>
            <a:r>
              <a:rPr lang="en-GB" sz="1200" i="1" dirty="0">
                <a:ea typeface="+mn-lt"/>
                <a:cs typeface="+mn-lt"/>
              </a:rPr>
              <a:t>Sensory processing Disorder (</a:t>
            </a:r>
            <a:r>
              <a:rPr lang="en-GB" sz="1200" i="1" err="1">
                <a:ea typeface="+mn-lt"/>
                <a:cs typeface="+mn-lt"/>
              </a:rPr>
              <a:t>Spd</a:t>
            </a:r>
            <a:r>
              <a:rPr lang="en-GB" sz="1200" i="1" dirty="0">
                <a:ea typeface="+mn-lt"/>
                <a:cs typeface="+mn-lt"/>
              </a:rPr>
              <a:t>) familydoctor.org [</a:t>
            </a:r>
            <a:r>
              <a:rPr lang="en-GB" sz="1200" dirty="0">
                <a:ea typeface="+mn-lt"/>
                <a:cs typeface="+mn-lt"/>
              </a:rPr>
              <a:t>online] Available at: </a:t>
            </a:r>
            <a:r>
              <a:rPr lang="en-US" sz="1200" u="sng" dirty="0">
                <a:ea typeface="+mn-lt"/>
                <a:cs typeface="+mn-lt"/>
                <a:hlinkClick r:id="rId4"/>
              </a:rPr>
              <a:t>https://familydoctor.org/condition/sensory-processing-disorder-spd/</a:t>
            </a:r>
            <a:r>
              <a:rPr lang="en-US" sz="1200" dirty="0">
                <a:ea typeface="+mn-lt"/>
                <a:cs typeface="+mn-lt"/>
              </a:rPr>
              <a:t> (Accessed date 13</a:t>
            </a:r>
            <a:r>
              <a:rPr lang="en-US" sz="1200" baseline="30000" dirty="0">
                <a:ea typeface="+mn-lt"/>
                <a:cs typeface="+mn-lt"/>
              </a:rPr>
              <a:t>th</a:t>
            </a:r>
            <a:r>
              <a:rPr lang="en-US" sz="1200" dirty="0">
                <a:ea typeface="+mn-lt"/>
                <a:cs typeface="+mn-lt"/>
              </a:rPr>
              <a:t> of May )</a:t>
            </a:r>
          </a:p>
          <a:p>
            <a:endParaRPr lang="en-US" sz="1200" dirty="0">
              <a:ea typeface="+mn-lt"/>
              <a:cs typeface="+mn-lt"/>
            </a:endParaRPr>
          </a:p>
          <a:p>
            <a:r>
              <a:rPr lang="en-GB" sz="1200" dirty="0">
                <a:ea typeface="+mn-lt"/>
                <a:cs typeface="+mn-lt"/>
              </a:rPr>
              <a:t>Healthline (2022). </a:t>
            </a:r>
            <a:r>
              <a:rPr lang="en-GB" sz="1200" i="1" dirty="0">
                <a:ea typeface="+mn-lt"/>
                <a:cs typeface="+mn-lt"/>
              </a:rPr>
              <a:t>Sensory Processing disorder: symptoms, causes, treatment [</a:t>
            </a:r>
            <a:r>
              <a:rPr lang="en-GB" sz="1200" dirty="0">
                <a:ea typeface="+mn-lt"/>
                <a:cs typeface="+mn-lt"/>
              </a:rPr>
              <a:t>online] Available at: </a:t>
            </a:r>
            <a:r>
              <a:rPr lang="en-GB" sz="1200" u="sng" dirty="0">
                <a:ea typeface="+mn-lt"/>
                <a:cs typeface="+mn-lt"/>
                <a:hlinkClick r:id="rId5"/>
              </a:rPr>
              <a:t>https://www.healthline.com/health/childrens-health/sensory-issues-in-children#other-conditions</a:t>
            </a:r>
            <a:r>
              <a:rPr lang="en-GB" sz="1200" dirty="0">
                <a:ea typeface="+mn-lt"/>
                <a:cs typeface="+mn-lt"/>
              </a:rPr>
              <a:t> (Accessed date 13</a:t>
            </a:r>
            <a:r>
              <a:rPr lang="en-GB" sz="1200" baseline="30000" dirty="0">
                <a:ea typeface="+mn-lt"/>
                <a:cs typeface="+mn-lt"/>
              </a:rPr>
              <a:t>th</a:t>
            </a:r>
            <a:r>
              <a:rPr lang="en-GB" sz="1200" dirty="0">
                <a:ea typeface="+mn-lt"/>
                <a:cs typeface="+mn-lt"/>
              </a:rPr>
              <a:t> of May)</a:t>
            </a:r>
          </a:p>
          <a:p>
            <a:endParaRPr lang="en-GB" sz="1200" dirty="0">
              <a:ea typeface="+mn-lt"/>
              <a:cs typeface="+mn-lt"/>
            </a:endParaRPr>
          </a:p>
          <a:p>
            <a:r>
              <a:rPr lang="en-US" sz="1200" err="1">
                <a:ea typeface="+mn-lt"/>
                <a:cs typeface="+mn-lt"/>
              </a:rPr>
              <a:t>Fluens</a:t>
            </a:r>
            <a:r>
              <a:rPr lang="en-US" sz="1200" dirty="0">
                <a:ea typeface="+mn-lt"/>
                <a:cs typeface="+mn-lt"/>
              </a:rPr>
              <a:t> </a:t>
            </a:r>
            <a:r>
              <a:rPr lang="en-US" sz="1200" err="1">
                <a:ea typeface="+mn-lt"/>
                <a:cs typeface="+mn-lt"/>
              </a:rPr>
              <a:t>childrens</a:t>
            </a:r>
            <a:r>
              <a:rPr lang="en-US" sz="1200" dirty="0">
                <a:ea typeface="+mn-lt"/>
                <a:cs typeface="+mn-lt"/>
              </a:rPr>
              <a:t> therapy (2017) </a:t>
            </a:r>
            <a:r>
              <a:rPr lang="en-US" sz="1200" i="1" dirty="0">
                <a:ea typeface="+mn-lt"/>
                <a:cs typeface="+mn-lt"/>
              </a:rPr>
              <a:t>How sensory processing disorder affects communication </a:t>
            </a:r>
            <a:r>
              <a:rPr lang="en-US" sz="1200" dirty="0">
                <a:ea typeface="+mn-lt"/>
                <a:cs typeface="+mn-lt"/>
              </a:rPr>
              <a:t>[online] Available at:</a:t>
            </a:r>
            <a:r>
              <a:rPr lang="en-US" sz="1200" u="sng" dirty="0">
                <a:ea typeface="+mn-lt"/>
                <a:cs typeface="+mn-lt"/>
                <a:hlinkClick r:id="rId6"/>
              </a:rPr>
              <a:t>https://www.fluenschildrenstherapy.com/sensory-processing-disorder/#:~:text=For%20example%2C%20if%20a%20child,attention%20to%20many%20other%20sounds.</a:t>
            </a:r>
            <a:r>
              <a:rPr lang="en-US" sz="1200" dirty="0">
                <a:ea typeface="+mn-lt"/>
                <a:cs typeface="+mn-lt"/>
              </a:rPr>
              <a:t> (Accessed date 15</a:t>
            </a:r>
            <a:r>
              <a:rPr lang="en-US" sz="1200" baseline="30000" dirty="0">
                <a:ea typeface="+mn-lt"/>
                <a:cs typeface="+mn-lt"/>
              </a:rPr>
              <a:t>th</a:t>
            </a:r>
            <a:r>
              <a:rPr lang="en-US" sz="1200" dirty="0">
                <a:ea typeface="+mn-lt"/>
                <a:cs typeface="+mn-lt"/>
              </a:rPr>
              <a:t> of May)</a:t>
            </a:r>
          </a:p>
          <a:p>
            <a:endParaRPr lang="en-US" sz="1200" dirty="0">
              <a:ea typeface="+mn-lt"/>
              <a:cs typeface="+mn-lt"/>
            </a:endParaRPr>
          </a:p>
          <a:p>
            <a:endParaRPr lang="en-US" sz="1200" dirty="0">
              <a:ea typeface="+mn-lt"/>
              <a:cs typeface="+mn-lt"/>
            </a:endParaRPr>
          </a:p>
          <a:p>
            <a:r>
              <a:rPr lang="en-GB" sz="1200" dirty="0">
                <a:ea typeface="+mn-lt"/>
                <a:cs typeface="+mn-lt"/>
              </a:rPr>
              <a:t>NHS choices (2023) </a:t>
            </a:r>
            <a:r>
              <a:rPr lang="en-GB" sz="1200" i="1" dirty="0">
                <a:ea typeface="+mn-lt"/>
                <a:cs typeface="+mn-lt"/>
              </a:rPr>
              <a:t>Children’s and young people’s services </a:t>
            </a:r>
            <a:r>
              <a:rPr lang="en-GB" sz="1200" dirty="0">
                <a:ea typeface="+mn-lt"/>
                <a:cs typeface="+mn-lt"/>
              </a:rPr>
              <a:t>[online] NHS. Available at: </a:t>
            </a:r>
            <a:r>
              <a:rPr lang="en-US" sz="1200" u="sng" dirty="0">
                <a:ea typeface="+mn-lt"/>
                <a:cs typeface="+mn-lt"/>
                <a:hlinkClick r:id="rId7"/>
              </a:rPr>
              <a:t>https://www.nhs.uk/conditions/social-care-and-support-guide/caring-for-children-and-young-people/children-and-young-peoples-services/</a:t>
            </a:r>
            <a:r>
              <a:rPr lang="en-US" sz="1200" dirty="0">
                <a:ea typeface="+mn-lt"/>
                <a:cs typeface="+mn-lt"/>
              </a:rPr>
              <a:t> (Accessed date 15</a:t>
            </a:r>
            <a:r>
              <a:rPr lang="en-US" sz="1200" baseline="30000" dirty="0">
                <a:ea typeface="+mn-lt"/>
                <a:cs typeface="+mn-lt"/>
              </a:rPr>
              <a:t>th</a:t>
            </a:r>
            <a:r>
              <a:rPr lang="en-US" sz="1200" dirty="0">
                <a:ea typeface="+mn-lt"/>
                <a:cs typeface="+mn-lt"/>
              </a:rPr>
              <a:t> of may )</a:t>
            </a:r>
          </a:p>
          <a:p>
            <a:endParaRPr lang="en-US" sz="1200" dirty="0">
              <a:ea typeface="+mn-lt"/>
              <a:cs typeface="+mn-lt"/>
            </a:endParaRPr>
          </a:p>
          <a:p>
            <a:r>
              <a:rPr lang="en-GB" sz="1200" dirty="0">
                <a:ea typeface="+mn-lt"/>
                <a:cs typeface="+mn-lt"/>
              </a:rPr>
              <a:t>Sensoryprocessingdisorderparentsupport.com (</a:t>
            </a:r>
            <a:r>
              <a:rPr lang="en-GB" sz="1200" dirty="0" err="1">
                <a:ea typeface="+mn-lt"/>
                <a:cs typeface="+mn-lt"/>
              </a:rPr>
              <a:t>n.d</a:t>
            </a:r>
            <a:r>
              <a:rPr lang="en-GB" sz="1200" dirty="0">
                <a:ea typeface="+mn-lt"/>
                <a:cs typeface="+mn-lt"/>
              </a:rPr>
              <a:t>) </a:t>
            </a:r>
            <a:r>
              <a:rPr lang="en-GB" sz="1200" i="1" dirty="0">
                <a:ea typeface="+mn-lt"/>
                <a:cs typeface="+mn-lt"/>
              </a:rPr>
              <a:t>How can schools be more supportive to children with SPD? </a:t>
            </a:r>
            <a:r>
              <a:rPr lang="en-GB" sz="1200" dirty="0">
                <a:ea typeface="+mn-lt"/>
                <a:cs typeface="+mn-lt"/>
              </a:rPr>
              <a:t>[online] Available at: </a:t>
            </a:r>
            <a:r>
              <a:rPr lang="en-US" sz="1200" u="sng" dirty="0">
                <a:ea typeface="+mn-lt"/>
                <a:cs typeface="+mn-lt"/>
                <a:hlinkClick r:id="rId8"/>
              </a:rPr>
              <a:t>https://sensoryprocessingdisorderparentsupport.com/how-can-school-be-more-supportive.php</a:t>
            </a:r>
            <a:r>
              <a:rPr lang="en-US" sz="1200" dirty="0">
                <a:ea typeface="+mn-lt"/>
                <a:cs typeface="+mn-lt"/>
              </a:rPr>
              <a:t> (Accessed date 15</a:t>
            </a:r>
            <a:r>
              <a:rPr lang="en-US" sz="1200" baseline="30000" dirty="0">
                <a:ea typeface="+mn-lt"/>
                <a:cs typeface="+mn-lt"/>
              </a:rPr>
              <a:t>th</a:t>
            </a:r>
            <a:r>
              <a:rPr lang="en-US" sz="1200" dirty="0">
                <a:ea typeface="+mn-lt"/>
                <a:cs typeface="+mn-lt"/>
              </a:rPr>
              <a:t> of may) </a:t>
            </a:r>
          </a:p>
          <a:p>
            <a:endParaRPr lang="en-US" sz="1200" dirty="0">
              <a:ea typeface="+mn-lt"/>
              <a:cs typeface="+mn-lt"/>
            </a:endParaRPr>
          </a:p>
          <a:p>
            <a:r>
              <a:rPr lang="en-GB" sz="1200" dirty="0">
                <a:ea typeface="+mn-lt"/>
                <a:cs typeface="+mn-lt"/>
              </a:rPr>
              <a:t>Sensoryhealth.org (</a:t>
            </a:r>
            <a:r>
              <a:rPr lang="en-GB" sz="1200" err="1">
                <a:ea typeface="+mn-lt"/>
                <a:cs typeface="+mn-lt"/>
              </a:rPr>
              <a:t>n.d</a:t>
            </a:r>
            <a:r>
              <a:rPr lang="en-GB" sz="1200" dirty="0">
                <a:ea typeface="+mn-lt"/>
                <a:cs typeface="+mn-lt"/>
              </a:rPr>
              <a:t>) </a:t>
            </a:r>
            <a:r>
              <a:rPr lang="en-GB" sz="1200" i="1" dirty="0">
                <a:ea typeface="+mn-lt"/>
                <a:cs typeface="+mn-lt"/>
              </a:rPr>
              <a:t>About SPD </a:t>
            </a:r>
            <a:r>
              <a:rPr lang="en-GB" sz="1200" dirty="0">
                <a:ea typeface="+mn-lt"/>
                <a:cs typeface="+mn-lt"/>
              </a:rPr>
              <a:t>[online] Available at: </a:t>
            </a:r>
            <a:r>
              <a:rPr lang="en-GB" sz="1200" u="sng" dirty="0">
                <a:ea typeface="+mn-lt"/>
                <a:cs typeface="+mn-lt"/>
                <a:hlinkClick r:id="rId9"/>
              </a:rPr>
              <a:t>https://sensoryhealth.org/basic/about-spd</a:t>
            </a:r>
            <a:r>
              <a:rPr lang="en-GB" sz="1200" dirty="0">
                <a:ea typeface="+mn-lt"/>
                <a:cs typeface="+mn-lt"/>
              </a:rPr>
              <a:t> (Accessed date 13</a:t>
            </a:r>
            <a:r>
              <a:rPr lang="en-GB" sz="1200" baseline="30000" dirty="0">
                <a:ea typeface="+mn-lt"/>
                <a:cs typeface="+mn-lt"/>
              </a:rPr>
              <a:t>th</a:t>
            </a:r>
            <a:r>
              <a:rPr lang="en-GB" sz="1200" dirty="0">
                <a:ea typeface="+mn-lt"/>
                <a:cs typeface="+mn-lt"/>
              </a:rPr>
              <a:t> of May)</a:t>
            </a:r>
          </a:p>
          <a:p>
            <a:endParaRPr lang="en-GB" sz="1200" dirty="0">
              <a:ea typeface="+mn-lt"/>
              <a:cs typeface="+mn-lt"/>
            </a:endParaRPr>
          </a:p>
          <a:p>
            <a:r>
              <a:rPr lang="en-GB" sz="1200" u="sng" dirty="0">
                <a:ea typeface="+mn-lt"/>
                <a:cs typeface="+mn-lt"/>
                <a:hlinkClick r:id="rId10"/>
              </a:rPr>
              <a:t>www.asdclinic.co.uk</a:t>
            </a:r>
            <a:r>
              <a:rPr lang="en-GB" sz="1200" dirty="0">
                <a:ea typeface="+mn-lt"/>
                <a:cs typeface="+mn-lt"/>
              </a:rPr>
              <a:t> (</a:t>
            </a:r>
            <a:r>
              <a:rPr lang="en-GB" sz="1200" err="1">
                <a:ea typeface="+mn-lt"/>
                <a:cs typeface="+mn-lt"/>
              </a:rPr>
              <a:t>n.d</a:t>
            </a:r>
            <a:r>
              <a:rPr lang="en-GB" sz="1200" dirty="0">
                <a:ea typeface="+mn-lt"/>
                <a:cs typeface="+mn-lt"/>
              </a:rPr>
              <a:t>) </a:t>
            </a:r>
            <a:r>
              <a:rPr lang="en-GB" sz="1200" i="1" dirty="0">
                <a:ea typeface="+mn-lt"/>
                <a:cs typeface="+mn-lt"/>
              </a:rPr>
              <a:t>Occupational therapy for sensory processing disorder </a:t>
            </a:r>
            <a:r>
              <a:rPr lang="en-GB" sz="1200" dirty="0">
                <a:ea typeface="+mn-lt"/>
                <a:cs typeface="+mn-lt"/>
              </a:rPr>
              <a:t>[Online] Available at: </a:t>
            </a:r>
            <a:r>
              <a:rPr lang="en-US" sz="1200" u="sng" dirty="0">
                <a:ea typeface="+mn-lt"/>
                <a:cs typeface="+mn-lt"/>
                <a:hlinkClick r:id="rId11"/>
              </a:rPr>
              <a:t>https://www.asdclinic.co.uk/conditions/sensory-processing-disorder/occupational-therapy-for-sensory-processing-disorder.php</a:t>
            </a:r>
            <a:r>
              <a:rPr lang="en-US" sz="1200" dirty="0">
                <a:ea typeface="+mn-lt"/>
                <a:cs typeface="+mn-lt"/>
              </a:rPr>
              <a:t> (Accessed date 13</a:t>
            </a:r>
            <a:r>
              <a:rPr lang="en-US" sz="1200" baseline="30000" dirty="0">
                <a:ea typeface="+mn-lt"/>
                <a:cs typeface="+mn-lt"/>
              </a:rPr>
              <a:t>th</a:t>
            </a:r>
            <a:r>
              <a:rPr lang="en-US" sz="1200" dirty="0">
                <a:ea typeface="+mn-lt"/>
                <a:cs typeface="+mn-lt"/>
              </a:rPr>
              <a:t> of May) </a:t>
            </a:r>
          </a:p>
          <a:p>
            <a:endParaRPr lang="en-US" sz="1200" dirty="0">
              <a:ea typeface="+mn-lt"/>
              <a:cs typeface="+mn-lt"/>
            </a:endParaRPr>
          </a:p>
          <a:p>
            <a:r>
              <a:rPr lang="en-GB" sz="1200" u="sng" dirty="0">
                <a:ea typeface="+mn-lt"/>
                <a:cs typeface="+mn-lt"/>
                <a:hlinkClick r:id="rId12"/>
              </a:rPr>
              <a:t>Www.gov.wales</a:t>
            </a:r>
            <a:r>
              <a:rPr lang="en-GB" sz="1200" dirty="0">
                <a:ea typeface="+mn-lt"/>
                <a:cs typeface="+mn-lt"/>
              </a:rPr>
              <a:t>. (2024) </a:t>
            </a:r>
            <a:r>
              <a:rPr lang="en-GB" sz="1200" i="1" dirty="0">
                <a:ea typeface="+mn-lt"/>
                <a:cs typeface="+mn-lt"/>
              </a:rPr>
              <a:t>Update on the children and young people’s plan. </a:t>
            </a:r>
            <a:r>
              <a:rPr lang="en-GB" sz="1200" dirty="0">
                <a:ea typeface="+mn-lt"/>
                <a:cs typeface="+mn-lt"/>
              </a:rPr>
              <a:t>[online] Available at: </a:t>
            </a:r>
            <a:r>
              <a:rPr lang="en-US" sz="1200" u="sng" dirty="0">
                <a:ea typeface="+mn-lt"/>
                <a:cs typeface="+mn-lt"/>
                <a:hlinkClick r:id="rId13"/>
              </a:rPr>
              <a:t>https://www.gov.wales/update-children-and-young-peoples-plan-january-2024-html</a:t>
            </a:r>
            <a:r>
              <a:rPr lang="en-US" sz="1200" dirty="0">
                <a:ea typeface="+mn-lt"/>
                <a:cs typeface="+mn-lt"/>
              </a:rPr>
              <a:t> (Accessed date 15</a:t>
            </a:r>
            <a:r>
              <a:rPr lang="en-US" sz="1200" baseline="30000" dirty="0">
                <a:ea typeface="+mn-lt"/>
                <a:cs typeface="+mn-lt"/>
              </a:rPr>
              <a:t>th</a:t>
            </a:r>
            <a:r>
              <a:rPr lang="en-US" sz="1200" dirty="0">
                <a:ea typeface="+mn-lt"/>
                <a:cs typeface="+mn-lt"/>
              </a:rPr>
              <a:t> of May)</a:t>
            </a:r>
          </a:p>
        </p:txBody>
      </p:sp>
    </p:spTree>
    <p:extLst>
      <p:ext uri="{BB962C8B-B14F-4D97-AF65-F5344CB8AC3E}">
        <p14:creationId xmlns:p14="http://schemas.microsoft.com/office/powerpoint/2010/main" val="4149922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4DCFF5-A2B6-4AFA-BF9F-AFAF0865EA4E}"/>
              </a:ext>
            </a:extLst>
          </p:cNvPr>
          <p:cNvSpPr txBox="1"/>
          <p:nvPr/>
        </p:nvSpPr>
        <p:spPr>
          <a:xfrm>
            <a:off x="112889" y="253999"/>
            <a:ext cx="2271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Script </a:t>
            </a:r>
          </a:p>
        </p:txBody>
      </p:sp>
      <p:sp>
        <p:nvSpPr>
          <p:cNvPr id="3" name="TextBox 2">
            <a:extLst>
              <a:ext uri="{FF2B5EF4-FFF2-40B4-BE49-F238E27FC236}">
                <a16:creationId xmlns:a16="http://schemas.microsoft.com/office/drawing/2014/main" id="{36689F48-77D9-AC77-CD0D-4835ABD75726}"/>
              </a:ext>
            </a:extLst>
          </p:cNvPr>
          <p:cNvSpPr txBox="1"/>
          <p:nvPr/>
        </p:nvSpPr>
        <p:spPr>
          <a:xfrm>
            <a:off x="282222" y="846666"/>
            <a:ext cx="11683999"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rPr>
              <a:t>Hi all, my name is Reece and </a:t>
            </a:r>
            <a:r>
              <a:rPr lang="en-US" sz="1400" err="1">
                <a:ea typeface="+mn-lt"/>
                <a:cs typeface="+mn-lt"/>
              </a:rPr>
              <a:t>i</a:t>
            </a:r>
            <a:r>
              <a:rPr lang="en-US" sz="1400" dirty="0">
                <a:ea typeface="+mn-lt"/>
                <a:cs typeface="+mn-lt"/>
              </a:rPr>
              <a:t> will be discussing sensory processing disorder.</a:t>
            </a:r>
          </a:p>
          <a:p>
            <a:r>
              <a:rPr lang="en-US" sz="1400" dirty="0">
                <a:ea typeface="+mn-lt"/>
                <a:cs typeface="+mn-lt"/>
              </a:rPr>
              <a:t>Sensory processing disorder affects children in a neurological </a:t>
            </a:r>
            <a:r>
              <a:rPr lang="en-GB" sz="1400" dirty="0">
                <a:ea typeface="+mn-lt"/>
                <a:cs typeface="+mn-lt"/>
              </a:rPr>
              <a:t>way. It affects the brain and the senses, people who suffer from this disorder can be much more sensitive to the five senses which are smell, touch, hearing, taste and sight (NHS). </a:t>
            </a:r>
            <a:endParaRPr lang="en-US" sz="1400" dirty="0">
              <a:ea typeface="+mn-lt"/>
              <a:cs typeface="+mn-lt"/>
            </a:endParaRPr>
          </a:p>
          <a:p>
            <a:endParaRPr lang="en-US" sz="1400" dirty="0">
              <a:ea typeface="+mn-lt"/>
              <a:cs typeface="+mn-lt"/>
            </a:endParaRPr>
          </a:p>
          <a:p>
            <a:r>
              <a:rPr lang="en-GB" sz="1400" dirty="0">
                <a:ea typeface="+mn-lt"/>
                <a:cs typeface="+mn-lt"/>
              </a:rPr>
              <a:t>There are different signs and symptoms of sensory processing disorder. Hypersensitivity is one of them, this is when a child has a higher sensitivity to things like light, sound and touch. A child will get bothered by these things more as it is more sensory to them. This can also have a negative effect on that child’s mood and could make the child act out. Children may feel certain things are too bright and too loud which can make children feel stressed. </a:t>
            </a:r>
            <a:endParaRPr lang="en-US" sz="1400" dirty="0">
              <a:ea typeface="+mn-lt"/>
              <a:cs typeface="+mn-lt"/>
            </a:endParaRPr>
          </a:p>
          <a:p>
            <a:r>
              <a:rPr lang="en-GB" sz="1400" dirty="0">
                <a:ea typeface="+mn-lt"/>
                <a:cs typeface="+mn-lt"/>
              </a:rPr>
              <a:t>As stated in a report done in 2020 it is believed that some children may have this disorder because of premature birth, low weight at birth or alcohol or drug consumption at birth. (</a:t>
            </a:r>
            <a:r>
              <a:rPr lang="en-GB" sz="1400" err="1">
                <a:ea typeface="+mn-lt"/>
                <a:cs typeface="+mn-lt"/>
              </a:rPr>
              <a:t>healthline</a:t>
            </a:r>
            <a:r>
              <a:rPr lang="en-GB" sz="1400" dirty="0">
                <a:ea typeface="+mn-lt"/>
                <a:cs typeface="+mn-lt"/>
              </a:rPr>
              <a:t>). There are many other conditions and disorders that relate to sensory processing disorder such as autism and developmental delay. </a:t>
            </a:r>
            <a:endParaRPr lang="en-US" sz="1400" dirty="0">
              <a:ea typeface="+mn-lt"/>
              <a:cs typeface="+mn-lt"/>
            </a:endParaRPr>
          </a:p>
          <a:p>
            <a:r>
              <a:rPr lang="en-US" sz="1400" dirty="0">
                <a:ea typeface="+mn-lt"/>
                <a:cs typeface="+mn-lt"/>
              </a:rPr>
              <a:t>If children are really struggling with SPD, having therapy will be the best option for the child. Having therapy allows children to understand how they feel within themselves and how to deal with challenges that the child may face. There are many different </a:t>
            </a:r>
            <a:r>
              <a:rPr lang="en-GB" sz="1400" dirty="0">
                <a:ea typeface="+mn-lt"/>
                <a:cs typeface="+mn-lt"/>
              </a:rPr>
              <a:t>therapies that children can have. These therapies focus on if the child is oversensitive, under-sensitive or both. Sensory integration therapy is one of the best therapies for a child because it involves doing fun activities, children will not feel overwhelmed, children are made to feel comfortable and safe in the environment. </a:t>
            </a:r>
            <a:endParaRPr lang="en-US" sz="1400" dirty="0">
              <a:ea typeface="+mn-lt"/>
              <a:cs typeface="+mn-lt"/>
            </a:endParaRPr>
          </a:p>
          <a:p>
            <a:r>
              <a:rPr lang="en-US" sz="1400" dirty="0">
                <a:ea typeface="+mn-lt"/>
                <a:cs typeface="+mn-lt"/>
              </a:rPr>
              <a:t>If parents think a child is suffering with SPD, the child will go through screening with an occupational therapist or a physiotherapist. </a:t>
            </a:r>
            <a:r>
              <a:rPr lang="en-GB" sz="1400" dirty="0">
                <a:ea typeface="+mn-lt"/>
                <a:cs typeface="+mn-lt"/>
              </a:rPr>
              <a:t>These medical professionals will do tests with the child and do different observations. These observations will involve the child's natural response to sensory stimulation, balance, coordination, posture and eye movements. It is important that when children are being taken to have these tests that parents are discussing what symptoms they have noticed. Occupational therapists can give the best help to children who suffer with sensory processing disorder, when children are getting this support, it is enabling them to understand their feelings and how to deal with them when they get overwhelmed. </a:t>
            </a:r>
            <a:endParaRPr lang="en-US" sz="1400" dirty="0">
              <a:ea typeface="+mn-lt"/>
              <a:cs typeface="+mn-lt"/>
            </a:endParaRPr>
          </a:p>
          <a:p>
            <a:r>
              <a:rPr lang="en-GB" sz="1400" dirty="0">
                <a:ea typeface="+mn-lt"/>
                <a:cs typeface="+mn-lt"/>
              </a:rPr>
              <a:t>Therapists agree that one of the most effective ways to support children with SPD is sensory integration therapy. This therapy involves a lot of sensory activities such as bouncing and spinning, these activities allow children to regulate their sensory needs. When children are going through this therapy the occupational therapists focus on play based activities to make children more engaged and make it more fun. This is one of the best therapies for children who suffer from sensory processing disorder as it helps children to cope with SPD (ASD clinic, no date). </a:t>
            </a:r>
            <a:endParaRPr lang="en-US" sz="1200" dirty="0">
              <a:ea typeface="+mn-lt"/>
              <a:cs typeface="+mn-lt"/>
            </a:endParaRPr>
          </a:p>
          <a:p>
            <a:pPr algn="l"/>
            <a:endParaRPr lang="en-US" dirty="0"/>
          </a:p>
        </p:txBody>
      </p:sp>
    </p:spTree>
    <p:extLst>
      <p:ext uri="{BB962C8B-B14F-4D97-AF65-F5344CB8AC3E}">
        <p14:creationId xmlns:p14="http://schemas.microsoft.com/office/powerpoint/2010/main" val="10990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16BB5D-0934-8EDF-35A3-6C0202157B8F}"/>
              </a:ext>
            </a:extLst>
          </p:cNvPr>
          <p:cNvSpPr txBox="1"/>
          <p:nvPr/>
        </p:nvSpPr>
        <p:spPr>
          <a:xfrm>
            <a:off x="211666" y="239888"/>
            <a:ext cx="1174044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If children are in school, it is important that all teachers are aware of what the child is struggling with and how to support that child in the best possible way. Teachers need to make sure all staff have up to date training with SPD as children need to feel safe and secure within the environment they are in. One of the most effective ways to make sure children are being supported is having an individualise education plan (IEP), teachers must work with parents and professionals to create this plan. This plan will highlight the children’s unique needs and create moderations to the section to accommodate that child. Some of the ways staff can do this is to maybe give the child more breaks throughout the day so that child has time to relax and unwind. If a child is struggling some classrooms may create a sensory room that allows children to go in and have that calm and chill time, this will be effective as it will be full of resources that children will love and it gives children the opportunity to be themselves and be comfortable. Teachers can also make little adjustments to the room. By helping children feel less stressed and anxious it may be helpful that children who are diagnosed with SPD to have cue cards to let the child know what is coming next in their day, this will give structure to the child’ day. </a:t>
            </a:r>
            <a:endParaRPr lang="en-US" sz="1400" dirty="0">
              <a:ea typeface="+mn-lt"/>
              <a:cs typeface="+mn-lt"/>
            </a:endParaRPr>
          </a:p>
          <a:p>
            <a:r>
              <a:rPr lang="en-GB" sz="1400" dirty="0">
                <a:ea typeface="+mn-lt"/>
                <a:cs typeface="+mn-lt"/>
              </a:rPr>
              <a:t>By having a sensory room there are many resources and toys that can be included within this safe place for children. By effective communication with parents, teachers will have the full picture of what children do to enjoy and what calms the child when they are unsure on what to do. Children with SPD will be able to benefit from always have access to sensory activities this, can help the child’s sensory system and improve their concentration (sensory processing disorder parent support, no date). </a:t>
            </a:r>
            <a:endParaRPr lang="en-US" sz="1400" dirty="0">
              <a:ea typeface="+mn-lt"/>
              <a:cs typeface="+mn-lt"/>
            </a:endParaRPr>
          </a:p>
          <a:p>
            <a:r>
              <a:rPr lang="en-GB" sz="1400" dirty="0">
                <a:ea typeface="+mn-lt"/>
                <a:cs typeface="+mn-lt"/>
              </a:rPr>
              <a:t>Children who suffer with SPD may need a one-to-one support in school or creche. </a:t>
            </a:r>
            <a:r>
              <a:rPr lang="en-US" sz="1400" dirty="0">
                <a:ea typeface="+mn-lt"/>
                <a:cs typeface="+mn-lt"/>
              </a:rPr>
              <a:t>The NHS suggests that if a practitioner or parent is worried about their child, it is important that having a one-to-one may help the child develop. It is important that the child gets the best help possible.  In 2022 the Welsh Government created a children and young people plan; this was put in place to give the best support to children in Wales. This plan supports the United Nations convention on the Rights of the Child and wants all children to be safe, secure and supported. The Welsh government also put in place a new system of support for children with additional needs. This is called the ALN framework. In the ALN code for Wales, paragraph 20.4. It gives parents and early years care workers plenty of help and support to see if a child has a learning difficulty or not, this will include many person assessments on the child to give the child the best support possible. If children have a diagnosed SPD, it may help the child if they have an individual development plan (IDP). Like I have said above, children with SPD need plenty of support with resources due to their sensory issues and IDP may help children get the full support they need. </a:t>
            </a:r>
          </a:p>
          <a:p>
            <a:endParaRPr lang="en-US" sz="1200" dirty="0">
              <a:ea typeface="+mn-lt"/>
              <a:cs typeface="+mn-lt"/>
            </a:endParaRPr>
          </a:p>
          <a:p>
            <a:endParaRPr lang="en-US" sz="1200" dirty="0"/>
          </a:p>
          <a:p>
            <a:pPr algn="l"/>
            <a:endParaRPr lang="en-US" dirty="0"/>
          </a:p>
        </p:txBody>
      </p:sp>
    </p:spTree>
    <p:extLst>
      <p:ext uri="{BB962C8B-B14F-4D97-AF65-F5344CB8AC3E}">
        <p14:creationId xmlns:p14="http://schemas.microsoft.com/office/powerpoint/2010/main" val="766374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245663-29B5-C15A-AEA6-268F24A2C97C}"/>
              </a:ext>
            </a:extLst>
          </p:cNvPr>
          <p:cNvSpPr txBox="1"/>
          <p:nvPr/>
        </p:nvSpPr>
        <p:spPr>
          <a:xfrm>
            <a:off x="296333" y="239888"/>
            <a:ext cx="11429999"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rPr>
              <a:t>Children who have sensory processing disorder may have barriers and challenges when being in school or nurseries. Some children may have behavioral issues, children who are oversensitive with certain things may have reduced interactions with the environment around them. Toddlers and children may find it difficult to communicate, which becomes a barrier between the child and the practitioner. It is important that practitioners look out for what children are struggling with. Like said above, children may behave badly when getting dressed this may be because the child does not like the feel of the label that is rubbing on them, or they may feel a sensory overload. Children also not know the sign of danger which could mean the child is putting </a:t>
            </a:r>
            <a:r>
              <a:rPr lang="en-US" sz="1400" dirty="0" err="1">
                <a:ea typeface="+mn-lt"/>
                <a:cs typeface="+mn-lt"/>
              </a:rPr>
              <a:t>themseleves</a:t>
            </a:r>
            <a:r>
              <a:rPr lang="en-US" sz="1400" dirty="0">
                <a:ea typeface="+mn-lt"/>
                <a:cs typeface="+mn-lt"/>
              </a:rPr>
              <a:t> at risk, children may run into walls or people. This can also cause danger for children around them also. It is very important that staff have high quality training for sensory processing disorders to keep everyone safe. Another challenge children may face is mouthing things which are not food, this causes danger to the child as the child could choke and hurt </a:t>
            </a:r>
            <a:r>
              <a:rPr lang="en-US" sz="1400" dirty="0" err="1">
                <a:ea typeface="+mn-lt"/>
                <a:cs typeface="+mn-lt"/>
              </a:rPr>
              <a:t>themseleves</a:t>
            </a:r>
            <a:r>
              <a:rPr lang="en-US" sz="1400" dirty="0">
                <a:ea typeface="+mn-lt"/>
                <a:cs typeface="+mn-lt"/>
              </a:rPr>
              <a:t>, this is why it is important that children can have access to a room or a place which is safe for the child, which has sensory </a:t>
            </a:r>
            <a:r>
              <a:rPr lang="en-US" sz="1400" dirty="0" err="1">
                <a:ea typeface="+mn-lt"/>
                <a:cs typeface="+mn-lt"/>
              </a:rPr>
              <a:t>activites</a:t>
            </a:r>
            <a:r>
              <a:rPr lang="en-US" sz="1400" dirty="0">
                <a:ea typeface="+mn-lt"/>
                <a:cs typeface="+mn-lt"/>
              </a:rPr>
              <a:t> to calm them and have mouthing toys which the practitioners know that are safe for that child to use. </a:t>
            </a:r>
          </a:p>
          <a:p>
            <a:r>
              <a:rPr lang="en-US" sz="1400" dirty="0">
                <a:ea typeface="+mn-lt"/>
                <a:cs typeface="+mn-lt"/>
              </a:rPr>
              <a:t>Children react to sensory overload in many ways. Children may have a communication barrier; children may experience difficulty in communicating how they feel. Children who have SPD may hear background noise more clearly than other children which means this can make it very difficult for a child to focus on communicating and their communication skills. Children will pay more attention to the noise around them instead. Due to oral-motor perspective children with sensory processing disorder may find it challenging to eat solid foods due to how it feels, this puts a barrier between the child being able to develop muscles in the mouth. By children not having this strength in their mouths it can make it difficult for children to develop mouth sounds. </a:t>
            </a:r>
            <a:endParaRPr lang="en-US" sz="1200" dirty="0">
              <a:ea typeface="+mn-lt"/>
              <a:cs typeface="+mn-lt"/>
            </a:endParaRPr>
          </a:p>
          <a:p>
            <a:endParaRPr lang="en-US" sz="1200" dirty="0">
              <a:ea typeface="+mn-lt"/>
              <a:cs typeface="+mn-lt"/>
            </a:endParaRPr>
          </a:p>
          <a:p>
            <a:pPr algn="l"/>
            <a:endParaRPr lang="en-US" sz="1400" dirty="0"/>
          </a:p>
          <a:p>
            <a:r>
              <a:rPr lang="en-US" sz="1400">
                <a:ea typeface="+mn-lt"/>
                <a:cs typeface="+mn-lt"/>
              </a:rPr>
              <a:t>To conclude, all children that have sensory processing disorder are unique, and things will affect children differently. Practitioners need to be ready to give children the best support to give children the chance to feel safe and secure in the environment they are in every day. These challenges and barriers that children face must be </a:t>
            </a:r>
            <a:r>
              <a:rPr lang="en-US" sz="1400" err="1">
                <a:ea typeface="+mn-lt"/>
                <a:cs typeface="+mn-lt"/>
              </a:rPr>
              <a:t>recognised</a:t>
            </a:r>
            <a:r>
              <a:rPr lang="en-US" sz="1400">
                <a:ea typeface="+mn-lt"/>
                <a:cs typeface="+mn-lt"/>
              </a:rPr>
              <a:t> by teachers and practitioners so that early year leaders are getting the correct training to help these barriers as much as possible. By children having 1:1 support it may encourage children to feel more independent in school or nursery. It gives that child the best chance to be supported in the best way possible and to cope with some of the barriers they face.  </a:t>
            </a:r>
            <a:endParaRPr lang="en-US" sz="1400" dirty="0">
              <a:ea typeface="+mn-lt"/>
              <a:cs typeface="+mn-lt"/>
            </a:endParaRPr>
          </a:p>
          <a:p>
            <a:endParaRPr lang="en-US" sz="1400" dirty="0">
              <a:ea typeface="+mn-lt"/>
              <a:cs typeface="+mn-lt"/>
            </a:endParaRPr>
          </a:p>
          <a:p>
            <a:endParaRPr lang="en-US" sz="1400" dirty="0">
              <a:ea typeface="+mn-lt"/>
              <a:cs typeface="+mn-lt"/>
            </a:endParaRPr>
          </a:p>
          <a:p>
            <a:endParaRPr lang="en-US" sz="1400" dirty="0">
              <a:ea typeface="+mn-lt"/>
              <a:cs typeface="+mn-lt"/>
            </a:endParaRPr>
          </a:p>
          <a:p>
            <a:r>
              <a:rPr lang="en-US" sz="1400">
                <a:ea typeface="+mn-lt"/>
                <a:cs typeface="+mn-lt"/>
              </a:rPr>
              <a:t>Question - </a:t>
            </a:r>
            <a:endParaRPr lang="en-US" sz="1400" dirty="0">
              <a:ea typeface="+mn-lt"/>
              <a:cs typeface="+mn-lt"/>
            </a:endParaRPr>
          </a:p>
          <a:p>
            <a:r>
              <a:rPr lang="en-US" sz="1400" dirty="0">
                <a:ea typeface="+mn-lt"/>
                <a:cs typeface="+mn-lt"/>
              </a:rPr>
              <a:t>Ashley - ‘What are the main symptoms for sensory processing disorder in children? </a:t>
            </a:r>
          </a:p>
          <a:p>
            <a:r>
              <a:rPr lang="en-US" sz="1400" dirty="0">
                <a:ea typeface="+mn-lt"/>
                <a:cs typeface="+mn-lt"/>
              </a:rPr>
              <a:t>The main symptoms to look out for are if a child is very sensory to clothing, or if the lights are to bright. Some children may have poor balance and be clumsy. It is important that you look out for these symptoms in children. Thankyou </a:t>
            </a:r>
            <a:endParaRPr lang="en-US" sz="1200" dirty="0">
              <a:ea typeface="+mn-lt"/>
              <a:cs typeface="+mn-lt"/>
            </a:endParaRPr>
          </a:p>
          <a:p>
            <a:endParaRPr lang="en-US" sz="1200" dirty="0"/>
          </a:p>
          <a:p>
            <a:endParaRPr lang="en-US" dirty="0"/>
          </a:p>
        </p:txBody>
      </p:sp>
    </p:spTree>
    <p:extLst>
      <p:ext uri="{BB962C8B-B14F-4D97-AF65-F5344CB8AC3E}">
        <p14:creationId xmlns:p14="http://schemas.microsoft.com/office/powerpoint/2010/main" val="3821204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Sensory Processing Disorder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689</cp:revision>
  <dcterms:created xsi:type="dcterms:W3CDTF">2024-05-07T18:08:12Z</dcterms:created>
  <dcterms:modified xsi:type="dcterms:W3CDTF">2024-05-15T18:23:26Z</dcterms:modified>
</cp:coreProperties>
</file>