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20"/>
  </p:notesMasterIdLst>
  <p:handoutMasterIdLst>
    <p:handoutMasterId r:id="rId21"/>
  </p:handoutMasterIdLst>
  <p:sldIdLst>
    <p:sldId id="256" r:id="rId2"/>
    <p:sldId id="264" r:id="rId3"/>
    <p:sldId id="292" r:id="rId4"/>
    <p:sldId id="293" r:id="rId5"/>
    <p:sldId id="295" r:id="rId6"/>
    <p:sldId id="296" r:id="rId7"/>
    <p:sldId id="297" r:id="rId8"/>
    <p:sldId id="298" r:id="rId9"/>
    <p:sldId id="299" r:id="rId10"/>
    <p:sldId id="301" r:id="rId11"/>
    <p:sldId id="300" r:id="rId12"/>
    <p:sldId id="303" r:id="rId13"/>
    <p:sldId id="304" r:id="rId14"/>
    <p:sldId id="305" r:id="rId15"/>
    <p:sldId id="306" r:id="rId16"/>
    <p:sldId id="291" r:id="rId17"/>
    <p:sldId id="294" r:id="rId18"/>
    <p:sldId id="302" r:id="rId19"/>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325CB94-3FFA-47C1-B97E-37B629683434}" v="44" dt="2026-03-20T17:28:52.267"/>
    <p1510:client id="{3BE7BEC5-AFA6-4E3B-B010-84F3ADD27E1D}" v="181" dt="2026-03-20T14:52:36.86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p:scale>
          <a:sx n="75" d="100"/>
          <a:sy n="75" d="100"/>
        </p:scale>
        <p:origin x="708" y="267"/>
      </p:cViewPr>
      <p:guideLst/>
    </p:cSldViewPr>
  </p:slideViewPr>
  <p:notesTextViewPr>
    <p:cViewPr>
      <p:scale>
        <a:sx n="1" d="1"/>
        <a:sy n="1" d="1"/>
      </p:scale>
      <p:origin x="0" y="0"/>
    </p:cViewPr>
  </p:notesTextViewPr>
  <p:notesViewPr>
    <p:cSldViewPr snapToGrid="0">
      <p:cViewPr varScale="1">
        <p:scale>
          <a:sx n="81" d="100"/>
          <a:sy n="81" d="100"/>
        </p:scale>
        <p:origin x="3894" y="108"/>
      </p:cViewPr>
      <p:guideLst/>
    </p:cSldViewPr>
  </p:notes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microsoft.com/office/2016/11/relationships/changesInfo" Target="changesInfos/changesInfo1.xml"/><Relationship Id="rId3" Type="http://schemas.openxmlformats.org/officeDocument/2006/relationships/slide" Target="slides/slide2.xml"/><Relationship Id="rId21" Type="http://schemas.openxmlformats.org/officeDocument/2006/relationships/handoutMaster" Target="handoutMasters/handoutMaster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 Id="rId27"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Jules  NDENGA" userId="26c254b3-ba91-48d5-89bb-6b3df98f0f11" providerId="ADAL" clId="{7D50E116-BAAC-41D1-AB41-FB653EB128D0}"/>
    <pc:docChg chg="undo redo custSel addSld delSld modSld sldOrd modMainMaster">
      <pc:chgData name="Jules  NDENGA" userId="26c254b3-ba91-48d5-89bb-6b3df98f0f11" providerId="ADAL" clId="{7D50E116-BAAC-41D1-AB41-FB653EB128D0}" dt="2026-03-20T14:53:39.290" v="5483" actId="255"/>
      <pc:docMkLst>
        <pc:docMk/>
      </pc:docMkLst>
      <pc:sldChg chg="addSp delSp modSp mod setBg delDesignElem">
        <pc:chgData name="Jules  NDENGA" userId="26c254b3-ba91-48d5-89bb-6b3df98f0f11" providerId="ADAL" clId="{7D50E116-BAAC-41D1-AB41-FB653EB128D0}" dt="2026-03-20T09:41:29.987" v="459"/>
        <pc:sldMkLst>
          <pc:docMk/>
          <pc:sldMk cId="3453544841" sldId="256"/>
        </pc:sldMkLst>
        <pc:spChg chg="mod">
          <ac:chgData name="Jules  NDENGA" userId="26c254b3-ba91-48d5-89bb-6b3df98f0f11" providerId="ADAL" clId="{7D50E116-BAAC-41D1-AB41-FB653EB128D0}" dt="2026-03-19T21:30:49.361" v="343" actId="1037"/>
          <ac:spMkLst>
            <pc:docMk/>
            <pc:sldMk cId="3453544841" sldId="256"/>
            <ac:spMk id="2" creationId="{7DBD7ECF-5358-4AEF-70F3-71D1EB774018}"/>
          </ac:spMkLst>
        </pc:spChg>
        <pc:spChg chg="mod">
          <ac:chgData name="Jules  NDENGA" userId="26c254b3-ba91-48d5-89bb-6b3df98f0f11" providerId="ADAL" clId="{7D50E116-BAAC-41D1-AB41-FB653EB128D0}" dt="2026-03-20T09:41:29.987" v="459"/>
          <ac:spMkLst>
            <pc:docMk/>
            <pc:sldMk cId="3453544841" sldId="256"/>
            <ac:spMk id="3" creationId="{4AD797DA-9CBC-44A0-815F-9F78085E141E}"/>
          </ac:spMkLst>
        </pc:spChg>
        <pc:spChg chg="add del mod">
          <ac:chgData name="Jules  NDENGA" userId="26c254b3-ba91-48d5-89bb-6b3df98f0f11" providerId="ADAL" clId="{7D50E116-BAAC-41D1-AB41-FB653EB128D0}" dt="2026-03-20T09:37:15.199" v="408" actId="478"/>
          <ac:spMkLst>
            <pc:docMk/>
            <pc:sldMk cId="3453544841" sldId="256"/>
            <ac:spMk id="5" creationId="{2AD2820B-F6A8-E38A-AE9C-DC86EAFA7373}"/>
          </ac:spMkLst>
        </pc:spChg>
        <pc:spChg chg="add mod">
          <ac:chgData name="Jules  NDENGA" userId="26c254b3-ba91-48d5-89bb-6b3df98f0f11" providerId="ADAL" clId="{7D50E116-BAAC-41D1-AB41-FB653EB128D0}" dt="2026-03-19T21:36:23.074" v="391" actId="14100"/>
          <ac:spMkLst>
            <pc:docMk/>
            <pc:sldMk cId="3453544841" sldId="256"/>
            <ac:spMk id="6" creationId="{E4518BAD-900D-A3A9-2412-A2394939DA5A}"/>
          </ac:spMkLst>
        </pc:spChg>
        <pc:spChg chg="add del">
          <ac:chgData name="Jules  NDENGA" userId="26c254b3-ba91-48d5-89bb-6b3df98f0f11" providerId="ADAL" clId="{7D50E116-BAAC-41D1-AB41-FB653EB128D0}" dt="2026-03-20T09:41:29.987" v="459"/>
          <ac:spMkLst>
            <pc:docMk/>
            <pc:sldMk cId="3453544841" sldId="256"/>
            <ac:spMk id="22" creationId="{6F5A5072-7B47-4D32-B52A-4EBBF590B8A5}"/>
          </ac:spMkLst>
        </pc:spChg>
        <pc:spChg chg="add del">
          <ac:chgData name="Jules  NDENGA" userId="26c254b3-ba91-48d5-89bb-6b3df98f0f11" providerId="ADAL" clId="{7D50E116-BAAC-41D1-AB41-FB653EB128D0}" dt="2026-03-20T09:41:29.987" v="459"/>
          <ac:spMkLst>
            <pc:docMk/>
            <pc:sldMk cId="3453544841" sldId="256"/>
            <ac:spMk id="23" creationId="{9715DAF0-AE1B-46C9-8A6B-DB2AA05AB91D}"/>
          </ac:spMkLst>
        </pc:spChg>
        <pc:spChg chg="add del">
          <ac:chgData name="Jules  NDENGA" userId="26c254b3-ba91-48d5-89bb-6b3df98f0f11" providerId="ADAL" clId="{7D50E116-BAAC-41D1-AB41-FB653EB128D0}" dt="2026-03-20T09:41:29.987" v="459"/>
          <ac:spMkLst>
            <pc:docMk/>
            <pc:sldMk cId="3453544841" sldId="256"/>
            <ac:spMk id="24" creationId="{6016219D-510E-4184-9090-6D5578A87BD1}"/>
          </ac:spMkLst>
        </pc:spChg>
        <pc:spChg chg="add del">
          <ac:chgData name="Jules  NDENGA" userId="26c254b3-ba91-48d5-89bb-6b3df98f0f11" providerId="ADAL" clId="{7D50E116-BAAC-41D1-AB41-FB653EB128D0}" dt="2026-03-20T09:41:29.987" v="459"/>
          <ac:spMkLst>
            <pc:docMk/>
            <pc:sldMk cId="3453544841" sldId="256"/>
            <ac:spMk id="25" creationId="{AFF4A713-7B75-4B21-90D7-5AB19547C728}"/>
          </ac:spMkLst>
        </pc:spChg>
        <pc:spChg chg="add del">
          <ac:chgData name="Jules  NDENGA" userId="26c254b3-ba91-48d5-89bb-6b3df98f0f11" providerId="ADAL" clId="{7D50E116-BAAC-41D1-AB41-FB653EB128D0}" dt="2026-03-20T09:41:29.987" v="459"/>
          <ac:spMkLst>
            <pc:docMk/>
            <pc:sldMk cId="3453544841" sldId="256"/>
            <ac:spMk id="26" creationId="{DC631C0B-6DA6-4E57-8231-CE32B3434A7E}"/>
          </ac:spMkLst>
        </pc:spChg>
        <pc:spChg chg="add del">
          <ac:chgData name="Jules  NDENGA" userId="26c254b3-ba91-48d5-89bb-6b3df98f0f11" providerId="ADAL" clId="{7D50E116-BAAC-41D1-AB41-FB653EB128D0}" dt="2026-03-20T09:41:29.987" v="459"/>
          <ac:spMkLst>
            <pc:docMk/>
            <pc:sldMk cId="3453544841" sldId="256"/>
            <ac:spMk id="27" creationId="{C29501E6-A978-4A61-9689-9085AF97A53A}"/>
          </ac:spMkLst>
        </pc:spChg>
      </pc:sldChg>
      <pc:sldChg chg="addSp delSp modSp mod delDesignElem">
        <pc:chgData name="Jules  NDENGA" userId="26c254b3-ba91-48d5-89bb-6b3df98f0f11" providerId="ADAL" clId="{7D50E116-BAAC-41D1-AB41-FB653EB128D0}" dt="2026-03-20T12:35:45.972" v="1695"/>
        <pc:sldMkLst>
          <pc:docMk/>
          <pc:sldMk cId="1755628752" sldId="264"/>
        </pc:sldMkLst>
        <pc:spChg chg="mod ord">
          <ac:chgData name="Jules  NDENGA" userId="26c254b3-ba91-48d5-89bb-6b3df98f0f11" providerId="ADAL" clId="{7D50E116-BAAC-41D1-AB41-FB653EB128D0}" dt="2026-03-20T09:58:15.238" v="587" actId="26606"/>
          <ac:spMkLst>
            <pc:docMk/>
            <pc:sldMk cId="1755628752" sldId="264"/>
            <ac:spMk id="2" creationId="{529849F7-C87E-84A5-7570-9F1FF2B8550D}"/>
          </ac:spMkLst>
        </pc:spChg>
        <pc:spChg chg="mod">
          <ac:chgData name="Jules  NDENGA" userId="26c254b3-ba91-48d5-89bb-6b3df98f0f11" providerId="ADAL" clId="{7D50E116-BAAC-41D1-AB41-FB653EB128D0}" dt="2026-03-20T10:19:07.908" v="616" actId="20577"/>
          <ac:spMkLst>
            <pc:docMk/>
            <pc:sldMk cId="1755628752" sldId="264"/>
            <ac:spMk id="3" creationId="{B658D8D7-57AC-B984-C9A0-97A7369F8F72}"/>
          </ac:spMkLst>
        </pc:spChg>
        <pc:spChg chg="add del">
          <ac:chgData name="Jules  NDENGA" userId="26c254b3-ba91-48d5-89bb-6b3df98f0f11" providerId="ADAL" clId="{7D50E116-BAAC-41D1-AB41-FB653EB128D0}" dt="2026-03-20T09:58:15.238" v="587" actId="26606"/>
          <ac:spMkLst>
            <pc:docMk/>
            <pc:sldMk cId="1755628752" sldId="264"/>
            <ac:spMk id="1058" creationId="{DEE2AD96-B495-4E06-9291-B71706F728CB}"/>
          </ac:spMkLst>
        </pc:spChg>
        <pc:spChg chg="add del">
          <ac:chgData name="Jules  NDENGA" userId="26c254b3-ba91-48d5-89bb-6b3df98f0f11" providerId="ADAL" clId="{7D50E116-BAAC-41D1-AB41-FB653EB128D0}" dt="2026-03-20T09:58:15.238" v="587" actId="26606"/>
          <ac:spMkLst>
            <pc:docMk/>
            <pc:sldMk cId="1755628752" sldId="264"/>
            <ac:spMk id="1060" creationId="{53CF6D67-C5A8-4ADD-9E8E-1E38CA1D3166}"/>
          </ac:spMkLst>
        </pc:spChg>
        <pc:spChg chg="add del">
          <ac:chgData name="Jules  NDENGA" userId="26c254b3-ba91-48d5-89bb-6b3df98f0f11" providerId="ADAL" clId="{7D50E116-BAAC-41D1-AB41-FB653EB128D0}" dt="2026-03-20T09:58:15.238" v="587" actId="26606"/>
          <ac:spMkLst>
            <pc:docMk/>
            <pc:sldMk cId="1755628752" sldId="264"/>
            <ac:spMk id="1062" creationId="{86909FA0-B515-4681-B7A8-FA281D133B94}"/>
          </ac:spMkLst>
        </pc:spChg>
        <pc:spChg chg="add del">
          <ac:chgData name="Jules  NDENGA" userId="26c254b3-ba91-48d5-89bb-6b3df98f0f11" providerId="ADAL" clId="{7D50E116-BAAC-41D1-AB41-FB653EB128D0}" dt="2026-03-20T09:58:15.238" v="587" actId="26606"/>
          <ac:spMkLst>
            <pc:docMk/>
            <pc:sldMk cId="1755628752" sldId="264"/>
            <ac:spMk id="1064" creationId="{21C9FE86-FCC3-4A31-AA1C-C882262B7FE7}"/>
          </ac:spMkLst>
        </pc:spChg>
        <pc:spChg chg="add del">
          <ac:chgData name="Jules  NDENGA" userId="26c254b3-ba91-48d5-89bb-6b3df98f0f11" providerId="ADAL" clId="{7D50E116-BAAC-41D1-AB41-FB653EB128D0}" dt="2026-03-20T09:58:15.238" v="587" actId="26606"/>
          <ac:spMkLst>
            <pc:docMk/>
            <pc:sldMk cId="1755628752" sldId="264"/>
            <ac:spMk id="1066" creationId="{7D96243B-ECED-4B71-8E06-AE9A285EAD20}"/>
          </ac:spMkLst>
        </pc:spChg>
        <pc:spChg chg="add del">
          <ac:chgData name="Jules  NDENGA" userId="26c254b3-ba91-48d5-89bb-6b3df98f0f11" providerId="ADAL" clId="{7D50E116-BAAC-41D1-AB41-FB653EB128D0}" dt="2026-03-20T09:58:15.238" v="587" actId="26606"/>
          <ac:spMkLst>
            <pc:docMk/>
            <pc:sldMk cId="1755628752" sldId="264"/>
            <ac:spMk id="1068" creationId="{A09989E4-EFDC-4A90-A633-E0525FB4139E}"/>
          </ac:spMkLst>
        </pc:spChg>
        <pc:spChg chg="add del">
          <ac:chgData name="Jules  NDENGA" userId="26c254b3-ba91-48d5-89bb-6b3df98f0f11" providerId="ADAL" clId="{7D50E116-BAAC-41D1-AB41-FB653EB128D0}" dt="2026-03-20T09:58:15.238" v="587" actId="26606"/>
          <ac:spMkLst>
            <pc:docMk/>
            <pc:sldMk cId="1755628752" sldId="264"/>
            <ac:spMk id="1074" creationId="{E51BA4DF-2BD4-4EC2-B1DB-B27C8AC71864}"/>
          </ac:spMkLst>
        </pc:spChg>
        <pc:picChg chg="add del mod">
          <ac:chgData name="Jules  NDENGA" userId="26c254b3-ba91-48d5-89bb-6b3df98f0f11" providerId="ADAL" clId="{7D50E116-BAAC-41D1-AB41-FB653EB128D0}" dt="2026-03-20T12:35:45.972" v="1695"/>
          <ac:picMkLst>
            <pc:docMk/>
            <pc:sldMk cId="1755628752" sldId="264"/>
            <ac:picMk id="1070" creationId="{702678DD-01AF-3506-896F-4B1900C581A7}"/>
          </ac:picMkLst>
        </pc:picChg>
      </pc:sldChg>
      <pc:sldChg chg="addSp delSp del delDesignElem">
        <pc:chgData name="Jules  NDENGA" userId="26c254b3-ba91-48d5-89bb-6b3df98f0f11" providerId="ADAL" clId="{7D50E116-BAAC-41D1-AB41-FB653EB128D0}" dt="2026-03-20T09:47:04.743" v="573" actId="47"/>
        <pc:sldMkLst>
          <pc:docMk/>
          <pc:sldMk cId="1155371231" sldId="277"/>
        </pc:sldMkLst>
        <pc:spChg chg="add del">
          <ac:chgData name="Jules  NDENGA" userId="26c254b3-ba91-48d5-89bb-6b3df98f0f11" providerId="ADAL" clId="{7D50E116-BAAC-41D1-AB41-FB653EB128D0}" dt="2026-03-20T09:41:29.987" v="459"/>
          <ac:spMkLst>
            <pc:docMk/>
            <pc:sldMk cId="1155371231" sldId="277"/>
            <ac:spMk id="1058" creationId="{2CF52B4A-8975-A6EB-1C58-8CEA9268964F}"/>
          </ac:spMkLst>
        </pc:spChg>
        <pc:spChg chg="add del">
          <ac:chgData name="Jules  NDENGA" userId="26c254b3-ba91-48d5-89bb-6b3df98f0f11" providerId="ADAL" clId="{7D50E116-BAAC-41D1-AB41-FB653EB128D0}" dt="2026-03-20T09:41:29.987" v="459"/>
          <ac:spMkLst>
            <pc:docMk/>
            <pc:sldMk cId="1155371231" sldId="277"/>
            <ac:spMk id="1060" creationId="{EF775D0C-8AE0-85EA-350D-A14EF52D4352}"/>
          </ac:spMkLst>
        </pc:spChg>
        <pc:spChg chg="add del">
          <ac:chgData name="Jules  NDENGA" userId="26c254b3-ba91-48d5-89bb-6b3df98f0f11" providerId="ADAL" clId="{7D50E116-BAAC-41D1-AB41-FB653EB128D0}" dt="2026-03-20T09:41:29.987" v="459"/>
          <ac:spMkLst>
            <pc:docMk/>
            <pc:sldMk cId="1155371231" sldId="277"/>
            <ac:spMk id="1062" creationId="{9585FD5E-FE3B-1773-AB85-340B4084E740}"/>
          </ac:spMkLst>
        </pc:spChg>
        <pc:spChg chg="add del">
          <ac:chgData name="Jules  NDENGA" userId="26c254b3-ba91-48d5-89bb-6b3df98f0f11" providerId="ADAL" clId="{7D50E116-BAAC-41D1-AB41-FB653EB128D0}" dt="2026-03-20T09:41:29.987" v="459"/>
          <ac:spMkLst>
            <pc:docMk/>
            <pc:sldMk cId="1155371231" sldId="277"/>
            <ac:spMk id="1064" creationId="{1E41B5D7-DA4D-8CE3-4C0C-D522BEFCE195}"/>
          </ac:spMkLst>
        </pc:spChg>
        <pc:spChg chg="add del">
          <ac:chgData name="Jules  NDENGA" userId="26c254b3-ba91-48d5-89bb-6b3df98f0f11" providerId="ADAL" clId="{7D50E116-BAAC-41D1-AB41-FB653EB128D0}" dt="2026-03-20T09:41:29.987" v="459"/>
          <ac:spMkLst>
            <pc:docMk/>
            <pc:sldMk cId="1155371231" sldId="277"/>
            <ac:spMk id="1066" creationId="{67EF6EC5-9F14-CE99-BBDB-8A2D99907902}"/>
          </ac:spMkLst>
        </pc:spChg>
        <pc:spChg chg="add del">
          <ac:chgData name="Jules  NDENGA" userId="26c254b3-ba91-48d5-89bb-6b3df98f0f11" providerId="ADAL" clId="{7D50E116-BAAC-41D1-AB41-FB653EB128D0}" dt="2026-03-20T09:41:29.987" v="459"/>
          <ac:spMkLst>
            <pc:docMk/>
            <pc:sldMk cId="1155371231" sldId="277"/>
            <ac:spMk id="1068" creationId="{B5C8ABE7-C2C8-536E-FFD2-C9EADD1C9CE4}"/>
          </ac:spMkLst>
        </pc:spChg>
      </pc:sldChg>
      <pc:sldChg chg="addSp delSp del delDesignElem">
        <pc:chgData name="Jules  NDENGA" userId="26c254b3-ba91-48d5-89bb-6b3df98f0f11" providerId="ADAL" clId="{7D50E116-BAAC-41D1-AB41-FB653EB128D0}" dt="2026-03-20T09:47:04.743" v="573" actId="47"/>
        <pc:sldMkLst>
          <pc:docMk/>
          <pc:sldMk cId="674587643" sldId="280"/>
        </pc:sldMkLst>
        <pc:spChg chg="add del">
          <ac:chgData name="Jules  NDENGA" userId="26c254b3-ba91-48d5-89bb-6b3df98f0f11" providerId="ADAL" clId="{7D50E116-BAAC-41D1-AB41-FB653EB128D0}" dt="2026-03-20T09:41:29.987" v="459"/>
          <ac:spMkLst>
            <pc:docMk/>
            <pc:sldMk cId="674587643" sldId="280"/>
            <ac:spMk id="1058" creationId="{BE533DA3-C153-3C7E-BB7A-5F31DC8041D8}"/>
          </ac:spMkLst>
        </pc:spChg>
        <pc:spChg chg="add del">
          <ac:chgData name="Jules  NDENGA" userId="26c254b3-ba91-48d5-89bb-6b3df98f0f11" providerId="ADAL" clId="{7D50E116-BAAC-41D1-AB41-FB653EB128D0}" dt="2026-03-20T09:41:29.987" v="459"/>
          <ac:spMkLst>
            <pc:docMk/>
            <pc:sldMk cId="674587643" sldId="280"/>
            <ac:spMk id="1060" creationId="{B82E5A13-CF65-792C-6DE6-9AC18D70112B}"/>
          </ac:spMkLst>
        </pc:spChg>
        <pc:spChg chg="add del">
          <ac:chgData name="Jules  NDENGA" userId="26c254b3-ba91-48d5-89bb-6b3df98f0f11" providerId="ADAL" clId="{7D50E116-BAAC-41D1-AB41-FB653EB128D0}" dt="2026-03-20T09:41:29.987" v="459"/>
          <ac:spMkLst>
            <pc:docMk/>
            <pc:sldMk cId="674587643" sldId="280"/>
            <ac:spMk id="1062" creationId="{60DE8377-0BD4-82F6-354B-5A7E5563BDE3}"/>
          </ac:spMkLst>
        </pc:spChg>
        <pc:spChg chg="add del">
          <ac:chgData name="Jules  NDENGA" userId="26c254b3-ba91-48d5-89bb-6b3df98f0f11" providerId="ADAL" clId="{7D50E116-BAAC-41D1-AB41-FB653EB128D0}" dt="2026-03-20T09:41:29.987" v="459"/>
          <ac:spMkLst>
            <pc:docMk/>
            <pc:sldMk cId="674587643" sldId="280"/>
            <ac:spMk id="1064" creationId="{9B83157E-85B8-6A0C-9413-B887ACECF8A8}"/>
          </ac:spMkLst>
        </pc:spChg>
        <pc:spChg chg="add del">
          <ac:chgData name="Jules  NDENGA" userId="26c254b3-ba91-48d5-89bb-6b3df98f0f11" providerId="ADAL" clId="{7D50E116-BAAC-41D1-AB41-FB653EB128D0}" dt="2026-03-20T09:41:29.987" v="459"/>
          <ac:spMkLst>
            <pc:docMk/>
            <pc:sldMk cId="674587643" sldId="280"/>
            <ac:spMk id="1066" creationId="{A5DEE2C6-119D-8664-D805-9D4BEB5179AF}"/>
          </ac:spMkLst>
        </pc:spChg>
        <pc:spChg chg="add del">
          <ac:chgData name="Jules  NDENGA" userId="26c254b3-ba91-48d5-89bb-6b3df98f0f11" providerId="ADAL" clId="{7D50E116-BAAC-41D1-AB41-FB653EB128D0}" dt="2026-03-20T09:41:29.987" v="459"/>
          <ac:spMkLst>
            <pc:docMk/>
            <pc:sldMk cId="674587643" sldId="280"/>
            <ac:spMk id="1068" creationId="{CD7E4566-A9EA-458D-0C51-344960ACF637}"/>
          </ac:spMkLst>
        </pc:spChg>
      </pc:sldChg>
      <pc:sldChg chg="addSp delSp del delDesignElem">
        <pc:chgData name="Jules  NDENGA" userId="26c254b3-ba91-48d5-89bb-6b3df98f0f11" providerId="ADAL" clId="{7D50E116-BAAC-41D1-AB41-FB653EB128D0}" dt="2026-03-20T09:47:04.743" v="573" actId="47"/>
        <pc:sldMkLst>
          <pc:docMk/>
          <pc:sldMk cId="2621406175" sldId="281"/>
        </pc:sldMkLst>
        <pc:spChg chg="add del">
          <ac:chgData name="Jules  NDENGA" userId="26c254b3-ba91-48d5-89bb-6b3df98f0f11" providerId="ADAL" clId="{7D50E116-BAAC-41D1-AB41-FB653EB128D0}" dt="2026-03-20T09:41:29.987" v="459"/>
          <ac:spMkLst>
            <pc:docMk/>
            <pc:sldMk cId="2621406175" sldId="281"/>
            <ac:spMk id="1058" creationId="{746E24ED-5333-4158-5BDE-1DD11204FB3E}"/>
          </ac:spMkLst>
        </pc:spChg>
        <pc:spChg chg="add del">
          <ac:chgData name="Jules  NDENGA" userId="26c254b3-ba91-48d5-89bb-6b3df98f0f11" providerId="ADAL" clId="{7D50E116-BAAC-41D1-AB41-FB653EB128D0}" dt="2026-03-20T09:41:29.987" v="459"/>
          <ac:spMkLst>
            <pc:docMk/>
            <pc:sldMk cId="2621406175" sldId="281"/>
            <ac:spMk id="1060" creationId="{C7557CF5-A1CE-4465-6D79-A6BE8E8524FF}"/>
          </ac:spMkLst>
        </pc:spChg>
        <pc:spChg chg="add del">
          <ac:chgData name="Jules  NDENGA" userId="26c254b3-ba91-48d5-89bb-6b3df98f0f11" providerId="ADAL" clId="{7D50E116-BAAC-41D1-AB41-FB653EB128D0}" dt="2026-03-20T09:41:29.987" v="459"/>
          <ac:spMkLst>
            <pc:docMk/>
            <pc:sldMk cId="2621406175" sldId="281"/>
            <ac:spMk id="1062" creationId="{214BF77A-A150-DA40-2582-AB9612D25D15}"/>
          </ac:spMkLst>
        </pc:spChg>
        <pc:spChg chg="add del">
          <ac:chgData name="Jules  NDENGA" userId="26c254b3-ba91-48d5-89bb-6b3df98f0f11" providerId="ADAL" clId="{7D50E116-BAAC-41D1-AB41-FB653EB128D0}" dt="2026-03-20T09:41:29.987" v="459"/>
          <ac:spMkLst>
            <pc:docMk/>
            <pc:sldMk cId="2621406175" sldId="281"/>
            <ac:spMk id="1064" creationId="{788C8B66-833A-F2E8-F8B9-1F26E70E7A6B}"/>
          </ac:spMkLst>
        </pc:spChg>
        <pc:spChg chg="add del">
          <ac:chgData name="Jules  NDENGA" userId="26c254b3-ba91-48d5-89bb-6b3df98f0f11" providerId="ADAL" clId="{7D50E116-BAAC-41D1-AB41-FB653EB128D0}" dt="2026-03-20T09:41:29.987" v="459"/>
          <ac:spMkLst>
            <pc:docMk/>
            <pc:sldMk cId="2621406175" sldId="281"/>
            <ac:spMk id="1066" creationId="{9BF0D0A1-F9AF-63B1-B5B6-24E2ACCBBD24}"/>
          </ac:spMkLst>
        </pc:spChg>
        <pc:spChg chg="add del">
          <ac:chgData name="Jules  NDENGA" userId="26c254b3-ba91-48d5-89bb-6b3df98f0f11" providerId="ADAL" clId="{7D50E116-BAAC-41D1-AB41-FB653EB128D0}" dt="2026-03-20T09:41:29.987" v="459"/>
          <ac:spMkLst>
            <pc:docMk/>
            <pc:sldMk cId="2621406175" sldId="281"/>
            <ac:spMk id="1068" creationId="{FE8C88F6-CED0-2BD6-9C53-5FC6EABCE0E4}"/>
          </ac:spMkLst>
        </pc:spChg>
      </pc:sldChg>
      <pc:sldChg chg="addSp delSp del delDesignElem">
        <pc:chgData name="Jules  NDENGA" userId="26c254b3-ba91-48d5-89bb-6b3df98f0f11" providerId="ADAL" clId="{7D50E116-BAAC-41D1-AB41-FB653EB128D0}" dt="2026-03-20T09:47:04.743" v="573" actId="47"/>
        <pc:sldMkLst>
          <pc:docMk/>
          <pc:sldMk cId="3829948761" sldId="282"/>
        </pc:sldMkLst>
        <pc:spChg chg="add del">
          <ac:chgData name="Jules  NDENGA" userId="26c254b3-ba91-48d5-89bb-6b3df98f0f11" providerId="ADAL" clId="{7D50E116-BAAC-41D1-AB41-FB653EB128D0}" dt="2026-03-20T09:41:29.987" v="459"/>
          <ac:spMkLst>
            <pc:docMk/>
            <pc:sldMk cId="3829948761" sldId="282"/>
            <ac:spMk id="1058" creationId="{40904D4D-2036-89CB-B264-CB054695BC11}"/>
          </ac:spMkLst>
        </pc:spChg>
        <pc:spChg chg="add del">
          <ac:chgData name="Jules  NDENGA" userId="26c254b3-ba91-48d5-89bb-6b3df98f0f11" providerId="ADAL" clId="{7D50E116-BAAC-41D1-AB41-FB653EB128D0}" dt="2026-03-20T09:41:29.987" v="459"/>
          <ac:spMkLst>
            <pc:docMk/>
            <pc:sldMk cId="3829948761" sldId="282"/>
            <ac:spMk id="1060" creationId="{3372F680-0D73-4A60-2911-A5C1B584954B}"/>
          </ac:spMkLst>
        </pc:spChg>
        <pc:spChg chg="add del">
          <ac:chgData name="Jules  NDENGA" userId="26c254b3-ba91-48d5-89bb-6b3df98f0f11" providerId="ADAL" clId="{7D50E116-BAAC-41D1-AB41-FB653EB128D0}" dt="2026-03-20T09:41:29.987" v="459"/>
          <ac:spMkLst>
            <pc:docMk/>
            <pc:sldMk cId="3829948761" sldId="282"/>
            <ac:spMk id="1062" creationId="{DE964BE0-2A02-6474-A8A2-F2DD03DA2E8E}"/>
          </ac:spMkLst>
        </pc:spChg>
        <pc:spChg chg="add del">
          <ac:chgData name="Jules  NDENGA" userId="26c254b3-ba91-48d5-89bb-6b3df98f0f11" providerId="ADAL" clId="{7D50E116-BAAC-41D1-AB41-FB653EB128D0}" dt="2026-03-20T09:41:29.987" v="459"/>
          <ac:spMkLst>
            <pc:docMk/>
            <pc:sldMk cId="3829948761" sldId="282"/>
            <ac:spMk id="1064" creationId="{B0D2D381-27FD-91B4-31D6-4A34E182788F}"/>
          </ac:spMkLst>
        </pc:spChg>
        <pc:spChg chg="add del">
          <ac:chgData name="Jules  NDENGA" userId="26c254b3-ba91-48d5-89bb-6b3df98f0f11" providerId="ADAL" clId="{7D50E116-BAAC-41D1-AB41-FB653EB128D0}" dt="2026-03-20T09:41:29.987" v="459"/>
          <ac:spMkLst>
            <pc:docMk/>
            <pc:sldMk cId="3829948761" sldId="282"/>
            <ac:spMk id="1066" creationId="{38830129-370E-061D-0755-D28A792C4004}"/>
          </ac:spMkLst>
        </pc:spChg>
        <pc:spChg chg="add del">
          <ac:chgData name="Jules  NDENGA" userId="26c254b3-ba91-48d5-89bb-6b3df98f0f11" providerId="ADAL" clId="{7D50E116-BAAC-41D1-AB41-FB653EB128D0}" dt="2026-03-20T09:41:29.987" v="459"/>
          <ac:spMkLst>
            <pc:docMk/>
            <pc:sldMk cId="3829948761" sldId="282"/>
            <ac:spMk id="1068" creationId="{51C48A93-0907-55ED-F301-C172F3CD0E14}"/>
          </ac:spMkLst>
        </pc:spChg>
      </pc:sldChg>
      <pc:sldChg chg="addSp delSp del delDesignElem">
        <pc:chgData name="Jules  NDENGA" userId="26c254b3-ba91-48d5-89bb-6b3df98f0f11" providerId="ADAL" clId="{7D50E116-BAAC-41D1-AB41-FB653EB128D0}" dt="2026-03-20T09:47:04.743" v="573" actId="47"/>
        <pc:sldMkLst>
          <pc:docMk/>
          <pc:sldMk cId="531598591" sldId="283"/>
        </pc:sldMkLst>
        <pc:spChg chg="add del">
          <ac:chgData name="Jules  NDENGA" userId="26c254b3-ba91-48d5-89bb-6b3df98f0f11" providerId="ADAL" clId="{7D50E116-BAAC-41D1-AB41-FB653EB128D0}" dt="2026-03-20T09:41:29.987" v="459"/>
          <ac:spMkLst>
            <pc:docMk/>
            <pc:sldMk cId="531598591" sldId="283"/>
            <ac:spMk id="1058" creationId="{7AC933DF-C5F3-7865-3E7C-C775D28111BF}"/>
          </ac:spMkLst>
        </pc:spChg>
        <pc:spChg chg="add del">
          <ac:chgData name="Jules  NDENGA" userId="26c254b3-ba91-48d5-89bb-6b3df98f0f11" providerId="ADAL" clId="{7D50E116-BAAC-41D1-AB41-FB653EB128D0}" dt="2026-03-20T09:41:29.987" v="459"/>
          <ac:spMkLst>
            <pc:docMk/>
            <pc:sldMk cId="531598591" sldId="283"/>
            <ac:spMk id="1060" creationId="{DEBF7F7B-30CA-296C-AEBD-958B6A275708}"/>
          </ac:spMkLst>
        </pc:spChg>
        <pc:spChg chg="add del">
          <ac:chgData name="Jules  NDENGA" userId="26c254b3-ba91-48d5-89bb-6b3df98f0f11" providerId="ADAL" clId="{7D50E116-BAAC-41D1-AB41-FB653EB128D0}" dt="2026-03-20T09:41:29.987" v="459"/>
          <ac:spMkLst>
            <pc:docMk/>
            <pc:sldMk cId="531598591" sldId="283"/>
            <ac:spMk id="1062" creationId="{620D646F-8E5F-493A-7890-87BD573FE3C0}"/>
          </ac:spMkLst>
        </pc:spChg>
        <pc:spChg chg="add del">
          <ac:chgData name="Jules  NDENGA" userId="26c254b3-ba91-48d5-89bb-6b3df98f0f11" providerId="ADAL" clId="{7D50E116-BAAC-41D1-AB41-FB653EB128D0}" dt="2026-03-20T09:41:29.987" v="459"/>
          <ac:spMkLst>
            <pc:docMk/>
            <pc:sldMk cId="531598591" sldId="283"/>
            <ac:spMk id="1064" creationId="{9270830D-02E6-5AB9-AB94-A45768073EAE}"/>
          </ac:spMkLst>
        </pc:spChg>
        <pc:spChg chg="add del">
          <ac:chgData name="Jules  NDENGA" userId="26c254b3-ba91-48d5-89bb-6b3df98f0f11" providerId="ADAL" clId="{7D50E116-BAAC-41D1-AB41-FB653EB128D0}" dt="2026-03-20T09:41:29.987" v="459"/>
          <ac:spMkLst>
            <pc:docMk/>
            <pc:sldMk cId="531598591" sldId="283"/>
            <ac:spMk id="1066" creationId="{CF3F7026-D820-2F44-3E02-300296C0D65F}"/>
          </ac:spMkLst>
        </pc:spChg>
        <pc:spChg chg="add del">
          <ac:chgData name="Jules  NDENGA" userId="26c254b3-ba91-48d5-89bb-6b3df98f0f11" providerId="ADAL" clId="{7D50E116-BAAC-41D1-AB41-FB653EB128D0}" dt="2026-03-20T09:41:29.987" v="459"/>
          <ac:spMkLst>
            <pc:docMk/>
            <pc:sldMk cId="531598591" sldId="283"/>
            <ac:spMk id="1068" creationId="{AD26EB36-8007-C325-545F-981FCFF8A5D9}"/>
          </ac:spMkLst>
        </pc:spChg>
      </pc:sldChg>
      <pc:sldChg chg="addSp delSp del delDesignElem">
        <pc:chgData name="Jules  NDENGA" userId="26c254b3-ba91-48d5-89bb-6b3df98f0f11" providerId="ADAL" clId="{7D50E116-BAAC-41D1-AB41-FB653EB128D0}" dt="2026-03-20T09:47:04.743" v="573" actId="47"/>
        <pc:sldMkLst>
          <pc:docMk/>
          <pc:sldMk cId="1144335579" sldId="284"/>
        </pc:sldMkLst>
        <pc:spChg chg="add del">
          <ac:chgData name="Jules  NDENGA" userId="26c254b3-ba91-48d5-89bb-6b3df98f0f11" providerId="ADAL" clId="{7D50E116-BAAC-41D1-AB41-FB653EB128D0}" dt="2026-03-20T09:41:29.987" v="459"/>
          <ac:spMkLst>
            <pc:docMk/>
            <pc:sldMk cId="1144335579" sldId="284"/>
            <ac:spMk id="1058" creationId="{706E2EF4-74E4-3D01-6CAB-6473470C975F}"/>
          </ac:spMkLst>
        </pc:spChg>
        <pc:spChg chg="add del">
          <ac:chgData name="Jules  NDENGA" userId="26c254b3-ba91-48d5-89bb-6b3df98f0f11" providerId="ADAL" clId="{7D50E116-BAAC-41D1-AB41-FB653EB128D0}" dt="2026-03-20T09:41:29.987" v="459"/>
          <ac:spMkLst>
            <pc:docMk/>
            <pc:sldMk cId="1144335579" sldId="284"/>
            <ac:spMk id="1060" creationId="{027F97E7-3B44-E5DA-9F97-4F9CDBDC2B18}"/>
          </ac:spMkLst>
        </pc:spChg>
        <pc:spChg chg="add del">
          <ac:chgData name="Jules  NDENGA" userId="26c254b3-ba91-48d5-89bb-6b3df98f0f11" providerId="ADAL" clId="{7D50E116-BAAC-41D1-AB41-FB653EB128D0}" dt="2026-03-20T09:41:29.987" v="459"/>
          <ac:spMkLst>
            <pc:docMk/>
            <pc:sldMk cId="1144335579" sldId="284"/>
            <ac:spMk id="1062" creationId="{E4EE6128-7ECA-2A88-56D5-E87541F3CC0F}"/>
          </ac:spMkLst>
        </pc:spChg>
        <pc:spChg chg="add del">
          <ac:chgData name="Jules  NDENGA" userId="26c254b3-ba91-48d5-89bb-6b3df98f0f11" providerId="ADAL" clId="{7D50E116-BAAC-41D1-AB41-FB653EB128D0}" dt="2026-03-20T09:41:29.987" v="459"/>
          <ac:spMkLst>
            <pc:docMk/>
            <pc:sldMk cId="1144335579" sldId="284"/>
            <ac:spMk id="1064" creationId="{A1B9FE62-B7BC-164C-6DCA-71E4083D6ABA}"/>
          </ac:spMkLst>
        </pc:spChg>
        <pc:spChg chg="add del">
          <ac:chgData name="Jules  NDENGA" userId="26c254b3-ba91-48d5-89bb-6b3df98f0f11" providerId="ADAL" clId="{7D50E116-BAAC-41D1-AB41-FB653EB128D0}" dt="2026-03-20T09:41:29.987" v="459"/>
          <ac:spMkLst>
            <pc:docMk/>
            <pc:sldMk cId="1144335579" sldId="284"/>
            <ac:spMk id="1066" creationId="{00BFA3D0-0736-EE91-5D1B-236B14E423D9}"/>
          </ac:spMkLst>
        </pc:spChg>
        <pc:spChg chg="add del">
          <ac:chgData name="Jules  NDENGA" userId="26c254b3-ba91-48d5-89bb-6b3df98f0f11" providerId="ADAL" clId="{7D50E116-BAAC-41D1-AB41-FB653EB128D0}" dt="2026-03-20T09:41:29.987" v="459"/>
          <ac:spMkLst>
            <pc:docMk/>
            <pc:sldMk cId="1144335579" sldId="284"/>
            <ac:spMk id="1068" creationId="{6B9E3247-5C1C-F2B9-232B-37CC5605BF51}"/>
          </ac:spMkLst>
        </pc:spChg>
      </pc:sldChg>
      <pc:sldChg chg="addSp delSp del delDesignElem">
        <pc:chgData name="Jules  NDENGA" userId="26c254b3-ba91-48d5-89bb-6b3df98f0f11" providerId="ADAL" clId="{7D50E116-BAAC-41D1-AB41-FB653EB128D0}" dt="2026-03-20T09:47:04.743" v="573" actId="47"/>
        <pc:sldMkLst>
          <pc:docMk/>
          <pc:sldMk cId="2945166912" sldId="285"/>
        </pc:sldMkLst>
        <pc:spChg chg="add del">
          <ac:chgData name="Jules  NDENGA" userId="26c254b3-ba91-48d5-89bb-6b3df98f0f11" providerId="ADAL" clId="{7D50E116-BAAC-41D1-AB41-FB653EB128D0}" dt="2026-03-20T09:41:29.987" v="459"/>
          <ac:spMkLst>
            <pc:docMk/>
            <pc:sldMk cId="2945166912" sldId="285"/>
            <ac:spMk id="1058" creationId="{6D4D9A91-85A5-BE6E-A2E9-696860A4E4C8}"/>
          </ac:spMkLst>
        </pc:spChg>
        <pc:spChg chg="add del">
          <ac:chgData name="Jules  NDENGA" userId="26c254b3-ba91-48d5-89bb-6b3df98f0f11" providerId="ADAL" clId="{7D50E116-BAAC-41D1-AB41-FB653EB128D0}" dt="2026-03-20T09:41:29.987" v="459"/>
          <ac:spMkLst>
            <pc:docMk/>
            <pc:sldMk cId="2945166912" sldId="285"/>
            <ac:spMk id="1060" creationId="{AFA26F1A-1B92-84F4-4B05-6D5EE3457733}"/>
          </ac:spMkLst>
        </pc:spChg>
        <pc:spChg chg="add del">
          <ac:chgData name="Jules  NDENGA" userId="26c254b3-ba91-48d5-89bb-6b3df98f0f11" providerId="ADAL" clId="{7D50E116-BAAC-41D1-AB41-FB653EB128D0}" dt="2026-03-20T09:41:29.987" v="459"/>
          <ac:spMkLst>
            <pc:docMk/>
            <pc:sldMk cId="2945166912" sldId="285"/>
            <ac:spMk id="1062" creationId="{AB7EA857-06BE-2E6D-EF2A-80D4A2DB54AD}"/>
          </ac:spMkLst>
        </pc:spChg>
        <pc:spChg chg="add del">
          <ac:chgData name="Jules  NDENGA" userId="26c254b3-ba91-48d5-89bb-6b3df98f0f11" providerId="ADAL" clId="{7D50E116-BAAC-41D1-AB41-FB653EB128D0}" dt="2026-03-20T09:41:29.987" v="459"/>
          <ac:spMkLst>
            <pc:docMk/>
            <pc:sldMk cId="2945166912" sldId="285"/>
            <ac:spMk id="1064" creationId="{FD9F1F15-777F-5944-7A6A-59D81C38073E}"/>
          </ac:spMkLst>
        </pc:spChg>
        <pc:spChg chg="add del">
          <ac:chgData name="Jules  NDENGA" userId="26c254b3-ba91-48d5-89bb-6b3df98f0f11" providerId="ADAL" clId="{7D50E116-BAAC-41D1-AB41-FB653EB128D0}" dt="2026-03-20T09:41:29.987" v="459"/>
          <ac:spMkLst>
            <pc:docMk/>
            <pc:sldMk cId="2945166912" sldId="285"/>
            <ac:spMk id="1066" creationId="{A7A0AB0E-C4C8-F786-DBEC-9B3AA6D34299}"/>
          </ac:spMkLst>
        </pc:spChg>
        <pc:spChg chg="add del">
          <ac:chgData name="Jules  NDENGA" userId="26c254b3-ba91-48d5-89bb-6b3df98f0f11" providerId="ADAL" clId="{7D50E116-BAAC-41D1-AB41-FB653EB128D0}" dt="2026-03-20T09:41:29.987" v="459"/>
          <ac:spMkLst>
            <pc:docMk/>
            <pc:sldMk cId="2945166912" sldId="285"/>
            <ac:spMk id="1068" creationId="{AB733F42-9529-5B49-59A2-C86252AFB4B3}"/>
          </ac:spMkLst>
        </pc:spChg>
      </pc:sldChg>
      <pc:sldChg chg="addSp delSp del delDesignElem">
        <pc:chgData name="Jules  NDENGA" userId="26c254b3-ba91-48d5-89bb-6b3df98f0f11" providerId="ADAL" clId="{7D50E116-BAAC-41D1-AB41-FB653EB128D0}" dt="2026-03-20T09:47:04.743" v="573" actId="47"/>
        <pc:sldMkLst>
          <pc:docMk/>
          <pc:sldMk cId="1573524715" sldId="286"/>
        </pc:sldMkLst>
        <pc:spChg chg="add del">
          <ac:chgData name="Jules  NDENGA" userId="26c254b3-ba91-48d5-89bb-6b3df98f0f11" providerId="ADAL" clId="{7D50E116-BAAC-41D1-AB41-FB653EB128D0}" dt="2026-03-20T09:41:29.987" v="459"/>
          <ac:spMkLst>
            <pc:docMk/>
            <pc:sldMk cId="1573524715" sldId="286"/>
            <ac:spMk id="1058" creationId="{82E722ED-026C-E676-7E5E-16D337109FDD}"/>
          </ac:spMkLst>
        </pc:spChg>
        <pc:spChg chg="add del">
          <ac:chgData name="Jules  NDENGA" userId="26c254b3-ba91-48d5-89bb-6b3df98f0f11" providerId="ADAL" clId="{7D50E116-BAAC-41D1-AB41-FB653EB128D0}" dt="2026-03-20T09:41:29.987" v="459"/>
          <ac:spMkLst>
            <pc:docMk/>
            <pc:sldMk cId="1573524715" sldId="286"/>
            <ac:spMk id="1060" creationId="{E535B131-9192-57F1-223C-FF722BC90C0E}"/>
          </ac:spMkLst>
        </pc:spChg>
        <pc:spChg chg="add del">
          <ac:chgData name="Jules  NDENGA" userId="26c254b3-ba91-48d5-89bb-6b3df98f0f11" providerId="ADAL" clId="{7D50E116-BAAC-41D1-AB41-FB653EB128D0}" dt="2026-03-20T09:41:29.987" v="459"/>
          <ac:spMkLst>
            <pc:docMk/>
            <pc:sldMk cId="1573524715" sldId="286"/>
            <ac:spMk id="1062" creationId="{19BC71E4-2006-8D56-EF43-34036FA0944E}"/>
          </ac:spMkLst>
        </pc:spChg>
        <pc:spChg chg="add del">
          <ac:chgData name="Jules  NDENGA" userId="26c254b3-ba91-48d5-89bb-6b3df98f0f11" providerId="ADAL" clId="{7D50E116-BAAC-41D1-AB41-FB653EB128D0}" dt="2026-03-20T09:41:29.987" v="459"/>
          <ac:spMkLst>
            <pc:docMk/>
            <pc:sldMk cId="1573524715" sldId="286"/>
            <ac:spMk id="1064" creationId="{C8F517E6-F3AC-60E6-E969-1DF0AEB0C176}"/>
          </ac:spMkLst>
        </pc:spChg>
        <pc:spChg chg="add del">
          <ac:chgData name="Jules  NDENGA" userId="26c254b3-ba91-48d5-89bb-6b3df98f0f11" providerId="ADAL" clId="{7D50E116-BAAC-41D1-AB41-FB653EB128D0}" dt="2026-03-20T09:41:29.987" v="459"/>
          <ac:spMkLst>
            <pc:docMk/>
            <pc:sldMk cId="1573524715" sldId="286"/>
            <ac:spMk id="1066" creationId="{5D7A25F8-4A38-67AD-1139-F585CB8794D3}"/>
          </ac:spMkLst>
        </pc:spChg>
        <pc:spChg chg="add del">
          <ac:chgData name="Jules  NDENGA" userId="26c254b3-ba91-48d5-89bb-6b3df98f0f11" providerId="ADAL" clId="{7D50E116-BAAC-41D1-AB41-FB653EB128D0}" dt="2026-03-20T09:41:29.987" v="459"/>
          <ac:spMkLst>
            <pc:docMk/>
            <pc:sldMk cId="1573524715" sldId="286"/>
            <ac:spMk id="1068" creationId="{51CC4A94-FD3A-CFA9-9F7C-943570FB5FD5}"/>
          </ac:spMkLst>
        </pc:spChg>
      </pc:sldChg>
      <pc:sldChg chg="addSp delSp del delDesignElem">
        <pc:chgData name="Jules  NDENGA" userId="26c254b3-ba91-48d5-89bb-6b3df98f0f11" providerId="ADAL" clId="{7D50E116-BAAC-41D1-AB41-FB653EB128D0}" dt="2026-03-20T09:47:04.743" v="573" actId="47"/>
        <pc:sldMkLst>
          <pc:docMk/>
          <pc:sldMk cId="3741247327" sldId="287"/>
        </pc:sldMkLst>
        <pc:spChg chg="add del">
          <ac:chgData name="Jules  NDENGA" userId="26c254b3-ba91-48d5-89bb-6b3df98f0f11" providerId="ADAL" clId="{7D50E116-BAAC-41D1-AB41-FB653EB128D0}" dt="2026-03-20T09:41:29.987" v="459"/>
          <ac:spMkLst>
            <pc:docMk/>
            <pc:sldMk cId="3741247327" sldId="287"/>
            <ac:spMk id="1058" creationId="{B9DE7322-48EB-FBC1-76E8-80FDA12C605B}"/>
          </ac:spMkLst>
        </pc:spChg>
        <pc:spChg chg="add del">
          <ac:chgData name="Jules  NDENGA" userId="26c254b3-ba91-48d5-89bb-6b3df98f0f11" providerId="ADAL" clId="{7D50E116-BAAC-41D1-AB41-FB653EB128D0}" dt="2026-03-20T09:41:29.987" v="459"/>
          <ac:spMkLst>
            <pc:docMk/>
            <pc:sldMk cId="3741247327" sldId="287"/>
            <ac:spMk id="1060" creationId="{9DDD8360-A1EC-418D-8C61-5D3335926861}"/>
          </ac:spMkLst>
        </pc:spChg>
        <pc:spChg chg="add del">
          <ac:chgData name="Jules  NDENGA" userId="26c254b3-ba91-48d5-89bb-6b3df98f0f11" providerId="ADAL" clId="{7D50E116-BAAC-41D1-AB41-FB653EB128D0}" dt="2026-03-20T09:41:29.987" v="459"/>
          <ac:spMkLst>
            <pc:docMk/>
            <pc:sldMk cId="3741247327" sldId="287"/>
            <ac:spMk id="1062" creationId="{96F4D6F5-B1CE-44F0-73E4-F6F76B2CE530}"/>
          </ac:spMkLst>
        </pc:spChg>
        <pc:spChg chg="add del">
          <ac:chgData name="Jules  NDENGA" userId="26c254b3-ba91-48d5-89bb-6b3df98f0f11" providerId="ADAL" clId="{7D50E116-BAAC-41D1-AB41-FB653EB128D0}" dt="2026-03-20T09:41:29.987" v="459"/>
          <ac:spMkLst>
            <pc:docMk/>
            <pc:sldMk cId="3741247327" sldId="287"/>
            <ac:spMk id="1064" creationId="{B1D90357-6766-7F0C-B33A-74C64DD8DAA8}"/>
          </ac:spMkLst>
        </pc:spChg>
        <pc:spChg chg="add del">
          <ac:chgData name="Jules  NDENGA" userId="26c254b3-ba91-48d5-89bb-6b3df98f0f11" providerId="ADAL" clId="{7D50E116-BAAC-41D1-AB41-FB653EB128D0}" dt="2026-03-20T09:41:29.987" v="459"/>
          <ac:spMkLst>
            <pc:docMk/>
            <pc:sldMk cId="3741247327" sldId="287"/>
            <ac:spMk id="1066" creationId="{EA967746-47CE-4647-E18D-CA9C1E729797}"/>
          </ac:spMkLst>
        </pc:spChg>
        <pc:spChg chg="add del">
          <ac:chgData name="Jules  NDENGA" userId="26c254b3-ba91-48d5-89bb-6b3df98f0f11" providerId="ADAL" clId="{7D50E116-BAAC-41D1-AB41-FB653EB128D0}" dt="2026-03-20T09:41:29.987" v="459"/>
          <ac:spMkLst>
            <pc:docMk/>
            <pc:sldMk cId="3741247327" sldId="287"/>
            <ac:spMk id="1068" creationId="{1EA91E3F-F8F4-0308-F067-B3D5552D0842}"/>
          </ac:spMkLst>
        </pc:spChg>
      </pc:sldChg>
      <pc:sldChg chg="addSp delSp del delDesignElem">
        <pc:chgData name="Jules  NDENGA" userId="26c254b3-ba91-48d5-89bb-6b3df98f0f11" providerId="ADAL" clId="{7D50E116-BAAC-41D1-AB41-FB653EB128D0}" dt="2026-03-20T09:47:04.743" v="573" actId="47"/>
        <pc:sldMkLst>
          <pc:docMk/>
          <pc:sldMk cId="3934363265" sldId="288"/>
        </pc:sldMkLst>
        <pc:spChg chg="add del">
          <ac:chgData name="Jules  NDENGA" userId="26c254b3-ba91-48d5-89bb-6b3df98f0f11" providerId="ADAL" clId="{7D50E116-BAAC-41D1-AB41-FB653EB128D0}" dt="2026-03-20T09:41:29.987" v="459"/>
          <ac:spMkLst>
            <pc:docMk/>
            <pc:sldMk cId="3934363265" sldId="288"/>
            <ac:spMk id="1058" creationId="{99CFCC52-ACD3-8CE5-488D-97526B57A334}"/>
          </ac:spMkLst>
        </pc:spChg>
        <pc:spChg chg="add del">
          <ac:chgData name="Jules  NDENGA" userId="26c254b3-ba91-48d5-89bb-6b3df98f0f11" providerId="ADAL" clId="{7D50E116-BAAC-41D1-AB41-FB653EB128D0}" dt="2026-03-20T09:41:29.987" v="459"/>
          <ac:spMkLst>
            <pc:docMk/>
            <pc:sldMk cId="3934363265" sldId="288"/>
            <ac:spMk id="1060" creationId="{3B94F28B-1886-1798-AD2F-6F613E97F997}"/>
          </ac:spMkLst>
        </pc:spChg>
        <pc:spChg chg="add del">
          <ac:chgData name="Jules  NDENGA" userId="26c254b3-ba91-48d5-89bb-6b3df98f0f11" providerId="ADAL" clId="{7D50E116-BAAC-41D1-AB41-FB653EB128D0}" dt="2026-03-20T09:41:29.987" v="459"/>
          <ac:spMkLst>
            <pc:docMk/>
            <pc:sldMk cId="3934363265" sldId="288"/>
            <ac:spMk id="1062" creationId="{5CA3C1A2-5D6B-061F-ACBB-F819A1E62A0B}"/>
          </ac:spMkLst>
        </pc:spChg>
        <pc:spChg chg="add del">
          <ac:chgData name="Jules  NDENGA" userId="26c254b3-ba91-48d5-89bb-6b3df98f0f11" providerId="ADAL" clId="{7D50E116-BAAC-41D1-AB41-FB653EB128D0}" dt="2026-03-20T09:41:29.987" v="459"/>
          <ac:spMkLst>
            <pc:docMk/>
            <pc:sldMk cId="3934363265" sldId="288"/>
            <ac:spMk id="1064" creationId="{F9DD5D07-4EB0-176B-0FB6-EADC9B04A29D}"/>
          </ac:spMkLst>
        </pc:spChg>
        <pc:spChg chg="add del">
          <ac:chgData name="Jules  NDENGA" userId="26c254b3-ba91-48d5-89bb-6b3df98f0f11" providerId="ADAL" clId="{7D50E116-BAAC-41D1-AB41-FB653EB128D0}" dt="2026-03-20T09:41:29.987" v="459"/>
          <ac:spMkLst>
            <pc:docMk/>
            <pc:sldMk cId="3934363265" sldId="288"/>
            <ac:spMk id="1066" creationId="{17DABC64-BA16-1DBC-8753-6F5223AEBA48}"/>
          </ac:spMkLst>
        </pc:spChg>
        <pc:spChg chg="add del">
          <ac:chgData name="Jules  NDENGA" userId="26c254b3-ba91-48d5-89bb-6b3df98f0f11" providerId="ADAL" clId="{7D50E116-BAAC-41D1-AB41-FB653EB128D0}" dt="2026-03-20T09:41:29.987" v="459"/>
          <ac:spMkLst>
            <pc:docMk/>
            <pc:sldMk cId="3934363265" sldId="288"/>
            <ac:spMk id="1068" creationId="{E97C2705-0AC0-C387-9F28-DA7A05B1ACBF}"/>
          </ac:spMkLst>
        </pc:spChg>
      </pc:sldChg>
      <pc:sldChg chg="addSp delSp del delDesignElem">
        <pc:chgData name="Jules  NDENGA" userId="26c254b3-ba91-48d5-89bb-6b3df98f0f11" providerId="ADAL" clId="{7D50E116-BAAC-41D1-AB41-FB653EB128D0}" dt="2026-03-20T09:47:04.743" v="573" actId="47"/>
        <pc:sldMkLst>
          <pc:docMk/>
          <pc:sldMk cId="533521485" sldId="289"/>
        </pc:sldMkLst>
        <pc:spChg chg="add del">
          <ac:chgData name="Jules  NDENGA" userId="26c254b3-ba91-48d5-89bb-6b3df98f0f11" providerId="ADAL" clId="{7D50E116-BAAC-41D1-AB41-FB653EB128D0}" dt="2026-03-20T09:41:29.987" v="459"/>
          <ac:spMkLst>
            <pc:docMk/>
            <pc:sldMk cId="533521485" sldId="289"/>
            <ac:spMk id="1058" creationId="{96114E94-FB28-7192-BBC3-CA5E8D20F513}"/>
          </ac:spMkLst>
        </pc:spChg>
        <pc:spChg chg="add del">
          <ac:chgData name="Jules  NDENGA" userId="26c254b3-ba91-48d5-89bb-6b3df98f0f11" providerId="ADAL" clId="{7D50E116-BAAC-41D1-AB41-FB653EB128D0}" dt="2026-03-20T09:41:29.987" v="459"/>
          <ac:spMkLst>
            <pc:docMk/>
            <pc:sldMk cId="533521485" sldId="289"/>
            <ac:spMk id="1060" creationId="{FC2DE599-42A5-C013-9668-30CDAD1623F9}"/>
          </ac:spMkLst>
        </pc:spChg>
        <pc:spChg chg="add del">
          <ac:chgData name="Jules  NDENGA" userId="26c254b3-ba91-48d5-89bb-6b3df98f0f11" providerId="ADAL" clId="{7D50E116-BAAC-41D1-AB41-FB653EB128D0}" dt="2026-03-20T09:41:29.987" v="459"/>
          <ac:spMkLst>
            <pc:docMk/>
            <pc:sldMk cId="533521485" sldId="289"/>
            <ac:spMk id="1062" creationId="{FE7964BB-D157-6605-E226-B617513F5EFB}"/>
          </ac:spMkLst>
        </pc:spChg>
        <pc:spChg chg="add del">
          <ac:chgData name="Jules  NDENGA" userId="26c254b3-ba91-48d5-89bb-6b3df98f0f11" providerId="ADAL" clId="{7D50E116-BAAC-41D1-AB41-FB653EB128D0}" dt="2026-03-20T09:41:29.987" v="459"/>
          <ac:spMkLst>
            <pc:docMk/>
            <pc:sldMk cId="533521485" sldId="289"/>
            <ac:spMk id="1064" creationId="{396FB3C8-C515-6240-4270-0A61835B22AE}"/>
          </ac:spMkLst>
        </pc:spChg>
        <pc:spChg chg="add del">
          <ac:chgData name="Jules  NDENGA" userId="26c254b3-ba91-48d5-89bb-6b3df98f0f11" providerId="ADAL" clId="{7D50E116-BAAC-41D1-AB41-FB653EB128D0}" dt="2026-03-20T09:41:29.987" v="459"/>
          <ac:spMkLst>
            <pc:docMk/>
            <pc:sldMk cId="533521485" sldId="289"/>
            <ac:spMk id="1066" creationId="{A652E8E7-6AAD-3367-61CF-EBCB06352B66}"/>
          </ac:spMkLst>
        </pc:spChg>
        <pc:spChg chg="add del">
          <ac:chgData name="Jules  NDENGA" userId="26c254b3-ba91-48d5-89bb-6b3df98f0f11" providerId="ADAL" clId="{7D50E116-BAAC-41D1-AB41-FB653EB128D0}" dt="2026-03-20T09:41:29.987" v="459"/>
          <ac:spMkLst>
            <pc:docMk/>
            <pc:sldMk cId="533521485" sldId="289"/>
            <ac:spMk id="1068" creationId="{8345E9B9-1381-3244-7976-5CE706878E87}"/>
          </ac:spMkLst>
        </pc:spChg>
      </pc:sldChg>
      <pc:sldChg chg="addSp delSp del delDesignElem">
        <pc:chgData name="Jules  NDENGA" userId="26c254b3-ba91-48d5-89bb-6b3df98f0f11" providerId="ADAL" clId="{7D50E116-BAAC-41D1-AB41-FB653EB128D0}" dt="2026-03-20T09:58:55.911" v="589" actId="47"/>
        <pc:sldMkLst>
          <pc:docMk/>
          <pc:sldMk cId="3057501490" sldId="290"/>
        </pc:sldMkLst>
        <pc:spChg chg="add del">
          <ac:chgData name="Jules  NDENGA" userId="26c254b3-ba91-48d5-89bb-6b3df98f0f11" providerId="ADAL" clId="{7D50E116-BAAC-41D1-AB41-FB653EB128D0}" dt="2026-03-20T09:41:29.987" v="459"/>
          <ac:spMkLst>
            <pc:docMk/>
            <pc:sldMk cId="3057501490" sldId="290"/>
            <ac:spMk id="1058" creationId="{203AA307-1008-954B-AB08-693FD58E4A4B}"/>
          </ac:spMkLst>
        </pc:spChg>
        <pc:spChg chg="add del">
          <ac:chgData name="Jules  NDENGA" userId="26c254b3-ba91-48d5-89bb-6b3df98f0f11" providerId="ADAL" clId="{7D50E116-BAAC-41D1-AB41-FB653EB128D0}" dt="2026-03-20T09:41:29.987" v="459"/>
          <ac:spMkLst>
            <pc:docMk/>
            <pc:sldMk cId="3057501490" sldId="290"/>
            <ac:spMk id="1060" creationId="{D3F92BE6-BD21-95EC-6B87-69CF213B2129}"/>
          </ac:spMkLst>
        </pc:spChg>
        <pc:spChg chg="add del">
          <ac:chgData name="Jules  NDENGA" userId="26c254b3-ba91-48d5-89bb-6b3df98f0f11" providerId="ADAL" clId="{7D50E116-BAAC-41D1-AB41-FB653EB128D0}" dt="2026-03-20T09:41:29.987" v="459"/>
          <ac:spMkLst>
            <pc:docMk/>
            <pc:sldMk cId="3057501490" sldId="290"/>
            <ac:spMk id="1062" creationId="{73B7D5D2-AA26-6063-92E3-91F64EECAA0D}"/>
          </ac:spMkLst>
        </pc:spChg>
        <pc:spChg chg="add del">
          <ac:chgData name="Jules  NDENGA" userId="26c254b3-ba91-48d5-89bb-6b3df98f0f11" providerId="ADAL" clId="{7D50E116-BAAC-41D1-AB41-FB653EB128D0}" dt="2026-03-20T09:41:29.987" v="459"/>
          <ac:spMkLst>
            <pc:docMk/>
            <pc:sldMk cId="3057501490" sldId="290"/>
            <ac:spMk id="1064" creationId="{CC1F3D86-4DF1-8E55-3245-8715A89BF082}"/>
          </ac:spMkLst>
        </pc:spChg>
        <pc:spChg chg="add del">
          <ac:chgData name="Jules  NDENGA" userId="26c254b3-ba91-48d5-89bb-6b3df98f0f11" providerId="ADAL" clId="{7D50E116-BAAC-41D1-AB41-FB653EB128D0}" dt="2026-03-20T09:41:29.987" v="459"/>
          <ac:spMkLst>
            <pc:docMk/>
            <pc:sldMk cId="3057501490" sldId="290"/>
            <ac:spMk id="1066" creationId="{715A2597-3715-31EC-18B5-02F94B69EBB9}"/>
          </ac:spMkLst>
        </pc:spChg>
        <pc:spChg chg="add del">
          <ac:chgData name="Jules  NDENGA" userId="26c254b3-ba91-48d5-89bb-6b3df98f0f11" providerId="ADAL" clId="{7D50E116-BAAC-41D1-AB41-FB653EB128D0}" dt="2026-03-20T09:41:29.987" v="459"/>
          <ac:spMkLst>
            <pc:docMk/>
            <pc:sldMk cId="3057501490" sldId="290"/>
            <ac:spMk id="1068" creationId="{F855D176-71AA-A8D4-B489-E0A268F4EC15}"/>
          </ac:spMkLst>
        </pc:spChg>
      </pc:sldChg>
      <pc:sldChg chg="addSp delSp modSp mod delDesignElem">
        <pc:chgData name="Jules  NDENGA" userId="26c254b3-ba91-48d5-89bb-6b3df98f0f11" providerId="ADAL" clId="{7D50E116-BAAC-41D1-AB41-FB653EB128D0}" dt="2026-03-20T14:32:58.015" v="4865" actId="1035"/>
        <pc:sldMkLst>
          <pc:docMk/>
          <pc:sldMk cId="2632057531" sldId="291"/>
        </pc:sldMkLst>
        <pc:spChg chg="mod">
          <ac:chgData name="Jules  NDENGA" userId="26c254b3-ba91-48d5-89bb-6b3df98f0f11" providerId="ADAL" clId="{7D50E116-BAAC-41D1-AB41-FB653EB128D0}" dt="2026-03-20T09:58:52.316" v="588" actId="26606"/>
          <ac:spMkLst>
            <pc:docMk/>
            <pc:sldMk cId="2632057531" sldId="291"/>
            <ac:spMk id="2" creationId="{48192944-400D-0FD7-C90A-954C10CC2CAD}"/>
          </ac:spMkLst>
        </pc:spChg>
        <pc:spChg chg="mod">
          <ac:chgData name="Jules  NDENGA" userId="26c254b3-ba91-48d5-89bb-6b3df98f0f11" providerId="ADAL" clId="{7D50E116-BAAC-41D1-AB41-FB653EB128D0}" dt="2026-03-20T14:32:58.015" v="4865" actId="1035"/>
          <ac:spMkLst>
            <pc:docMk/>
            <pc:sldMk cId="2632057531" sldId="291"/>
            <ac:spMk id="3" creationId="{2CA1E174-5173-4EEC-5E22-D1E37FC75074}"/>
          </ac:spMkLst>
        </pc:spChg>
        <pc:spChg chg="add del">
          <ac:chgData name="Jules  NDENGA" userId="26c254b3-ba91-48d5-89bb-6b3df98f0f11" providerId="ADAL" clId="{7D50E116-BAAC-41D1-AB41-FB653EB128D0}" dt="2026-03-20T09:41:29.987" v="459"/>
          <ac:spMkLst>
            <pc:docMk/>
            <pc:sldMk cId="2632057531" sldId="291"/>
            <ac:spMk id="1058" creationId="{1945051D-E632-C1E9-63E1-D28CC7E77BD4}"/>
          </ac:spMkLst>
        </pc:spChg>
        <pc:spChg chg="add del">
          <ac:chgData name="Jules  NDENGA" userId="26c254b3-ba91-48d5-89bb-6b3df98f0f11" providerId="ADAL" clId="{7D50E116-BAAC-41D1-AB41-FB653EB128D0}" dt="2026-03-20T09:41:29.987" v="459"/>
          <ac:spMkLst>
            <pc:docMk/>
            <pc:sldMk cId="2632057531" sldId="291"/>
            <ac:spMk id="1060" creationId="{9FBDF538-53E0-7ECD-D244-D88160C8EF9F}"/>
          </ac:spMkLst>
        </pc:spChg>
        <pc:spChg chg="add del">
          <ac:chgData name="Jules  NDENGA" userId="26c254b3-ba91-48d5-89bb-6b3df98f0f11" providerId="ADAL" clId="{7D50E116-BAAC-41D1-AB41-FB653EB128D0}" dt="2026-03-20T09:58:52.316" v="588" actId="26606"/>
          <ac:spMkLst>
            <pc:docMk/>
            <pc:sldMk cId="2632057531" sldId="291"/>
            <ac:spMk id="1062" creationId="{DB00F3AC-C1B8-DA31-AC08-3840F4A45A72}"/>
          </ac:spMkLst>
        </pc:spChg>
        <pc:spChg chg="add del">
          <ac:chgData name="Jules  NDENGA" userId="26c254b3-ba91-48d5-89bb-6b3df98f0f11" providerId="ADAL" clId="{7D50E116-BAAC-41D1-AB41-FB653EB128D0}" dt="2026-03-20T09:58:52.316" v="588" actId="26606"/>
          <ac:spMkLst>
            <pc:docMk/>
            <pc:sldMk cId="2632057531" sldId="291"/>
            <ac:spMk id="1064" creationId="{F6079EEE-08E8-EB2E-2E11-82E0AC93DF16}"/>
          </ac:spMkLst>
        </pc:spChg>
        <pc:spChg chg="add del">
          <ac:chgData name="Jules  NDENGA" userId="26c254b3-ba91-48d5-89bb-6b3df98f0f11" providerId="ADAL" clId="{7D50E116-BAAC-41D1-AB41-FB653EB128D0}" dt="2026-03-20T09:58:52.316" v="588" actId="26606"/>
          <ac:spMkLst>
            <pc:docMk/>
            <pc:sldMk cId="2632057531" sldId="291"/>
            <ac:spMk id="1066" creationId="{0FDB1F9B-647B-DE63-14CD-BA16DF630C26}"/>
          </ac:spMkLst>
        </pc:spChg>
        <pc:spChg chg="add del">
          <ac:chgData name="Jules  NDENGA" userId="26c254b3-ba91-48d5-89bb-6b3df98f0f11" providerId="ADAL" clId="{7D50E116-BAAC-41D1-AB41-FB653EB128D0}" dt="2026-03-20T09:58:52.316" v="588" actId="26606"/>
          <ac:spMkLst>
            <pc:docMk/>
            <pc:sldMk cId="2632057531" sldId="291"/>
            <ac:spMk id="1068" creationId="{3451BE79-524A-9CD4-1F0C-85BAB5FF0776}"/>
          </ac:spMkLst>
        </pc:spChg>
        <pc:spChg chg="add">
          <ac:chgData name="Jules  NDENGA" userId="26c254b3-ba91-48d5-89bb-6b3df98f0f11" providerId="ADAL" clId="{7D50E116-BAAC-41D1-AB41-FB653EB128D0}" dt="2026-03-20T09:58:52.316" v="588" actId="26606"/>
          <ac:spMkLst>
            <pc:docMk/>
            <pc:sldMk cId="2632057531" sldId="291"/>
            <ac:spMk id="1073" creationId="{09588DA8-065E-4F6F-8EFD-43104AB2E0CF}"/>
          </ac:spMkLst>
        </pc:spChg>
        <pc:spChg chg="add">
          <ac:chgData name="Jules  NDENGA" userId="26c254b3-ba91-48d5-89bb-6b3df98f0f11" providerId="ADAL" clId="{7D50E116-BAAC-41D1-AB41-FB653EB128D0}" dt="2026-03-20T09:58:52.316" v="588" actId="26606"/>
          <ac:spMkLst>
            <pc:docMk/>
            <pc:sldMk cId="2632057531" sldId="291"/>
            <ac:spMk id="1077" creationId="{CD9FE4EF-C4D8-49A0-B2FF-81D8DB7D8A24}"/>
          </ac:spMkLst>
        </pc:spChg>
        <pc:spChg chg="add">
          <ac:chgData name="Jules  NDENGA" userId="26c254b3-ba91-48d5-89bb-6b3df98f0f11" providerId="ADAL" clId="{7D50E116-BAAC-41D1-AB41-FB653EB128D0}" dt="2026-03-20T09:58:52.316" v="588" actId="26606"/>
          <ac:spMkLst>
            <pc:docMk/>
            <pc:sldMk cId="2632057531" sldId="291"/>
            <ac:spMk id="1079" creationId="{4300840D-0A0B-4512-BACA-B439D5B9C57C}"/>
          </ac:spMkLst>
        </pc:spChg>
        <pc:spChg chg="add">
          <ac:chgData name="Jules  NDENGA" userId="26c254b3-ba91-48d5-89bb-6b3df98f0f11" providerId="ADAL" clId="{7D50E116-BAAC-41D1-AB41-FB653EB128D0}" dt="2026-03-20T09:58:52.316" v="588" actId="26606"/>
          <ac:spMkLst>
            <pc:docMk/>
            <pc:sldMk cId="2632057531" sldId="291"/>
            <ac:spMk id="1085" creationId="{8D71EDA1-87BF-4D5D-AB79-F346FD19278A}"/>
          </ac:spMkLst>
        </pc:spChg>
      </pc:sldChg>
      <pc:sldChg chg="addSp delSp modSp add mod">
        <pc:chgData name="Jules  NDENGA" userId="26c254b3-ba91-48d5-89bb-6b3df98f0f11" providerId="ADAL" clId="{7D50E116-BAAC-41D1-AB41-FB653EB128D0}" dt="2026-03-20T12:35:52.945" v="1697"/>
        <pc:sldMkLst>
          <pc:docMk/>
          <pc:sldMk cId="180794201" sldId="292"/>
        </pc:sldMkLst>
        <pc:spChg chg="mod">
          <ac:chgData name="Jules  NDENGA" userId="26c254b3-ba91-48d5-89bb-6b3df98f0f11" providerId="ADAL" clId="{7D50E116-BAAC-41D1-AB41-FB653EB128D0}" dt="2026-03-20T10:45:16.912" v="751" actId="20577"/>
          <ac:spMkLst>
            <pc:docMk/>
            <pc:sldMk cId="180794201" sldId="292"/>
            <ac:spMk id="2" creationId="{965071D2-415C-C7FC-B22D-74BA56F6C36C}"/>
          </ac:spMkLst>
        </pc:spChg>
        <pc:spChg chg="mod">
          <ac:chgData name="Jules  NDENGA" userId="26c254b3-ba91-48d5-89bb-6b3df98f0f11" providerId="ADAL" clId="{7D50E116-BAAC-41D1-AB41-FB653EB128D0}" dt="2026-03-20T10:45:31.410" v="755" actId="14100"/>
          <ac:spMkLst>
            <pc:docMk/>
            <pc:sldMk cId="180794201" sldId="292"/>
            <ac:spMk id="3" creationId="{AAD89C03-208A-D79B-8D5F-33B021E7AF52}"/>
          </ac:spMkLst>
        </pc:spChg>
        <pc:spChg chg="add">
          <ac:chgData name="Jules  NDENGA" userId="26c254b3-ba91-48d5-89bb-6b3df98f0f11" providerId="ADAL" clId="{7D50E116-BAAC-41D1-AB41-FB653EB128D0}" dt="2026-03-20T10:23:09.179" v="643"/>
          <ac:spMkLst>
            <pc:docMk/>
            <pc:sldMk cId="180794201" sldId="292"/>
            <ac:spMk id="4" creationId="{8E6A1ACE-51A2-5009-5BDA-CB94D39AD172}"/>
          </ac:spMkLst>
        </pc:spChg>
        <pc:spChg chg="add">
          <ac:chgData name="Jules  NDENGA" userId="26c254b3-ba91-48d5-89bb-6b3df98f0f11" providerId="ADAL" clId="{7D50E116-BAAC-41D1-AB41-FB653EB128D0}" dt="2026-03-20T10:23:15.410" v="644"/>
          <ac:spMkLst>
            <pc:docMk/>
            <pc:sldMk cId="180794201" sldId="292"/>
            <ac:spMk id="5" creationId="{6E943E92-F4C2-5D36-A65C-812DF253D264}"/>
          </ac:spMkLst>
        </pc:spChg>
        <pc:picChg chg="add mod">
          <ac:chgData name="Jules  NDENGA" userId="26c254b3-ba91-48d5-89bb-6b3df98f0f11" providerId="ADAL" clId="{7D50E116-BAAC-41D1-AB41-FB653EB128D0}" dt="2026-03-20T12:35:52.945" v="1697"/>
          <ac:picMkLst>
            <pc:docMk/>
            <pc:sldMk cId="180794201" sldId="292"/>
            <ac:picMk id="6" creationId="{4FE84495-6E6A-2A0E-0EDA-02C40A36445D}"/>
          </ac:picMkLst>
        </pc:picChg>
        <pc:picChg chg="del">
          <ac:chgData name="Jules  NDENGA" userId="26c254b3-ba91-48d5-89bb-6b3df98f0f11" providerId="ADAL" clId="{7D50E116-BAAC-41D1-AB41-FB653EB128D0}" dt="2026-03-20T12:35:52.001" v="1696" actId="478"/>
          <ac:picMkLst>
            <pc:docMk/>
            <pc:sldMk cId="180794201" sldId="292"/>
            <ac:picMk id="1070" creationId="{20DDF563-42A3-318B-50A5-E0D5EB77C726}"/>
          </ac:picMkLst>
        </pc:picChg>
      </pc:sldChg>
      <pc:sldChg chg="addSp delSp modSp add mod">
        <pc:chgData name="Jules  NDENGA" userId="26c254b3-ba91-48d5-89bb-6b3df98f0f11" providerId="ADAL" clId="{7D50E116-BAAC-41D1-AB41-FB653EB128D0}" dt="2026-03-20T12:35:57.076" v="1699"/>
        <pc:sldMkLst>
          <pc:docMk/>
          <pc:sldMk cId="209163482" sldId="293"/>
        </pc:sldMkLst>
        <pc:spChg chg="mod">
          <ac:chgData name="Jules  NDENGA" userId="26c254b3-ba91-48d5-89bb-6b3df98f0f11" providerId="ADAL" clId="{7D50E116-BAAC-41D1-AB41-FB653EB128D0}" dt="2026-03-20T10:45:10.710" v="747" actId="20577"/>
          <ac:spMkLst>
            <pc:docMk/>
            <pc:sldMk cId="209163482" sldId="293"/>
            <ac:spMk id="2" creationId="{657B042C-C029-6E26-3B78-E6A879550836}"/>
          </ac:spMkLst>
        </pc:spChg>
        <pc:spChg chg="del">
          <ac:chgData name="Jules  NDENGA" userId="26c254b3-ba91-48d5-89bb-6b3df98f0f11" providerId="ADAL" clId="{7D50E116-BAAC-41D1-AB41-FB653EB128D0}" dt="2026-03-20T10:41:50.072" v="709" actId="478"/>
          <ac:spMkLst>
            <pc:docMk/>
            <pc:sldMk cId="209163482" sldId="293"/>
            <ac:spMk id="3" creationId="{0967D499-5141-446D-F09C-54538978CA10}"/>
          </ac:spMkLst>
        </pc:spChg>
        <pc:spChg chg="add del mod">
          <ac:chgData name="Jules  NDENGA" userId="26c254b3-ba91-48d5-89bb-6b3df98f0f11" providerId="ADAL" clId="{7D50E116-BAAC-41D1-AB41-FB653EB128D0}" dt="2026-03-20T10:41:53.826" v="710" actId="478"/>
          <ac:spMkLst>
            <pc:docMk/>
            <pc:sldMk cId="209163482" sldId="293"/>
            <ac:spMk id="5" creationId="{18489D04-F041-FA6C-F5DB-A43C38816E67}"/>
          </ac:spMkLst>
        </pc:spChg>
        <pc:spChg chg="add mod">
          <ac:chgData name="Jules  NDENGA" userId="26c254b3-ba91-48d5-89bb-6b3df98f0f11" providerId="ADAL" clId="{7D50E116-BAAC-41D1-AB41-FB653EB128D0}" dt="2026-03-20T10:44:24.903" v="730" actId="255"/>
          <ac:spMkLst>
            <pc:docMk/>
            <pc:sldMk cId="209163482" sldId="293"/>
            <ac:spMk id="7" creationId="{501BA0BE-EEC8-534B-C256-69E7DC13690A}"/>
          </ac:spMkLst>
        </pc:spChg>
        <pc:picChg chg="add mod">
          <ac:chgData name="Jules  NDENGA" userId="26c254b3-ba91-48d5-89bb-6b3df98f0f11" providerId="ADAL" clId="{7D50E116-BAAC-41D1-AB41-FB653EB128D0}" dt="2026-03-20T12:35:57.076" v="1699"/>
          <ac:picMkLst>
            <pc:docMk/>
            <pc:sldMk cId="209163482" sldId="293"/>
            <ac:picMk id="8" creationId="{1357CFC0-35CC-CBED-6A19-8AC3A056E489}"/>
          </ac:picMkLst>
        </pc:picChg>
        <pc:picChg chg="del">
          <ac:chgData name="Jules  NDENGA" userId="26c254b3-ba91-48d5-89bb-6b3df98f0f11" providerId="ADAL" clId="{7D50E116-BAAC-41D1-AB41-FB653EB128D0}" dt="2026-03-20T12:35:56.298" v="1698" actId="478"/>
          <ac:picMkLst>
            <pc:docMk/>
            <pc:sldMk cId="209163482" sldId="293"/>
            <ac:picMk id="1070" creationId="{BABD0106-291D-37F9-2745-382C6031FB98}"/>
          </ac:picMkLst>
        </pc:picChg>
        <pc:picChg chg="add mod">
          <ac:chgData name="Jules  NDENGA" userId="26c254b3-ba91-48d5-89bb-6b3df98f0f11" providerId="ADAL" clId="{7D50E116-BAAC-41D1-AB41-FB653EB128D0}" dt="2026-03-20T10:44:35.081" v="743" actId="1037"/>
          <ac:picMkLst>
            <pc:docMk/>
            <pc:sldMk cId="209163482" sldId="293"/>
            <ac:picMk id="2050" creationId="{C48EA373-673E-039D-6594-E9135D833446}"/>
          </ac:picMkLst>
        </pc:picChg>
      </pc:sldChg>
      <pc:sldChg chg="add del">
        <pc:chgData name="Jules  NDENGA" userId="26c254b3-ba91-48d5-89bb-6b3df98f0f11" providerId="ADAL" clId="{7D50E116-BAAC-41D1-AB41-FB653EB128D0}" dt="2026-03-20T10:47:14.271" v="760" actId="2890"/>
        <pc:sldMkLst>
          <pc:docMk/>
          <pc:sldMk cId="1951680562" sldId="294"/>
        </pc:sldMkLst>
      </pc:sldChg>
      <pc:sldChg chg="modSp add mod">
        <pc:chgData name="Jules  NDENGA" userId="26c254b3-ba91-48d5-89bb-6b3df98f0f11" providerId="ADAL" clId="{7D50E116-BAAC-41D1-AB41-FB653EB128D0}" dt="2026-03-20T14:33:20.608" v="4888" actId="1036"/>
        <pc:sldMkLst>
          <pc:docMk/>
          <pc:sldMk cId="4183036881" sldId="294"/>
        </pc:sldMkLst>
        <pc:spChg chg="mod">
          <ac:chgData name="Jules  NDENGA" userId="26c254b3-ba91-48d5-89bb-6b3df98f0f11" providerId="ADAL" clId="{7D50E116-BAAC-41D1-AB41-FB653EB128D0}" dt="2026-03-20T10:48:07.713" v="766" actId="20577"/>
          <ac:spMkLst>
            <pc:docMk/>
            <pc:sldMk cId="4183036881" sldId="294"/>
            <ac:spMk id="2" creationId="{8082BE37-5058-4E40-0841-AE7B805BD8F8}"/>
          </ac:spMkLst>
        </pc:spChg>
        <pc:spChg chg="mod">
          <ac:chgData name="Jules  NDENGA" userId="26c254b3-ba91-48d5-89bb-6b3df98f0f11" providerId="ADAL" clId="{7D50E116-BAAC-41D1-AB41-FB653EB128D0}" dt="2026-03-20T14:33:20.608" v="4888" actId="1036"/>
          <ac:spMkLst>
            <pc:docMk/>
            <pc:sldMk cId="4183036881" sldId="294"/>
            <ac:spMk id="3" creationId="{91FA3A62-DE7F-5A89-1FE1-A447962E244D}"/>
          </ac:spMkLst>
        </pc:spChg>
      </pc:sldChg>
      <pc:sldChg chg="addSp delSp modSp add mod ord">
        <pc:chgData name="Jules  NDENGA" userId="26c254b3-ba91-48d5-89bb-6b3df98f0f11" providerId="ADAL" clId="{7D50E116-BAAC-41D1-AB41-FB653EB128D0}" dt="2026-03-20T12:36:02.421" v="1701"/>
        <pc:sldMkLst>
          <pc:docMk/>
          <pc:sldMk cId="3541855446" sldId="295"/>
        </pc:sldMkLst>
        <pc:spChg chg="mod">
          <ac:chgData name="Jules  NDENGA" userId="26c254b3-ba91-48d5-89bb-6b3df98f0f11" providerId="ADAL" clId="{7D50E116-BAAC-41D1-AB41-FB653EB128D0}" dt="2026-03-20T11:00:07.943" v="1069" actId="20577"/>
          <ac:spMkLst>
            <pc:docMk/>
            <pc:sldMk cId="3541855446" sldId="295"/>
            <ac:spMk id="2" creationId="{636FE94B-C8DA-CBDC-E93B-9066DBBE61D5}"/>
          </ac:spMkLst>
        </pc:spChg>
        <pc:spChg chg="mod">
          <ac:chgData name="Jules  NDENGA" userId="26c254b3-ba91-48d5-89bb-6b3df98f0f11" providerId="ADAL" clId="{7D50E116-BAAC-41D1-AB41-FB653EB128D0}" dt="2026-03-20T10:59:54.419" v="1064" actId="20577"/>
          <ac:spMkLst>
            <pc:docMk/>
            <pc:sldMk cId="3541855446" sldId="295"/>
            <ac:spMk id="3" creationId="{8BBAF4F3-D178-A64E-BE66-B2F2B2D33236}"/>
          </ac:spMkLst>
        </pc:spChg>
        <pc:picChg chg="add mod">
          <ac:chgData name="Jules  NDENGA" userId="26c254b3-ba91-48d5-89bb-6b3df98f0f11" providerId="ADAL" clId="{7D50E116-BAAC-41D1-AB41-FB653EB128D0}" dt="2026-03-20T12:36:02.421" v="1701"/>
          <ac:picMkLst>
            <pc:docMk/>
            <pc:sldMk cId="3541855446" sldId="295"/>
            <ac:picMk id="4" creationId="{8F993BA2-33B2-7E4E-4838-B1CCC985AA59}"/>
          </ac:picMkLst>
        </pc:picChg>
        <pc:picChg chg="del">
          <ac:chgData name="Jules  NDENGA" userId="26c254b3-ba91-48d5-89bb-6b3df98f0f11" providerId="ADAL" clId="{7D50E116-BAAC-41D1-AB41-FB653EB128D0}" dt="2026-03-20T12:36:01.478" v="1700" actId="478"/>
          <ac:picMkLst>
            <pc:docMk/>
            <pc:sldMk cId="3541855446" sldId="295"/>
            <ac:picMk id="1070" creationId="{58F37D86-538A-85BF-C8FC-CAE98D8E3E80}"/>
          </ac:picMkLst>
        </pc:picChg>
      </pc:sldChg>
      <pc:sldChg chg="addSp delSp modSp add mod">
        <pc:chgData name="Jules  NDENGA" userId="26c254b3-ba91-48d5-89bb-6b3df98f0f11" providerId="ADAL" clId="{7D50E116-BAAC-41D1-AB41-FB653EB128D0}" dt="2026-03-20T12:36:08.900" v="1703"/>
        <pc:sldMkLst>
          <pc:docMk/>
          <pc:sldMk cId="1774274307" sldId="296"/>
        </pc:sldMkLst>
        <pc:spChg chg="mod">
          <ac:chgData name="Jules  NDENGA" userId="26c254b3-ba91-48d5-89bb-6b3df98f0f11" providerId="ADAL" clId="{7D50E116-BAAC-41D1-AB41-FB653EB128D0}" dt="2026-03-20T11:00:13.860" v="1073" actId="20577"/>
          <ac:spMkLst>
            <pc:docMk/>
            <pc:sldMk cId="1774274307" sldId="296"/>
            <ac:spMk id="2" creationId="{02C269E2-623F-C0DA-4B26-434713D368B1}"/>
          </ac:spMkLst>
        </pc:spChg>
        <pc:spChg chg="mod">
          <ac:chgData name="Jules  NDENGA" userId="26c254b3-ba91-48d5-89bb-6b3df98f0f11" providerId="ADAL" clId="{7D50E116-BAAC-41D1-AB41-FB653EB128D0}" dt="2026-03-20T11:01:35.121" v="1083" actId="20577"/>
          <ac:spMkLst>
            <pc:docMk/>
            <pc:sldMk cId="1774274307" sldId="296"/>
            <ac:spMk id="3" creationId="{836D309D-C639-51A2-4010-36B56AD4D2D6}"/>
          </ac:spMkLst>
        </pc:spChg>
        <pc:picChg chg="add mod">
          <ac:chgData name="Jules  NDENGA" userId="26c254b3-ba91-48d5-89bb-6b3df98f0f11" providerId="ADAL" clId="{7D50E116-BAAC-41D1-AB41-FB653EB128D0}" dt="2026-03-20T11:01:39.871" v="1084" actId="14100"/>
          <ac:picMkLst>
            <pc:docMk/>
            <pc:sldMk cId="1774274307" sldId="296"/>
            <ac:picMk id="5" creationId="{A83AB53E-A8E8-220F-F201-E744B05CE24E}"/>
          </ac:picMkLst>
        </pc:picChg>
        <pc:picChg chg="add mod">
          <ac:chgData name="Jules  NDENGA" userId="26c254b3-ba91-48d5-89bb-6b3df98f0f11" providerId="ADAL" clId="{7D50E116-BAAC-41D1-AB41-FB653EB128D0}" dt="2026-03-20T12:36:08.900" v="1703"/>
          <ac:picMkLst>
            <pc:docMk/>
            <pc:sldMk cId="1774274307" sldId="296"/>
            <ac:picMk id="6" creationId="{22826E26-AA15-2625-FBBA-4E076CFF09CF}"/>
          </ac:picMkLst>
        </pc:picChg>
        <pc:picChg chg="del">
          <ac:chgData name="Jules  NDENGA" userId="26c254b3-ba91-48d5-89bb-6b3df98f0f11" providerId="ADAL" clId="{7D50E116-BAAC-41D1-AB41-FB653EB128D0}" dt="2026-03-20T12:36:08.140" v="1702" actId="478"/>
          <ac:picMkLst>
            <pc:docMk/>
            <pc:sldMk cId="1774274307" sldId="296"/>
            <ac:picMk id="1070" creationId="{77F80287-E9B0-4D47-C043-5E581D340158}"/>
          </ac:picMkLst>
        </pc:picChg>
      </pc:sldChg>
      <pc:sldChg chg="addSp delSp modSp add mod ord">
        <pc:chgData name="Jules  NDENGA" userId="26c254b3-ba91-48d5-89bb-6b3df98f0f11" providerId="ADAL" clId="{7D50E116-BAAC-41D1-AB41-FB653EB128D0}" dt="2026-03-20T14:53:39.290" v="5483" actId="255"/>
        <pc:sldMkLst>
          <pc:docMk/>
          <pc:sldMk cId="2064806617" sldId="297"/>
        </pc:sldMkLst>
        <pc:spChg chg="mod">
          <ac:chgData name="Jules  NDENGA" userId="26c254b3-ba91-48d5-89bb-6b3df98f0f11" providerId="ADAL" clId="{7D50E116-BAAC-41D1-AB41-FB653EB128D0}" dt="2026-03-20T11:38:47.832" v="1102" actId="20577"/>
          <ac:spMkLst>
            <pc:docMk/>
            <pc:sldMk cId="2064806617" sldId="297"/>
            <ac:spMk id="2" creationId="{3310E349-95E7-94AF-9498-5258E422C54D}"/>
          </ac:spMkLst>
        </pc:spChg>
        <pc:spChg chg="mod">
          <ac:chgData name="Jules  NDENGA" userId="26c254b3-ba91-48d5-89bb-6b3df98f0f11" providerId="ADAL" clId="{7D50E116-BAAC-41D1-AB41-FB653EB128D0}" dt="2026-03-20T14:53:39.290" v="5483" actId="255"/>
          <ac:spMkLst>
            <pc:docMk/>
            <pc:sldMk cId="2064806617" sldId="297"/>
            <ac:spMk id="3" creationId="{7127828F-6834-E0F2-1CB1-36E2943BD5A2}"/>
          </ac:spMkLst>
        </pc:spChg>
        <pc:picChg chg="add mod">
          <ac:chgData name="Jules  NDENGA" userId="26c254b3-ba91-48d5-89bb-6b3df98f0f11" providerId="ADAL" clId="{7D50E116-BAAC-41D1-AB41-FB653EB128D0}" dt="2026-03-20T12:36:15.517" v="1705"/>
          <ac:picMkLst>
            <pc:docMk/>
            <pc:sldMk cId="2064806617" sldId="297"/>
            <ac:picMk id="4" creationId="{D88EE114-4DA3-CF57-4EE4-875485A00F3F}"/>
          </ac:picMkLst>
        </pc:picChg>
        <pc:picChg chg="del">
          <ac:chgData name="Jules  NDENGA" userId="26c254b3-ba91-48d5-89bb-6b3df98f0f11" providerId="ADAL" clId="{7D50E116-BAAC-41D1-AB41-FB653EB128D0}" dt="2026-03-20T12:36:14.618" v="1704" actId="478"/>
          <ac:picMkLst>
            <pc:docMk/>
            <pc:sldMk cId="2064806617" sldId="297"/>
            <ac:picMk id="1070" creationId="{6035FECA-99E5-0E8D-FE43-1FA2B3718E50}"/>
          </ac:picMkLst>
        </pc:picChg>
      </pc:sldChg>
      <pc:sldChg chg="addSp delSp modSp add mod">
        <pc:chgData name="Jules  NDENGA" userId="26c254b3-ba91-48d5-89bb-6b3df98f0f11" providerId="ADAL" clId="{7D50E116-BAAC-41D1-AB41-FB653EB128D0}" dt="2026-03-20T13:30:28.716" v="2817" actId="114"/>
        <pc:sldMkLst>
          <pc:docMk/>
          <pc:sldMk cId="1941094400" sldId="298"/>
        </pc:sldMkLst>
        <pc:spChg chg="mod">
          <ac:chgData name="Jules  NDENGA" userId="26c254b3-ba91-48d5-89bb-6b3df98f0f11" providerId="ADAL" clId="{7D50E116-BAAC-41D1-AB41-FB653EB128D0}" dt="2026-03-20T11:53:29.376" v="1396" actId="20577"/>
          <ac:spMkLst>
            <pc:docMk/>
            <pc:sldMk cId="1941094400" sldId="298"/>
            <ac:spMk id="2" creationId="{C8CB5FBF-D307-18B4-9005-3005D7455D53}"/>
          </ac:spMkLst>
        </pc:spChg>
        <pc:spChg chg="mod">
          <ac:chgData name="Jules  NDENGA" userId="26c254b3-ba91-48d5-89bb-6b3df98f0f11" providerId="ADAL" clId="{7D50E116-BAAC-41D1-AB41-FB653EB128D0}" dt="2026-03-20T13:30:28.716" v="2817" actId="114"/>
          <ac:spMkLst>
            <pc:docMk/>
            <pc:sldMk cId="1941094400" sldId="298"/>
            <ac:spMk id="3" creationId="{8E60238B-A997-6796-89ED-E2A81CE51653}"/>
          </ac:spMkLst>
        </pc:spChg>
        <pc:picChg chg="add mod">
          <ac:chgData name="Jules  NDENGA" userId="26c254b3-ba91-48d5-89bb-6b3df98f0f11" providerId="ADAL" clId="{7D50E116-BAAC-41D1-AB41-FB653EB128D0}" dt="2026-03-20T11:56:40.850" v="1527" actId="208"/>
          <ac:picMkLst>
            <pc:docMk/>
            <pc:sldMk cId="1941094400" sldId="298"/>
            <ac:picMk id="5" creationId="{4ADD0879-252F-0C8C-A440-E568C2E80815}"/>
          </ac:picMkLst>
        </pc:picChg>
        <pc:picChg chg="add mod">
          <ac:chgData name="Jules  NDENGA" userId="26c254b3-ba91-48d5-89bb-6b3df98f0f11" providerId="ADAL" clId="{7D50E116-BAAC-41D1-AB41-FB653EB128D0}" dt="2026-03-20T12:36:22.736" v="1707"/>
          <ac:picMkLst>
            <pc:docMk/>
            <pc:sldMk cId="1941094400" sldId="298"/>
            <ac:picMk id="6" creationId="{FB9722EE-6BB8-E079-D9B6-18B548069726}"/>
          </ac:picMkLst>
        </pc:picChg>
        <pc:picChg chg="del">
          <ac:chgData name="Jules  NDENGA" userId="26c254b3-ba91-48d5-89bb-6b3df98f0f11" providerId="ADAL" clId="{7D50E116-BAAC-41D1-AB41-FB653EB128D0}" dt="2026-03-20T12:36:21.859" v="1706" actId="478"/>
          <ac:picMkLst>
            <pc:docMk/>
            <pc:sldMk cId="1941094400" sldId="298"/>
            <ac:picMk id="1070" creationId="{9F5A019F-5C89-E84D-00C8-6EF443080541}"/>
          </ac:picMkLst>
        </pc:picChg>
      </pc:sldChg>
      <pc:sldChg chg="addSp delSp modSp add mod ord">
        <pc:chgData name="Jules  NDENGA" userId="26c254b3-ba91-48d5-89bb-6b3df98f0f11" providerId="ADAL" clId="{7D50E116-BAAC-41D1-AB41-FB653EB128D0}" dt="2026-03-20T13:58:22.916" v="3744" actId="20577"/>
        <pc:sldMkLst>
          <pc:docMk/>
          <pc:sldMk cId="1143899812" sldId="299"/>
        </pc:sldMkLst>
        <pc:spChg chg="mod">
          <ac:chgData name="Jules  NDENGA" userId="26c254b3-ba91-48d5-89bb-6b3df98f0f11" providerId="ADAL" clId="{7D50E116-BAAC-41D1-AB41-FB653EB128D0}" dt="2026-03-20T13:05:37.810" v="2389" actId="6549"/>
          <ac:spMkLst>
            <pc:docMk/>
            <pc:sldMk cId="1143899812" sldId="299"/>
            <ac:spMk id="2" creationId="{E950C282-8D49-D6E9-0711-83B58915F8A7}"/>
          </ac:spMkLst>
        </pc:spChg>
        <pc:spChg chg="mod">
          <ac:chgData name="Jules  NDENGA" userId="26c254b3-ba91-48d5-89bb-6b3df98f0f11" providerId="ADAL" clId="{7D50E116-BAAC-41D1-AB41-FB653EB128D0}" dt="2026-03-20T13:58:22.916" v="3744" actId="20577"/>
          <ac:spMkLst>
            <pc:docMk/>
            <pc:sldMk cId="1143899812" sldId="299"/>
            <ac:spMk id="3" creationId="{37C97B90-2B3B-895E-7FC7-787E1D8DD367}"/>
          </ac:spMkLst>
        </pc:spChg>
        <pc:spChg chg="add mod">
          <ac:chgData name="Jules  NDENGA" userId="26c254b3-ba91-48d5-89bb-6b3df98f0f11" providerId="ADAL" clId="{7D50E116-BAAC-41D1-AB41-FB653EB128D0}" dt="2026-03-20T12:15:15.501" v="1655"/>
          <ac:spMkLst>
            <pc:docMk/>
            <pc:sldMk cId="1143899812" sldId="299"/>
            <ac:spMk id="4" creationId="{419E7C93-2464-F290-C85B-B8508FD1E309}"/>
          </ac:spMkLst>
        </pc:spChg>
        <pc:spChg chg="del">
          <ac:chgData name="Jules  NDENGA" userId="26c254b3-ba91-48d5-89bb-6b3df98f0f11" providerId="ADAL" clId="{7D50E116-BAAC-41D1-AB41-FB653EB128D0}" dt="2026-03-20T12:08:42.498" v="1643" actId="26606"/>
          <ac:spMkLst>
            <pc:docMk/>
            <pc:sldMk cId="1143899812" sldId="299"/>
            <ac:spMk id="1074" creationId="{B969D9B2-881D-C704-796A-399891B4C2A9}"/>
          </ac:spMkLst>
        </pc:spChg>
        <pc:spChg chg="add del">
          <ac:chgData name="Jules  NDENGA" userId="26c254b3-ba91-48d5-89bb-6b3df98f0f11" providerId="ADAL" clId="{7D50E116-BAAC-41D1-AB41-FB653EB128D0}" dt="2026-03-20T12:09:29.990" v="1648" actId="26606"/>
          <ac:spMkLst>
            <pc:docMk/>
            <pc:sldMk cId="1143899812" sldId="299"/>
            <ac:spMk id="3079" creationId="{04812C46-200A-4DEB-A05E-3ED6C68C2387}"/>
          </ac:spMkLst>
        </pc:spChg>
        <pc:spChg chg="add del">
          <ac:chgData name="Jules  NDENGA" userId="26c254b3-ba91-48d5-89bb-6b3df98f0f11" providerId="ADAL" clId="{7D50E116-BAAC-41D1-AB41-FB653EB128D0}" dt="2026-03-20T12:09:29.990" v="1648" actId="26606"/>
          <ac:spMkLst>
            <pc:docMk/>
            <pc:sldMk cId="1143899812" sldId="299"/>
            <ac:spMk id="3081" creationId="{D1EA859B-E555-4109-94F3-6700E046E008}"/>
          </ac:spMkLst>
        </pc:spChg>
        <pc:picChg chg="add del">
          <ac:chgData name="Jules  NDENGA" userId="26c254b3-ba91-48d5-89bb-6b3df98f0f11" providerId="ADAL" clId="{7D50E116-BAAC-41D1-AB41-FB653EB128D0}" dt="2026-03-20T12:08:14.186" v="1638" actId="478"/>
          <ac:picMkLst>
            <pc:docMk/>
            <pc:sldMk cId="1143899812" sldId="299"/>
            <ac:picMk id="1070" creationId="{452B75BF-F723-72DE-5130-87E87CDEF7A8}"/>
          </ac:picMkLst>
        </pc:picChg>
        <pc:picChg chg="add mod ord">
          <ac:chgData name="Jules  NDENGA" userId="26c254b3-ba91-48d5-89bb-6b3df98f0f11" providerId="ADAL" clId="{7D50E116-BAAC-41D1-AB41-FB653EB128D0}" dt="2026-03-20T12:37:03.015" v="1709" actId="14100"/>
          <ac:picMkLst>
            <pc:docMk/>
            <pc:sldMk cId="1143899812" sldId="299"/>
            <ac:picMk id="3074" creationId="{2AAA54B2-FDF7-D46D-47DF-8136060351C2}"/>
          </ac:picMkLst>
        </pc:picChg>
      </pc:sldChg>
      <pc:sldChg chg="modSp add mod">
        <pc:chgData name="Jules  NDENGA" userId="26c254b3-ba91-48d5-89bb-6b3df98f0f11" providerId="ADAL" clId="{7D50E116-BAAC-41D1-AB41-FB653EB128D0}" dt="2026-03-20T13:50:54.383" v="3572" actId="20577"/>
        <pc:sldMkLst>
          <pc:docMk/>
          <pc:sldMk cId="1689170941" sldId="300"/>
        </pc:sldMkLst>
        <pc:spChg chg="mod">
          <ac:chgData name="Jules  NDENGA" userId="26c254b3-ba91-48d5-89bb-6b3df98f0f11" providerId="ADAL" clId="{7D50E116-BAAC-41D1-AB41-FB653EB128D0}" dt="2026-03-20T13:47:19.165" v="3254" actId="20577"/>
          <ac:spMkLst>
            <pc:docMk/>
            <pc:sldMk cId="1689170941" sldId="300"/>
            <ac:spMk id="2" creationId="{4780280F-D9F8-29A8-D0FB-6B819467E303}"/>
          </ac:spMkLst>
        </pc:spChg>
        <pc:spChg chg="mod">
          <ac:chgData name="Jules  NDENGA" userId="26c254b3-ba91-48d5-89bb-6b3df98f0f11" providerId="ADAL" clId="{7D50E116-BAAC-41D1-AB41-FB653EB128D0}" dt="2026-03-20T13:50:54.383" v="3572" actId="20577"/>
          <ac:spMkLst>
            <pc:docMk/>
            <pc:sldMk cId="1689170941" sldId="300"/>
            <ac:spMk id="3" creationId="{4D03402A-5ECF-DE25-5E66-1B376A60FD3C}"/>
          </ac:spMkLst>
        </pc:spChg>
      </pc:sldChg>
      <pc:sldChg chg="addSp delSp modSp add mod">
        <pc:chgData name="Jules  NDENGA" userId="26c254b3-ba91-48d5-89bb-6b3df98f0f11" providerId="ADAL" clId="{7D50E116-BAAC-41D1-AB41-FB653EB128D0}" dt="2026-03-20T13:31:30.594" v="2894" actId="208"/>
        <pc:sldMkLst>
          <pc:docMk/>
          <pc:sldMk cId="2557103971" sldId="301"/>
        </pc:sldMkLst>
        <pc:spChg chg="mod">
          <ac:chgData name="Jules  NDENGA" userId="26c254b3-ba91-48d5-89bb-6b3df98f0f11" providerId="ADAL" clId="{7D50E116-BAAC-41D1-AB41-FB653EB128D0}" dt="2026-03-20T13:31:11.362" v="2892" actId="1036"/>
          <ac:spMkLst>
            <pc:docMk/>
            <pc:sldMk cId="2557103971" sldId="301"/>
            <ac:spMk id="2" creationId="{194A9A7F-0C2A-8F0F-90AC-00FD714635E3}"/>
          </ac:spMkLst>
        </pc:spChg>
        <pc:spChg chg="del">
          <ac:chgData name="Jules  NDENGA" userId="26c254b3-ba91-48d5-89bb-6b3df98f0f11" providerId="ADAL" clId="{7D50E116-BAAC-41D1-AB41-FB653EB128D0}" dt="2026-03-20T13:19:37.592" v="2700" actId="478"/>
          <ac:spMkLst>
            <pc:docMk/>
            <pc:sldMk cId="2557103971" sldId="301"/>
            <ac:spMk id="3" creationId="{501DF897-519C-2A16-337A-FA8670C664A7}"/>
          </ac:spMkLst>
        </pc:spChg>
        <pc:spChg chg="add del mod">
          <ac:chgData name="Jules  NDENGA" userId="26c254b3-ba91-48d5-89bb-6b3df98f0f11" providerId="ADAL" clId="{7D50E116-BAAC-41D1-AB41-FB653EB128D0}" dt="2026-03-20T13:19:41.439" v="2701" actId="478"/>
          <ac:spMkLst>
            <pc:docMk/>
            <pc:sldMk cId="2557103971" sldId="301"/>
            <ac:spMk id="5" creationId="{FAC434ED-C573-13F7-3EBA-FE6FA1DEC5E0}"/>
          </ac:spMkLst>
        </pc:spChg>
        <pc:spChg chg="add mod">
          <ac:chgData name="Jules  NDENGA" userId="26c254b3-ba91-48d5-89bb-6b3df98f0f11" providerId="ADAL" clId="{7D50E116-BAAC-41D1-AB41-FB653EB128D0}" dt="2026-03-20T13:31:16.852" v="2893" actId="14100"/>
          <ac:spMkLst>
            <pc:docMk/>
            <pc:sldMk cId="2557103971" sldId="301"/>
            <ac:spMk id="8" creationId="{202503C1-3C62-8D29-A49F-90AFF9CE8279}"/>
          </ac:spMkLst>
        </pc:spChg>
        <pc:picChg chg="add mod">
          <ac:chgData name="Jules  NDENGA" userId="26c254b3-ba91-48d5-89bb-6b3df98f0f11" providerId="ADAL" clId="{7D50E116-BAAC-41D1-AB41-FB653EB128D0}" dt="2026-03-20T13:31:30.594" v="2894" actId="208"/>
          <ac:picMkLst>
            <pc:docMk/>
            <pc:sldMk cId="2557103971" sldId="301"/>
            <ac:picMk id="7" creationId="{1C7FC065-5C1E-8514-81B6-D0D36B9B3410}"/>
          </ac:picMkLst>
        </pc:picChg>
        <pc:picChg chg="mod">
          <ac:chgData name="Jules  NDENGA" userId="26c254b3-ba91-48d5-89bb-6b3df98f0f11" providerId="ADAL" clId="{7D50E116-BAAC-41D1-AB41-FB653EB128D0}" dt="2026-03-20T13:20:39.007" v="2729" actId="1076"/>
          <ac:picMkLst>
            <pc:docMk/>
            <pc:sldMk cId="2557103971" sldId="301"/>
            <ac:picMk id="3074" creationId="{2DEA6E78-433F-5BF0-F33E-8A5C7CCE6EB4}"/>
          </ac:picMkLst>
        </pc:picChg>
      </pc:sldChg>
      <pc:sldChg chg="addSp delSp modSp add del mod">
        <pc:chgData name="Jules  NDENGA" userId="26c254b3-ba91-48d5-89bb-6b3df98f0f11" providerId="ADAL" clId="{7D50E116-BAAC-41D1-AB41-FB653EB128D0}" dt="2026-03-20T13:14:53.289" v="2633" actId="47"/>
        <pc:sldMkLst>
          <pc:docMk/>
          <pc:sldMk cId="3301919152" sldId="301"/>
        </pc:sldMkLst>
        <pc:spChg chg="mod">
          <ac:chgData name="Jules  NDENGA" userId="26c254b3-ba91-48d5-89bb-6b3df98f0f11" providerId="ADAL" clId="{7D50E116-BAAC-41D1-AB41-FB653EB128D0}" dt="2026-03-20T13:14:06.502" v="2628" actId="313"/>
          <ac:spMkLst>
            <pc:docMk/>
            <pc:sldMk cId="3301919152" sldId="301"/>
            <ac:spMk id="2" creationId="{341CE255-7A4D-CBB6-7FE4-702CA45088F7}"/>
          </ac:spMkLst>
        </pc:spChg>
        <pc:spChg chg="del">
          <ac:chgData name="Jules  NDENGA" userId="26c254b3-ba91-48d5-89bb-6b3df98f0f11" providerId="ADAL" clId="{7D50E116-BAAC-41D1-AB41-FB653EB128D0}" dt="2026-03-20T13:13:58.191" v="2626" actId="478"/>
          <ac:spMkLst>
            <pc:docMk/>
            <pc:sldMk cId="3301919152" sldId="301"/>
            <ac:spMk id="3" creationId="{ED93103E-37B9-7A4E-F21B-3334B2FE2499}"/>
          </ac:spMkLst>
        </pc:spChg>
        <pc:spChg chg="add del mod">
          <ac:chgData name="Jules  NDENGA" userId="26c254b3-ba91-48d5-89bb-6b3df98f0f11" providerId="ADAL" clId="{7D50E116-BAAC-41D1-AB41-FB653EB128D0}" dt="2026-03-20T13:14:00.982" v="2627" actId="478"/>
          <ac:spMkLst>
            <pc:docMk/>
            <pc:sldMk cId="3301919152" sldId="301"/>
            <ac:spMk id="5" creationId="{5DFA123B-5521-25D7-F4FC-4561963B1548}"/>
          </ac:spMkLst>
        </pc:spChg>
        <pc:picChg chg="add mod">
          <ac:chgData name="Jules  NDENGA" userId="26c254b3-ba91-48d5-89bb-6b3df98f0f11" providerId="ADAL" clId="{7D50E116-BAAC-41D1-AB41-FB653EB128D0}" dt="2026-03-20T13:14:24.972" v="2632" actId="14100"/>
          <ac:picMkLst>
            <pc:docMk/>
            <pc:sldMk cId="3301919152" sldId="301"/>
            <ac:picMk id="7" creationId="{B1E924A3-DCA1-7FFF-9C96-B8AC26D0F894}"/>
          </ac:picMkLst>
        </pc:picChg>
      </pc:sldChg>
      <pc:sldChg chg="modSp add mod">
        <pc:chgData name="Jules  NDENGA" userId="26c254b3-ba91-48d5-89bb-6b3df98f0f11" providerId="ADAL" clId="{7D50E116-BAAC-41D1-AB41-FB653EB128D0}" dt="2026-03-20T14:52:09.798" v="5470" actId="20577"/>
        <pc:sldMkLst>
          <pc:docMk/>
          <pc:sldMk cId="2039847061" sldId="302"/>
        </pc:sldMkLst>
        <pc:spChg chg="mod">
          <ac:chgData name="Jules  NDENGA" userId="26c254b3-ba91-48d5-89bb-6b3df98f0f11" providerId="ADAL" clId="{7D50E116-BAAC-41D1-AB41-FB653EB128D0}" dt="2026-03-20T13:38:29.636" v="2997" actId="20577"/>
          <ac:spMkLst>
            <pc:docMk/>
            <pc:sldMk cId="2039847061" sldId="302"/>
            <ac:spMk id="2" creationId="{92B01E2A-8962-7267-9048-A81ED58FFFD9}"/>
          </ac:spMkLst>
        </pc:spChg>
        <pc:spChg chg="mod">
          <ac:chgData name="Jules  NDENGA" userId="26c254b3-ba91-48d5-89bb-6b3df98f0f11" providerId="ADAL" clId="{7D50E116-BAAC-41D1-AB41-FB653EB128D0}" dt="2026-03-20T14:52:09.798" v="5470" actId="20577"/>
          <ac:spMkLst>
            <pc:docMk/>
            <pc:sldMk cId="2039847061" sldId="302"/>
            <ac:spMk id="3" creationId="{F1B10A8C-D9EE-0FCF-5E89-13BF9B4166D6}"/>
          </ac:spMkLst>
        </pc:spChg>
      </pc:sldChg>
      <pc:sldChg chg="modSp add mod">
        <pc:chgData name="Jules  NDENGA" userId="26c254b3-ba91-48d5-89bb-6b3df98f0f11" providerId="ADAL" clId="{7D50E116-BAAC-41D1-AB41-FB653EB128D0}" dt="2026-03-20T13:52:18.067" v="3632" actId="20577"/>
        <pc:sldMkLst>
          <pc:docMk/>
          <pc:sldMk cId="898883742" sldId="303"/>
        </pc:sldMkLst>
        <pc:spChg chg="mod">
          <ac:chgData name="Jules  NDENGA" userId="26c254b3-ba91-48d5-89bb-6b3df98f0f11" providerId="ADAL" clId="{7D50E116-BAAC-41D1-AB41-FB653EB128D0}" dt="2026-03-20T13:47:28.483" v="3256" actId="20577"/>
          <ac:spMkLst>
            <pc:docMk/>
            <pc:sldMk cId="898883742" sldId="303"/>
            <ac:spMk id="2" creationId="{421A8B98-EF24-193F-0283-9CD8ED64BA83}"/>
          </ac:spMkLst>
        </pc:spChg>
        <pc:spChg chg="mod">
          <ac:chgData name="Jules  NDENGA" userId="26c254b3-ba91-48d5-89bb-6b3df98f0f11" providerId="ADAL" clId="{7D50E116-BAAC-41D1-AB41-FB653EB128D0}" dt="2026-03-20T13:52:18.067" v="3632" actId="20577"/>
          <ac:spMkLst>
            <pc:docMk/>
            <pc:sldMk cId="898883742" sldId="303"/>
            <ac:spMk id="3" creationId="{2EF40DE5-0CAC-2A2C-6582-43971E6033D4}"/>
          </ac:spMkLst>
        </pc:spChg>
      </pc:sldChg>
      <pc:sldChg chg="modSp add mod">
        <pc:chgData name="Jules  NDENGA" userId="26c254b3-ba91-48d5-89bb-6b3df98f0f11" providerId="ADAL" clId="{7D50E116-BAAC-41D1-AB41-FB653EB128D0}" dt="2026-03-20T14:14:01.580" v="4264" actId="1035"/>
        <pc:sldMkLst>
          <pc:docMk/>
          <pc:sldMk cId="842653007" sldId="304"/>
        </pc:sldMkLst>
        <pc:spChg chg="mod">
          <ac:chgData name="Jules  NDENGA" userId="26c254b3-ba91-48d5-89bb-6b3df98f0f11" providerId="ADAL" clId="{7D50E116-BAAC-41D1-AB41-FB653EB128D0}" dt="2026-03-20T14:14:01.580" v="4264" actId="1035"/>
          <ac:spMkLst>
            <pc:docMk/>
            <pc:sldMk cId="842653007" sldId="304"/>
            <ac:spMk id="2" creationId="{E5AD4FF1-E9F1-C212-B2F0-6E5768DD70FA}"/>
          </ac:spMkLst>
        </pc:spChg>
        <pc:spChg chg="mod">
          <ac:chgData name="Jules  NDENGA" userId="26c254b3-ba91-48d5-89bb-6b3df98f0f11" providerId="ADAL" clId="{7D50E116-BAAC-41D1-AB41-FB653EB128D0}" dt="2026-03-20T14:14:01.580" v="4264" actId="1035"/>
          <ac:spMkLst>
            <pc:docMk/>
            <pc:sldMk cId="842653007" sldId="304"/>
            <ac:spMk id="3" creationId="{2ABD7184-6940-01DD-B970-7356478C85F7}"/>
          </ac:spMkLst>
        </pc:spChg>
      </pc:sldChg>
      <pc:sldChg chg="modSp add mod">
        <pc:chgData name="Jules  NDENGA" userId="26c254b3-ba91-48d5-89bb-6b3df98f0f11" providerId="ADAL" clId="{7D50E116-BAAC-41D1-AB41-FB653EB128D0}" dt="2026-03-20T14:35:05.211" v="4890" actId="20577"/>
        <pc:sldMkLst>
          <pc:docMk/>
          <pc:sldMk cId="283239948" sldId="305"/>
        </pc:sldMkLst>
        <pc:spChg chg="mod">
          <ac:chgData name="Jules  NDENGA" userId="26c254b3-ba91-48d5-89bb-6b3df98f0f11" providerId="ADAL" clId="{7D50E116-BAAC-41D1-AB41-FB653EB128D0}" dt="2026-03-20T14:35:05.211" v="4890" actId="20577"/>
          <ac:spMkLst>
            <pc:docMk/>
            <pc:sldMk cId="283239948" sldId="305"/>
            <ac:spMk id="2" creationId="{15DF4F5B-075A-F05B-36F1-2DBCBB0B0482}"/>
          </ac:spMkLst>
        </pc:spChg>
        <pc:spChg chg="mod">
          <ac:chgData name="Jules  NDENGA" userId="26c254b3-ba91-48d5-89bb-6b3df98f0f11" providerId="ADAL" clId="{7D50E116-BAAC-41D1-AB41-FB653EB128D0}" dt="2026-03-20T14:30:52.827" v="4823" actId="20577"/>
          <ac:spMkLst>
            <pc:docMk/>
            <pc:sldMk cId="283239948" sldId="305"/>
            <ac:spMk id="3" creationId="{C09053A3-2A7E-4969-1389-17214E1990BA}"/>
          </ac:spMkLst>
        </pc:spChg>
      </pc:sldChg>
      <pc:sldChg chg="modSp add mod">
        <pc:chgData name="Jules  NDENGA" userId="26c254b3-ba91-48d5-89bb-6b3df98f0f11" providerId="ADAL" clId="{7D50E116-BAAC-41D1-AB41-FB653EB128D0}" dt="2026-03-20T14:52:59.501" v="5481" actId="108"/>
        <pc:sldMkLst>
          <pc:docMk/>
          <pc:sldMk cId="1928964503" sldId="306"/>
        </pc:sldMkLst>
        <pc:spChg chg="mod">
          <ac:chgData name="Jules  NDENGA" userId="26c254b3-ba91-48d5-89bb-6b3df98f0f11" providerId="ADAL" clId="{7D50E116-BAAC-41D1-AB41-FB653EB128D0}" dt="2026-03-20T14:48:58.734" v="5455" actId="1035"/>
          <ac:spMkLst>
            <pc:docMk/>
            <pc:sldMk cId="1928964503" sldId="306"/>
            <ac:spMk id="2" creationId="{D297F510-C9D5-5706-95FA-EFC2A8971430}"/>
          </ac:spMkLst>
        </pc:spChg>
        <pc:spChg chg="mod">
          <ac:chgData name="Jules  NDENGA" userId="26c254b3-ba91-48d5-89bb-6b3df98f0f11" providerId="ADAL" clId="{7D50E116-BAAC-41D1-AB41-FB653EB128D0}" dt="2026-03-20T14:52:59.501" v="5481" actId="108"/>
          <ac:spMkLst>
            <pc:docMk/>
            <pc:sldMk cId="1928964503" sldId="306"/>
            <ac:spMk id="3" creationId="{7E55A7D2-AE78-2CF7-123F-75DB4C870E21}"/>
          </ac:spMkLst>
        </pc:spChg>
      </pc:sldChg>
      <pc:sldMasterChg chg="modSldLayout">
        <pc:chgData name="Jules  NDENGA" userId="26c254b3-ba91-48d5-89bb-6b3df98f0f11" providerId="ADAL" clId="{7D50E116-BAAC-41D1-AB41-FB653EB128D0}" dt="2026-03-20T14:13:27.962" v="4251" actId="1076"/>
        <pc:sldMasterMkLst>
          <pc:docMk/>
          <pc:sldMasterMk cId="2419092900" sldId="2147483648"/>
        </pc:sldMasterMkLst>
        <pc:sldLayoutChg chg="modSp mod">
          <pc:chgData name="Jules  NDENGA" userId="26c254b3-ba91-48d5-89bb-6b3df98f0f11" providerId="ADAL" clId="{7D50E116-BAAC-41D1-AB41-FB653EB128D0}" dt="2026-03-20T14:13:27.962" v="4251" actId="1076"/>
          <pc:sldLayoutMkLst>
            <pc:docMk/>
            <pc:sldMasterMk cId="2419092900" sldId="2147483648"/>
            <pc:sldLayoutMk cId="1937207740" sldId="2147483650"/>
          </pc:sldLayoutMkLst>
          <pc:spChg chg="mod">
            <ac:chgData name="Jules  NDENGA" userId="26c254b3-ba91-48d5-89bb-6b3df98f0f11" providerId="ADAL" clId="{7D50E116-BAAC-41D1-AB41-FB653EB128D0}" dt="2026-03-20T14:13:27.962" v="4251" actId="1076"/>
            <ac:spMkLst>
              <pc:docMk/>
              <pc:sldMasterMk cId="2419092900" sldId="2147483648"/>
              <pc:sldLayoutMk cId="1937207740" sldId="2147483650"/>
              <ac:spMk id="5" creationId="{03229B72-A9D2-C230-2B69-4426CCB09C2D}"/>
            </ac:spMkLst>
          </pc:spChg>
        </pc:sldLayoutChg>
      </pc:sldMasterChg>
      <pc:sldMasterChg chg="addSp">
        <pc:chgData name="Jules  NDENGA" userId="26c254b3-ba91-48d5-89bb-6b3df98f0f11" providerId="ADAL" clId="{7D50E116-BAAC-41D1-AB41-FB653EB128D0}" dt="2026-03-20T09:40:24.662" v="448"/>
        <pc:sldMasterMkLst>
          <pc:docMk/>
          <pc:sldMasterMk cId="431297097" sldId="2147483660"/>
        </pc:sldMasterMkLst>
        <pc:spChg chg="add">
          <ac:chgData name="Jules  NDENGA" userId="26c254b3-ba91-48d5-89bb-6b3df98f0f11" providerId="ADAL" clId="{7D50E116-BAAC-41D1-AB41-FB653EB128D0}" dt="2026-03-20T09:40:24.662" v="448"/>
          <ac:spMkLst>
            <pc:docMk/>
            <pc:sldMasterMk cId="431297097" sldId="2147483660"/>
            <ac:spMk id="8" creationId="{BB75DA95-C4A6-88A9-DC3C-050B48DD2760}"/>
          </ac:spMkLst>
        </pc:spChg>
      </pc:sldMasterChg>
      <pc:sldMasterChg chg="addSp">
        <pc:chgData name="Jules  NDENGA" userId="26c254b3-ba91-48d5-89bb-6b3df98f0f11" providerId="ADAL" clId="{7D50E116-BAAC-41D1-AB41-FB653EB128D0}" dt="2026-03-20T09:38:17.809" v="427"/>
        <pc:sldMasterMkLst>
          <pc:docMk/>
          <pc:sldMasterMk cId="4265446325" sldId="2147483660"/>
        </pc:sldMasterMkLst>
        <pc:spChg chg="add">
          <ac:chgData name="Jules  NDENGA" userId="26c254b3-ba91-48d5-89bb-6b3df98f0f11" providerId="ADAL" clId="{7D50E116-BAAC-41D1-AB41-FB653EB128D0}" dt="2026-03-20T09:38:17.809" v="427"/>
          <ac:spMkLst>
            <pc:docMk/>
            <pc:sldMasterMk cId="4265446325" sldId="2147483660"/>
            <ac:spMk id="7" creationId="{17F1965E-AF1D-E9D8-901D-17716477AB70}"/>
          </ac:spMkLst>
        </pc:spChg>
      </pc:sldMasterChg>
      <pc:sldMasterChg chg="addSp modSldLayout">
        <pc:chgData name="Jules  NDENGA" userId="26c254b3-ba91-48d5-89bb-6b3df98f0f11" providerId="ADAL" clId="{7D50E116-BAAC-41D1-AB41-FB653EB128D0}" dt="2026-03-20T09:39:30.866" v="430" actId="1076"/>
        <pc:sldMasterMkLst>
          <pc:docMk/>
          <pc:sldMasterMk cId="1801860889" sldId="2147483672"/>
        </pc:sldMasterMkLst>
        <pc:spChg chg="add">
          <ac:chgData name="Jules  NDENGA" userId="26c254b3-ba91-48d5-89bb-6b3df98f0f11" providerId="ADAL" clId="{7D50E116-BAAC-41D1-AB41-FB653EB128D0}" dt="2026-03-20T09:38:57.698" v="428"/>
          <ac:spMkLst>
            <pc:docMk/>
            <pc:sldMasterMk cId="1801860889" sldId="2147483672"/>
            <ac:spMk id="7" creationId="{95934A72-DD7F-315C-D8E3-35CB1B5DC3D6}"/>
          </ac:spMkLst>
        </pc:spChg>
        <pc:sldLayoutChg chg="modSp mod">
          <pc:chgData name="Jules  NDENGA" userId="26c254b3-ba91-48d5-89bb-6b3df98f0f11" providerId="ADAL" clId="{7D50E116-BAAC-41D1-AB41-FB653EB128D0}" dt="2026-03-20T09:39:30.866" v="430" actId="1076"/>
          <pc:sldLayoutMkLst>
            <pc:docMk/>
            <pc:sldMasterMk cId="1801860889" sldId="2147483672"/>
            <pc:sldLayoutMk cId="1296289546" sldId="2147483674"/>
          </pc:sldLayoutMkLst>
          <pc:spChg chg="mod">
            <ac:chgData name="Jules  NDENGA" userId="26c254b3-ba91-48d5-89bb-6b3df98f0f11" providerId="ADAL" clId="{7D50E116-BAAC-41D1-AB41-FB653EB128D0}" dt="2026-03-20T09:39:30.866" v="430" actId="1076"/>
            <ac:spMkLst>
              <pc:docMk/>
              <pc:sldMasterMk cId="1801860889" sldId="2147483672"/>
              <pc:sldLayoutMk cId="1296289546" sldId="2147483674"/>
              <ac:spMk id="5" creationId="{00000000-0000-0000-0000-000000000000}"/>
            </ac:spMkLst>
          </pc:spChg>
        </pc:sldLayoutChg>
      </pc:sldMasterChg>
    </pc:docChg>
  </pc:docChgLst>
  <pc:docChgLst>
    <pc:chgData name="Liliane Nkunzimana (2419970)" userId="452c0c8d-bed6-4437-a429-795a15527700" providerId="ADAL" clId="{2EC21282-32CF-404F-9081-7650777107AC}"/>
    <pc:docChg chg="modSld">
      <pc:chgData name="Liliane Nkunzimana (2419970)" userId="452c0c8d-bed6-4437-a429-795a15527700" providerId="ADAL" clId="{2EC21282-32CF-404F-9081-7650777107AC}" dt="2026-03-20T16:27:34.592" v="4" actId="167"/>
      <pc:docMkLst>
        <pc:docMk/>
      </pc:docMkLst>
      <pc:sldChg chg="addSp delSp modSp modTransition">
        <pc:chgData name="Liliane Nkunzimana (2419970)" userId="452c0c8d-bed6-4437-a429-795a15527700" providerId="ADAL" clId="{2EC21282-32CF-404F-9081-7650777107AC}" dt="2026-03-20T16:03:18.967" v="1"/>
        <pc:sldMkLst>
          <pc:docMk/>
          <pc:sldMk cId="3453544841" sldId="256"/>
        </pc:sldMkLst>
        <pc:picChg chg="del">
          <ac:chgData name="Liliane Nkunzimana (2419970)" userId="452c0c8d-bed6-4437-a429-795a15527700" providerId="ADAL" clId="{2EC21282-32CF-404F-9081-7650777107AC}" dt="2026-03-20T16:03:18.967" v="1"/>
          <ac:picMkLst>
            <pc:docMk/>
            <pc:sldMk cId="3453544841" sldId="256"/>
            <ac:picMk id="14" creationId="{AA5474B7-834F-92A7-DBB3-3B651B441E0A}"/>
          </ac:picMkLst>
        </pc:picChg>
        <pc:picChg chg="add mod">
          <ac:chgData name="Liliane Nkunzimana (2419970)" userId="452c0c8d-bed6-4437-a429-795a15527700" providerId="ADAL" clId="{2EC21282-32CF-404F-9081-7650777107AC}" dt="2026-03-20T16:03:18.967" v="1"/>
          <ac:picMkLst>
            <pc:docMk/>
            <pc:sldMk cId="3453544841" sldId="256"/>
            <ac:picMk id="15" creationId="{D46AA7E0-35A2-9198-F214-EC6F39A647BC}"/>
          </ac:picMkLst>
        </pc:picChg>
      </pc:sldChg>
      <pc:sldChg chg="addSp delSp modSp modTransition">
        <pc:chgData name="Liliane Nkunzimana (2419970)" userId="452c0c8d-bed6-4437-a429-795a15527700" providerId="ADAL" clId="{2EC21282-32CF-404F-9081-7650777107AC}" dt="2026-03-20T16:04:06.354" v="3"/>
        <pc:sldMkLst>
          <pc:docMk/>
          <pc:sldMk cId="1755628752" sldId="264"/>
        </pc:sldMkLst>
        <pc:picChg chg="del">
          <ac:chgData name="Liliane Nkunzimana (2419970)" userId="452c0c8d-bed6-4437-a429-795a15527700" providerId="ADAL" clId="{2EC21282-32CF-404F-9081-7650777107AC}" dt="2026-03-20T16:04:06.354" v="3"/>
          <ac:picMkLst>
            <pc:docMk/>
            <pc:sldMk cId="1755628752" sldId="264"/>
            <ac:picMk id="8" creationId="{3D2EE5CD-E229-7B62-424A-023599C88797}"/>
          </ac:picMkLst>
        </pc:picChg>
        <pc:picChg chg="add mod">
          <ac:chgData name="Liliane Nkunzimana (2419970)" userId="452c0c8d-bed6-4437-a429-795a15527700" providerId="ADAL" clId="{2EC21282-32CF-404F-9081-7650777107AC}" dt="2026-03-20T16:04:06.354" v="3"/>
          <ac:picMkLst>
            <pc:docMk/>
            <pc:sldMk cId="1755628752" sldId="264"/>
            <ac:picMk id="9" creationId="{5979703D-7962-168E-6384-C9EB48AEE0FE}"/>
          </ac:picMkLst>
        </pc:picChg>
      </pc:sldChg>
      <pc:sldChg chg="modSp">
        <pc:chgData name="Liliane Nkunzimana (2419970)" userId="452c0c8d-bed6-4437-a429-795a15527700" providerId="ADAL" clId="{2EC21282-32CF-404F-9081-7650777107AC}" dt="2026-03-20T16:27:34.592" v="4" actId="167"/>
        <pc:sldMkLst>
          <pc:docMk/>
          <pc:sldMk cId="209163482" sldId="293"/>
        </pc:sldMkLst>
        <pc:picChg chg="mod">
          <ac:chgData name="Liliane Nkunzimana (2419970)" userId="452c0c8d-bed6-4437-a429-795a15527700" providerId="ADAL" clId="{2EC21282-32CF-404F-9081-7650777107AC}" dt="2026-03-20T16:27:34.592" v="4" actId="167"/>
          <ac:picMkLst>
            <pc:docMk/>
            <pc:sldMk cId="209163482" sldId="293"/>
            <ac:picMk id="2050" creationId="{C48EA373-673E-039D-6594-E9135D833446}"/>
          </ac:picMkLst>
        </pc:picChg>
      </pc:sldChg>
    </pc:docChg>
  </pc:docChgLst>
</pc:chgInfo>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299020D0-B919-1030-8974-B3F5F44B8FE5}"/>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RW"/>
          </a:p>
        </p:txBody>
      </p:sp>
      <p:sp>
        <p:nvSpPr>
          <p:cNvPr id="3" name="Date Placeholder 2">
            <a:extLst>
              <a:ext uri="{FF2B5EF4-FFF2-40B4-BE49-F238E27FC236}">
                <a16:creationId xmlns:a16="http://schemas.microsoft.com/office/drawing/2014/main" id="{847DA4DF-BBBE-C2D6-7215-DA92BE16C5D0}"/>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284BF337-47C9-41F1-BD98-BB468A6FB12E}" type="datetimeFigureOut">
              <a:rPr lang="en-RW" smtClean="0"/>
              <a:t>03/20/2026</a:t>
            </a:fld>
            <a:endParaRPr lang="en-RW"/>
          </a:p>
        </p:txBody>
      </p:sp>
      <p:sp>
        <p:nvSpPr>
          <p:cNvPr id="4" name="Footer Placeholder 3">
            <a:extLst>
              <a:ext uri="{FF2B5EF4-FFF2-40B4-BE49-F238E27FC236}">
                <a16:creationId xmlns:a16="http://schemas.microsoft.com/office/drawing/2014/main" id="{B22A10E6-93C2-B315-6B7B-799185DBD05A}"/>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lang="en-RW"/>
          </a:p>
        </p:txBody>
      </p:sp>
      <p:sp>
        <p:nvSpPr>
          <p:cNvPr id="5" name="Slide Number Placeholder 4">
            <a:extLst>
              <a:ext uri="{FF2B5EF4-FFF2-40B4-BE49-F238E27FC236}">
                <a16:creationId xmlns:a16="http://schemas.microsoft.com/office/drawing/2014/main" id="{2716F6F8-C4A6-63DF-32D0-B3A7EC455A5B}"/>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1D4C22A4-5911-4D28-AFCF-07E9CF26C166}" type="slidenum">
              <a:rPr lang="en-RW" smtClean="0"/>
              <a:t>‹#›</a:t>
            </a:fld>
            <a:endParaRPr lang="en-RW"/>
          </a:p>
        </p:txBody>
      </p:sp>
    </p:spTree>
    <p:extLst>
      <p:ext uri="{BB962C8B-B14F-4D97-AF65-F5344CB8AC3E}">
        <p14:creationId xmlns:p14="http://schemas.microsoft.com/office/powerpoint/2010/main" val="3845815924"/>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RW"/>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86F608A-863D-42B0-9656-085D9E331E53}" type="datetimeFigureOut">
              <a:rPr lang="en-RW" smtClean="0"/>
              <a:t>03/20/2026</a:t>
            </a:fld>
            <a:endParaRPr lang="en-RW"/>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RW"/>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RW"/>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RW"/>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AF1A26-5423-4E5A-B519-8A5526BE136E}" type="slidenum">
              <a:rPr lang="en-RW" smtClean="0"/>
              <a:t>‹#›</a:t>
            </a:fld>
            <a:endParaRPr lang="en-RW"/>
          </a:p>
        </p:txBody>
      </p:sp>
    </p:spTree>
    <p:extLst>
      <p:ext uri="{BB962C8B-B14F-4D97-AF65-F5344CB8AC3E}">
        <p14:creationId xmlns:p14="http://schemas.microsoft.com/office/powerpoint/2010/main" val="41150169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E7C4D0-E0D3-9380-658A-44C565F32CE8}"/>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572A22F9-43CA-3936-DD1D-093DEE49227C}"/>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E8021F6-1CE0-ED1D-2CFD-5F150130B54D}"/>
              </a:ext>
            </a:extLst>
          </p:cNvPr>
          <p:cNvSpPr>
            <a:spLocks noGrp="1"/>
          </p:cNvSpPr>
          <p:nvPr>
            <p:ph type="dt" sz="half" idx="10"/>
          </p:nvPr>
        </p:nvSpPr>
        <p:spPr/>
        <p:txBody>
          <a:bodyPr/>
          <a:lstStyle/>
          <a:p>
            <a:fld id="{9EB0667F-B0D6-604E-96C6-4C96CAA1BC4C}" type="datetimeFigureOut">
              <a:rPr lang="en-US" smtClean="0"/>
              <a:t>3/20/2026</a:t>
            </a:fld>
            <a:endParaRPr lang="en-US"/>
          </a:p>
        </p:txBody>
      </p:sp>
      <p:sp>
        <p:nvSpPr>
          <p:cNvPr id="5" name="Footer Placeholder 4">
            <a:extLst>
              <a:ext uri="{FF2B5EF4-FFF2-40B4-BE49-F238E27FC236}">
                <a16:creationId xmlns:a16="http://schemas.microsoft.com/office/drawing/2014/main" id="{D624B550-1E69-4E14-3171-299C19AEF786}"/>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83E29B-CBE0-C294-AC26-BD3658CC3957}"/>
              </a:ext>
            </a:extLst>
          </p:cNvPr>
          <p:cNvSpPr>
            <a:spLocks noGrp="1"/>
          </p:cNvSpPr>
          <p:nvPr>
            <p:ph type="sldNum" sz="quarter" idx="12"/>
          </p:nvPr>
        </p:nvSpPr>
        <p:spPr/>
        <p:txBody>
          <a:bodyPr/>
          <a:lstStyle/>
          <a:p>
            <a:fld id="{650D79DC-A666-744F-B8DD-BEA60604923B}" type="slidenum">
              <a:rPr lang="en-US" smtClean="0"/>
              <a:t>‹#›</a:t>
            </a:fld>
            <a:endParaRPr lang="en-US"/>
          </a:p>
        </p:txBody>
      </p:sp>
    </p:spTree>
    <p:extLst>
      <p:ext uri="{BB962C8B-B14F-4D97-AF65-F5344CB8AC3E}">
        <p14:creationId xmlns:p14="http://schemas.microsoft.com/office/powerpoint/2010/main" val="75149572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4C05605-60E9-0475-105F-A17E166C49F1}"/>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CEA78F4-6FAD-FB5D-D3EF-D25D143F48DB}"/>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9D1E1D67-C396-7013-7F5E-6DA1A0432C88}"/>
              </a:ext>
            </a:extLst>
          </p:cNvPr>
          <p:cNvSpPr>
            <a:spLocks noGrp="1"/>
          </p:cNvSpPr>
          <p:nvPr>
            <p:ph type="dt" sz="half" idx="10"/>
          </p:nvPr>
        </p:nvSpPr>
        <p:spPr/>
        <p:txBody>
          <a:bodyPr/>
          <a:lstStyle/>
          <a:p>
            <a:fld id="{9EB0667F-B0D6-604E-96C6-4C96CAA1BC4C}" type="datetimeFigureOut">
              <a:rPr lang="en-US" smtClean="0"/>
              <a:t>3/20/2026</a:t>
            </a:fld>
            <a:endParaRPr lang="en-US"/>
          </a:p>
        </p:txBody>
      </p:sp>
      <p:sp>
        <p:nvSpPr>
          <p:cNvPr id="5" name="Footer Placeholder 4">
            <a:extLst>
              <a:ext uri="{FF2B5EF4-FFF2-40B4-BE49-F238E27FC236}">
                <a16:creationId xmlns:a16="http://schemas.microsoft.com/office/drawing/2014/main" id="{03229B72-A9D2-C230-2B69-4426CCB09C2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D9B1351-9478-5053-A195-A148F4500A0E}"/>
              </a:ext>
            </a:extLst>
          </p:cNvPr>
          <p:cNvSpPr>
            <a:spLocks noGrp="1"/>
          </p:cNvSpPr>
          <p:nvPr>
            <p:ph type="sldNum" sz="quarter" idx="12"/>
          </p:nvPr>
        </p:nvSpPr>
        <p:spPr/>
        <p:txBody>
          <a:bodyPr/>
          <a:lstStyle/>
          <a:p>
            <a:fld id="{650D79DC-A666-744F-B8DD-BEA60604923B}" type="slidenum">
              <a:rPr lang="en-US" smtClean="0"/>
              <a:t>‹#›</a:t>
            </a:fld>
            <a:endParaRPr lang="en-US"/>
          </a:p>
        </p:txBody>
      </p:sp>
    </p:spTree>
    <p:extLst>
      <p:ext uri="{BB962C8B-B14F-4D97-AF65-F5344CB8AC3E}">
        <p14:creationId xmlns:p14="http://schemas.microsoft.com/office/powerpoint/2010/main" val="193720774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0EE1085-4078-0BBC-643B-7A1C79F14769}"/>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9C9EC1B8-A76C-0824-8654-1535D65D3373}"/>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4F96AEE1-CEAD-8067-52AF-4D3E2611E84C}"/>
              </a:ext>
            </a:extLst>
          </p:cNvPr>
          <p:cNvSpPr>
            <a:spLocks noGrp="1"/>
          </p:cNvSpPr>
          <p:nvPr>
            <p:ph type="dt" sz="half" idx="10"/>
          </p:nvPr>
        </p:nvSpPr>
        <p:spPr/>
        <p:txBody>
          <a:bodyPr/>
          <a:lstStyle/>
          <a:p>
            <a:fld id="{9EB0667F-B0D6-604E-96C6-4C96CAA1BC4C}" type="datetimeFigureOut">
              <a:rPr lang="en-US" smtClean="0"/>
              <a:t>3/20/2026</a:t>
            </a:fld>
            <a:endParaRPr lang="en-US"/>
          </a:p>
        </p:txBody>
      </p:sp>
      <p:sp>
        <p:nvSpPr>
          <p:cNvPr id="5" name="Footer Placeholder 4">
            <a:extLst>
              <a:ext uri="{FF2B5EF4-FFF2-40B4-BE49-F238E27FC236}">
                <a16:creationId xmlns:a16="http://schemas.microsoft.com/office/drawing/2014/main" id="{A556B934-6F38-8C66-D44F-F0142A40AFA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9E17F8F0-CC1C-4101-27CC-53203D43C240}"/>
              </a:ext>
            </a:extLst>
          </p:cNvPr>
          <p:cNvSpPr>
            <a:spLocks noGrp="1"/>
          </p:cNvSpPr>
          <p:nvPr>
            <p:ph type="sldNum" sz="quarter" idx="12"/>
          </p:nvPr>
        </p:nvSpPr>
        <p:spPr/>
        <p:txBody>
          <a:bodyPr/>
          <a:lstStyle/>
          <a:p>
            <a:fld id="{650D79DC-A666-744F-B8DD-BEA60604923B}" type="slidenum">
              <a:rPr lang="en-US" smtClean="0"/>
              <a:t>‹#›</a:t>
            </a:fld>
            <a:endParaRPr lang="en-US"/>
          </a:p>
        </p:txBody>
      </p:sp>
    </p:spTree>
    <p:extLst>
      <p:ext uri="{BB962C8B-B14F-4D97-AF65-F5344CB8AC3E}">
        <p14:creationId xmlns:p14="http://schemas.microsoft.com/office/powerpoint/2010/main" val="120437459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FAA819-85BA-488E-5F6D-672A28BC1554}"/>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D88A166-D16B-1D16-EEE0-B004A76D2C6D}"/>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860E5490-3917-E2E4-EBF2-6944257363A3}"/>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1A4CE04E-BE11-B302-B02E-AEF0791F170D}"/>
              </a:ext>
            </a:extLst>
          </p:cNvPr>
          <p:cNvSpPr>
            <a:spLocks noGrp="1"/>
          </p:cNvSpPr>
          <p:nvPr>
            <p:ph type="dt" sz="half" idx="10"/>
          </p:nvPr>
        </p:nvSpPr>
        <p:spPr/>
        <p:txBody>
          <a:bodyPr/>
          <a:lstStyle/>
          <a:p>
            <a:fld id="{9EB0667F-B0D6-604E-96C6-4C96CAA1BC4C}" type="datetimeFigureOut">
              <a:rPr lang="en-US" smtClean="0"/>
              <a:t>3/20/2026</a:t>
            </a:fld>
            <a:endParaRPr lang="en-US"/>
          </a:p>
        </p:txBody>
      </p:sp>
      <p:sp>
        <p:nvSpPr>
          <p:cNvPr id="6" name="Footer Placeholder 5">
            <a:extLst>
              <a:ext uri="{FF2B5EF4-FFF2-40B4-BE49-F238E27FC236}">
                <a16:creationId xmlns:a16="http://schemas.microsoft.com/office/drawing/2014/main" id="{4CD0E742-8D3A-B35C-B708-6186C63CED3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3BF70DAA-0384-766D-38CB-A23E43C8E415}"/>
              </a:ext>
            </a:extLst>
          </p:cNvPr>
          <p:cNvSpPr>
            <a:spLocks noGrp="1"/>
          </p:cNvSpPr>
          <p:nvPr>
            <p:ph type="sldNum" sz="quarter" idx="12"/>
          </p:nvPr>
        </p:nvSpPr>
        <p:spPr/>
        <p:txBody>
          <a:bodyPr/>
          <a:lstStyle/>
          <a:p>
            <a:fld id="{650D79DC-A666-744F-B8DD-BEA60604923B}" type="slidenum">
              <a:rPr lang="en-US" smtClean="0"/>
              <a:t>‹#›</a:t>
            </a:fld>
            <a:endParaRPr lang="en-US"/>
          </a:p>
        </p:txBody>
      </p:sp>
    </p:spTree>
    <p:extLst>
      <p:ext uri="{BB962C8B-B14F-4D97-AF65-F5344CB8AC3E}">
        <p14:creationId xmlns:p14="http://schemas.microsoft.com/office/powerpoint/2010/main" val="231278004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1A38AC-174E-9BE9-43BD-5D5D4646248D}"/>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03329DF5-6C92-9871-CB51-EBE9756EBD3C}"/>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8BFD4FEC-BB55-AF7D-0AC2-8FB06A3BA086}"/>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C6C830E0-44BB-4994-19FB-2A83019DF5F0}"/>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D1E72784-9F3D-91E0-8552-2D230B85BDB0}"/>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3A57062-A827-AAD5-5F28-710A322929A3}"/>
              </a:ext>
            </a:extLst>
          </p:cNvPr>
          <p:cNvSpPr>
            <a:spLocks noGrp="1"/>
          </p:cNvSpPr>
          <p:nvPr>
            <p:ph type="dt" sz="half" idx="10"/>
          </p:nvPr>
        </p:nvSpPr>
        <p:spPr/>
        <p:txBody>
          <a:bodyPr/>
          <a:lstStyle/>
          <a:p>
            <a:fld id="{9EB0667F-B0D6-604E-96C6-4C96CAA1BC4C}" type="datetimeFigureOut">
              <a:rPr lang="en-US" smtClean="0"/>
              <a:t>3/20/2026</a:t>
            </a:fld>
            <a:endParaRPr lang="en-US"/>
          </a:p>
        </p:txBody>
      </p:sp>
      <p:sp>
        <p:nvSpPr>
          <p:cNvPr id="8" name="Footer Placeholder 7">
            <a:extLst>
              <a:ext uri="{FF2B5EF4-FFF2-40B4-BE49-F238E27FC236}">
                <a16:creationId xmlns:a16="http://schemas.microsoft.com/office/drawing/2014/main" id="{A2C53261-74A3-DB99-0FBD-6B0EE39741D6}"/>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24C363BA-BEC7-3219-376F-1898B230A6A1}"/>
              </a:ext>
            </a:extLst>
          </p:cNvPr>
          <p:cNvSpPr>
            <a:spLocks noGrp="1"/>
          </p:cNvSpPr>
          <p:nvPr>
            <p:ph type="sldNum" sz="quarter" idx="12"/>
          </p:nvPr>
        </p:nvSpPr>
        <p:spPr/>
        <p:txBody>
          <a:bodyPr/>
          <a:lstStyle/>
          <a:p>
            <a:fld id="{650D79DC-A666-744F-B8DD-BEA60604923B}" type="slidenum">
              <a:rPr lang="en-US" smtClean="0"/>
              <a:t>‹#›</a:t>
            </a:fld>
            <a:endParaRPr lang="en-US"/>
          </a:p>
        </p:txBody>
      </p:sp>
    </p:spTree>
    <p:extLst>
      <p:ext uri="{BB962C8B-B14F-4D97-AF65-F5344CB8AC3E}">
        <p14:creationId xmlns:p14="http://schemas.microsoft.com/office/powerpoint/2010/main" val="7892097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B983C6-CAFE-9ADC-9186-D337E3024D29}"/>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E8ACB476-2640-1541-7170-2D0E15009A28}"/>
              </a:ext>
            </a:extLst>
          </p:cNvPr>
          <p:cNvSpPr>
            <a:spLocks noGrp="1"/>
          </p:cNvSpPr>
          <p:nvPr>
            <p:ph type="dt" sz="half" idx="10"/>
          </p:nvPr>
        </p:nvSpPr>
        <p:spPr/>
        <p:txBody>
          <a:bodyPr/>
          <a:lstStyle/>
          <a:p>
            <a:fld id="{9EB0667F-B0D6-604E-96C6-4C96CAA1BC4C}" type="datetimeFigureOut">
              <a:rPr lang="en-US" smtClean="0"/>
              <a:t>3/20/2026</a:t>
            </a:fld>
            <a:endParaRPr lang="en-US"/>
          </a:p>
        </p:txBody>
      </p:sp>
      <p:sp>
        <p:nvSpPr>
          <p:cNvPr id="4" name="Footer Placeholder 3">
            <a:extLst>
              <a:ext uri="{FF2B5EF4-FFF2-40B4-BE49-F238E27FC236}">
                <a16:creationId xmlns:a16="http://schemas.microsoft.com/office/drawing/2014/main" id="{9520433C-5BC9-64E5-F225-BC76B50C7C2E}"/>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B81E044-5259-AAB5-4DA8-9199BFA0DC9D}"/>
              </a:ext>
            </a:extLst>
          </p:cNvPr>
          <p:cNvSpPr>
            <a:spLocks noGrp="1"/>
          </p:cNvSpPr>
          <p:nvPr>
            <p:ph type="sldNum" sz="quarter" idx="12"/>
          </p:nvPr>
        </p:nvSpPr>
        <p:spPr/>
        <p:txBody>
          <a:bodyPr/>
          <a:lstStyle/>
          <a:p>
            <a:fld id="{650D79DC-A666-744F-B8DD-BEA60604923B}" type="slidenum">
              <a:rPr lang="en-US" smtClean="0"/>
              <a:t>‹#›</a:t>
            </a:fld>
            <a:endParaRPr lang="en-US"/>
          </a:p>
        </p:txBody>
      </p:sp>
    </p:spTree>
    <p:extLst>
      <p:ext uri="{BB962C8B-B14F-4D97-AF65-F5344CB8AC3E}">
        <p14:creationId xmlns:p14="http://schemas.microsoft.com/office/powerpoint/2010/main" val="25867381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C9C1DD3C-66E8-41C1-E336-0B3DF0DE774A}"/>
              </a:ext>
            </a:extLst>
          </p:cNvPr>
          <p:cNvSpPr>
            <a:spLocks noGrp="1"/>
          </p:cNvSpPr>
          <p:nvPr>
            <p:ph type="dt" sz="half" idx="10"/>
          </p:nvPr>
        </p:nvSpPr>
        <p:spPr/>
        <p:txBody>
          <a:bodyPr/>
          <a:lstStyle/>
          <a:p>
            <a:fld id="{9EB0667F-B0D6-604E-96C6-4C96CAA1BC4C}" type="datetimeFigureOut">
              <a:rPr lang="en-US" smtClean="0"/>
              <a:t>3/20/2026</a:t>
            </a:fld>
            <a:endParaRPr lang="en-US"/>
          </a:p>
        </p:txBody>
      </p:sp>
      <p:sp>
        <p:nvSpPr>
          <p:cNvPr id="3" name="Footer Placeholder 2">
            <a:extLst>
              <a:ext uri="{FF2B5EF4-FFF2-40B4-BE49-F238E27FC236}">
                <a16:creationId xmlns:a16="http://schemas.microsoft.com/office/drawing/2014/main" id="{2889677C-8D37-3A32-837A-AED6328E88C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30BABCAA-ADDC-7D44-EBE7-670274D2F54D}"/>
              </a:ext>
            </a:extLst>
          </p:cNvPr>
          <p:cNvSpPr>
            <a:spLocks noGrp="1"/>
          </p:cNvSpPr>
          <p:nvPr>
            <p:ph type="sldNum" sz="quarter" idx="12"/>
          </p:nvPr>
        </p:nvSpPr>
        <p:spPr/>
        <p:txBody>
          <a:bodyPr/>
          <a:lstStyle/>
          <a:p>
            <a:fld id="{650D79DC-A666-744F-B8DD-BEA60604923B}" type="slidenum">
              <a:rPr lang="en-US" smtClean="0"/>
              <a:t>‹#›</a:t>
            </a:fld>
            <a:endParaRPr lang="en-US"/>
          </a:p>
        </p:txBody>
      </p:sp>
    </p:spTree>
    <p:extLst>
      <p:ext uri="{BB962C8B-B14F-4D97-AF65-F5344CB8AC3E}">
        <p14:creationId xmlns:p14="http://schemas.microsoft.com/office/powerpoint/2010/main" val="13097200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371EF4-9C8A-B710-8866-7EDA72C244A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F63D480A-37F1-9EBE-3CCE-5F234B1EB52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54044DF9-0F6E-CE51-74D9-F91230D4B1E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2CEF4C27-9C6F-0973-ECF0-4868129F20F0}"/>
              </a:ext>
            </a:extLst>
          </p:cNvPr>
          <p:cNvSpPr>
            <a:spLocks noGrp="1"/>
          </p:cNvSpPr>
          <p:nvPr>
            <p:ph type="dt" sz="half" idx="10"/>
          </p:nvPr>
        </p:nvSpPr>
        <p:spPr/>
        <p:txBody>
          <a:bodyPr/>
          <a:lstStyle/>
          <a:p>
            <a:fld id="{9EB0667F-B0D6-604E-96C6-4C96CAA1BC4C}" type="datetimeFigureOut">
              <a:rPr lang="en-US" smtClean="0"/>
              <a:t>3/20/2026</a:t>
            </a:fld>
            <a:endParaRPr lang="en-US"/>
          </a:p>
        </p:txBody>
      </p:sp>
      <p:sp>
        <p:nvSpPr>
          <p:cNvPr id="6" name="Footer Placeholder 5">
            <a:extLst>
              <a:ext uri="{FF2B5EF4-FFF2-40B4-BE49-F238E27FC236}">
                <a16:creationId xmlns:a16="http://schemas.microsoft.com/office/drawing/2014/main" id="{83CD824E-0AC0-5C58-A591-6AF0C2D6A6E6}"/>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86E4E50-CB95-154A-1FC3-55F67FAA83DE}"/>
              </a:ext>
            </a:extLst>
          </p:cNvPr>
          <p:cNvSpPr>
            <a:spLocks noGrp="1"/>
          </p:cNvSpPr>
          <p:nvPr>
            <p:ph type="sldNum" sz="quarter" idx="12"/>
          </p:nvPr>
        </p:nvSpPr>
        <p:spPr/>
        <p:txBody>
          <a:bodyPr/>
          <a:lstStyle/>
          <a:p>
            <a:fld id="{650D79DC-A666-744F-B8DD-BEA60604923B}" type="slidenum">
              <a:rPr lang="en-US" smtClean="0"/>
              <a:t>‹#›</a:t>
            </a:fld>
            <a:endParaRPr lang="en-US"/>
          </a:p>
        </p:txBody>
      </p:sp>
    </p:spTree>
    <p:extLst>
      <p:ext uri="{BB962C8B-B14F-4D97-AF65-F5344CB8AC3E}">
        <p14:creationId xmlns:p14="http://schemas.microsoft.com/office/powerpoint/2010/main" val="24949222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DFA73-0CD2-6B45-A8DE-1A1855712E44}"/>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E4E899D-29F5-F8DB-95A4-DD1D4F65BDF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70A31D64-1D39-AAD4-647E-D0456B4732A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71E5CD81-7CB9-F2D4-D893-322AF0EC6132}"/>
              </a:ext>
            </a:extLst>
          </p:cNvPr>
          <p:cNvSpPr>
            <a:spLocks noGrp="1"/>
          </p:cNvSpPr>
          <p:nvPr>
            <p:ph type="dt" sz="half" idx="10"/>
          </p:nvPr>
        </p:nvSpPr>
        <p:spPr/>
        <p:txBody>
          <a:bodyPr/>
          <a:lstStyle/>
          <a:p>
            <a:fld id="{9EB0667F-B0D6-604E-96C6-4C96CAA1BC4C}" type="datetimeFigureOut">
              <a:rPr lang="en-US" smtClean="0"/>
              <a:t>3/20/2026</a:t>
            </a:fld>
            <a:endParaRPr lang="en-US"/>
          </a:p>
        </p:txBody>
      </p:sp>
      <p:sp>
        <p:nvSpPr>
          <p:cNvPr id="6" name="Footer Placeholder 5">
            <a:extLst>
              <a:ext uri="{FF2B5EF4-FFF2-40B4-BE49-F238E27FC236}">
                <a16:creationId xmlns:a16="http://schemas.microsoft.com/office/drawing/2014/main" id="{0CAE0393-E78F-C947-4B94-0DAB9626EA9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EC838AB3-0EEE-15BA-AB1C-AB22633440F9}"/>
              </a:ext>
            </a:extLst>
          </p:cNvPr>
          <p:cNvSpPr>
            <a:spLocks noGrp="1"/>
          </p:cNvSpPr>
          <p:nvPr>
            <p:ph type="sldNum" sz="quarter" idx="12"/>
          </p:nvPr>
        </p:nvSpPr>
        <p:spPr/>
        <p:txBody>
          <a:bodyPr/>
          <a:lstStyle/>
          <a:p>
            <a:fld id="{650D79DC-A666-744F-B8DD-BEA60604923B}" type="slidenum">
              <a:rPr lang="en-US" smtClean="0"/>
              <a:t>‹#›</a:t>
            </a:fld>
            <a:endParaRPr lang="en-US"/>
          </a:p>
        </p:txBody>
      </p:sp>
    </p:spTree>
    <p:extLst>
      <p:ext uri="{BB962C8B-B14F-4D97-AF65-F5344CB8AC3E}">
        <p14:creationId xmlns:p14="http://schemas.microsoft.com/office/powerpoint/2010/main" val="100418624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73CC0F-462D-7CA3-D898-A6A326295923}"/>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2FB1E733-510E-9EB2-81F5-8204EFA97640}"/>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0A05EFF4-6BED-C2B7-8A4B-F8642EEB3F7E}"/>
              </a:ext>
            </a:extLst>
          </p:cNvPr>
          <p:cNvSpPr>
            <a:spLocks noGrp="1"/>
          </p:cNvSpPr>
          <p:nvPr>
            <p:ph type="dt" sz="half" idx="10"/>
          </p:nvPr>
        </p:nvSpPr>
        <p:spPr/>
        <p:txBody>
          <a:bodyPr/>
          <a:lstStyle/>
          <a:p>
            <a:fld id="{9EB0667F-B0D6-604E-96C6-4C96CAA1BC4C}" type="datetimeFigureOut">
              <a:rPr lang="en-US" smtClean="0"/>
              <a:t>3/20/2026</a:t>
            </a:fld>
            <a:endParaRPr lang="en-US"/>
          </a:p>
        </p:txBody>
      </p:sp>
      <p:sp>
        <p:nvSpPr>
          <p:cNvPr id="5" name="Footer Placeholder 4">
            <a:extLst>
              <a:ext uri="{FF2B5EF4-FFF2-40B4-BE49-F238E27FC236}">
                <a16:creationId xmlns:a16="http://schemas.microsoft.com/office/drawing/2014/main" id="{1C5E475F-F8EF-90E2-CD8A-F179703354BD}"/>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90EC5FD-7BB5-6A5B-BB92-1B583BFEC997}"/>
              </a:ext>
            </a:extLst>
          </p:cNvPr>
          <p:cNvSpPr>
            <a:spLocks noGrp="1"/>
          </p:cNvSpPr>
          <p:nvPr>
            <p:ph type="sldNum" sz="quarter" idx="12"/>
          </p:nvPr>
        </p:nvSpPr>
        <p:spPr/>
        <p:txBody>
          <a:bodyPr/>
          <a:lstStyle/>
          <a:p>
            <a:fld id="{650D79DC-A666-744F-B8DD-BEA60604923B}" type="slidenum">
              <a:rPr lang="en-US" smtClean="0"/>
              <a:t>‹#›</a:t>
            </a:fld>
            <a:endParaRPr lang="en-US"/>
          </a:p>
        </p:txBody>
      </p:sp>
    </p:spTree>
    <p:extLst>
      <p:ext uri="{BB962C8B-B14F-4D97-AF65-F5344CB8AC3E}">
        <p14:creationId xmlns:p14="http://schemas.microsoft.com/office/powerpoint/2010/main" val="399507689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57F852C5-4DAE-CD71-432B-40C46D266FEC}"/>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E865AEBD-DFD2-8672-8A37-5A1D2E72649B}"/>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BDA97C53-B8DE-A80B-1B63-D541E32E8A18}"/>
              </a:ext>
            </a:extLst>
          </p:cNvPr>
          <p:cNvSpPr>
            <a:spLocks noGrp="1"/>
          </p:cNvSpPr>
          <p:nvPr>
            <p:ph type="dt" sz="half" idx="10"/>
          </p:nvPr>
        </p:nvSpPr>
        <p:spPr/>
        <p:txBody>
          <a:bodyPr/>
          <a:lstStyle/>
          <a:p>
            <a:fld id="{9EB0667F-B0D6-604E-96C6-4C96CAA1BC4C}" type="datetimeFigureOut">
              <a:rPr lang="en-US" smtClean="0"/>
              <a:t>3/20/2026</a:t>
            </a:fld>
            <a:endParaRPr lang="en-US"/>
          </a:p>
        </p:txBody>
      </p:sp>
      <p:sp>
        <p:nvSpPr>
          <p:cNvPr id="5" name="Footer Placeholder 4">
            <a:extLst>
              <a:ext uri="{FF2B5EF4-FFF2-40B4-BE49-F238E27FC236}">
                <a16:creationId xmlns:a16="http://schemas.microsoft.com/office/drawing/2014/main" id="{283918BD-69E9-05B1-6D00-4D90661E495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B3D8203F-88F1-874F-DD99-441F06D6893F}"/>
              </a:ext>
            </a:extLst>
          </p:cNvPr>
          <p:cNvSpPr>
            <a:spLocks noGrp="1"/>
          </p:cNvSpPr>
          <p:nvPr>
            <p:ph type="sldNum" sz="quarter" idx="12"/>
          </p:nvPr>
        </p:nvSpPr>
        <p:spPr/>
        <p:txBody>
          <a:bodyPr/>
          <a:lstStyle/>
          <a:p>
            <a:fld id="{650D79DC-A666-744F-B8DD-BEA60604923B}" type="slidenum">
              <a:rPr lang="en-US" smtClean="0"/>
              <a:t>‹#›</a:t>
            </a:fld>
            <a:endParaRPr lang="en-US"/>
          </a:p>
        </p:txBody>
      </p:sp>
    </p:spTree>
    <p:extLst>
      <p:ext uri="{BB962C8B-B14F-4D97-AF65-F5344CB8AC3E}">
        <p14:creationId xmlns:p14="http://schemas.microsoft.com/office/powerpoint/2010/main" val="19264236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E1414498-3470-171F-D355-A19E534171CD}"/>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1E82899B-3F8A-1C85-C0D8-225F1EEC7D1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2471139E-8706-D29F-E6D6-B3A25F89C5EE}"/>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9EB0667F-B0D6-604E-96C6-4C96CAA1BC4C}" type="datetimeFigureOut">
              <a:rPr lang="en-US" smtClean="0"/>
              <a:t>3/20/2026</a:t>
            </a:fld>
            <a:endParaRPr lang="en-US"/>
          </a:p>
        </p:txBody>
      </p:sp>
      <p:sp>
        <p:nvSpPr>
          <p:cNvPr id="5" name="Footer Placeholder 4">
            <a:extLst>
              <a:ext uri="{FF2B5EF4-FFF2-40B4-BE49-F238E27FC236}">
                <a16:creationId xmlns:a16="http://schemas.microsoft.com/office/drawing/2014/main" id="{620B0437-DF17-EE22-8A81-1679812C874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a:extLst>
              <a:ext uri="{FF2B5EF4-FFF2-40B4-BE49-F238E27FC236}">
                <a16:creationId xmlns:a16="http://schemas.microsoft.com/office/drawing/2014/main" id="{F90AB145-8624-600F-9ACD-301E58E779B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650D79DC-A666-744F-B8DD-BEA60604923B}" type="slidenum">
              <a:rPr lang="en-US" smtClean="0"/>
              <a:t>‹#›</a:t>
            </a:fld>
            <a:endParaRPr lang="en-US"/>
          </a:p>
        </p:txBody>
      </p:sp>
      <p:sp>
        <p:nvSpPr>
          <p:cNvPr id="8" name="TextBox 7">
            <a:extLst>
              <a:ext uri="{FF2B5EF4-FFF2-40B4-BE49-F238E27FC236}">
                <a16:creationId xmlns:a16="http://schemas.microsoft.com/office/drawing/2014/main" id="{BC928FF9-1895-2980-E6E7-C110EE50931D}"/>
              </a:ext>
            </a:extLst>
          </p:cNvPr>
          <p:cNvSpPr txBox="1"/>
          <p:nvPr userDrawn="1">
            <p:extLst>
              <p:ext uri="{1162E1C5-73C7-4A58-AE30-91384D911F3F}">
                <p184:classification xmlns:p184="http://schemas.microsoft.com/office/powerpoint/2018/4/main" val="ftr"/>
              </p:ext>
            </p:extLst>
          </p:nvPr>
        </p:nvSpPr>
        <p:spPr>
          <a:xfrm>
            <a:off x="5855462" y="6642100"/>
            <a:ext cx="509588" cy="152400"/>
          </a:xfrm>
          <a:prstGeom prst="rect">
            <a:avLst/>
          </a:prstGeom>
        </p:spPr>
        <p:txBody>
          <a:bodyPr horzOverflow="overflow" lIns="0" tIns="0" rIns="0" bIns="0">
            <a:spAutoFit/>
          </a:bodyPr>
          <a:lstStyle/>
          <a:p>
            <a:pPr algn="l"/>
            <a:r>
              <a:rPr lang="en-RW" sz="1000">
                <a:solidFill>
                  <a:srgbClr val="0000FF">
                    <a:alpha val="50000"/>
                  </a:srgbClr>
                </a:solidFill>
                <a:latin typeface="Calibri" panose="020F0502020204030204" pitchFamily="34" charset="0"/>
                <a:ea typeface="Calibri" panose="020F0502020204030204" pitchFamily="34" charset="0"/>
                <a:cs typeface="Calibri" panose="020F0502020204030204" pitchFamily="34" charset="0"/>
              </a:rPr>
              <a:t>GENERAL</a:t>
            </a:r>
          </a:p>
        </p:txBody>
      </p:sp>
    </p:spTree>
    <p:extLst>
      <p:ext uri="{BB962C8B-B14F-4D97-AF65-F5344CB8AC3E}">
        <p14:creationId xmlns:p14="http://schemas.microsoft.com/office/powerpoint/2010/main" val="2419092900"/>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2.png"/><Relationship Id="rId4" Type="http://schemas.openxmlformats.org/officeDocument/2006/relationships/image" Target="../media/image1.jpeg"/></Relationships>
</file>

<file path=ppt/slides/_rels/slide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2.m4a"/><Relationship Id="rId1" Type="http://schemas.microsoft.com/office/2007/relationships/media" Target="../media/media2.m4a"/><Relationship Id="rId6" Type="http://schemas.openxmlformats.org/officeDocument/2006/relationships/image" Target="../media/image2.png"/><Relationship Id="rId5" Type="http://schemas.microsoft.com/office/2007/relationships/hdphoto" Target="../media/hdphoto1.wdp"/><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3.m4a"/><Relationship Id="rId1" Type="http://schemas.microsoft.com/office/2007/relationships/media" Target="../media/media3.m4a"/><Relationship Id="rId6" Type="http://schemas.openxmlformats.org/officeDocument/2006/relationships/image" Target="../media/image2.png"/><Relationship Id="rId5" Type="http://schemas.microsoft.com/office/2007/relationships/hdphoto" Target="../media/hdphoto1.wdp"/><Relationship Id="rId4" Type="http://schemas.openxmlformats.org/officeDocument/2006/relationships/image" Target="../media/image3.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4.m4a"/><Relationship Id="rId1" Type="http://schemas.microsoft.com/office/2007/relationships/media" Target="../media/media4.m4a"/><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image" Target="../media/image4.jpeg"/></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5.m4a"/><Relationship Id="rId1" Type="http://schemas.microsoft.com/office/2007/relationships/media" Target="../media/media5.m4a"/><Relationship Id="rId6" Type="http://schemas.openxmlformats.org/officeDocument/2006/relationships/image" Target="../media/image2.png"/><Relationship Id="rId5" Type="http://schemas.microsoft.com/office/2007/relationships/hdphoto" Target="../media/hdphoto1.wdp"/><Relationship Id="rId4"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6.m4a"/><Relationship Id="rId1" Type="http://schemas.microsoft.com/office/2007/relationships/media" Target="../media/media6.m4a"/><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image" Target="../media/image5.png"/></Relationships>
</file>

<file path=ppt/slides/_rels/slide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7.m4a"/><Relationship Id="rId1" Type="http://schemas.microsoft.com/office/2007/relationships/media" Target="../media/media7.m4a"/><Relationship Id="rId6" Type="http://schemas.openxmlformats.org/officeDocument/2006/relationships/image" Target="../media/image2.png"/><Relationship Id="rId5" Type="http://schemas.microsoft.com/office/2007/relationships/hdphoto" Target="../media/hdphoto1.wdp"/><Relationship Id="rId4" Type="http://schemas.openxmlformats.org/officeDocument/2006/relationships/image" Target="../media/image3.png"/></Relationships>
</file>

<file path=ppt/slides/_rels/slide8.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8.m4a"/><Relationship Id="rId1" Type="http://schemas.microsoft.com/office/2007/relationships/media" Target="../media/media8.m4a"/><Relationship Id="rId6" Type="http://schemas.microsoft.com/office/2007/relationships/hdphoto" Target="../media/hdphoto1.wdp"/><Relationship Id="rId5" Type="http://schemas.openxmlformats.org/officeDocument/2006/relationships/image" Target="../media/image3.png"/><Relationship Id="rId4" Type="http://schemas.openxmlformats.org/officeDocument/2006/relationships/image" Target="../media/image6.png"/></Relationships>
</file>

<file path=ppt/slides/_rels/slide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9.m4a"/><Relationship Id="rId1" Type="http://schemas.microsoft.com/office/2007/relationships/media" Target="../media/media9.m4a"/><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7.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2.xml"/><Relationship Id="rId7" Type="http://schemas.openxmlformats.org/officeDocument/2006/relationships/image" Target="../media/image2.png"/><Relationship Id="rId2" Type="http://schemas.openxmlformats.org/officeDocument/2006/relationships/audio" Target="../media/media10.m4a"/><Relationship Id="rId1" Type="http://schemas.microsoft.com/office/2007/relationships/media" Target="../media/media10.m4a"/><Relationship Id="rId6" Type="http://schemas.openxmlformats.org/officeDocument/2006/relationships/image" Target="../media/image8.png"/><Relationship Id="rId5" Type="http://schemas.microsoft.com/office/2007/relationships/hdphoto" Target="../media/hdphoto2.wdp"/><Relationship Id="rId4" Type="http://schemas.openxmlformats.org/officeDocument/2006/relationships/image" Target="../media/image7.png"/></Relationships>
</file>

<file path=ppt/slides/_rels/slide11.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1.m4a"/><Relationship Id="rId1" Type="http://schemas.microsoft.com/office/2007/relationships/media" Target="../media/media11.m4a"/><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7.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2.m4a"/><Relationship Id="rId1" Type="http://schemas.microsoft.com/office/2007/relationships/media" Target="../media/media12.m4a"/><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7.png"/></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3.m4a"/><Relationship Id="rId1" Type="http://schemas.microsoft.com/office/2007/relationships/media" Target="../media/media13.m4a"/><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7.pn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4.m4a"/><Relationship Id="rId1" Type="http://schemas.microsoft.com/office/2007/relationships/media" Target="../media/media14.m4a"/><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7.png"/></Relationships>
</file>

<file path=ppt/slides/_rels/slide15.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5.m4a"/><Relationship Id="rId1" Type="http://schemas.microsoft.com/office/2007/relationships/media" Target="../media/media15.m4a"/><Relationship Id="rId6" Type="http://schemas.openxmlformats.org/officeDocument/2006/relationships/image" Target="../media/image2.png"/><Relationship Id="rId5" Type="http://schemas.microsoft.com/office/2007/relationships/hdphoto" Target="../media/hdphoto2.wdp"/><Relationship Id="rId4" Type="http://schemas.openxmlformats.org/officeDocument/2006/relationships/image" Target="../media/image7.png"/></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6.m4a"/><Relationship Id="rId1" Type="http://schemas.microsoft.com/office/2007/relationships/media" Target="../media/media16.m4a"/><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6F5A5072-7B47-4D32-B52A-4EBBF590B8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9715DAF0-AE1B-46C9-8A6B-DB2AA05AB9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a:off x="-2" y="-22693"/>
            <a:ext cx="12191999" cy="4374129"/>
          </a:xfrm>
          <a:prstGeom prst="rect">
            <a:avLst/>
          </a:prstGeom>
          <a:gradFill>
            <a:gsLst>
              <a:gs pos="0">
                <a:schemeClr val="accent1">
                  <a:lumMod val="75000"/>
                </a:schemeClr>
              </a:gs>
              <a:gs pos="100000">
                <a:srgbClr val="000000"/>
              </a:gs>
            </a:gsLst>
            <a:lin ang="15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6016219D-510E-4184-9090-6D5578A87BD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3908719" y="-3931841"/>
            <a:ext cx="4374557" cy="12192000"/>
          </a:xfrm>
          <a:prstGeom prst="rect">
            <a:avLst/>
          </a:prstGeom>
          <a:gradFill>
            <a:gsLst>
              <a:gs pos="40000">
                <a:schemeClr val="accent1">
                  <a:alpha val="0"/>
                </a:schemeClr>
              </a:gs>
              <a:gs pos="100000">
                <a:schemeClr val="accent1">
                  <a:lumMod val="75000"/>
                  <a:alpha val="52000"/>
                </a:schemeClr>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AFF4A713-7B75-4B21-90D7-5AB19547C7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4136696" y="-3703868"/>
            <a:ext cx="4374128" cy="11736479"/>
          </a:xfrm>
          <a:prstGeom prst="rect">
            <a:avLst/>
          </a:prstGeom>
          <a:gradFill>
            <a:gsLst>
              <a:gs pos="17000">
                <a:schemeClr val="accent1">
                  <a:alpha val="0"/>
                </a:schemeClr>
              </a:gs>
              <a:gs pos="100000">
                <a:srgbClr val="000000">
                  <a:alpha val="37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DC631C0B-6DA6-4E57-8231-CE32B3434A7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 y="-22690"/>
            <a:ext cx="8542485" cy="4374126"/>
          </a:xfrm>
          <a:prstGeom prst="rect">
            <a:avLst/>
          </a:prstGeom>
          <a:gradFill>
            <a:gsLst>
              <a:gs pos="0">
                <a:schemeClr val="accent1">
                  <a:lumMod val="50000"/>
                  <a:alpha val="0"/>
                </a:schemeClr>
              </a:gs>
              <a:gs pos="100000">
                <a:srgbClr val="000000">
                  <a:alpha val="25000"/>
                </a:srgbClr>
              </a:gs>
            </a:gsLst>
            <a:lin ang="18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7" name="Freeform: Shape 26">
            <a:extLst>
              <a:ext uri="{FF2B5EF4-FFF2-40B4-BE49-F238E27FC236}">
                <a16:creationId xmlns:a16="http://schemas.microsoft.com/office/drawing/2014/main" id="{C29501E6-A978-4A61-9689-9085AF97A5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2508972">
            <a:off x="5945431" y="-1032053"/>
            <a:ext cx="4990147" cy="4439131"/>
          </a:xfrm>
          <a:custGeom>
            <a:avLst/>
            <a:gdLst>
              <a:gd name="connsiteX0" fmla="*/ 4990147 w 4990147"/>
              <a:gd name="connsiteY0" fmla="*/ 2229378 h 4439131"/>
              <a:gd name="connsiteX1" fmla="*/ 917384 w 4990147"/>
              <a:gd name="connsiteY1" fmla="*/ 4439131 h 4439131"/>
              <a:gd name="connsiteX2" fmla="*/ 910814 w 4990147"/>
              <a:gd name="connsiteY2" fmla="*/ 4434219 h 4439131"/>
              <a:gd name="connsiteX3" fmla="*/ 0 w 4990147"/>
              <a:gd name="connsiteY3" fmla="*/ 2502877 h 4439131"/>
              <a:gd name="connsiteX4" fmla="*/ 2502877 w 4990147"/>
              <a:gd name="connsiteY4" fmla="*/ 0 h 4439131"/>
              <a:gd name="connsiteX5" fmla="*/ 4954904 w 4990147"/>
              <a:gd name="connsiteY5" fmla="*/ 1998460 h 44391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4990147" h="4439131">
                <a:moveTo>
                  <a:pt x="4990147" y="2229378"/>
                </a:moveTo>
                <a:lnTo>
                  <a:pt x="917384" y="4439131"/>
                </a:lnTo>
                <a:lnTo>
                  <a:pt x="910814" y="4434219"/>
                </a:lnTo>
                <a:cubicBezTo>
                  <a:pt x="354557" y="3975154"/>
                  <a:pt x="0" y="3280421"/>
                  <a:pt x="0" y="2502877"/>
                </a:cubicBezTo>
                <a:cubicBezTo>
                  <a:pt x="0" y="1120576"/>
                  <a:pt x="1120576" y="0"/>
                  <a:pt x="2502877" y="0"/>
                </a:cubicBezTo>
                <a:cubicBezTo>
                  <a:pt x="3712390" y="0"/>
                  <a:pt x="4721520" y="857941"/>
                  <a:pt x="4954904" y="1998460"/>
                </a:cubicBezTo>
                <a:close/>
              </a:path>
            </a:pathLst>
          </a:custGeom>
          <a:gradFill>
            <a:gsLst>
              <a:gs pos="0">
                <a:schemeClr val="accent1">
                  <a:alpha val="22000"/>
                </a:schemeClr>
              </a:gs>
              <a:gs pos="87000">
                <a:schemeClr val="accent1">
                  <a:lumMod val="60000"/>
                  <a:lumOff val="40000"/>
                  <a:alpha val="2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7DBD7ECF-5358-4AEF-70F3-71D1EB774018}"/>
              </a:ext>
            </a:extLst>
          </p:cNvPr>
          <p:cNvSpPr>
            <a:spLocks noGrp="1"/>
          </p:cNvSpPr>
          <p:nvPr>
            <p:ph type="ctrTitle"/>
          </p:nvPr>
        </p:nvSpPr>
        <p:spPr>
          <a:xfrm>
            <a:off x="2478245" y="2423541"/>
            <a:ext cx="10053763" cy="2317623"/>
          </a:xfrm>
        </p:spPr>
        <p:txBody>
          <a:bodyPr anchor="t">
            <a:normAutofit/>
          </a:bodyPr>
          <a:lstStyle/>
          <a:p>
            <a:pPr algn="l"/>
            <a:r>
              <a:rPr lang="en-GB" sz="4800" dirty="0">
                <a:solidFill>
                  <a:srgbClr val="FFFFFF"/>
                </a:solidFill>
              </a:rPr>
              <a:t>Care Plan presentation on Cardiovascular Diseases - Stroke</a:t>
            </a:r>
            <a:endParaRPr lang="en-US" sz="4800" dirty="0">
              <a:solidFill>
                <a:srgbClr val="FFFFFF"/>
              </a:solidFill>
            </a:endParaRPr>
          </a:p>
        </p:txBody>
      </p:sp>
      <p:sp>
        <p:nvSpPr>
          <p:cNvPr id="3" name="Subtitle 2">
            <a:extLst>
              <a:ext uri="{FF2B5EF4-FFF2-40B4-BE49-F238E27FC236}">
                <a16:creationId xmlns:a16="http://schemas.microsoft.com/office/drawing/2014/main" id="{4AD797DA-9CBC-44A0-815F-9F78085E141E}"/>
              </a:ext>
            </a:extLst>
          </p:cNvPr>
          <p:cNvSpPr>
            <a:spLocks noGrp="1"/>
          </p:cNvSpPr>
          <p:nvPr>
            <p:ph type="subTitle" idx="1"/>
          </p:nvPr>
        </p:nvSpPr>
        <p:spPr>
          <a:xfrm>
            <a:off x="327211" y="4467261"/>
            <a:ext cx="10863452" cy="2237645"/>
          </a:xfrm>
        </p:spPr>
        <p:txBody>
          <a:bodyPr anchor="ctr">
            <a:normAutofit fontScale="92500" lnSpcReduction="10000"/>
          </a:bodyPr>
          <a:lstStyle/>
          <a:p>
            <a:pPr algn="l"/>
            <a:r>
              <a:rPr lang="en-GB" b="1" dirty="0">
                <a:solidFill>
                  <a:schemeClr val="tx1">
                    <a:alpha val="80000"/>
                  </a:schemeClr>
                </a:solidFill>
              </a:rPr>
              <a:t>Programme: BSc Health and Social Care</a:t>
            </a:r>
          </a:p>
          <a:p>
            <a:pPr algn="l"/>
            <a:r>
              <a:rPr lang="en-GB" b="1" dirty="0">
                <a:solidFill>
                  <a:schemeClr val="tx1">
                    <a:alpha val="80000"/>
                  </a:schemeClr>
                </a:solidFill>
              </a:rPr>
              <a:t>Module: Introduction to Physiology</a:t>
            </a:r>
          </a:p>
          <a:p>
            <a:pPr algn="l"/>
            <a:endParaRPr lang="en-GB" sz="900" b="1" dirty="0">
              <a:solidFill>
                <a:schemeClr val="tx1">
                  <a:alpha val="80000"/>
                </a:schemeClr>
              </a:solidFill>
            </a:endParaRPr>
          </a:p>
          <a:p>
            <a:pPr algn="l"/>
            <a:r>
              <a:rPr lang="en-GB" b="1" dirty="0">
                <a:solidFill>
                  <a:schemeClr val="tx1">
                    <a:alpha val="80000"/>
                  </a:schemeClr>
                </a:solidFill>
              </a:rPr>
              <a:t>Student:				Lecturer:</a:t>
            </a:r>
          </a:p>
          <a:p>
            <a:pPr algn="l"/>
            <a:r>
              <a:rPr lang="en-GB" sz="2000" b="1" dirty="0">
                <a:solidFill>
                  <a:schemeClr val="tx1">
                    <a:alpha val="80000"/>
                  </a:schemeClr>
                </a:solidFill>
              </a:rPr>
              <a:t>Liliane Nkunzimana			Parese Ahmed</a:t>
            </a:r>
          </a:p>
          <a:p>
            <a:pPr algn="l"/>
            <a:r>
              <a:rPr lang="en-US" sz="2000" b="1" dirty="0">
                <a:solidFill>
                  <a:schemeClr val="tx1">
                    <a:alpha val="80000"/>
                  </a:schemeClr>
                </a:solidFill>
              </a:rPr>
              <a:t>Student number: 2419970</a:t>
            </a:r>
            <a:endParaRPr lang="en-GB" sz="2000" b="1" dirty="0">
              <a:solidFill>
                <a:schemeClr val="tx1">
                  <a:alpha val="80000"/>
                </a:schemeClr>
              </a:solidFill>
            </a:endParaRPr>
          </a:p>
        </p:txBody>
      </p:sp>
      <p:sp>
        <p:nvSpPr>
          <p:cNvPr id="5" name="Rectangle 4">
            <a:extLst>
              <a:ext uri="{FF2B5EF4-FFF2-40B4-BE49-F238E27FC236}">
                <a16:creationId xmlns:a16="http://schemas.microsoft.com/office/drawing/2014/main" id="{2AD2820B-F6A8-E38A-AE9C-DC86EAFA7373}"/>
              </a:ext>
            </a:extLst>
          </p:cNvPr>
          <p:cNvSpPr/>
          <p:nvPr/>
        </p:nvSpPr>
        <p:spPr>
          <a:xfrm>
            <a:off x="0" y="-28955"/>
            <a:ext cx="12191997" cy="1373123"/>
          </a:xfrm>
          <a:prstGeom prst="rect">
            <a:avLst/>
          </a:prstGeom>
          <a:solidFill>
            <a:schemeClr val="bg1"/>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RW"/>
          </a:p>
        </p:txBody>
      </p:sp>
      <p:pic>
        <p:nvPicPr>
          <p:cNvPr id="4" name="Picture 3" descr="University of Wales Trinity Saint David - myday">
            <a:extLst>
              <a:ext uri="{FF2B5EF4-FFF2-40B4-BE49-F238E27FC236}">
                <a16:creationId xmlns:a16="http://schemas.microsoft.com/office/drawing/2014/main" id="{464F6393-E4A4-AA62-864A-88A22E833F66}"/>
              </a:ext>
            </a:extLst>
          </p:cNvPr>
          <p:cNvPicPr>
            <a:picLocks noChangeAspect="1"/>
          </p:cNvPicPr>
          <p:nvPr/>
        </p:nvPicPr>
        <p:blipFill>
          <a:blip r:embed="rId4">
            <a:extLst>
              <a:ext uri="{28A0092B-C50C-407E-A947-70E740481C1C}">
                <a14:useLocalDpi xmlns:a14="http://schemas.microsoft.com/office/drawing/2010/main" val="0"/>
              </a:ext>
            </a:extLst>
          </a:blip>
          <a:srcRect/>
          <a:stretch>
            <a:fillRect/>
          </a:stretch>
        </p:blipFill>
        <p:spPr bwMode="auto">
          <a:xfrm>
            <a:off x="88551" y="48641"/>
            <a:ext cx="2733675" cy="1217930"/>
          </a:xfrm>
          <a:prstGeom prst="rect">
            <a:avLst/>
          </a:prstGeom>
          <a:noFill/>
          <a:ln>
            <a:noFill/>
          </a:ln>
        </p:spPr>
      </p:pic>
      <p:sp>
        <p:nvSpPr>
          <p:cNvPr id="6" name="Subtitle 2">
            <a:extLst>
              <a:ext uri="{FF2B5EF4-FFF2-40B4-BE49-F238E27FC236}">
                <a16:creationId xmlns:a16="http://schemas.microsoft.com/office/drawing/2014/main" id="{E4518BAD-900D-A3A9-2412-A2394939DA5A}"/>
              </a:ext>
            </a:extLst>
          </p:cNvPr>
          <p:cNvSpPr txBox="1">
            <a:spLocks/>
          </p:cNvSpPr>
          <p:nvPr/>
        </p:nvSpPr>
        <p:spPr>
          <a:xfrm>
            <a:off x="8252459" y="4467261"/>
            <a:ext cx="3612573" cy="2237645"/>
          </a:xfrm>
          <a:prstGeom prst="rect">
            <a:avLst/>
          </a:prstGeom>
        </p:spPr>
        <p:txBody>
          <a:bodyPr vert="horz" lIns="91440" tIns="45720" rIns="91440" bIns="45720" rtlCol="0" anchor="ctr">
            <a:noAutofit/>
          </a:bodyPr>
          <a:lstStyle>
            <a:lvl1pPr marL="0" indent="0" algn="ctr" defTabSz="914400" rtl="0" eaLnBrk="1" latinLnBrk="0" hangingPunct="1">
              <a:lnSpc>
                <a:spcPct val="90000"/>
              </a:lnSpc>
              <a:spcBef>
                <a:spcPts val="1000"/>
              </a:spcBef>
              <a:buFont typeface="Arial" panose="020B0604020202020204" pitchFamily="34" charset="0"/>
              <a:buNone/>
              <a:defRPr sz="2400" kern="1200">
                <a:solidFill>
                  <a:schemeClr val="tx1"/>
                </a:solidFill>
                <a:latin typeface="+mn-lt"/>
                <a:ea typeface="+mn-ea"/>
                <a:cs typeface="+mn-cs"/>
              </a:defRPr>
            </a:lvl1pPr>
            <a:lvl2pPr marL="457200" indent="0" algn="ctr" defTabSz="914400" rtl="0" eaLnBrk="1" latinLnBrk="0" hangingPunct="1">
              <a:lnSpc>
                <a:spcPct val="90000"/>
              </a:lnSpc>
              <a:spcBef>
                <a:spcPts val="500"/>
              </a:spcBef>
              <a:buFont typeface="Arial" panose="020B0604020202020204" pitchFamily="34" charset="0"/>
              <a:buNone/>
              <a:defRPr sz="2000" kern="1200">
                <a:solidFill>
                  <a:schemeClr val="tx1"/>
                </a:solidFill>
                <a:latin typeface="+mn-lt"/>
                <a:ea typeface="+mn-ea"/>
                <a:cs typeface="+mn-cs"/>
              </a:defRPr>
            </a:lvl2pPr>
            <a:lvl3pPr marL="914400" indent="0" algn="ctr" defTabSz="914400" rtl="0" eaLnBrk="1" latinLnBrk="0" hangingPunct="1">
              <a:lnSpc>
                <a:spcPct val="90000"/>
              </a:lnSpc>
              <a:spcBef>
                <a:spcPts val="500"/>
              </a:spcBef>
              <a:buFont typeface="Arial" panose="020B0604020202020204" pitchFamily="34" charset="0"/>
              <a:buNone/>
              <a:defRPr sz="1800" kern="1200">
                <a:solidFill>
                  <a:schemeClr val="tx1"/>
                </a:solidFill>
                <a:latin typeface="+mn-lt"/>
                <a:ea typeface="+mn-ea"/>
                <a:cs typeface="+mn-cs"/>
              </a:defRPr>
            </a:lvl3pPr>
            <a:lvl4pPr marL="1371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4pPr>
            <a:lvl5pPr marL="18288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5pPr>
            <a:lvl6pPr marL="22860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6pPr>
            <a:lvl7pPr marL="27432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7pPr>
            <a:lvl8pPr marL="32004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8pPr>
            <a:lvl9pPr marL="3657600" indent="0" algn="ctr" defTabSz="914400" rtl="0" eaLnBrk="1" latinLnBrk="0" hangingPunct="1">
              <a:lnSpc>
                <a:spcPct val="90000"/>
              </a:lnSpc>
              <a:spcBef>
                <a:spcPts val="500"/>
              </a:spcBef>
              <a:buFont typeface="Arial" panose="020B0604020202020204" pitchFamily="34" charset="0"/>
              <a:buNone/>
              <a:defRPr sz="1600" kern="1200">
                <a:solidFill>
                  <a:schemeClr val="tx1"/>
                </a:solidFill>
                <a:latin typeface="+mn-lt"/>
                <a:ea typeface="+mn-ea"/>
                <a:cs typeface="+mn-cs"/>
              </a:defRPr>
            </a:lvl9pPr>
          </a:lstStyle>
          <a:p>
            <a:pPr algn="l"/>
            <a:r>
              <a:rPr lang="en-GB" b="1" dirty="0">
                <a:solidFill>
                  <a:schemeClr val="tx1">
                    <a:alpha val="80000"/>
                  </a:schemeClr>
                </a:solidFill>
              </a:rPr>
              <a:t>Module code: </a:t>
            </a:r>
          </a:p>
          <a:p>
            <a:pPr algn="l"/>
            <a:r>
              <a:rPr lang="en-GB" sz="2000" b="1" dirty="0">
                <a:solidFill>
                  <a:schemeClr val="tx1">
                    <a:alpha val="80000"/>
                  </a:schemeClr>
                </a:solidFill>
              </a:rPr>
              <a:t>BMHP5023</a:t>
            </a:r>
          </a:p>
          <a:p>
            <a:pPr algn="r"/>
            <a:endParaRPr lang="en-GB" b="1" dirty="0">
              <a:solidFill>
                <a:schemeClr val="tx1">
                  <a:alpha val="80000"/>
                </a:schemeClr>
              </a:solidFill>
            </a:endParaRPr>
          </a:p>
          <a:p>
            <a:pPr algn="r"/>
            <a:endParaRPr lang="en-GB" b="1" dirty="0">
              <a:solidFill>
                <a:schemeClr val="tx1">
                  <a:alpha val="80000"/>
                </a:schemeClr>
              </a:solidFill>
            </a:endParaRPr>
          </a:p>
          <a:p>
            <a:pPr algn="r"/>
            <a:r>
              <a:rPr lang="en-GB" b="1" dirty="0">
                <a:solidFill>
                  <a:schemeClr val="tx1">
                    <a:alpha val="80000"/>
                  </a:schemeClr>
                </a:solidFill>
              </a:rPr>
              <a:t>20 March 2026</a:t>
            </a:r>
            <a:endParaRPr lang="en-US" b="1" dirty="0">
              <a:solidFill>
                <a:schemeClr val="tx1">
                  <a:alpha val="80000"/>
                </a:schemeClr>
              </a:solidFill>
            </a:endParaRPr>
          </a:p>
        </p:txBody>
      </p:sp>
      <p:pic>
        <p:nvPicPr>
          <p:cNvPr id="21" name="Recorded Sound">
            <a:hlinkClick r:id="" action="ppaction://media"/>
            <a:extLst>
              <a:ext uri="{FF2B5EF4-FFF2-40B4-BE49-F238E27FC236}">
                <a16:creationId xmlns:a16="http://schemas.microsoft.com/office/drawing/2014/main" id="{C1D5D609-840D-2D19-EC9F-7592BA05D519}"/>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453544841"/>
      </p:ext>
    </p:extLst>
  </p:cSld>
  <p:clrMapOvr>
    <a:masterClrMapping/>
  </p:clrMapOvr>
  <mc:AlternateContent xmlns:mc="http://schemas.openxmlformats.org/markup-compatibility/2006">
    <mc:Choice xmlns:p14="http://schemas.microsoft.com/office/powerpoint/2010/main" Requires="p14">
      <p:transition spd="slow" p14:dur="2000" advTm="6594"/>
    </mc:Choice>
    <mc:Fallback>
      <p:transition spd="slow" advTm="65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childTnLst>
                          </p:cTn>
                        </p:par>
                        <p:par>
                          <p:cTn id="8" fill="hold">
                            <p:stCondLst>
                              <p:cond delay="1200"/>
                            </p:stCondLst>
                            <p:childTnLst>
                              <p:par>
                                <p:cTn id="9" presetID="1" presetClass="mediacall" presetSubtype="0" fill="hold" nodeType="afterEffect">
                                  <p:stCondLst>
                                    <p:cond delay="0"/>
                                  </p:stCondLst>
                                  <p:childTnLst>
                                    <p:cmd type="call" cmd="playFrom(0.0)">
                                      <p:cBhvr>
                                        <p:cTn id="10" dur="18377" fill="hold"/>
                                        <p:tgtEl>
                                          <p:spTgt spid="21"/>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11" fill="hold" display="0">
                  <p:stCondLst>
                    <p:cond delay="indefinite"/>
                  </p:stCondLst>
                  <p:endCondLst>
                    <p:cond evt="onStopAudio" delay="0">
                      <p:tgtEl>
                        <p:sldTgt/>
                      </p:tgtEl>
                    </p:cond>
                  </p:endCondLst>
                </p:cTn>
                <p:tgtEl>
                  <p:spTgt spid="21"/>
                </p:tgtEl>
              </p:cMediaNode>
            </p:audio>
          </p:childTnLst>
        </p:cTn>
      </p:par>
    </p:tnLst>
    <p:bldLst>
      <p:bldP spid="2" grpId="0"/>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588E7B3-0DE6-47F0-64D7-A93ECBDBA358}"/>
            </a:ext>
          </a:extLst>
        </p:cNvPr>
        <p:cNvGrpSpPr/>
        <p:nvPr/>
      </p:nvGrpSpPr>
      <p:grpSpPr>
        <a:xfrm>
          <a:off x="0" y="0"/>
          <a:ext cx="0" cy="0"/>
          <a:chOff x="0" y="0"/>
          <a:chExt cx="0" cy="0"/>
        </a:xfrm>
      </p:grpSpPr>
      <p:sp useBgFill="1">
        <p:nvSpPr>
          <p:cNvPr id="1074" name="Rectangle 1073">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9849F7-C87E-84A5-7570-9F1FF2B8550D}"/>
              </a:ext>
            </a:extLst>
          </p:cNvPr>
          <p:cNvSpPr>
            <a:spLocks noGrp="1"/>
          </p:cNvSpPr>
          <p:nvPr>
            <p:ph type="title"/>
          </p:nvPr>
        </p:nvSpPr>
        <p:spPr>
          <a:xfrm>
            <a:off x="4553733" y="548464"/>
            <a:ext cx="6798541" cy="1675623"/>
          </a:xfrm>
        </p:spPr>
        <p:txBody>
          <a:bodyPr anchor="b">
            <a:normAutofit/>
          </a:bodyPr>
          <a:lstStyle/>
          <a:p>
            <a:r>
              <a:rPr lang="en-GB" sz="4000" dirty="0"/>
              <a:t>Definition</a:t>
            </a:r>
            <a:endParaRPr lang="en-US" sz="4000" dirty="0"/>
          </a:p>
        </p:txBody>
      </p:sp>
      <p:pic>
        <p:nvPicPr>
          <p:cNvPr id="1070" name="Picture 1069" descr="Computer Generated Lights">
            <a:extLst>
              <a:ext uri="{FF2B5EF4-FFF2-40B4-BE49-F238E27FC236}">
                <a16:creationId xmlns:a16="http://schemas.microsoft.com/office/drawing/2014/main" id="{702678DD-01AF-3506-896F-4B1900C581A7}"/>
              </a:ext>
            </a:extLst>
          </p:cNvPr>
          <p:cNvPicPr>
            <a:picLocks noChangeAspect="1"/>
          </p:cNvPicPr>
          <p:nvPr/>
        </p:nvPicPr>
        <p:blipFill>
          <a:blip r:embed="rId4">
            <a:extLst>
              <a:ext uri="{BEBA8EAE-BF5A-486C-A8C5-ECC9F3942E4B}">
                <a14:imgProps xmlns:a14="http://schemas.microsoft.com/office/drawing/2010/main">
                  <a14:imgLayer r:embed="rId5">
                    <a14:imgEffect>
                      <a14:saturation sat="66000"/>
                    </a14:imgEffect>
                  </a14:imgLayer>
                </a14:imgProps>
              </a:ext>
            </a:extLst>
          </a:blip>
          <a:srcRect l="22084" r="32634"/>
          <a:stretch>
            <a:fillRect/>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B658D8D7-57AC-B984-C9A0-97A7369F8F72}"/>
              </a:ext>
            </a:extLst>
          </p:cNvPr>
          <p:cNvSpPr>
            <a:spLocks noGrp="1"/>
          </p:cNvSpPr>
          <p:nvPr>
            <p:ph idx="1"/>
          </p:nvPr>
        </p:nvSpPr>
        <p:spPr>
          <a:xfrm>
            <a:off x="4553734" y="2409830"/>
            <a:ext cx="6798539" cy="3705217"/>
          </a:xfrm>
        </p:spPr>
        <p:txBody>
          <a:bodyPr vert="horz" lIns="91440" tIns="45720" rIns="91440" bIns="45720" rtlCol="0">
            <a:normAutofit/>
          </a:bodyPr>
          <a:lstStyle/>
          <a:p>
            <a:pPr marL="0" indent="0">
              <a:buNone/>
            </a:pPr>
            <a:r>
              <a:rPr lang="en-US" sz="2000" dirty="0"/>
              <a:t>A stroke occurs when the blood supply to a section of the brain is interrupted. This can be caused (NHS, 2022).</a:t>
            </a:r>
          </a:p>
          <a:p>
            <a:pPr marL="0" indent="0">
              <a:buNone/>
            </a:pPr>
            <a:r>
              <a:rPr lang="en-US" sz="2000" dirty="0"/>
              <a:t>The failure commonly results from congestion in the inner lining of blood vessels that supply the brain, caused by a small clots forming along which may travel and block an artery (arterial embolism). It can also arise from bleeding within the brain due to damaged or ruptured blood vessels, such as in cerebrovascular or thrombotic events (</a:t>
            </a:r>
            <a:r>
              <a:rPr lang="en-GB" sz="2000" dirty="0"/>
              <a:t>Wang, J., </a:t>
            </a:r>
            <a:r>
              <a:rPr lang="en-GB" sz="2000" i="1" dirty="0"/>
              <a:t>et al.</a:t>
            </a:r>
            <a:r>
              <a:rPr lang="en-GB" sz="2000" dirty="0"/>
              <a:t>, 2022)</a:t>
            </a:r>
            <a:r>
              <a:rPr lang="en-US" sz="2000" dirty="0"/>
              <a:t>.</a:t>
            </a:r>
          </a:p>
        </p:txBody>
      </p:sp>
      <p:pic>
        <p:nvPicPr>
          <p:cNvPr id="15" name="Recorded Sound">
            <a:hlinkClick r:id="" action="ppaction://media"/>
            <a:extLst>
              <a:ext uri="{FF2B5EF4-FFF2-40B4-BE49-F238E27FC236}">
                <a16:creationId xmlns:a16="http://schemas.microsoft.com/office/drawing/2014/main" id="{03B89E22-25F0-93CE-42D2-3175E5FEB30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755628752"/>
      </p:ext>
    </p:extLst>
  </p:cSld>
  <p:clrMapOvr>
    <a:masterClrMapping/>
  </p:clrMapOvr>
  <mc:AlternateContent xmlns:mc="http://schemas.openxmlformats.org/markup-compatibility/2006">
    <mc:Choice xmlns:p14="http://schemas.microsoft.com/office/powerpoint/2010/main" Requires="p14">
      <p:transition spd="slow" p14:dur="2000" advTm="35387"/>
    </mc:Choice>
    <mc:Fallback>
      <p:transition spd="slow" advTm="353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2647" fill="hold"/>
                                        <p:tgtEl>
                                          <p:spTgt spid="1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5"/>
                </p:tgtEl>
              </p:cMediaNode>
            </p:audio>
          </p:childTnLst>
        </p:cTn>
      </p:par>
    </p:tn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16B504B-DDF3-313A-079A-B125A1744887}"/>
            </a:ext>
          </a:extLst>
        </p:cNvPr>
        <p:cNvGrpSpPr/>
        <p:nvPr/>
      </p:nvGrpSpPr>
      <p:grpSpPr>
        <a:xfrm>
          <a:off x="0" y="0"/>
          <a:ext cx="0" cy="0"/>
          <a:chOff x="0" y="0"/>
          <a:chExt cx="0" cy="0"/>
        </a:xfrm>
      </p:grpSpPr>
      <p:sp useBgFill="1">
        <p:nvSpPr>
          <p:cNvPr id="1074" name="Rectangle 1073">
            <a:extLst>
              <a:ext uri="{FF2B5EF4-FFF2-40B4-BE49-F238E27FC236}">
                <a16:creationId xmlns:a16="http://schemas.microsoft.com/office/drawing/2014/main" id="{385A27D8-E97E-267B-7CCF-2D0E4EC02AB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65071D2-415C-C7FC-B22D-74BA56F6C36C}"/>
              </a:ext>
            </a:extLst>
          </p:cNvPr>
          <p:cNvSpPr>
            <a:spLocks noGrp="1"/>
          </p:cNvSpPr>
          <p:nvPr>
            <p:ph type="title"/>
          </p:nvPr>
        </p:nvSpPr>
        <p:spPr>
          <a:xfrm>
            <a:off x="4553733" y="548464"/>
            <a:ext cx="6798541" cy="1675623"/>
          </a:xfrm>
        </p:spPr>
        <p:txBody>
          <a:bodyPr anchor="b">
            <a:normAutofit/>
          </a:bodyPr>
          <a:lstStyle/>
          <a:p>
            <a:r>
              <a:rPr lang="en-US" sz="4000" dirty="0"/>
              <a:t>Types of Stroke (1)</a:t>
            </a:r>
          </a:p>
        </p:txBody>
      </p:sp>
      <p:sp>
        <p:nvSpPr>
          <p:cNvPr id="3" name="Content Placeholder 2">
            <a:extLst>
              <a:ext uri="{FF2B5EF4-FFF2-40B4-BE49-F238E27FC236}">
                <a16:creationId xmlns:a16="http://schemas.microsoft.com/office/drawing/2014/main" id="{AAD89C03-208A-D79B-8D5F-33B021E7AF52}"/>
              </a:ext>
            </a:extLst>
          </p:cNvPr>
          <p:cNvSpPr>
            <a:spLocks noGrp="1"/>
          </p:cNvSpPr>
          <p:nvPr>
            <p:ph idx="1"/>
          </p:nvPr>
        </p:nvSpPr>
        <p:spPr>
          <a:xfrm>
            <a:off x="4553734" y="2409830"/>
            <a:ext cx="6798539" cy="3705217"/>
          </a:xfrm>
        </p:spPr>
        <p:txBody>
          <a:bodyPr vert="horz" lIns="91440" tIns="45720" rIns="91440" bIns="45720" rtlCol="0">
            <a:normAutofit/>
          </a:bodyPr>
          <a:lstStyle/>
          <a:p>
            <a:r>
              <a:rPr lang="en-RW" sz="2000" b="1" dirty="0"/>
              <a:t>Ischaemic stroke</a:t>
            </a:r>
            <a:r>
              <a:rPr lang="en-RW" sz="2000" dirty="0"/>
              <a:t>: occurs when a glob obstructs a blood vessel in the brain, reducing or stopping blood flow.</a:t>
            </a:r>
          </a:p>
          <a:p>
            <a:r>
              <a:rPr lang="en-RW" sz="2000" b="1" dirty="0"/>
              <a:t>Haemorrhagic stroke</a:t>
            </a:r>
            <a:r>
              <a:rPr lang="en-RW" sz="2000" dirty="0"/>
              <a:t>: happens</a:t>
            </a:r>
            <a:r>
              <a:rPr lang="en-US" sz="2000" dirty="0"/>
              <a:t> after a rupture</a:t>
            </a:r>
            <a:r>
              <a:rPr lang="en-RW" sz="2000" dirty="0"/>
              <a:t> </a:t>
            </a:r>
            <a:r>
              <a:rPr lang="en-US" sz="2000" dirty="0"/>
              <a:t>of </a:t>
            </a:r>
            <a:r>
              <a:rPr lang="en-RW" sz="2000" dirty="0"/>
              <a:t>a blood vessel in the brain ruptures, causing bleeding within the brain (intracerebral haemorrhage).</a:t>
            </a:r>
          </a:p>
          <a:p>
            <a:r>
              <a:rPr lang="en-RW" sz="2000" b="1" dirty="0"/>
              <a:t>Transient ischaemic attack (TIA)</a:t>
            </a:r>
            <a:r>
              <a:rPr lang="en-RW" sz="2000" dirty="0"/>
              <a:t>: involves temporary stroke-like symptoms caused by a short-lived interruption of blood flow to the brain; it typically lasts only a few minutes and does not result in lasting damage.</a:t>
            </a:r>
            <a:r>
              <a:rPr lang="en-US" sz="2000" dirty="0"/>
              <a:t> </a:t>
            </a:r>
          </a:p>
          <a:p>
            <a:pPr marL="0" indent="0" algn="r">
              <a:buNone/>
            </a:pPr>
            <a:r>
              <a:rPr lang="en-US" sz="2000" dirty="0"/>
              <a:t>(World, 2025)</a:t>
            </a:r>
            <a:endParaRPr lang="en-RW" sz="2000" dirty="0"/>
          </a:p>
          <a:p>
            <a:pPr marL="0" indent="0">
              <a:buNone/>
            </a:pPr>
            <a:endParaRPr lang="en-US" sz="2000" dirty="0"/>
          </a:p>
        </p:txBody>
      </p:sp>
      <p:pic>
        <p:nvPicPr>
          <p:cNvPr id="6" name="Picture 5" descr="Computer Generated Lights">
            <a:extLst>
              <a:ext uri="{FF2B5EF4-FFF2-40B4-BE49-F238E27FC236}">
                <a16:creationId xmlns:a16="http://schemas.microsoft.com/office/drawing/2014/main" id="{4FE84495-6E6A-2A0E-0EDA-02C40A36445D}"/>
              </a:ext>
            </a:extLst>
          </p:cNvPr>
          <p:cNvPicPr>
            <a:picLocks noChangeAspect="1"/>
          </p:cNvPicPr>
          <p:nvPr/>
        </p:nvPicPr>
        <p:blipFill>
          <a:blip r:embed="rId4">
            <a:extLst>
              <a:ext uri="{BEBA8EAE-BF5A-486C-A8C5-ECC9F3942E4B}">
                <a14:imgProps xmlns:a14="http://schemas.microsoft.com/office/drawing/2010/main">
                  <a14:imgLayer r:embed="rId5">
                    <a14:imgEffect>
                      <a14:saturation sat="66000"/>
                    </a14:imgEffect>
                  </a14:imgLayer>
                </a14:imgProps>
              </a:ext>
            </a:extLst>
          </a:blip>
          <a:srcRect l="22084" r="32634"/>
          <a:stretch>
            <a:fillRect/>
          </a:stretch>
        </p:blipFill>
        <p:spPr>
          <a:xfrm>
            <a:off x="1" y="10"/>
            <a:ext cx="4196496" cy="6857990"/>
          </a:xfrm>
          <a:prstGeom prst="rect">
            <a:avLst/>
          </a:prstGeom>
          <a:effectLst/>
        </p:spPr>
      </p:pic>
      <p:pic>
        <p:nvPicPr>
          <p:cNvPr id="10" name="Recorded Sound">
            <a:hlinkClick r:id="" action="ppaction://media"/>
            <a:extLst>
              <a:ext uri="{FF2B5EF4-FFF2-40B4-BE49-F238E27FC236}">
                <a16:creationId xmlns:a16="http://schemas.microsoft.com/office/drawing/2014/main" id="{EEE70368-57C9-906F-492E-E1C7FB37EAC9}"/>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80794201"/>
      </p:ext>
    </p:extLst>
  </p:cSld>
  <p:clrMapOvr>
    <a:masterClrMapping/>
  </p:clrMapOvr>
  <mc:AlternateContent xmlns:mc="http://schemas.openxmlformats.org/markup-compatibility/2006">
    <mc:Choice xmlns:p14="http://schemas.microsoft.com/office/powerpoint/2010/main" Requires="p14">
      <p:transition spd="slow" p14:dur="2000" advTm="55402"/>
    </mc:Choice>
    <mc:Fallback>
      <p:transition spd="slow" advTm="5540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516" fill="hold"/>
                                        <p:tgtEl>
                                          <p:spTgt spid="10"/>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10"/>
                </p:tgtEl>
              </p:cMediaNode>
            </p:audio>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E21650C4-1D16-DC05-E61E-7837829EEDD4}"/>
            </a:ext>
          </a:extLst>
        </p:cNvPr>
        <p:cNvGrpSpPr/>
        <p:nvPr/>
      </p:nvGrpSpPr>
      <p:grpSpPr>
        <a:xfrm>
          <a:off x="0" y="0"/>
          <a:ext cx="0" cy="0"/>
          <a:chOff x="0" y="0"/>
          <a:chExt cx="0" cy="0"/>
        </a:xfrm>
      </p:grpSpPr>
      <p:sp useBgFill="1">
        <p:nvSpPr>
          <p:cNvPr id="1074" name="Rectangle 1073">
            <a:extLst>
              <a:ext uri="{FF2B5EF4-FFF2-40B4-BE49-F238E27FC236}">
                <a16:creationId xmlns:a16="http://schemas.microsoft.com/office/drawing/2014/main" id="{BD576BBB-8DBC-042D-9021-686763610EA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57B042C-C029-6E26-3B78-E6A879550836}"/>
              </a:ext>
            </a:extLst>
          </p:cNvPr>
          <p:cNvSpPr>
            <a:spLocks noGrp="1"/>
          </p:cNvSpPr>
          <p:nvPr>
            <p:ph type="title"/>
          </p:nvPr>
        </p:nvSpPr>
        <p:spPr>
          <a:xfrm>
            <a:off x="4553733" y="548464"/>
            <a:ext cx="6798541" cy="1675623"/>
          </a:xfrm>
        </p:spPr>
        <p:txBody>
          <a:bodyPr anchor="b">
            <a:normAutofit/>
          </a:bodyPr>
          <a:lstStyle/>
          <a:p>
            <a:r>
              <a:rPr lang="en-US" sz="4000" dirty="0"/>
              <a:t>Types of Stroke (2)</a:t>
            </a:r>
          </a:p>
        </p:txBody>
      </p:sp>
      <p:pic>
        <p:nvPicPr>
          <p:cNvPr id="2050" name="Picture 2" descr="Illustration of a blocked artery in the brain and a ruptured artery in the brain.">
            <a:extLst>
              <a:ext uri="{FF2B5EF4-FFF2-40B4-BE49-F238E27FC236}">
                <a16:creationId xmlns:a16="http://schemas.microsoft.com/office/drawing/2014/main" id="{C48EA373-673E-039D-6594-E9135D833446}"/>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67248" y="2224087"/>
            <a:ext cx="6968066" cy="3919537"/>
          </a:xfrm>
          <a:prstGeom prst="rect">
            <a:avLst/>
          </a:prstGeom>
          <a:noFill/>
          <a:extLst>
            <a:ext uri="{909E8E84-426E-40DD-AFC4-6F175D3DCCD1}">
              <a14:hiddenFill xmlns:a14="http://schemas.microsoft.com/office/drawing/2010/main">
                <a:solidFill>
                  <a:srgbClr val="FFFFFF"/>
                </a:solidFill>
              </a14:hiddenFill>
            </a:ext>
          </a:extLst>
        </p:spPr>
      </p:pic>
      <p:sp>
        <p:nvSpPr>
          <p:cNvPr id="7" name="TextBox 6">
            <a:extLst>
              <a:ext uri="{FF2B5EF4-FFF2-40B4-BE49-F238E27FC236}">
                <a16:creationId xmlns:a16="http://schemas.microsoft.com/office/drawing/2014/main" id="{501BA0BE-EEC8-534B-C256-69E7DC13690A}"/>
              </a:ext>
            </a:extLst>
          </p:cNvPr>
          <p:cNvSpPr txBox="1"/>
          <p:nvPr/>
        </p:nvSpPr>
        <p:spPr>
          <a:xfrm>
            <a:off x="6271569" y="6192320"/>
            <a:ext cx="6096000" cy="400110"/>
          </a:xfrm>
          <a:prstGeom prst="rect">
            <a:avLst/>
          </a:prstGeom>
          <a:noFill/>
        </p:spPr>
        <p:txBody>
          <a:bodyPr wrap="square">
            <a:spAutoFit/>
          </a:bodyPr>
          <a:lstStyle/>
          <a:p>
            <a:r>
              <a:rPr lang="en-US" sz="2000" b="0" i="0" dirty="0">
                <a:solidFill>
                  <a:srgbClr val="2C3E50"/>
                </a:solidFill>
                <a:effectLst/>
              </a:rPr>
              <a:t> (Centers for Disease Control and Prevention, 2024)</a:t>
            </a:r>
            <a:endParaRPr lang="en-RW" sz="2000" dirty="0"/>
          </a:p>
        </p:txBody>
      </p:sp>
      <p:pic>
        <p:nvPicPr>
          <p:cNvPr id="8" name="Picture 7" descr="Computer Generated Lights">
            <a:extLst>
              <a:ext uri="{FF2B5EF4-FFF2-40B4-BE49-F238E27FC236}">
                <a16:creationId xmlns:a16="http://schemas.microsoft.com/office/drawing/2014/main" id="{1357CFC0-35CC-CBED-6A19-8AC3A056E489}"/>
              </a:ext>
            </a:extLst>
          </p:cNvPr>
          <p:cNvPicPr>
            <a:picLocks noChangeAspect="1"/>
          </p:cNvPicPr>
          <p:nvPr/>
        </p:nvPicPr>
        <p:blipFill>
          <a:blip r:embed="rId5">
            <a:extLst>
              <a:ext uri="{BEBA8EAE-BF5A-486C-A8C5-ECC9F3942E4B}">
                <a14:imgProps xmlns:a14="http://schemas.microsoft.com/office/drawing/2010/main">
                  <a14:imgLayer r:embed="rId6">
                    <a14:imgEffect>
                      <a14:saturation sat="66000"/>
                    </a14:imgEffect>
                  </a14:imgLayer>
                </a14:imgProps>
              </a:ext>
            </a:extLst>
          </a:blip>
          <a:srcRect l="22084" r="32634"/>
          <a:stretch>
            <a:fillRect/>
          </a:stretch>
        </p:blipFill>
        <p:spPr>
          <a:xfrm>
            <a:off x="1" y="10"/>
            <a:ext cx="4196496" cy="6857990"/>
          </a:xfrm>
          <a:prstGeom prst="rect">
            <a:avLst/>
          </a:prstGeom>
          <a:effectLst/>
        </p:spPr>
      </p:pic>
      <p:pic>
        <p:nvPicPr>
          <p:cNvPr id="5" name="Recorded Sound">
            <a:hlinkClick r:id="" action="ppaction://media"/>
            <a:extLst>
              <a:ext uri="{FF2B5EF4-FFF2-40B4-BE49-F238E27FC236}">
                <a16:creationId xmlns:a16="http://schemas.microsoft.com/office/drawing/2014/main" id="{77B3C036-B568-7B34-6376-4F75FFC2FB3D}"/>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09163482"/>
      </p:ext>
    </p:extLst>
  </p:cSld>
  <p:clrMapOvr>
    <a:masterClrMapping/>
  </p:clrMapOvr>
  <mc:AlternateContent xmlns:mc="http://schemas.openxmlformats.org/markup-compatibility/2006">
    <mc:Choice xmlns:p14="http://schemas.microsoft.com/office/powerpoint/2010/main" Requires="p14">
      <p:transition spd="slow" p14:dur="2000" advTm="36880"/>
    </mc:Choice>
    <mc:Fallback>
      <p:transition spd="slow" advTm="3688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35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8638F71-6A32-0E05-72AD-9346CEFE3F88}"/>
            </a:ext>
          </a:extLst>
        </p:cNvPr>
        <p:cNvGrpSpPr/>
        <p:nvPr/>
      </p:nvGrpSpPr>
      <p:grpSpPr>
        <a:xfrm>
          <a:off x="0" y="0"/>
          <a:ext cx="0" cy="0"/>
          <a:chOff x="0" y="0"/>
          <a:chExt cx="0" cy="0"/>
        </a:xfrm>
      </p:grpSpPr>
      <p:sp useBgFill="1">
        <p:nvSpPr>
          <p:cNvPr id="1074" name="Rectangle 1073">
            <a:extLst>
              <a:ext uri="{FF2B5EF4-FFF2-40B4-BE49-F238E27FC236}">
                <a16:creationId xmlns:a16="http://schemas.microsoft.com/office/drawing/2014/main" id="{267F6AC9-3132-9442-1AD9-D77FC31719C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36FE94B-C8DA-CBDC-E93B-9066DBBE61D5}"/>
              </a:ext>
            </a:extLst>
          </p:cNvPr>
          <p:cNvSpPr>
            <a:spLocks noGrp="1"/>
          </p:cNvSpPr>
          <p:nvPr>
            <p:ph type="title"/>
          </p:nvPr>
        </p:nvSpPr>
        <p:spPr>
          <a:xfrm>
            <a:off x="4553733" y="548464"/>
            <a:ext cx="6798541" cy="1675623"/>
          </a:xfrm>
        </p:spPr>
        <p:txBody>
          <a:bodyPr anchor="b">
            <a:normAutofit/>
          </a:bodyPr>
          <a:lstStyle/>
          <a:p>
            <a:r>
              <a:rPr lang="en-US" sz="4000" dirty="0"/>
              <a:t>Physiology (1)</a:t>
            </a:r>
          </a:p>
        </p:txBody>
      </p:sp>
      <p:sp>
        <p:nvSpPr>
          <p:cNvPr id="3" name="Content Placeholder 2">
            <a:extLst>
              <a:ext uri="{FF2B5EF4-FFF2-40B4-BE49-F238E27FC236}">
                <a16:creationId xmlns:a16="http://schemas.microsoft.com/office/drawing/2014/main" id="{8BBAF4F3-D178-A64E-BE66-B2F2B2D33236}"/>
              </a:ext>
            </a:extLst>
          </p:cNvPr>
          <p:cNvSpPr>
            <a:spLocks noGrp="1"/>
          </p:cNvSpPr>
          <p:nvPr>
            <p:ph idx="1"/>
          </p:nvPr>
        </p:nvSpPr>
        <p:spPr>
          <a:xfrm>
            <a:off x="4553734" y="2409830"/>
            <a:ext cx="6798539" cy="4124320"/>
          </a:xfrm>
        </p:spPr>
        <p:txBody>
          <a:bodyPr vert="horz" lIns="91440" tIns="45720" rIns="91440" bIns="45720" rtlCol="0">
            <a:normAutofit/>
          </a:bodyPr>
          <a:lstStyle/>
          <a:p>
            <a:pPr marL="0" indent="0">
              <a:buNone/>
            </a:pPr>
            <a:r>
              <a:rPr lang="en-US" sz="2000" dirty="0"/>
              <a:t>Although the damages provoked by strokes are more critical when occurring in the brain, stroke is a failure of the cardiovascular system which consists of the heart and the network of blood vessels - including arteries, veins, and smaller vessels - that circulate blood throughout the body.</a:t>
            </a:r>
          </a:p>
          <a:p>
            <a:pPr marL="0" indent="0">
              <a:buNone/>
            </a:pPr>
            <a:r>
              <a:rPr lang="en-US" sz="2000" dirty="0"/>
              <a:t>The main function of the system is to deliver oxygen and essential nutrients to tissues and organs which would which would collapse if not irrigated. </a:t>
            </a:r>
          </a:p>
          <a:p>
            <a:pPr marL="0" indent="0">
              <a:buNone/>
            </a:pPr>
            <a:r>
              <a:rPr lang="en-US" sz="2000" dirty="0"/>
              <a:t>The blood is constantly pumped by the heart and moves through the body via two circulatory pathways as shown below.</a:t>
            </a:r>
            <a:endParaRPr lang="en-RW" sz="2000" dirty="0"/>
          </a:p>
          <a:p>
            <a:pPr marL="0" indent="0" algn="r">
              <a:buNone/>
            </a:pPr>
            <a:r>
              <a:rPr lang="en-US" sz="2000" dirty="0"/>
              <a:t>(NHS Training for Physiotherapy Support Workers The cardiovascular system, 2012)</a:t>
            </a:r>
            <a:endParaRPr lang="en-RW" sz="2000" dirty="0"/>
          </a:p>
          <a:p>
            <a:pPr marL="0" indent="0">
              <a:buNone/>
            </a:pPr>
            <a:endParaRPr lang="en-US" sz="2000" dirty="0"/>
          </a:p>
        </p:txBody>
      </p:sp>
      <p:pic>
        <p:nvPicPr>
          <p:cNvPr id="4" name="Picture 3" descr="Computer Generated Lights">
            <a:extLst>
              <a:ext uri="{FF2B5EF4-FFF2-40B4-BE49-F238E27FC236}">
                <a16:creationId xmlns:a16="http://schemas.microsoft.com/office/drawing/2014/main" id="{8F993BA2-33B2-7E4E-4838-B1CCC985AA59}"/>
              </a:ext>
            </a:extLst>
          </p:cNvPr>
          <p:cNvPicPr>
            <a:picLocks noChangeAspect="1"/>
          </p:cNvPicPr>
          <p:nvPr/>
        </p:nvPicPr>
        <p:blipFill>
          <a:blip r:embed="rId4">
            <a:extLst>
              <a:ext uri="{BEBA8EAE-BF5A-486C-A8C5-ECC9F3942E4B}">
                <a14:imgProps xmlns:a14="http://schemas.microsoft.com/office/drawing/2010/main">
                  <a14:imgLayer r:embed="rId5">
                    <a14:imgEffect>
                      <a14:saturation sat="66000"/>
                    </a14:imgEffect>
                  </a14:imgLayer>
                </a14:imgProps>
              </a:ext>
            </a:extLst>
          </a:blip>
          <a:srcRect l="22084" r="32634"/>
          <a:stretch>
            <a:fillRect/>
          </a:stretch>
        </p:blipFill>
        <p:spPr>
          <a:xfrm>
            <a:off x="1" y="10"/>
            <a:ext cx="4196496" cy="6857990"/>
          </a:xfrm>
          <a:prstGeom prst="rect">
            <a:avLst/>
          </a:prstGeom>
          <a:effectLst/>
        </p:spPr>
      </p:pic>
      <p:pic>
        <p:nvPicPr>
          <p:cNvPr id="7" name="Recorded Sound">
            <a:hlinkClick r:id="" action="ppaction://media"/>
            <a:extLst>
              <a:ext uri="{FF2B5EF4-FFF2-40B4-BE49-F238E27FC236}">
                <a16:creationId xmlns:a16="http://schemas.microsoft.com/office/drawing/2014/main" id="{83EF7F82-5A9A-9E20-C295-EA8B9071B95B}"/>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3541855446"/>
      </p:ext>
    </p:extLst>
  </p:cSld>
  <p:clrMapOvr>
    <a:masterClrMapping/>
  </p:clrMapOvr>
  <mc:AlternateContent xmlns:mc="http://schemas.openxmlformats.org/markup-compatibility/2006">
    <mc:Choice xmlns:p14="http://schemas.microsoft.com/office/powerpoint/2010/main" Requires="p14">
      <p:transition spd="slow" p14:dur="2000" advTm="61986"/>
    </mc:Choice>
    <mc:Fallback>
      <p:transition spd="slow" advTm="619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3398" fill="hold"/>
                                        <p:tgtEl>
                                          <p:spTgt spid="7"/>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7"/>
                </p:tgtEl>
              </p:cMediaNode>
            </p:audio>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51DD042F-7CB4-9B93-EB1D-DB964145B74D}"/>
            </a:ext>
          </a:extLst>
        </p:cNvPr>
        <p:cNvGrpSpPr/>
        <p:nvPr/>
      </p:nvGrpSpPr>
      <p:grpSpPr>
        <a:xfrm>
          <a:off x="0" y="0"/>
          <a:ext cx="0" cy="0"/>
          <a:chOff x="0" y="0"/>
          <a:chExt cx="0" cy="0"/>
        </a:xfrm>
      </p:grpSpPr>
      <p:sp useBgFill="1">
        <p:nvSpPr>
          <p:cNvPr id="1074" name="Rectangle 1073">
            <a:extLst>
              <a:ext uri="{FF2B5EF4-FFF2-40B4-BE49-F238E27FC236}">
                <a16:creationId xmlns:a16="http://schemas.microsoft.com/office/drawing/2014/main" id="{C74D3864-4B07-D483-5D8B-CA2F7B73E7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C269E2-623F-C0DA-4B26-434713D368B1}"/>
              </a:ext>
            </a:extLst>
          </p:cNvPr>
          <p:cNvSpPr>
            <a:spLocks noGrp="1"/>
          </p:cNvSpPr>
          <p:nvPr>
            <p:ph type="title"/>
          </p:nvPr>
        </p:nvSpPr>
        <p:spPr>
          <a:xfrm>
            <a:off x="4553733" y="548464"/>
            <a:ext cx="6798541" cy="1675623"/>
          </a:xfrm>
        </p:spPr>
        <p:txBody>
          <a:bodyPr anchor="b">
            <a:normAutofit/>
          </a:bodyPr>
          <a:lstStyle/>
          <a:p>
            <a:r>
              <a:rPr lang="en-US" sz="4000" dirty="0"/>
              <a:t>Physiology (2)</a:t>
            </a:r>
          </a:p>
        </p:txBody>
      </p:sp>
      <p:sp>
        <p:nvSpPr>
          <p:cNvPr id="3" name="Content Placeholder 2">
            <a:extLst>
              <a:ext uri="{FF2B5EF4-FFF2-40B4-BE49-F238E27FC236}">
                <a16:creationId xmlns:a16="http://schemas.microsoft.com/office/drawing/2014/main" id="{836D309D-C639-51A2-4010-36B56AD4D2D6}"/>
              </a:ext>
            </a:extLst>
          </p:cNvPr>
          <p:cNvSpPr>
            <a:spLocks noGrp="1"/>
          </p:cNvSpPr>
          <p:nvPr>
            <p:ph idx="1"/>
          </p:nvPr>
        </p:nvSpPr>
        <p:spPr>
          <a:xfrm>
            <a:off x="4696609" y="6000750"/>
            <a:ext cx="6798539" cy="762000"/>
          </a:xfrm>
        </p:spPr>
        <p:txBody>
          <a:bodyPr vert="horz" lIns="91440" tIns="45720" rIns="91440" bIns="45720" rtlCol="0" anchor="b">
            <a:normAutofit/>
          </a:bodyPr>
          <a:lstStyle/>
          <a:p>
            <a:pPr marL="0" indent="0" algn="r">
              <a:buNone/>
            </a:pPr>
            <a:r>
              <a:rPr lang="en-US" sz="2000" dirty="0"/>
              <a:t>(NHS Training for Physiotherapy Support Workers The cardiovascular system, 2012)</a:t>
            </a:r>
            <a:endParaRPr lang="en-RW" sz="2000" dirty="0"/>
          </a:p>
        </p:txBody>
      </p:sp>
      <p:pic>
        <p:nvPicPr>
          <p:cNvPr id="5" name="Picture 4">
            <a:extLst>
              <a:ext uri="{FF2B5EF4-FFF2-40B4-BE49-F238E27FC236}">
                <a16:creationId xmlns:a16="http://schemas.microsoft.com/office/drawing/2014/main" id="{A83AB53E-A8E8-220F-F201-E744B05CE24E}"/>
              </a:ext>
            </a:extLst>
          </p:cNvPr>
          <p:cNvPicPr>
            <a:picLocks noChangeAspect="1"/>
          </p:cNvPicPr>
          <p:nvPr/>
        </p:nvPicPr>
        <p:blipFill>
          <a:blip r:embed="rId4"/>
          <a:stretch>
            <a:fillRect/>
          </a:stretch>
        </p:blipFill>
        <p:spPr>
          <a:xfrm>
            <a:off x="5867005" y="2221260"/>
            <a:ext cx="4496196" cy="3918026"/>
          </a:xfrm>
          <a:prstGeom prst="rect">
            <a:avLst/>
          </a:prstGeom>
        </p:spPr>
      </p:pic>
      <p:pic>
        <p:nvPicPr>
          <p:cNvPr id="6" name="Picture 5" descr="Computer Generated Lights">
            <a:extLst>
              <a:ext uri="{FF2B5EF4-FFF2-40B4-BE49-F238E27FC236}">
                <a16:creationId xmlns:a16="http://schemas.microsoft.com/office/drawing/2014/main" id="{22826E26-AA15-2625-FBBA-4E076CFF09CF}"/>
              </a:ext>
            </a:extLst>
          </p:cNvPr>
          <p:cNvPicPr>
            <a:picLocks noChangeAspect="1"/>
          </p:cNvPicPr>
          <p:nvPr/>
        </p:nvPicPr>
        <p:blipFill>
          <a:blip r:embed="rId5">
            <a:extLst>
              <a:ext uri="{BEBA8EAE-BF5A-486C-A8C5-ECC9F3942E4B}">
                <a14:imgProps xmlns:a14="http://schemas.microsoft.com/office/drawing/2010/main">
                  <a14:imgLayer r:embed="rId6">
                    <a14:imgEffect>
                      <a14:saturation sat="66000"/>
                    </a14:imgEffect>
                  </a14:imgLayer>
                </a14:imgProps>
              </a:ext>
            </a:extLst>
          </a:blip>
          <a:srcRect l="22084" r="32634"/>
          <a:stretch>
            <a:fillRect/>
          </a:stretch>
        </p:blipFill>
        <p:spPr>
          <a:xfrm>
            <a:off x="1" y="10"/>
            <a:ext cx="4196496" cy="6857990"/>
          </a:xfrm>
          <a:prstGeom prst="rect">
            <a:avLst/>
          </a:prstGeom>
          <a:effectLst/>
        </p:spPr>
      </p:pic>
      <p:pic>
        <p:nvPicPr>
          <p:cNvPr id="4" name="Recorded Sound">
            <a:hlinkClick r:id="" action="ppaction://media"/>
            <a:extLst>
              <a:ext uri="{FF2B5EF4-FFF2-40B4-BE49-F238E27FC236}">
                <a16:creationId xmlns:a16="http://schemas.microsoft.com/office/drawing/2014/main" id="{9440C265-6663-70A2-C517-088CC9F76671}"/>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774274307"/>
      </p:ext>
    </p:extLst>
  </p:cSld>
  <p:clrMapOvr>
    <a:masterClrMapping/>
  </p:clrMapOvr>
  <mc:AlternateContent xmlns:mc="http://schemas.openxmlformats.org/markup-compatibility/2006">
    <mc:Choice xmlns:p14="http://schemas.microsoft.com/office/powerpoint/2010/main" Requires="p14">
      <p:transition spd="slow" p14:dur="2000" advTm="34558"/>
    </mc:Choice>
    <mc:Fallback>
      <p:transition spd="slow" advTm="3455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55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D412A638-3B87-699D-F020-4662C4C3F766}"/>
            </a:ext>
          </a:extLst>
        </p:cNvPr>
        <p:cNvGrpSpPr/>
        <p:nvPr/>
      </p:nvGrpSpPr>
      <p:grpSpPr>
        <a:xfrm>
          <a:off x="0" y="0"/>
          <a:ext cx="0" cy="0"/>
          <a:chOff x="0" y="0"/>
          <a:chExt cx="0" cy="0"/>
        </a:xfrm>
      </p:grpSpPr>
      <p:sp useBgFill="1">
        <p:nvSpPr>
          <p:cNvPr id="1074" name="Rectangle 1073">
            <a:extLst>
              <a:ext uri="{FF2B5EF4-FFF2-40B4-BE49-F238E27FC236}">
                <a16:creationId xmlns:a16="http://schemas.microsoft.com/office/drawing/2014/main" id="{D3643A0D-FCFB-E9B9-C58B-E07A3C95EB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310E349-95E7-94AF-9498-5258E422C54D}"/>
              </a:ext>
            </a:extLst>
          </p:cNvPr>
          <p:cNvSpPr>
            <a:spLocks noGrp="1"/>
          </p:cNvSpPr>
          <p:nvPr>
            <p:ph type="title"/>
          </p:nvPr>
        </p:nvSpPr>
        <p:spPr>
          <a:xfrm>
            <a:off x="4553733" y="548464"/>
            <a:ext cx="6798541" cy="1675623"/>
          </a:xfrm>
        </p:spPr>
        <p:txBody>
          <a:bodyPr anchor="b">
            <a:normAutofit/>
          </a:bodyPr>
          <a:lstStyle/>
          <a:p>
            <a:r>
              <a:rPr lang="en-US" sz="4000" dirty="0"/>
              <a:t>Physiopathology (1)</a:t>
            </a:r>
          </a:p>
        </p:txBody>
      </p:sp>
      <p:sp>
        <p:nvSpPr>
          <p:cNvPr id="3" name="Content Placeholder 2">
            <a:extLst>
              <a:ext uri="{FF2B5EF4-FFF2-40B4-BE49-F238E27FC236}">
                <a16:creationId xmlns:a16="http://schemas.microsoft.com/office/drawing/2014/main" id="{7127828F-6834-E0F2-1CB1-36E2943BD5A2}"/>
              </a:ext>
            </a:extLst>
          </p:cNvPr>
          <p:cNvSpPr>
            <a:spLocks noGrp="1"/>
          </p:cNvSpPr>
          <p:nvPr>
            <p:ph idx="1"/>
          </p:nvPr>
        </p:nvSpPr>
        <p:spPr>
          <a:xfrm>
            <a:off x="4553734" y="2409830"/>
            <a:ext cx="6798539" cy="4124320"/>
          </a:xfrm>
        </p:spPr>
        <p:txBody>
          <a:bodyPr vert="horz" lIns="91440" tIns="45720" rIns="91440" bIns="45720" rtlCol="0">
            <a:normAutofit/>
          </a:bodyPr>
          <a:lstStyle/>
          <a:p>
            <a:pPr marL="0" indent="0">
              <a:buNone/>
            </a:pPr>
            <a:r>
              <a:rPr lang="en-US" sz="2000" dirty="0"/>
              <a:t>The mechanism through which strokes causes damage to other several peripheral organs by an abnormal excessive production of hormones such as </a:t>
            </a:r>
            <a:r>
              <a:rPr lang="en-GB" sz="2000" dirty="0"/>
              <a:t>norepinephrine and epinephrine</a:t>
            </a:r>
            <a:r>
              <a:rPr lang="en-US" sz="2000" dirty="0"/>
              <a:t> (due to the activation of the sympathetic nervous system), the cortisol (because of the hypothalamic –pituitary - adrenal axis), and the immune response. </a:t>
            </a:r>
          </a:p>
          <a:p>
            <a:pPr marL="0" indent="0">
              <a:buNone/>
            </a:pPr>
            <a:r>
              <a:rPr lang="en-US" sz="2000" dirty="0"/>
              <a:t>All this triggers a cascade of systemic effects resulting into misfunctioning of key organs including the kidneys, lungs, heart, gastrointestinal tract, and spleen.</a:t>
            </a:r>
          </a:p>
          <a:p>
            <a:pPr marL="0" indent="0" algn="r">
              <a:buNone/>
            </a:pPr>
            <a:r>
              <a:rPr lang="en-US" sz="2000" dirty="0"/>
              <a:t>(</a:t>
            </a:r>
            <a:r>
              <a:rPr lang="en-GB" sz="2000" dirty="0"/>
              <a:t>Wang, J., </a:t>
            </a:r>
            <a:r>
              <a:rPr lang="en-GB" sz="2000" i="1" dirty="0"/>
              <a:t>et al.</a:t>
            </a:r>
            <a:r>
              <a:rPr lang="en-GB" sz="2000" dirty="0"/>
              <a:t>, 2022)</a:t>
            </a:r>
            <a:endParaRPr lang="en-US" sz="2000" dirty="0"/>
          </a:p>
        </p:txBody>
      </p:sp>
      <p:pic>
        <p:nvPicPr>
          <p:cNvPr id="4" name="Picture 3" descr="Computer Generated Lights">
            <a:extLst>
              <a:ext uri="{FF2B5EF4-FFF2-40B4-BE49-F238E27FC236}">
                <a16:creationId xmlns:a16="http://schemas.microsoft.com/office/drawing/2014/main" id="{D88EE114-4DA3-CF57-4EE4-875485A00F3F}"/>
              </a:ext>
            </a:extLst>
          </p:cNvPr>
          <p:cNvPicPr>
            <a:picLocks noChangeAspect="1"/>
          </p:cNvPicPr>
          <p:nvPr/>
        </p:nvPicPr>
        <p:blipFill>
          <a:blip r:embed="rId4">
            <a:extLst>
              <a:ext uri="{BEBA8EAE-BF5A-486C-A8C5-ECC9F3942E4B}">
                <a14:imgProps xmlns:a14="http://schemas.microsoft.com/office/drawing/2010/main">
                  <a14:imgLayer r:embed="rId5">
                    <a14:imgEffect>
                      <a14:saturation sat="66000"/>
                    </a14:imgEffect>
                  </a14:imgLayer>
                </a14:imgProps>
              </a:ext>
            </a:extLst>
          </a:blip>
          <a:srcRect l="22084" r="32634"/>
          <a:stretch>
            <a:fillRect/>
          </a:stretch>
        </p:blipFill>
        <p:spPr>
          <a:xfrm>
            <a:off x="1" y="10"/>
            <a:ext cx="4196496" cy="6857990"/>
          </a:xfrm>
          <a:prstGeom prst="rect">
            <a:avLst/>
          </a:prstGeom>
          <a:effectLst/>
        </p:spPr>
      </p:pic>
      <p:pic>
        <p:nvPicPr>
          <p:cNvPr id="6" name="Recorded Sound">
            <a:hlinkClick r:id="" action="ppaction://media"/>
            <a:extLst>
              <a:ext uri="{FF2B5EF4-FFF2-40B4-BE49-F238E27FC236}">
                <a16:creationId xmlns:a16="http://schemas.microsoft.com/office/drawing/2014/main" id="{3373AB0D-4129-F984-301B-3A26C0E657D1}"/>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064806617"/>
      </p:ext>
    </p:extLst>
  </p:cSld>
  <p:clrMapOvr>
    <a:masterClrMapping/>
  </p:clrMapOvr>
  <mc:AlternateContent xmlns:mc="http://schemas.openxmlformats.org/markup-compatibility/2006">
    <mc:Choice xmlns:p14="http://schemas.microsoft.com/office/powerpoint/2010/main" Requires="p14">
      <p:transition spd="slow" p14:dur="2000" advTm="68390"/>
    </mc:Choice>
    <mc:Fallback>
      <p:transition spd="slow" advTm="6839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0479"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EB79DDE-A758-4B21-FE84-B32C8B18DC64}"/>
            </a:ext>
          </a:extLst>
        </p:cNvPr>
        <p:cNvGrpSpPr/>
        <p:nvPr/>
      </p:nvGrpSpPr>
      <p:grpSpPr>
        <a:xfrm>
          <a:off x="0" y="0"/>
          <a:ext cx="0" cy="0"/>
          <a:chOff x="0" y="0"/>
          <a:chExt cx="0" cy="0"/>
        </a:xfrm>
      </p:grpSpPr>
      <p:sp useBgFill="1">
        <p:nvSpPr>
          <p:cNvPr id="1074" name="Rectangle 1073">
            <a:extLst>
              <a:ext uri="{FF2B5EF4-FFF2-40B4-BE49-F238E27FC236}">
                <a16:creationId xmlns:a16="http://schemas.microsoft.com/office/drawing/2014/main" id="{5B2A55AB-5CE9-6316-509C-70C51AC4F2D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8CB5FBF-D307-18B4-9005-3005D7455D53}"/>
              </a:ext>
            </a:extLst>
          </p:cNvPr>
          <p:cNvSpPr>
            <a:spLocks noGrp="1"/>
          </p:cNvSpPr>
          <p:nvPr>
            <p:ph type="title"/>
          </p:nvPr>
        </p:nvSpPr>
        <p:spPr>
          <a:xfrm>
            <a:off x="4553733" y="548464"/>
            <a:ext cx="6798541" cy="1675623"/>
          </a:xfrm>
        </p:spPr>
        <p:txBody>
          <a:bodyPr anchor="b">
            <a:normAutofit/>
          </a:bodyPr>
          <a:lstStyle/>
          <a:p>
            <a:r>
              <a:rPr lang="en-US" sz="4000" dirty="0"/>
              <a:t>Physiopathology (2)</a:t>
            </a:r>
          </a:p>
        </p:txBody>
      </p:sp>
      <p:sp>
        <p:nvSpPr>
          <p:cNvPr id="3" name="Content Placeholder 2">
            <a:extLst>
              <a:ext uri="{FF2B5EF4-FFF2-40B4-BE49-F238E27FC236}">
                <a16:creationId xmlns:a16="http://schemas.microsoft.com/office/drawing/2014/main" id="{8E60238B-A997-6796-89ED-E2A81CE51653}"/>
              </a:ext>
            </a:extLst>
          </p:cNvPr>
          <p:cNvSpPr>
            <a:spLocks noGrp="1"/>
          </p:cNvSpPr>
          <p:nvPr>
            <p:ph idx="1"/>
          </p:nvPr>
        </p:nvSpPr>
        <p:spPr>
          <a:xfrm>
            <a:off x="4553734" y="5953975"/>
            <a:ext cx="6798539" cy="837349"/>
          </a:xfrm>
        </p:spPr>
        <p:txBody>
          <a:bodyPr vert="horz" lIns="91440" tIns="45720" rIns="91440" bIns="45720" rtlCol="0" anchor="b">
            <a:normAutofit/>
          </a:bodyPr>
          <a:lstStyle/>
          <a:p>
            <a:pPr marL="0" indent="0" algn="r">
              <a:buNone/>
            </a:pPr>
            <a:r>
              <a:rPr lang="en-US" sz="1600" dirty="0"/>
              <a:t>Figure 1. Injury of various peripheral organs after stroke</a:t>
            </a:r>
          </a:p>
          <a:p>
            <a:pPr marL="0" indent="0" algn="r">
              <a:buNone/>
            </a:pPr>
            <a:r>
              <a:rPr lang="en-US" sz="1600" dirty="0"/>
              <a:t>(</a:t>
            </a:r>
            <a:r>
              <a:rPr lang="en-GB" sz="1600" dirty="0"/>
              <a:t>Wang, J., et al., 2022)</a:t>
            </a:r>
            <a:endParaRPr lang="en-US" sz="1600" dirty="0"/>
          </a:p>
        </p:txBody>
      </p:sp>
      <p:pic>
        <p:nvPicPr>
          <p:cNvPr id="5" name="Picture 4">
            <a:extLst>
              <a:ext uri="{FF2B5EF4-FFF2-40B4-BE49-F238E27FC236}">
                <a16:creationId xmlns:a16="http://schemas.microsoft.com/office/drawing/2014/main" id="{4ADD0879-252F-0C8C-A440-E568C2E80815}"/>
              </a:ext>
            </a:extLst>
          </p:cNvPr>
          <p:cNvPicPr>
            <a:picLocks noChangeAspect="1"/>
          </p:cNvPicPr>
          <p:nvPr/>
        </p:nvPicPr>
        <p:blipFill>
          <a:blip r:embed="rId4"/>
          <a:stretch>
            <a:fillRect/>
          </a:stretch>
        </p:blipFill>
        <p:spPr>
          <a:xfrm>
            <a:off x="4989278" y="2290434"/>
            <a:ext cx="6012453" cy="3597194"/>
          </a:xfrm>
          <a:prstGeom prst="rect">
            <a:avLst/>
          </a:prstGeom>
          <a:ln>
            <a:solidFill>
              <a:schemeClr val="accent1">
                <a:lumMod val="75000"/>
              </a:schemeClr>
            </a:solidFill>
          </a:ln>
        </p:spPr>
      </p:pic>
      <p:pic>
        <p:nvPicPr>
          <p:cNvPr id="6" name="Picture 5" descr="Computer Generated Lights">
            <a:extLst>
              <a:ext uri="{FF2B5EF4-FFF2-40B4-BE49-F238E27FC236}">
                <a16:creationId xmlns:a16="http://schemas.microsoft.com/office/drawing/2014/main" id="{FB9722EE-6BB8-E079-D9B6-18B548069726}"/>
              </a:ext>
            </a:extLst>
          </p:cNvPr>
          <p:cNvPicPr>
            <a:picLocks noChangeAspect="1"/>
          </p:cNvPicPr>
          <p:nvPr/>
        </p:nvPicPr>
        <p:blipFill>
          <a:blip r:embed="rId5">
            <a:extLst>
              <a:ext uri="{BEBA8EAE-BF5A-486C-A8C5-ECC9F3942E4B}">
                <a14:imgProps xmlns:a14="http://schemas.microsoft.com/office/drawing/2010/main">
                  <a14:imgLayer r:embed="rId6">
                    <a14:imgEffect>
                      <a14:saturation sat="66000"/>
                    </a14:imgEffect>
                  </a14:imgLayer>
                </a14:imgProps>
              </a:ext>
            </a:extLst>
          </a:blip>
          <a:srcRect l="22084" r="32634"/>
          <a:stretch>
            <a:fillRect/>
          </a:stretch>
        </p:blipFill>
        <p:spPr>
          <a:xfrm>
            <a:off x="1" y="10"/>
            <a:ext cx="4196496" cy="6857990"/>
          </a:xfrm>
          <a:prstGeom prst="rect">
            <a:avLst/>
          </a:prstGeom>
          <a:effectLst/>
        </p:spPr>
      </p:pic>
      <p:pic>
        <p:nvPicPr>
          <p:cNvPr id="4" name="Recorded Sound">
            <a:hlinkClick r:id="" action="ppaction://media"/>
            <a:extLst>
              <a:ext uri="{FF2B5EF4-FFF2-40B4-BE49-F238E27FC236}">
                <a16:creationId xmlns:a16="http://schemas.microsoft.com/office/drawing/2014/main" id="{067470B7-4D95-23D1-21F9-D340E0F67DAE}"/>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941094400"/>
      </p:ext>
    </p:extLst>
  </p:cSld>
  <p:clrMapOvr>
    <a:masterClrMapping/>
  </p:clrMapOvr>
  <mc:AlternateContent xmlns:mc="http://schemas.openxmlformats.org/markup-compatibility/2006">
    <mc:Choice xmlns:p14="http://schemas.microsoft.com/office/powerpoint/2010/main" Requires="p14">
      <p:transition spd="slow" p14:dur="2000" advTm="34838"/>
    </mc:Choice>
    <mc:Fallback>
      <p:transition spd="slow" advTm="3483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34838"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E305972-47FD-2E30-3EC6-0680CEAABE8C}"/>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950C282-8D49-D6E9-0711-83B58915F8A7}"/>
              </a:ext>
            </a:extLst>
          </p:cNvPr>
          <p:cNvSpPr>
            <a:spLocks noGrp="1"/>
          </p:cNvSpPr>
          <p:nvPr>
            <p:ph type="title"/>
          </p:nvPr>
        </p:nvSpPr>
        <p:spPr>
          <a:xfrm>
            <a:off x="5154611" y="1200150"/>
            <a:ext cx="6753224" cy="1004887"/>
          </a:xfrm>
        </p:spPr>
        <p:txBody>
          <a:bodyPr anchor="b">
            <a:normAutofit/>
          </a:bodyPr>
          <a:lstStyle/>
          <a:p>
            <a:r>
              <a:rPr lang="en-US" sz="3700" dirty="0"/>
              <a:t>Care Plan - Patient overview</a:t>
            </a:r>
          </a:p>
        </p:txBody>
      </p:sp>
      <p:pic>
        <p:nvPicPr>
          <p:cNvPr id="3074" name="Picture 2" descr="Ace Your Nursing Care Plans: 5 Steps to Clinical Excellence">
            <a:extLst>
              <a:ext uri="{FF2B5EF4-FFF2-40B4-BE49-F238E27FC236}">
                <a16:creationId xmlns:a16="http://schemas.microsoft.com/office/drawing/2014/main" id="{2AAA54B2-FDF7-D46D-47DF-8136060351C2}"/>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aturation sat="66000"/>
                    </a14:imgEffect>
                  </a14:imgLayer>
                </a14:imgProps>
              </a:ext>
              <a:ext uri="{28A0092B-C50C-407E-A947-70E740481C1C}">
                <a14:useLocalDpi xmlns:a14="http://schemas.microsoft.com/office/drawing/2010/main" val="0"/>
              </a:ext>
            </a:extLst>
          </a:blip>
          <a:srcRect l="13557" r="36431"/>
          <a:stretch>
            <a:fillRect/>
          </a:stretch>
        </p:blipFill>
        <p:spPr bwMode="auto">
          <a:xfrm>
            <a:off x="1" y="709510"/>
            <a:ext cx="4865316" cy="5472215"/>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37C97B90-2B3B-895E-7FC7-787E1D8DD367}"/>
              </a:ext>
            </a:extLst>
          </p:cNvPr>
          <p:cNvSpPr>
            <a:spLocks noGrp="1"/>
          </p:cNvSpPr>
          <p:nvPr>
            <p:ph idx="1"/>
          </p:nvPr>
        </p:nvSpPr>
        <p:spPr>
          <a:xfrm>
            <a:off x="5429249" y="2457451"/>
            <a:ext cx="6343651" cy="4181474"/>
          </a:xfrm>
        </p:spPr>
        <p:txBody>
          <a:bodyPr vert="horz" lIns="91440" tIns="45720" rIns="91440" bIns="45720" rtlCol="0">
            <a:normAutofit lnSpcReduction="10000"/>
          </a:bodyPr>
          <a:lstStyle/>
          <a:p>
            <a:pPr marL="0" indent="0">
              <a:buNone/>
            </a:pPr>
            <a:r>
              <a:rPr lang="en-GB" sz="2100" dirty="0"/>
              <a:t>Mr. Martin is a 61 years old male who had a stroke accident 3 months ago. The patient is not part of the demographic risk population which is black or South-Asian (NHS, 2024).</a:t>
            </a:r>
          </a:p>
          <a:p>
            <a:pPr marL="0" indent="0">
              <a:buNone/>
            </a:pPr>
            <a:r>
              <a:rPr lang="en-GB" sz="2100" dirty="0"/>
              <a:t>However, Mr. Martin has been smoking since the teenage and is still has a dependence to tobacco. In addition, he has a sedentary life with work permanently sitting in office and no sport activity; which increases the risks factors due to his lifestyle </a:t>
            </a:r>
            <a:r>
              <a:rPr lang="en-US" sz="2100" dirty="0"/>
              <a:t>(World, 2025). </a:t>
            </a:r>
          </a:p>
          <a:p>
            <a:pPr marL="0" indent="0">
              <a:buNone/>
            </a:pPr>
            <a:r>
              <a:rPr lang="en-US" sz="2100" dirty="0"/>
              <a:t>Finally, since his stroke, Mr. Martin has a high blood pressure and a reduced mobility that requires appropriate care. Other health aspects appear to be back to normal. </a:t>
            </a:r>
            <a:endParaRPr lang="en-GB" sz="2100" dirty="0"/>
          </a:p>
          <a:p>
            <a:pPr marL="0" indent="0">
              <a:buNone/>
            </a:pPr>
            <a:endParaRPr lang="en-US" sz="2100" dirty="0"/>
          </a:p>
        </p:txBody>
      </p:sp>
      <p:pic>
        <p:nvPicPr>
          <p:cNvPr id="6" name="Recorded Sound">
            <a:hlinkClick r:id="" action="ppaction://media"/>
            <a:extLst>
              <a:ext uri="{FF2B5EF4-FFF2-40B4-BE49-F238E27FC236}">
                <a16:creationId xmlns:a16="http://schemas.microsoft.com/office/drawing/2014/main" id="{4DDCE6AB-2A45-7B7E-78A2-706615ED2067}"/>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143899812"/>
      </p:ext>
    </p:extLst>
  </p:cSld>
  <p:clrMapOvr>
    <a:masterClrMapping/>
  </p:clrMapOvr>
  <mc:AlternateContent xmlns:mc="http://schemas.openxmlformats.org/markup-compatibility/2006">
    <mc:Choice xmlns:p14="http://schemas.microsoft.com/office/powerpoint/2010/main" Requires="p14">
      <p:transition spd="slow" p14:dur="2000" advTm="63286"/>
    </mc:Choice>
    <mc:Fallback>
      <p:transition spd="slow" advTm="6328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9390" fill="hold"/>
                                        <p:tgtEl>
                                          <p:spTgt spid="6"/>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6"/>
                </p:tgtEl>
              </p:cMediaNode>
            </p:audio>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0A104832-E82A-D66E-9E93-41A2278976B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94A9A7F-0C2A-8F0F-90AC-00FD714635E3}"/>
              </a:ext>
            </a:extLst>
          </p:cNvPr>
          <p:cNvSpPr>
            <a:spLocks noGrp="1"/>
          </p:cNvSpPr>
          <p:nvPr>
            <p:ph type="title"/>
          </p:nvPr>
        </p:nvSpPr>
        <p:spPr>
          <a:xfrm>
            <a:off x="3611852" y="504825"/>
            <a:ext cx="6753224" cy="1004887"/>
          </a:xfrm>
        </p:spPr>
        <p:txBody>
          <a:bodyPr anchor="b">
            <a:normAutofit/>
          </a:bodyPr>
          <a:lstStyle/>
          <a:p>
            <a:r>
              <a:rPr lang="en-US" sz="3700" dirty="0"/>
              <a:t>Stroke risk factors</a:t>
            </a:r>
          </a:p>
        </p:txBody>
      </p:sp>
      <p:pic>
        <p:nvPicPr>
          <p:cNvPr id="3074" name="Picture 2" descr="Ace Your Nursing Care Plans: 5 Steps to Clinical Excellence">
            <a:extLst>
              <a:ext uri="{FF2B5EF4-FFF2-40B4-BE49-F238E27FC236}">
                <a16:creationId xmlns:a16="http://schemas.microsoft.com/office/drawing/2014/main" id="{2DEA6E78-433F-5BF0-F33E-8A5C7CCE6EB4}"/>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aturation sat="66000"/>
                    </a14:imgEffect>
                  </a14:imgLayer>
                </a14:imgProps>
              </a:ext>
              <a:ext uri="{28A0092B-C50C-407E-A947-70E740481C1C}">
                <a14:useLocalDpi xmlns:a14="http://schemas.microsoft.com/office/drawing/2010/main" val="0"/>
              </a:ext>
            </a:extLst>
          </a:blip>
          <a:srcRect l="13557" r="36431"/>
          <a:stretch>
            <a:fillRect/>
          </a:stretch>
        </p:blipFill>
        <p:spPr bwMode="auto">
          <a:xfrm>
            <a:off x="0" y="11080"/>
            <a:ext cx="2800349" cy="3149664"/>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noFill/>
          <a:extLst>
            <a:ext uri="{909E8E84-426E-40DD-AFC4-6F175D3DCCD1}">
              <a14:hiddenFill xmlns:a14="http://schemas.microsoft.com/office/drawing/2010/main">
                <a:solidFill>
                  <a:srgbClr val="FFFFFF"/>
                </a:solidFill>
              </a14:hiddenFill>
            </a:ext>
          </a:extLst>
        </p:spPr>
      </p:pic>
      <p:pic>
        <p:nvPicPr>
          <p:cNvPr id="7" name="Picture 6">
            <a:extLst>
              <a:ext uri="{FF2B5EF4-FFF2-40B4-BE49-F238E27FC236}">
                <a16:creationId xmlns:a16="http://schemas.microsoft.com/office/drawing/2014/main" id="{1C7FC065-5C1E-8514-81B6-D0D36B9B3410}"/>
              </a:ext>
            </a:extLst>
          </p:cNvPr>
          <p:cNvPicPr>
            <a:picLocks noChangeAspect="1"/>
          </p:cNvPicPr>
          <p:nvPr/>
        </p:nvPicPr>
        <p:blipFill>
          <a:blip r:embed="rId6"/>
          <a:stretch>
            <a:fillRect/>
          </a:stretch>
        </p:blipFill>
        <p:spPr>
          <a:xfrm>
            <a:off x="3943350" y="1675750"/>
            <a:ext cx="6559907" cy="4525025"/>
          </a:xfrm>
          <a:prstGeom prst="rect">
            <a:avLst/>
          </a:prstGeom>
          <a:ln>
            <a:solidFill>
              <a:schemeClr val="tx1"/>
            </a:solidFill>
          </a:ln>
        </p:spPr>
      </p:pic>
      <p:sp>
        <p:nvSpPr>
          <p:cNvPr id="8" name="Content Placeholder 2">
            <a:extLst>
              <a:ext uri="{FF2B5EF4-FFF2-40B4-BE49-F238E27FC236}">
                <a16:creationId xmlns:a16="http://schemas.microsoft.com/office/drawing/2014/main" id="{202503C1-3C62-8D29-A49F-90AFF9CE8279}"/>
              </a:ext>
            </a:extLst>
          </p:cNvPr>
          <p:cNvSpPr>
            <a:spLocks noGrp="1"/>
          </p:cNvSpPr>
          <p:nvPr>
            <p:ph idx="1"/>
          </p:nvPr>
        </p:nvSpPr>
        <p:spPr>
          <a:xfrm>
            <a:off x="5819775" y="6201625"/>
            <a:ext cx="4589523" cy="503975"/>
          </a:xfrm>
        </p:spPr>
        <p:txBody>
          <a:bodyPr vert="horz" lIns="91440" tIns="45720" rIns="91440" bIns="45720" rtlCol="0" anchor="t">
            <a:normAutofit/>
          </a:bodyPr>
          <a:lstStyle/>
          <a:p>
            <a:pPr marL="0" indent="0" algn="r">
              <a:buNone/>
            </a:pPr>
            <a:r>
              <a:rPr lang="en-US" sz="1600" dirty="0"/>
              <a:t>Figure 2. Stroke infographic </a:t>
            </a:r>
            <a:r>
              <a:rPr lang="en-GB" sz="1600" dirty="0"/>
              <a:t>(Feigin et al., 2022)</a:t>
            </a:r>
            <a:endParaRPr lang="en-US" sz="1600" dirty="0"/>
          </a:p>
        </p:txBody>
      </p:sp>
      <p:pic>
        <p:nvPicPr>
          <p:cNvPr id="4" name="Recorded Sound">
            <a:hlinkClick r:id="" action="ppaction://media"/>
            <a:extLst>
              <a:ext uri="{FF2B5EF4-FFF2-40B4-BE49-F238E27FC236}">
                <a16:creationId xmlns:a16="http://schemas.microsoft.com/office/drawing/2014/main" id="{4A9DA2CB-9139-D5BB-7CF8-1EFEAAC4D794}"/>
              </a:ext>
            </a:extLst>
          </p:cNvPr>
          <p:cNvPicPr>
            <a:picLocks noChangeAspect="1"/>
          </p:cNvPicPr>
          <p:nvPr>
            <a:audioFile r:link="rId2"/>
            <p:extLst>
              <p:ext uri="{DAA4B4D4-6D71-4841-9C94-3DE7FCFB9230}">
                <p14:media xmlns:p14="http://schemas.microsoft.com/office/powerpoint/2010/main" r:embed="rId1"/>
              </p:ext>
            </p:extLst>
          </p:nvPr>
        </p:nvPicPr>
        <p:blipFill>
          <a:blip r:embed="rId7"/>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557103971"/>
      </p:ext>
    </p:extLst>
  </p:cSld>
  <p:clrMapOvr>
    <a:masterClrMapping/>
  </p:clrMapOvr>
  <mc:AlternateContent xmlns:mc="http://schemas.openxmlformats.org/markup-compatibility/2006">
    <mc:Choice xmlns:p14="http://schemas.microsoft.com/office/powerpoint/2010/main" Requires="p14">
      <p:transition spd="slow" p14:dur="2000" advTm="58514"/>
    </mc:Choice>
    <mc:Fallback>
      <p:transition spd="slow" advTm="5851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687"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454AB822-DF85-7A19-926E-6825C855ADB1}"/>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780280F-D9F8-29A8-D0FB-6B819467E303}"/>
              </a:ext>
            </a:extLst>
          </p:cNvPr>
          <p:cNvSpPr>
            <a:spLocks noGrp="1"/>
          </p:cNvSpPr>
          <p:nvPr>
            <p:ph type="title"/>
          </p:nvPr>
        </p:nvSpPr>
        <p:spPr>
          <a:xfrm>
            <a:off x="5154611" y="1200150"/>
            <a:ext cx="6753224" cy="1004887"/>
          </a:xfrm>
        </p:spPr>
        <p:txBody>
          <a:bodyPr anchor="b">
            <a:normAutofit/>
          </a:bodyPr>
          <a:lstStyle/>
          <a:p>
            <a:r>
              <a:rPr lang="en-US" sz="3700" dirty="0"/>
              <a:t>Care Plan - Prevention (1)</a:t>
            </a:r>
          </a:p>
        </p:txBody>
      </p:sp>
      <p:pic>
        <p:nvPicPr>
          <p:cNvPr id="3074" name="Picture 2" descr="Ace Your Nursing Care Plans: 5 Steps to Clinical Excellence">
            <a:extLst>
              <a:ext uri="{FF2B5EF4-FFF2-40B4-BE49-F238E27FC236}">
                <a16:creationId xmlns:a16="http://schemas.microsoft.com/office/drawing/2014/main" id="{71079C0F-5706-C5D9-34BC-D72531AF8392}"/>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aturation sat="66000"/>
                    </a14:imgEffect>
                  </a14:imgLayer>
                </a14:imgProps>
              </a:ext>
              <a:ext uri="{28A0092B-C50C-407E-A947-70E740481C1C}">
                <a14:useLocalDpi xmlns:a14="http://schemas.microsoft.com/office/drawing/2010/main" val="0"/>
              </a:ext>
            </a:extLst>
          </a:blip>
          <a:srcRect l="13557" r="36431"/>
          <a:stretch>
            <a:fillRect/>
          </a:stretch>
        </p:blipFill>
        <p:spPr bwMode="auto">
          <a:xfrm>
            <a:off x="1" y="709510"/>
            <a:ext cx="4865316" cy="5472215"/>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4D03402A-5ECF-DE25-5E66-1B376A60FD3C}"/>
              </a:ext>
            </a:extLst>
          </p:cNvPr>
          <p:cNvSpPr>
            <a:spLocks noGrp="1"/>
          </p:cNvSpPr>
          <p:nvPr>
            <p:ph idx="1"/>
          </p:nvPr>
        </p:nvSpPr>
        <p:spPr>
          <a:xfrm>
            <a:off x="5429249" y="2457451"/>
            <a:ext cx="6343651" cy="3752849"/>
          </a:xfrm>
        </p:spPr>
        <p:txBody>
          <a:bodyPr vert="horz" lIns="91440" tIns="45720" rIns="91440" bIns="45720" rtlCol="0">
            <a:normAutofit/>
          </a:bodyPr>
          <a:lstStyle/>
          <a:p>
            <a:pPr marL="0" indent="0">
              <a:buNone/>
            </a:pPr>
            <a:r>
              <a:rPr lang="en-GB" sz="2100" dirty="0"/>
              <a:t>To prevent Mr. Martin from another stoke accident, actions a care plan is proposed covering change of lifestyle, blood pressure controlling and motor rehabilitation.</a:t>
            </a:r>
          </a:p>
          <a:p>
            <a:pPr marL="0" indent="0">
              <a:buNone/>
            </a:pPr>
            <a:r>
              <a:rPr lang="en-US" sz="2100" dirty="0"/>
              <a:t>Although the origin risk factor can not be prevented or mitigated, there are several interventions aiming at reducing the risks for another stroke episode to occur.</a:t>
            </a:r>
          </a:p>
          <a:p>
            <a:pPr marL="0" indent="0">
              <a:buNone/>
            </a:pPr>
            <a:r>
              <a:rPr lang="en-US" sz="2100" dirty="0"/>
              <a:t>As identified about, the two main risk factors that require urgent attention are smoking and lack of exercise.  </a:t>
            </a:r>
          </a:p>
        </p:txBody>
      </p:sp>
      <p:pic>
        <p:nvPicPr>
          <p:cNvPr id="5" name="Recorded Sound">
            <a:hlinkClick r:id="" action="ppaction://media"/>
            <a:extLst>
              <a:ext uri="{FF2B5EF4-FFF2-40B4-BE49-F238E27FC236}">
                <a16:creationId xmlns:a16="http://schemas.microsoft.com/office/drawing/2014/main" id="{9F3A8C14-73DA-1660-7776-9DFE871E8B28}"/>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689170941"/>
      </p:ext>
    </p:extLst>
  </p:cSld>
  <p:clrMapOvr>
    <a:masterClrMapping/>
  </p:clrMapOvr>
  <mc:AlternateContent xmlns:mc="http://schemas.openxmlformats.org/markup-compatibility/2006">
    <mc:Choice xmlns:p14="http://schemas.microsoft.com/office/powerpoint/2010/main" Requires="p14">
      <p:transition spd="slow" p14:dur="2000" advTm="48362"/>
    </mc:Choice>
    <mc:Fallback>
      <p:transition spd="slow" advTm="4836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8314"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23F1D36-F531-64E7-F88A-F40704E33DB6}"/>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421A8B98-EF24-193F-0283-9CD8ED64BA83}"/>
              </a:ext>
            </a:extLst>
          </p:cNvPr>
          <p:cNvSpPr>
            <a:spLocks noGrp="1"/>
          </p:cNvSpPr>
          <p:nvPr>
            <p:ph type="title"/>
          </p:nvPr>
        </p:nvSpPr>
        <p:spPr>
          <a:xfrm>
            <a:off x="5154611" y="1200150"/>
            <a:ext cx="6753224" cy="1004887"/>
          </a:xfrm>
        </p:spPr>
        <p:txBody>
          <a:bodyPr anchor="b">
            <a:normAutofit/>
          </a:bodyPr>
          <a:lstStyle/>
          <a:p>
            <a:r>
              <a:rPr lang="en-US" sz="3700" dirty="0"/>
              <a:t>Care Plan - Prevention (2)</a:t>
            </a:r>
          </a:p>
        </p:txBody>
      </p:sp>
      <p:pic>
        <p:nvPicPr>
          <p:cNvPr id="3074" name="Picture 2" descr="Ace Your Nursing Care Plans: 5 Steps to Clinical Excellence">
            <a:extLst>
              <a:ext uri="{FF2B5EF4-FFF2-40B4-BE49-F238E27FC236}">
                <a16:creationId xmlns:a16="http://schemas.microsoft.com/office/drawing/2014/main" id="{B0A9E8AE-E8FE-AF51-493A-AAC352208676}"/>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aturation sat="66000"/>
                    </a14:imgEffect>
                  </a14:imgLayer>
                </a14:imgProps>
              </a:ext>
              <a:ext uri="{28A0092B-C50C-407E-A947-70E740481C1C}">
                <a14:useLocalDpi xmlns:a14="http://schemas.microsoft.com/office/drawing/2010/main" val="0"/>
              </a:ext>
            </a:extLst>
          </a:blip>
          <a:srcRect l="13557" r="36431"/>
          <a:stretch>
            <a:fillRect/>
          </a:stretch>
        </p:blipFill>
        <p:spPr bwMode="auto">
          <a:xfrm>
            <a:off x="1" y="709510"/>
            <a:ext cx="4865316" cy="5472215"/>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EF40DE5-0CAC-2A2C-6582-43971E6033D4}"/>
              </a:ext>
            </a:extLst>
          </p:cNvPr>
          <p:cNvSpPr>
            <a:spLocks noGrp="1"/>
          </p:cNvSpPr>
          <p:nvPr>
            <p:ph idx="1"/>
          </p:nvPr>
        </p:nvSpPr>
        <p:spPr>
          <a:xfrm>
            <a:off x="5429249" y="2457451"/>
            <a:ext cx="6343651" cy="4152899"/>
          </a:xfrm>
        </p:spPr>
        <p:txBody>
          <a:bodyPr vert="horz" lIns="91440" tIns="45720" rIns="91440" bIns="45720" rtlCol="0">
            <a:normAutofit/>
          </a:bodyPr>
          <a:lstStyle/>
          <a:p>
            <a:pPr marL="0" indent="0">
              <a:buNone/>
            </a:pPr>
            <a:r>
              <a:rPr lang="en-US" sz="2100" dirty="0"/>
              <a:t>The first aspect is removing the smoking habit under support.</a:t>
            </a:r>
          </a:p>
          <a:p>
            <a:pPr marL="0" indent="0">
              <a:buNone/>
            </a:pPr>
            <a:r>
              <a:rPr lang="en-US" sz="2100" dirty="0"/>
              <a:t>Here, a program will be offered to reducing and further quitting smoking. Mr. Martin will be proposed to join the NHS (2022) </a:t>
            </a:r>
            <a:r>
              <a:rPr lang="en-GB" sz="2100" dirty="0"/>
              <a:t>stop smoking services for a personalized program that would cover various interventions such as molecule support - e.g. </a:t>
            </a:r>
            <a:r>
              <a:rPr lang="en-US" sz="2100" dirty="0"/>
              <a:t>patches or gum nicotine replacement therapy and medicines such as varenicline and bupropion (Zyban) - and individual and/or group stop smoking sessions.</a:t>
            </a:r>
          </a:p>
          <a:p>
            <a:pPr marL="0" indent="0" algn="r">
              <a:buNone/>
            </a:pPr>
            <a:r>
              <a:rPr lang="en-US" sz="2100" dirty="0"/>
              <a:t>(NHS, 2022)</a:t>
            </a:r>
          </a:p>
        </p:txBody>
      </p:sp>
      <p:pic>
        <p:nvPicPr>
          <p:cNvPr id="4" name="Recorded Sound">
            <a:hlinkClick r:id="" action="ppaction://media"/>
            <a:extLst>
              <a:ext uri="{FF2B5EF4-FFF2-40B4-BE49-F238E27FC236}">
                <a16:creationId xmlns:a16="http://schemas.microsoft.com/office/drawing/2014/main" id="{28FF95F7-2760-A8EC-00E2-DDB987B24CEE}"/>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898883742"/>
      </p:ext>
    </p:extLst>
  </p:cSld>
  <p:clrMapOvr>
    <a:masterClrMapping/>
  </p:clrMapOvr>
  <mc:AlternateContent xmlns:mc="http://schemas.openxmlformats.org/markup-compatibility/2006">
    <mc:Choice xmlns:p14="http://schemas.microsoft.com/office/powerpoint/2010/main" Requires="p14">
      <p:transition spd="slow" p14:dur="2000" advTm="56804"/>
    </mc:Choice>
    <mc:Fallback>
      <p:transition spd="slow" advTm="568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568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289650B0-1E2C-83EC-4CBF-72DC6AF982B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E5AD4FF1-E9F1-C212-B2F0-6E5768DD70FA}"/>
              </a:ext>
            </a:extLst>
          </p:cNvPr>
          <p:cNvSpPr>
            <a:spLocks noGrp="1"/>
          </p:cNvSpPr>
          <p:nvPr>
            <p:ph type="title"/>
          </p:nvPr>
        </p:nvSpPr>
        <p:spPr>
          <a:xfrm>
            <a:off x="5154611" y="1009650"/>
            <a:ext cx="6753224" cy="1004887"/>
          </a:xfrm>
        </p:spPr>
        <p:txBody>
          <a:bodyPr anchor="b">
            <a:normAutofit/>
          </a:bodyPr>
          <a:lstStyle/>
          <a:p>
            <a:r>
              <a:rPr lang="en-US" sz="3700" dirty="0"/>
              <a:t>Care Plan - Prevention (3)</a:t>
            </a:r>
          </a:p>
        </p:txBody>
      </p:sp>
      <p:pic>
        <p:nvPicPr>
          <p:cNvPr id="3074" name="Picture 2" descr="Ace Your Nursing Care Plans: 5 Steps to Clinical Excellence">
            <a:extLst>
              <a:ext uri="{FF2B5EF4-FFF2-40B4-BE49-F238E27FC236}">
                <a16:creationId xmlns:a16="http://schemas.microsoft.com/office/drawing/2014/main" id="{9BE99A1D-9097-0A1A-44C1-29B03B4F9DEB}"/>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aturation sat="66000"/>
                    </a14:imgEffect>
                  </a14:imgLayer>
                </a14:imgProps>
              </a:ext>
              <a:ext uri="{28A0092B-C50C-407E-A947-70E740481C1C}">
                <a14:useLocalDpi xmlns:a14="http://schemas.microsoft.com/office/drawing/2010/main" val="0"/>
              </a:ext>
            </a:extLst>
          </a:blip>
          <a:srcRect l="13557" r="36431"/>
          <a:stretch>
            <a:fillRect/>
          </a:stretch>
        </p:blipFill>
        <p:spPr bwMode="auto">
          <a:xfrm>
            <a:off x="1" y="709510"/>
            <a:ext cx="4865316" cy="5472215"/>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2ABD7184-6940-01DD-B970-7356478C85F7}"/>
              </a:ext>
            </a:extLst>
          </p:cNvPr>
          <p:cNvSpPr>
            <a:spLocks noGrp="1"/>
          </p:cNvSpPr>
          <p:nvPr>
            <p:ph idx="1"/>
          </p:nvPr>
        </p:nvSpPr>
        <p:spPr>
          <a:xfrm>
            <a:off x="5429249" y="2143126"/>
            <a:ext cx="6343651" cy="4400549"/>
          </a:xfrm>
        </p:spPr>
        <p:txBody>
          <a:bodyPr vert="horz" lIns="91440" tIns="45720" rIns="91440" bIns="45720" rtlCol="0">
            <a:normAutofit/>
          </a:bodyPr>
          <a:lstStyle/>
          <a:p>
            <a:pPr marL="0" indent="0">
              <a:buNone/>
            </a:pPr>
            <a:r>
              <a:rPr lang="en-US" sz="2100" dirty="0"/>
              <a:t>Before starting the physical exercise program, a health check up will be conducted by Mr Martin’s GP to determine what activity he can implement with no risk. </a:t>
            </a:r>
          </a:p>
          <a:p>
            <a:pPr marL="0" indent="0">
              <a:buNone/>
            </a:pPr>
            <a:r>
              <a:rPr lang="en-US" sz="2100" dirty="0"/>
              <a:t>The program will be designed to include: (i) intense training exercises targeting all main muscle groups at least twice per week, and (ii) a minimum of 2 hours of moderate-intensity activity per week or 150 minutes of intense activity per week. The exercises should be conducted at least 4 to 5 days per week. </a:t>
            </a:r>
          </a:p>
          <a:p>
            <a:pPr marL="0" indent="0">
              <a:buNone/>
            </a:pPr>
            <a:r>
              <a:rPr lang="en-US" sz="2100" dirty="0"/>
              <a:t>Additionally, Mr. Martin will be encouraged to reduce prolonged periods of sitting, particularly in the office, by incorporating short bouts of activity throughout the day (NHS, 2024). </a:t>
            </a:r>
          </a:p>
        </p:txBody>
      </p:sp>
      <p:pic>
        <p:nvPicPr>
          <p:cNvPr id="5" name="Recorded Sound">
            <a:hlinkClick r:id="" action="ppaction://media"/>
            <a:extLst>
              <a:ext uri="{FF2B5EF4-FFF2-40B4-BE49-F238E27FC236}">
                <a16:creationId xmlns:a16="http://schemas.microsoft.com/office/drawing/2014/main" id="{734DCE9D-5DF9-648B-1B5A-9AC2A66C8842}"/>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842653007"/>
      </p:ext>
    </p:extLst>
  </p:cSld>
  <p:clrMapOvr>
    <a:masterClrMapping/>
  </p:clrMapOvr>
  <mc:AlternateContent xmlns:mc="http://schemas.openxmlformats.org/markup-compatibility/2006">
    <mc:Choice xmlns:p14="http://schemas.microsoft.com/office/powerpoint/2010/main" Requires="p14">
      <p:transition spd="slow" p14:dur="2000" advTm="71143"/>
    </mc:Choice>
    <mc:Fallback>
      <p:transition spd="slow" advTm="7114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71085"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608B1AC-60C0-DCA5-6BD5-4514C4F90D8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15DF4F5B-075A-F05B-36F1-2DBCBB0B0482}"/>
              </a:ext>
            </a:extLst>
          </p:cNvPr>
          <p:cNvSpPr>
            <a:spLocks noGrp="1"/>
          </p:cNvSpPr>
          <p:nvPr>
            <p:ph type="title"/>
          </p:nvPr>
        </p:nvSpPr>
        <p:spPr>
          <a:xfrm>
            <a:off x="5154611" y="1009650"/>
            <a:ext cx="6753224" cy="1004887"/>
          </a:xfrm>
        </p:spPr>
        <p:txBody>
          <a:bodyPr anchor="b">
            <a:normAutofit/>
          </a:bodyPr>
          <a:lstStyle/>
          <a:p>
            <a:r>
              <a:rPr lang="en-US" sz="3700" dirty="0"/>
              <a:t>Care Plan - Prevention (4)</a:t>
            </a:r>
          </a:p>
        </p:txBody>
      </p:sp>
      <p:pic>
        <p:nvPicPr>
          <p:cNvPr id="3074" name="Picture 2" descr="Ace Your Nursing Care Plans: 5 Steps to Clinical Excellence">
            <a:extLst>
              <a:ext uri="{FF2B5EF4-FFF2-40B4-BE49-F238E27FC236}">
                <a16:creationId xmlns:a16="http://schemas.microsoft.com/office/drawing/2014/main" id="{A3573F9E-BFCA-7E6F-1E5D-F9CC862F29F6}"/>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aturation sat="66000"/>
                    </a14:imgEffect>
                  </a14:imgLayer>
                </a14:imgProps>
              </a:ext>
              <a:ext uri="{28A0092B-C50C-407E-A947-70E740481C1C}">
                <a14:useLocalDpi xmlns:a14="http://schemas.microsoft.com/office/drawing/2010/main" val="0"/>
              </a:ext>
            </a:extLst>
          </a:blip>
          <a:srcRect l="13557" r="36431"/>
          <a:stretch>
            <a:fillRect/>
          </a:stretch>
        </p:blipFill>
        <p:spPr bwMode="auto">
          <a:xfrm>
            <a:off x="1" y="709510"/>
            <a:ext cx="4865316" cy="5472215"/>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C09053A3-2A7E-4969-1389-17214E1990BA}"/>
              </a:ext>
            </a:extLst>
          </p:cNvPr>
          <p:cNvSpPr>
            <a:spLocks noGrp="1"/>
          </p:cNvSpPr>
          <p:nvPr>
            <p:ph idx="1"/>
          </p:nvPr>
        </p:nvSpPr>
        <p:spPr>
          <a:xfrm>
            <a:off x="5429249" y="2143126"/>
            <a:ext cx="6343651" cy="4400549"/>
          </a:xfrm>
        </p:spPr>
        <p:txBody>
          <a:bodyPr vert="horz" lIns="91440" tIns="45720" rIns="91440" bIns="45720" rtlCol="0">
            <a:normAutofit/>
          </a:bodyPr>
          <a:lstStyle/>
          <a:p>
            <a:pPr marL="0" indent="0">
              <a:buNone/>
            </a:pPr>
            <a:r>
              <a:rPr lang="en-US" sz="2100" dirty="0"/>
              <a:t>The last prevention activities offered to Mr. Martin will be dedicated to maintaining the blood pressure to a normal level. </a:t>
            </a:r>
          </a:p>
          <a:p>
            <a:pPr marL="0" indent="0">
              <a:buNone/>
            </a:pPr>
            <a:r>
              <a:rPr lang="en-US" sz="2100" dirty="0"/>
              <a:t>This will start with regular monitoring of the blood pressure. Mr. Martin will be informed that most pharmacies are required to offer this service free for people above 40 years old (NHS, 2024).</a:t>
            </a:r>
          </a:p>
          <a:p>
            <a:pPr marL="0" indent="0">
              <a:buNone/>
            </a:pPr>
            <a:r>
              <a:rPr lang="en-US" sz="2100" dirty="0"/>
              <a:t>In addition to stop smoking, Mr. Martin will be advised to reduce consumption of salt, caffeine, and avoid drink alcohol excessively as those products increase the risk of high blood pressure </a:t>
            </a:r>
          </a:p>
        </p:txBody>
      </p:sp>
      <p:pic>
        <p:nvPicPr>
          <p:cNvPr id="5" name="Recorded Sound">
            <a:hlinkClick r:id="" action="ppaction://media"/>
            <a:extLst>
              <a:ext uri="{FF2B5EF4-FFF2-40B4-BE49-F238E27FC236}">
                <a16:creationId xmlns:a16="http://schemas.microsoft.com/office/drawing/2014/main" id="{A8F07CE3-5828-2FC2-B059-25C07CCCE76F}"/>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83239948"/>
      </p:ext>
    </p:extLst>
  </p:cSld>
  <p:clrMapOvr>
    <a:masterClrMapping/>
  </p:clrMapOvr>
  <mc:AlternateContent xmlns:mc="http://schemas.openxmlformats.org/markup-compatibility/2006">
    <mc:Choice xmlns:p14="http://schemas.microsoft.com/office/powerpoint/2010/main" Requires="p14">
      <p:transition spd="slow" p14:dur="2000" advTm="46636"/>
    </mc:Choice>
    <mc:Fallback>
      <p:transition spd="slow" advTm="4663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61476"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675BE21E-B519-A8F1-4A54-C4C20117E399}"/>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D297F510-C9D5-5706-95FA-EFC2A8971430}"/>
              </a:ext>
            </a:extLst>
          </p:cNvPr>
          <p:cNvSpPr>
            <a:spLocks noGrp="1"/>
          </p:cNvSpPr>
          <p:nvPr>
            <p:ph type="title"/>
          </p:nvPr>
        </p:nvSpPr>
        <p:spPr>
          <a:xfrm>
            <a:off x="5164136" y="1466850"/>
            <a:ext cx="6753224" cy="1004887"/>
          </a:xfrm>
        </p:spPr>
        <p:txBody>
          <a:bodyPr anchor="b">
            <a:normAutofit/>
          </a:bodyPr>
          <a:lstStyle/>
          <a:p>
            <a:r>
              <a:rPr lang="en-US" sz="3700" dirty="0"/>
              <a:t>Care Plan - Prevention (5)</a:t>
            </a:r>
          </a:p>
        </p:txBody>
      </p:sp>
      <p:pic>
        <p:nvPicPr>
          <p:cNvPr id="3074" name="Picture 2" descr="Ace Your Nursing Care Plans: 5 Steps to Clinical Excellence">
            <a:extLst>
              <a:ext uri="{FF2B5EF4-FFF2-40B4-BE49-F238E27FC236}">
                <a16:creationId xmlns:a16="http://schemas.microsoft.com/office/drawing/2014/main" id="{00A2FE7F-3004-C887-B849-3FBE42F30F56}"/>
              </a:ext>
            </a:extLst>
          </p:cNvPr>
          <p:cNvPicPr>
            <a:picLocks noChangeAspect="1" noChangeArrowheads="1"/>
          </p:cNvPicPr>
          <p:nvPr/>
        </p:nvPicPr>
        <p:blipFill>
          <a:blip r:embed="rId4">
            <a:extLst>
              <a:ext uri="{BEBA8EAE-BF5A-486C-A8C5-ECC9F3942E4B}">
                <a14:imgProps xmlns:a14="http://schemas.microsoft.com/office/drawing/2010/main">
                  <a14:imgLayer r:embed="rId5">
                    <a14:imgEffect>
                      <a14:saturation sat="66000"/>
                    </a14:imgEffect>
                  </a14:imgLayer>
                </a14:imgProps>
              </a:ext>
              <a:ext uri="{28A0092B-C50C-407E-A947-70E740481C1C}">
                <a14:useLocalDpi xmlns:a14="http://schemas.microsoft.com/office/drawing/2010/main" val="0"/>
              </a:ext>
            </a:extLst>
          </a:blip>
          <a:srcRect l="13557" r="36431"/>
          <a:stretch>
            <a:fillRect/>
          </a:stretch>
        </p:blipFill>
        <p:spPr bwMode="auto">
          <a:xfrm>
            <a:off x="1" y="709510"/>
            <a:ext cx="4865316" cy="5472215"/>
          </a:xfrm>
          <a:custGeom>
            <a:avLst/>
            <a:gdLst/>
            <a:ahLst/>
            <a:cxnLst/>
            <a:rect l="l" t="t" r="r" b="b"/>
            <a:pathLst>
              <a:path w="6649908" h="6856413">
                <a:moveTo>
                  <a:pt x="0" y="0"/>
                </a:moveTo>
                <a:lnTo>
                  <a:pt x="6559859" y="0"/>
                </a:lnTo>
                <a:lnTo>
                  <a:pt x="6572145" y="79394"/>
                </a:lnTo>
                <a:cubicBezTo>
                  <a:pt x="6857782" y="2230562"/>
                  <a:pt x="6243159" y="4473353"/>
                  <a:pt x="6528796" y="6624522"/>
                </a:cubicBezTo>
                <a:lnTo>
                  <a:pt x="6564680" y="6856413"/>
                </a:lnTo>
                <a:lnTo>
                  <a:pt x="0" y="6856413"/>
                </a:lnTo>
                <a:close/>
              </a:path>
            </a:pathLst>
          </a:custGeom>
          <a:noFill/>
          <a:extLst>
            <a:ext uri="{909E8E84-426E-40DD-AFC4-6F175D3DCCD1}">
              <a14:hiddenFill xmlns:a14="http://schemas.microsoft.com/office/drawing/2010/main">
                <a:solidFill>
                  <a:srgbClr val="FFFFFF"/>
                </a:solidFill>
              </a14:hiddenFill>
            </a:ext>
          </a:extLst>
        </p:spPr>
      </p:pic>
      <p:sp>
        <p:nvSpPr>
          <p:cNvPr id="3" name="Content Placeholder 2">
            <a:extLst>
              <a:ext uri="{FF2B5EF4-FFF2-40B4-BE49-F238E27FC236}">
                <a16:creationId xmlns:a16="http://schemas.microsoft.com/office/drawing/2014/main" id="{7E55A7D2-AE78-2CF7-123F-75DB4C870E21}"/>
              </a:ext>
            </a:extLst>
          </p:cNvPr>
          <p:cNvSpPr>
            <a:spLocks noGrp="1"/>
          </p:cNvSpPr>
          <p:nvPr>
            <p:ph idx="1"/>
          </p:nvPr>
        </p:nvSpPr>
        <p:spPr>
          <a:xfrm>
            <a:off x="5438774" y="2600326"/>
            <a:ext cx="6400801" cy="3943349"/>
          </a:xfrm>
        </p:spPr>
        <p:txBody>
          <a:bodyPr vert="horz" lIns="91440" tIns="45720" rIns="91440" bIns="45720" rtlCol="0">
            <a:normAutofit/>
          </a:bodyPr>
          <a:lstStyle/>
          <a:p>
            <a:pPr marL="0" indent="0">
              <a:buNone/>
            </a:pPr>
            <a:r>
              <a:rPr lang="en-US" sz="2100" dirty="0"/>
              <a:t>Finally, Mr. Martin will be recommended to his GP for a specific medication plan that would cover the blood pressure control and the risk of stroke occurrence.</a:t>
            </a:r>
          </a:p>
          <a:p>
            <a:pPr marL="0" indent="0">
              <a:buNone/>
            </a:pPr>
            <a:r>
              <a:rPr lang="en-US" sz="2100" dirty="0"/>
              <a:t>Indeed, the chronic blood pressure issues require appropriate medication such as ACE inhibitors, angiotensin receptor blockers, calcium-channel blockers or thiazide diuretics </a:t>
            </a:r>
            <a:r>
              <a:rPr lang="en-GB" sz="2100" dirty="0"/>
              <a:t>(Blood pressure UK, 2021)</a:t>
            </a:r>
            <a:r>
              <a:rPr lang="en-US" sz="2100" dirty="0"/>
              <a:t>. </a:t>
            </a:r>
          </a:p>
          <a:p>
            <a:pPr marL="0" indent="0">
              <a:buNone/>
            </a:pPr>
            <a:r>
              <a:rPr lang="en-US" sz="2100" dirty="0"/>
              <a:t>For the occurrence risks, the GP may also prescribe an anticoagulant such as the </a:t>
            </a:r>
            <a:r>
              <a:rPr lang="en-US" sz="2100" dirty="0" err="1"/>
              <a:t>Edoxaban</a:t>
            </a:r>
            <a:r>
              <a:rPr lang="en-US" sz="2100" dirty="0"/>
              <a:t> that has shown effectiveness for the prevention of stroke episodes (</a:t>
            </a:r>
            <a:r>
              <a:rPr lang="en-GB" sz="2100" dirty="0"/>
              <a:t>NICE, 2021)</a:t>
            </a:r>
            <a:r>
              <a:rPr lang="en-US" sz="2100" dirty="0"/>
              <a:t>. </a:t>
            </a:r>
          </a:p>
        </p:txBody>
      </p:sp>
      <p:pic>
        <p:nvPicPr>
          <p:cNvPr id="5" name="Recorded Sound">
            <a:hlinkClick r:id="" action="ppaction://media"/>
            <a:extLst>
              <a:ext uri="{FF2B5EF4-FFF2-40B4-BE49-F238E27FC236}">
                <a16:creationId xmlns:a16="http://schemas.microsoft.com/office/drawing/2014/main" id="{7807A9EA-0032-6EB0-26F0-BF8FD96C9F55}"/>
              </a:ext>
            </a:extLst>
          </p:cNvPr>
          <p:cNvPicPr>
            <a:picLocks noChangeAspect="1"/>
          </p:cNvPicPr>
          <p:nvPr>
            <a:audioFile r:link="rId2"/>
            <p:extLst>
              <p:ext uri="{DAA4B4D4-6D71-4841-9C94-3DE7FCFB9230}">
                <p14:media xmlns:p14="http://schemas.microsoft.com/office/powerpoint/2010/main" r:embed="rId1"/>
              </p:ext>
            </p:extLst>
          </p:nvPr>
        </p:nvPicPr>
        <p:blipFill>
          <a:blip r:embed="rId6"/>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1928964503"/>
      </p:ext>
    </p:extLst>
  </p:cSld>
  <p:clrMapOvr>
    <a:masterClrMapping/>
  </p:clrMapOvr>
  <mc:AlternateContent xmlns:mc="http://schemas.openxmlformats.org/markup-compatibility/2006">
    <mc:Choice xmlns:p14="http://schemas.microsoft.com/office/powerpoint/2010/main" Requires="p14">
      <p:transition spd="slow" p14:dur="2000" advTm="64350"/>
    </mc:Choice>
    <mc:Fallback>
      <p:transition spd="slow" advTm="6435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87529"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5"/>
                </p:tgtEl>
              </p:cMediaNode>
            </p:audio>
          </p:childTnLst>
        </p:cTn>
      </p:par>
    </p:tnLst>
  </p:timing>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7C62BB05-C5DD-3998-32F0-309507EC6B49}"/>
            </a:ext>
          </a:extLst>
        </p:cNvPr>
        <p:cNvGrpSpPr/>
        <p:nvPr/>
      </p:nvGrpSpPr>
      <p:grpSpPr>
        <a:xfrm>
          <a:off x="0" y="0"/>
          <a:ext cx="0" cy="0"/>
          <a:chOff x="0" y="0"/>
          <a:chExt cx="0" cy="0"/>
        </a:xfrm>
      </p:grpSpPr>
      <p:sp useBgFill="1">
        <p:nvSpPr>
          <p:cNvPr id="1073" name="Rectangle 1072">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75" name="Rectangle 1074">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7" name="Rectangle 107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9" name="Rectangle 107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1" name="Rectangle 1080">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3" name="Freeform: Shape 1082">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85" name="Rectangle 1084">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192944-400D-0FD7-C90A-954C10CC2CAD}"/>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References (1)</a:t>
            </a:r>
          </a:p>
        </p:txBody>
      </p:sp>
      <p:sp>
        <p:nvSpPr>
          <p:cNvPr id="3" name="Content Placeholder 2">
            <a:extLst>
              <a:ext uri="{FF2B5EF4-FFF2-40B4-BE49-F238E27FC236}">
                <a16:creationId xmlns:a16="http://schemas.microsoft.com/office/drawing/2014/main" id="{2CA1E174-5173-4EEC-5E22-D1E37FC75074}"/>
              </a:ext>
            </a:extLst>
          </p:cNvPr>
          <p:cNvSpPr>
            <a:spLocks noGrp="1"/>
          </p:cNvSpPr>
          <p:nvPr>
            <p:ph idx="1"/>
          </p:nvPr>
        </p:nvSpPr>
        <p:spPr>
          <a:xfrm>
            <a:off x="4810259" y="1068580"/>
            <a:ext cx="7105516" cy="5546047"/>
          </a:xfrm>
        </p:spPr>
        <p:txBody>
          <a:bodyPr vert="horz" lIns="91440" tIns="45720" rIns="91440" bIns="45720" rtlCol="0" anchor="b">
            <a:normAutofit/>
          </a:bodyPr>
          <a:lstStyle/>
          <a:p>
            <a:r>
              <a:rPr lang="en-US" sz="1800" dirty="0"/>
              <a:t>NHS (2022). </a:t>
            </a:r>
            <a:r>
              <a:rPr lang="en-US" sz="1800" i="1" dirty="0"/>
              <a:t>Stroke</a:t>
            </a:r>
            <a:r>
              <a:rPr lang="en-US" sz="1800" dirty="0"/>
              <a:t>. [online] NHS. Available at: https://www.nhs.uk/conditions/stroke/.</a:t>
            </a:r>
          </a:p>
          <a:p>
            <a:r>
              <a:rPr lang="en-GB" sz="1800" dirty="0"/>
              <a:t>Wang, J., Zhang, J., Ye, Y., Xu, Q., Li, Y., Feng, S., Xiong, X., Jian, Z. and Gu, L. (2022). Peripheral Organ Injury After Stroke. </a:t>
            </a:r>
            <a:r>
              <a:rPr lang="en-GB" sz="1800" i="1" dirty="0"/>
              <a:t>Frontiers in Immunology</a:t>
            </a:r>
            <a:r>
              <a:rPr lang="en-GB" sz="1800" dirty="0"/>
              <a:t>, [online] 13, p.901209. </a:t>
            </a:r>
            <a:r>
              <a:rPr lang="en-GB" sz="1800" dirty="0" err="1"/>
              <a:t>doi:https</a:t>
            </a:r>
            <a:r>
              <a:rPr lang="en-GB" sz="1800" dirty="0"/>
              <a:t>://doi.org/10.3389/fimmu.2022.901209.</a:t>
            </a:r>
          </a:p>
          <a:p>
            <a:r>
              <a:rPr lang="en-US" sz="1800" dirty="0"/>
              <a:t>World (2025). </a:t>
            </a:r>
            <a:r>
              <a:rPr lang="en-US" sz="1800" i="1" dirty="0"/>
              <a:t>Stroke</a:t>
            </a:r>
            <a:r>
              <a:rPr lang="en-US" sz="1800" dirty="0"/>
              <a:t>. [online] Who.int. Available at: https://www.who.int/news-room/fact-sheets/detail/stroke.</a:t>
            </a:r>
          </a:p>
          <a:p>
            <a:r>
              <a:rPr lang="en-US" sz="1800" dirty="0"/>
              <a:t>Centers for Disease Control and Prevention (2024). </a:t>
            </a:r>
            <a:r>
              <a:rPr lang="en-US" sz="1800" i="1" dirty="0"/>
              <a:t>About Stroke</a:t>
            </a:r>
            <a:r>
              <a:rPr lang="en-US" sz="1800" dirty="0"/>
              <a:t>. [online] Stroke. Available at: https://www.cdc.gov/stroke/about/index.html.</a:t>
            </a:r>
          </a:p>
          <a:p>
            <a:r>
              <a:rPr lang="en-US" sz="1800" dirty="0"/>
              <a:t>NHS Training for Physiotherapy Support Workers The cardiovascular system. (2012). Available at: https://www.csp.org.uk/system/files/documents/2023-10/12_the_cardiovascular_system.pdf.</a:t>
            </a:r>
          </a:p>
        </p:txBody>
      </p:sp>
      <p:pic>
        <p:nvPicPr>
          <p:cNvPr id="4" name="Recorded Sound">
            <a:hlinkClick r:id="" action="ppaction://media"/>
            <a:extLst>
              <a:ext uri="{FF2B5EF4-FFF2-40B4-BE49-F238E27FC236}">
                <a16:creationId xmlns:a16="http://schemas.microsoft.com/office/drawing/2014/main" id="{E1340DE9-3496-BB8D-0B17-9BC93F5A7721}"/>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5943600" y="3276600"/>
            <a:ext cx="304800" cy="304800"/>
          </a:xfrm>
          <a:prstGeom prst="rect">
            <a:avLst/>
          </a:prstGeom>
        </p:spPr>
      </p:pic>
    </p:spTree>
    <p:extLst>
      <p:ext uri="{BB962C8B-B14F-4D97-AF65-F5344CB8AC3E}">
        <p14:creationId xmlns:p14="http://schemas.microsoft.com/office/powerpoint/2010/main" val="2632057531"/>
      </p:ext>
    </p:extLst>
  </p:cSld>
  <p:clrMapOvr>
    <a:masterClrMapping/>
  </p:clrMapOvr>
  <mc:AlternateContent xmlns:mc="http://schemas.openxmlformats.org/markup-compatibility/2006">
    <mc:Choice xmlns:p14="http://schemas.microsoft.com/office/powerpoint/2010/main" Requires="p14">
      <p:transition spd="slow" p14:dur="2000" advTm="11204"/>
    </mc:Choice>
    <mc:Fallback>
      <p:transition spd="slow" advTm="1120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12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AD790A11-03BE-7576-A13D-B84E411E9362}"/>
            </a:ext>
          </a:extLst>
        </p:cNvPr>
        <p:cNvGrpSpPr/>
        <p:nvPr/>
      </p:nvGrpSpPr>
      <p:grpSpPr>
        <a:xfrm>
          <a:off x="0" y="0"/>
          <a:ext cx="0" cy="0"/>
          <a:chOff x="0" y="0"/>
          <a:chExt cx="0" cy="0"/>
        </a:xfrm>
      </p:grpSpPr>
      <p:sp useBgFill="1">
        <p:nvSpPr>
          <p:cNvPr id="1073" name="Rectangle 1072">
            <a:extLst>
              <a:ext uri="{FF2B5EF4-FFF2-40B4-BE49-F238E27FC236}">
                <a16:creationId xmlns:a16="http://schemas.microsoft.com/office/drawing/2014/main" id="{C76AF7E1-48F6-2E40-2FDE-74D77E2296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75" name="Rectangle 1074">
            <a:extLst>
              <a:ext uri="{FF2B5EF4-FFF2-40B4-BE49-F238E27FC236}">
                <a16:creationId xmlns:a16="http://schemas.microsoft.com/office/drawing/2014/main" id="{46D1C141-3C13-716D-5835-C3BBCD5D015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7" name="Rectangle 1076">
            <a:extLst>
              <a:ext uri="{FF2B5EF4-FFF2-40B4-BE49-F238E27FC236}">
                <a16:creationId xmlns:a16="http://schemas.microsoft.com/office/drawing/2014/main" id="{DB8520EE-E478-CCD7-E684-2FAA7B8ADC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9" name="Rectangle 1078">
            <a:extLst>
              <a:ext uri="{FF2B5EF4-FFF2-40B4-BE49-F238E27FC236}">
                <a16:creationId xmlns:a16="http://schemas.microsoft.com/office/drawing/2014/main" id="{25DE6F78-7465-34B9-A698-F728262CD12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1" name="Rectangle 1080">
            <a:extLst>
              <a:ext uri="{FF2B5EF4-FFF2-40B4-BE49-F238E27FC236}">
                <a16:creationId xmlns:a16="http://schemas.microsoft.com/office/drawing/2014/main" id="{C1C5A229-3EEA-9E82-2676-00960E24C1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3" name="Freeform: Shape 1082">
            <a:extLst>
              <a:ext uri="{FF2B5EF4-FFF2-40B4-BE49-F238E27FC236}">
                <a16:creationId xmlns:a16="http://schemas.microsoft.com/office/drawing/2014/main" id="{9567A70F-D8F4-928F-8116-18A14512E7E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85" name="Rectangle 1084">
            <a:extLst>
              <a:ext uri="{FF2B5EF4-FFF2-40B4-BE49-F238E27FC236}">
                <a16:creationId xmlns:a16="http://schemas.microsoft.com/office/drawing/2014/main" id="{02C669C8-55C7-6439-1E68-544513AAC2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082BE37-5058-4E40-0841-AE7B805BD8F8}"/>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References (2)</a:t>
            </a:r>
          </a:p>
        </p:txBody>
      </p:sp>
      <p:sp>
        <p:nvSpPr>
          <p:cNvPr id="3" name="Content Placeholder 2">
            <a:extLst>
              <a:ext uri="{FF2B5EF4-FFF2-40B4-BE49-F238E27FC236}">
                <a16:creationId xmlns:a16="http://schemas.microsoft.com/office/drawing/2014/main" id="{91FA3A62-DE7F-5A89-1FE1-A447962E244D}"/>
              </a:ext>
            </a:extLst>
          </p:cNvPr>
          <p:cNvSpPr>
            <a:spLocks noGrp="1"/>
          </p:cNvSpPr>
          <p:nvPr>
            <p:ph idx="1"/>
          </p:nvPr>
        </p:nvSpPr>
        <p:spPr>
          <a:xfrm>
            <a:off x="4810259" y="944755"/>
            <a:ext cx="7105516" cy="5546047"/>
          </a:xfrm>
        </p:spPr>
        <p:txBody>
          <a:bodyPr vert="horz" lIns="91440" tIns="45720" rIns="91440" bIns="45720" rtlCol="0" anchor="b">
            <a:normAutofit/>
          </a:bodyPr>
          <a:lstStyle/>
          <a:p>
            <a:r>
              <a:rPr lang="en-US" sz="1800" dirty="0"/>
              <a:t>NHS (2024).</a:t>
            </a:r>
            <a:r>
              <a:rPr lang="en-US" sz="1800" i="1" dirty="0"/>
              <a:t> Causes - Stroke</a:t>
            </a:r>
            <a:r>
              <a:rPr lang="en-US" sz="1800" dirty="0"/>
              <a:t>. [online] NHS. Available at: https://www.nhs.uk/conditions/stroke/causes.</a:t>
            </a:r>
          </a:p>
          <a:p>
            <a:r>
              <a:rPr lang="en-GB" sz="1800" dirty="0"/>
              <a:t>Feigin, V.L., Brainin, M., </a:t>
            </a:r>
            <a:r>
              <a:rPr lang="en-GB" sz="1800" dirty="0" err="1"/>
              <a:t>Norrving</a:t>
            </a:r>
            <a:r>
              <a:rPr lang="en-GB" sz="1800" dirty="0"/>
              <a:t>, B., Martins, S., Sacco, R.L., Hacke, W., Fisher, M., Pandian, J. and Lindsay, P. (2022). World stroke organization (WSO): Global stroke fact sheet 2022. </a:t>
            </a:r>
            <a:r>
              <a:rPr lang="en-GB" sz="1800" i="1" dirty="0"/>
              <a:t>International Journal of Stroke</a:t>
            </a:r>
            <a:r>
              <a:rPr lang="en-GB" sz="1800" dirty="0"/>
              <a:t>, 17(1), pp.18–29. </a:t>
            </a:r>
            <a:r>
              <a:rPr lang="en-GB" sz="1800" dirty="0" err="1"/>
              <a:t>doi:https</a:t>
            </a:r>
            <a:r>
              <a:rPr lang="en-GB" sz="1800" dirty="0"/>
              <a:t>://doi.org/10.1177/17474930211065917.</a:t>
            </a:r>
          </a:p>
          <a:p>
            <a:r>
              <a:rPr lang="en-US" sz="1800" dirty="0"/>
              <a:t>NHS (2022). </a:t>
            </a:r>
            <a:r>
              <a:rPr lang="en-US" sz="1800" i="1" dirty="0"/>
              <a:t>NHS Stop Smoking Services Help You Quit - Quit Smoking</a:t>
            </a:r>
            <a:r>
              <a:rPr lang="en-US" sz="1800" dirty="0"/>
              <a:t>. [online] NHS. Available at: https://www.nhs.uk/live-well/quit-smoking/nhs-stop-smoking-services-help-you-quit/.</a:t>
            </a:r>
          </a:p>
          <a:p>
            <a:r>
              <a:rPr lang="en-US" sz="1800" dirty="0"/>
              <a:t>NHS (2024). </a:t>
            </a:r>
            <a:r>
              <a:rPr lang="en-US" sz="1800" i="1" dirty="0"/>
              <a:t>Physical activity guidelines for adults aged 19 to 64</a:t>
            </a:r>
            <a:r>
              <a:rPr lang="en-US" sz="1800" dirty="0"/>
              <a:t>. [online] NHS. Available at: https://www.nhs.uk/live-well/exercise/physical-activity-guidelines-for-adults-aged-19-to-64/.</a:t>
            </a:r>
          </a:p>
        </p:txBody>
      </p:sp>
    </p:spTree>
    <p:extLst>
      <p:ext uri="{BB962C8B-B14F-4D97-AF65-F5344CB8AC3E}">
        <p14:creationId xmlns:p14="http://schemas.microsoft.com/office/powerpoint/2010/main" val="418303688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a:extLst>
            <a:ext uri="{FF2B5EF4-FFF2-40B4-BE49-F238E27FC236}">
              <a16:creationId xmlns:a16="http://schemas.microsoft.com/office/drawing/2014/main" id="{B0C0F56E-DF13-1810-A1E1-86EFED090F41}"/>
            </a:ext>
          </a:extLst>
        </p:cNvPr>
        <p:cNvGrpSpPr/>
        <p:nvPr/>
      </p:nvGrpSpPr>
      <p:grpSpPr>
        <a:xfrm>
          <a:off x="0" y="0"/>
          <a:ext cx="0" cy="0"/>
          <a:chOff x="0" y="0"/>
          <a:chExt cx="0" cy="0"/>
        </a:xfrm>
      </p:grpSpPr>
      <p:sp useBgFill="1">
        <p:nvSpPr>
          <p:cNvPr id="1073" name="Rectangle 1072">
            <a:extLst>
              <a:ext uri="{FF2B5EF4-FFF2-40B4-BE49-F238E27FC236}">
                <a16:creationId xmlns:a16="http://schemas.microsoft.com/office/drawing/2014/main" id="{B1B895D0-A5BF-CC56-53F4-006A48741AB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75" name="Rectangle 1074">
            <a:extLst>
              <a:ext uri="{FF2B5EF4-FFF2-40B4-BE49-F238E27FC236}">
                <a16:creationId xmlns:a16="http://schemas.microsoft.com/office/drawing/2014/main" id="{DA24B4D3-63B2-21F9-EE1E-FB066D12FA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7" name="Rectangle 1076">
            <a:extLst>
              <a:ext uri="{FF2B5EF4-FFF2-40B4-BE49-F238E27FC236}">
                <a16:creationId xmlns:a16="http://schemas.microsoft.com/office/drawing/2014/main" id="{E21AE3EB-153B-14FE-9D08-57BEF898D0C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79" name="Rectangle 1078">
            <a:extLst>
              <a:ext uri="{FF2B5EF4-FFF2-40B4-BE49-F238E27FC236}">
                <a16:creationId xmlns:a16="http://schemas.microsoft.com/office/drawing/2014/main" id="{39DB66F2-09AE-B092-9F6E-3ADE0396823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81" name="Rectangle 1080">
            <a:extLst>
              <a:ext uri="{FF2B5EF4-FFF2-40B4-BE49-F238E27FC236}">
                <a16:creationId xmlns:a16="http://schemas.microsoft.com/office/drawing/2014/main" id="{5740AF1F-35DD-349B-D614-03D7A89318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83" name="Freeform: Shape 1082">
            <a:extLst>
              <a:ext uri="{FF2B5EF4-FFF2-40B4-BE49-F238E27FC236}">
                <a16:creationId xmlns:a16="http://schemas.microsoft.com/office/drawing/2014/main" id="{D53D238C-5C4E-8391-9501-85DC0FDBAA9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085" name="Rectangle 1084">
            <a:extLst>
              <a:ext uri="{FF2B5EF4-FFF2-40B4-BE49-F238E27FC236}">
                <a16:creationId xmlns:a16="http://schemas.microsoft.com/office/drawing/2014/main" id="{A9801D51-0D85-5351-A570-8D510DCCFAA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2B01E2A-8962-7267-9048-A81ED58FFFD9}"/>
              </a:ext>
            </a:extLst>
          </p:cNvPr>
          <p:cNvSpPr>
            <a:spLocks noGrp="1"/>
          </p:cNvSpPr>
          <p:nvPr>
            <p:ph type="title"/>
          </p:nvPr>
        </p:nvSpPr>
        <p:spPr>
          <a:xfrm>
            <a:off x="466722" y="586855"/>
            <a:ext cx="3201366" cy="3387497"/>
          </a:xfrm>
        </p:spPr>
        <p:txBody>
          <a:bodyPr anchor="b">
            <a:normAutofit/>
          </a:bodyPr>
          <a:lstStyle/>
          <a:p>
            <a:pPr algn="r"/>
            <a:r>
              <a:rPr lang="en-US" sz="4000" dirty="0">
                <a:solidFill>
                  <a:srgbClr val="FFFFFF"/>
                </a:solidFill>
              </a:rPr>
              <a:t>References (3)</a:t>
            </a:r>
          </a:p>
        </p:txBody>
      </p:sp>
      <p:sp>
        <p:nvSpPr>
          <p:cNvPr id="3" name="Content Placeholder 2">
            <a:extLst>
              <a:ext uri="{FF2B5EF4-FFF2-40B4-BE49-F238E27FC236}">
                <a16:creationId xmlns:a16="http://schemas.microsoft.com/office/drawing/2014/main" id="{F1B10A8C-D9EE-0FCF-5E89-13BF9B4166D6}"/>
              </a:ext>
            </a:extLst>
          </p:cNvPr>
          <p:cNvSpPr>
            <a:spLocks noGrp="1"/>
          </p:cNvSpPr>
          <p:nvPr>
            <p:ph idx="1"/>
          </p:nvPr>
        </p:nvSpPr>
        <p:spPr>
          <a:xfrm>
            <a:off x="4810259" y="649480"/>
            <a:ext cx="7105516" cy="5546047"/>
          </a:xfrm>
        </p:spPr>
        <p:txBody>
          <a:bodyPr vert="horz" lIns="91440" tIns="45720" rIns="91440" bIns="45720" rtlCol="0" anchor="b">
            <a:normAutofit/>
          </a:bodyPr>
          <a:lstStyle/>
          <a:p>
            <a:r>
              <a:rPr lang="en-US" sz="1800" dirty="0"/>
              <a:t>NHS (2024). </a:t>
            </a:r>
            <a:r>
              <a:rPr lang="en-US" sz="1800" i="1" dirty="0"/>
              <a:t>Find a pharmacy that offers free blood pressure checks</a:t>
            </a:r>
            <a:r>
              <a:rPr lang="en-US" sz="1800" dirty="0"/>
              <a:t>. [online] nhs.uk. Available at: https://www.nhs.uk/nhs-services/pharmacies/find-a-pharmacy-that-offers-free-blood-pressure-checks/.</a:t>
            </a:r>
          </a:p>
          <a:p>
            <a:r>
              <a:rPr lang="en-US" sz="1800" dirty="0"/>
              <a:t>NHS (2024). </a:t>
            </a:r>
            <a:r>
              <a:rPr lang="en-US" sz="1800" i="1" dirty="0"/>
              <a:t>High Blood Pressure</a:t>
            </a:r>
            <a:r>
              <a:rPr lang="en-US" sz="1800" dirty="0"/>
              <a:t>. [online] NHS. Available at: https://www.nhs.uk/conditions/high-blood-pressure/.</a:t>
            </a:r>
          </a:p>
          <a:p>
            <a:r>
              <a:rPr lang="en-US" sz="1800" dirty="0"/>
              <a:t>Blood pressure UK (2021). </a:t>
            </a:r>
            <a:r>
              <a:rPr lang="en-US" sz="1800" i="1" dirty="0"/>
              <a:t>Blood Pressure UK</a:t>
            </a:r>
            <a:r>
              <a:rPr lang="en-US" sz="1800" dirty="0"/>
              <a:t>. [online] www.bloodpressureuk.org. Available at: https://www.bloodpressureuk.org/your-blood-pressure/how-to-lower-your-blood-pressure/medications-for-high-blood-pressure/.</a:t>
            </a:r>
          </a:p>
          <a:p>
            <a:r>
              <a:rPr lang="en-GB" sz="1800" dirty="0"/>
              <a:t>NICE (2021). </a:t>
            </a:r>
            <a:r>
              <a:rPr lang="en-GB" sz="1800" i="1" dirty="0"/>
              <a:t>Overview | </a:t>
            </a:r>
            <a:r>
              <a:rPr lang="en-GB" sz="1800" i="1" dirty="0" err="1"/>
              <a:t>Edoxaban</a:t>
            </a:r>
            <a:r>
              <a:rPr lang="en-GB" sz="1800" i="1" dirty="0"/>
              <a:t> for preventing stroke and systemic embolism in people with non-valvular atrial fibrillation | Guidance | NICE</a:t>
            </a:r>
            <a:r>
              <a:rPr lang="en-GB" sz="1800" dirty="0"/>
              <a:t>. [online] Available at: https://www.nice.org.uk/guidance/ta355.</a:t>
            </a:r>
          </a:p>
        </p:txBody>
      </p:sp>
    </p:spTree>
    <p:extLst>
      <p:ext uri="{BB962C8B-B14F-4D97-AF65-F5344CB8AC3E}">
        <p14:creationId xmlns:p14="http://schemas.microsoft.com/office/powerpoint/2010/main" val="203984706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Facet</Template>
  <TotalTime>0</TotalTime>
  <Words>1712</Words>
  <Application>Microsoft Office PowerPoint</Application>
  <PresentationFormat>Widescreen</PresentationFormat>
  <Paragraphs>78</Paragraphs>
  <Slides>18</Slides>
  <Notes>0</Notes>
  <HiddenSlides>0</HiddenSlides>
  <MMClips>16</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18</vt:i4>
      </vt:variant>
    </vt:vector>
  </HeadingPairs>
  <TitlesOfParts>
    <vt:vector size="23" baseType="lpstr">
      <vt:lpstr>Aptos</vt:lpstr>
      <vt:lpstr>Aptos Display</vt:lpstr>
      <vt:lpstr>Arial</vt:lpstr>
      <vt:lpstr>Calibri</vt:lpstr>
      <vt:lpstr>Office Theme</vt:lpstr>
      <vt:lpstr>Care Plan presentation on Cardiovascular Diseases - Stroke</vt:lpstr>
      <vt:lpstr>Definition</vt:lpstr>
      <vt:lpstr>Types of Stroke (1)</vt:lpstr>
      <vt:lpstr>Types of Stroke (2)</vt:lpstr>
      <vt:lpstr>Physiology (1)</vt:lpstr>
      <vt:lpstr>Physiology (2)</vt:lpstr>
      <vt:lpstr>Physiopathology (1)</vt:lpstr>
      <vt:lpstr>Physiopathology (2)</vt:lpstr>
      <vt:lpstr>Care Plan - Patient overview</vt:lpstr>
      <vt:lpstr>Stroke risk factors</vt:lpstr>
      <vt:lpstr>Care Plan - Prevention (1)</vt:lpstr>
      <vt:lpstr>Care Plan - Prevention (2)</vt:lpstr>
      <vt:lpstr>Care Plan - Prevention (3)</vt:lpstr>
      <vt:lpstr>Care Plan - Prevention (4)</vt:lpstr>
      <vt:lpstr>Care Plan - Prevention (5)</vt:lpstr>
      <vt:lpstr>References (1)</vt:lpstr>
      <vt:lpstr>References (2)</vt:lpstr>
      <vt:lpstr>References (3)</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Khadeeja Bibi:2419547</dc:title>
  <dc:creator>Khadeeja Bibi (2419547)</dc:creator>
  <cp:lastModifiedBy>Liliane Nkunzimana</cp:lastModifiedBy>
  <cp:revision>9</cp:revision>
  <dcterms:created xsi:type="dcterms:W3CDTF">2025-02-07T21:16:40Z</dcterms:created>
  <dcterms:modified xsi:type="dcterms:W3CDTF">2026-03-20T17:29:01Z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MSIP_Label_a5a7ce4d-477e-477e-89e5-bc858d078ccf_Enabled">
    <vt:lpwstr>true</vt:lpwstr>
  </property>
  <property fmtid="{D5CDD505-2E9C-101B-9397-08002B2CF9AE}" pid="3" name="MSIP_Label_a5a7ce4d-477e-477e-89e5-bc858d078ccf_SetDate">
    <vt:lpwstr>2025-06-16T15:14:26Z</vt:lpwstr>
  </property>
  <property fmtid="{D5CDD505-2E9C-101B-9397-08002B2CF9AE}" pid="4" name="MSIP_Label_a5a7ce4d-477e-477e-89e5-bc858d078ccf_Method">
    <vt:lpwstr>Standard</vt:lpwstr>
  </property>
  <property fmtid="{D5CDD505-2E9C-101B-9397-08002B2CF9AE}" pid="5" name="MSIP_Label_a5a7ce4d-477e-477e-89e5-bc858d078ccf_Name">
    <vt:lpwstr>Anyone</vt:lpwstr>
  </property>
  <property fmtid="{D5CDD505-2E9C-101B-9397-08002B2CF9AE}" pid="6" name="MSIP_Label_a5a7ce4d-477e-477e-89e5-bc858d078ccf_SiteId">
    <vt:lpwstr>9929a6d4-ba28-4e49-8b1e-0ac2bc50cc28</vt:lpwstr>
  </property>
  <property fmtid="{D5CDD505-2E9C-101B-9397-08002B2CF9AE}" pid="7" name="MSIP_Label_a5a7ce4d-477e-477e-89e5-bc858d078ccf_ActionId">
    <vt:lpwstr>6935c805-dea0-4460-bd52-688f31293f46</vt:lpwstr>
  </property>
  <property fmtid="{D5CDD505-2E9C-101B-9397-08002B2CF9AE}" pid="8" name="MSIP_Label_a5a7ce4d-477e-477e-89e5-bc858d078ccf_ContentBits">
    <vt:lpwstr>2</vt:lpwstr>
  </property>
  <property fmtid="{D5CDD505-2E9C-101B-9397-08002B2CF9AE}" pid="9" name="MSIP_Label_a5a7ce4d-477e-477e-89e5-bc858d078ccf_Tag">
    <vt:lpwstr>10, 3, 0, 1</vt:lpwstr>
  </property>
  <property fmtid="{D5CDD505-2E9C-101B-9397-08002B2CF9AE}" pid="10" name="ClassificationContentMarkingFooterLocations">
    <vt:lpwstr>Office Theme:8</vt:lpwstr>
  </property>
  <property fmtid="{D5CDD505-2E9C-101B-9397-08002B2CF9AE}" pid="11" name="ClassificationContentMarkingFooterText">
    <vt:lpwstr>GENERAL</vt:lpwstr>
  </property>
</Properties>
</file>