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840" r:id="rId4"/>
  </p:sldMasterIdLst>
  <p:notesMasterIdLst>
    <p:notesMasterId r:id="rId15"/>
  </p:notesMasterIdLst>
  <p:sldIdLst>
    <p:sldId id="268" r:id="rId5"/>
    <p:sldId id="270" r:id="rId6"/>
    <p:sldId id="271" r:id="rId7"/>
    <p:sldId id="272" r:id="rId8"/>
    <p:sldId id="273" r:id="rId9"/>
    <p:sldId id="274" r:id="rId10"/>
    <p:sldId id="275" r:id="rId11"/>
    <p:sldId id="276" r:id="rId12"/>
    <p:sldId id="277" r:id="rId13"/>
    <p:sldId id="27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706" autoAdjust="0"/>
    <p:restoredTop sz="94660"/>
  </p:normalViewPr>
  <p:slideViewPr>
    <p:cSldViewPr snapToGrid="0">
      <p:cViewPr varScale="1">
        <p:scale>
          <a:sx n="72" d="100"/>
          <a:sy n="72" d="100"/>
        </p:scale>
        <p:origin x="672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3">
  <dgm:title val=""/>
  <dgm:desc val=""/>
  <dgm:catLst>
    <dgm:cat type="accent5" pri="11300"/>
  </dgm:catLst>
  <dgm:styleLbl name="node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shade val="80000"/>
      </a:schemeClr>
      <a:schemeClr val="accent5">
        <a:tint val="7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/>
    <dgm:txEffectClrLst/>
  </dgm:styleLbl>
  <dgm:styleLbl name="ln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9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8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F425EA4-0FA9-4863-95C3-1F1583DA647D}" type="doc">
      <dgm:prSet loTypeId="urn:microsoft.com/office/officeart/2011/layout/CircleProcess" loCatId="process" qsTypeId="urn:microsoft.com/office/officeart/2005/8/quickstyle/simple2" qsCatId="simple" csTypeId="urn:microsoft.com/office/officeart/2005/8/colors/accent5_3" csCatId="accent5" phldr="1"/>
      <dgm:spPr/>
      <dgm:t>
        <a:bodyPr/>
        <a:lstStyle/>
        <a:p>
          <a:endParaRPr lang="en-US"/>
        </a:p>
      </dgm:t>
    </dgm:pt>
    <dgm:pt modelId="{04824BE9-7EB9-4D60-A923-831A54688A00}">
      <dgm:prSet/>
      <dgm:spPr/>
      <dgm:t>
        <a:bodyPr/>
        <a:lstStyle/>
        <a:p>
          <a:r>
            <a:rPr lang="en-US" dirty="0"/>
            <a:t>1837</a:t>
          </a:r>
        </a:p>
      </dgm:t>
    </dgm:pt>
    <dgm:pt modelId="{865BC876-4901-4EE5-978C-F3D2EF27B880}" type="parTrans" cxnId="{48452138-66C7-4EB0-A00B-2AF5C18D511A}">
      <dgm:prSet/>
      <dgm:spPr/>
      <dgm:t>
        <a:bodyPr/>
        <a:lstStyle/>
        <a:p>
          <a:endParaRPr lang="en-US"/>
        </a:p>
      </dgm:t>
    </dgm:pt>
    <dgm:pt modelId="{82050E97-EB25-4E05-AA90-0893206E745D}" type="sibTrans" cxnId="{48452138-66C7-4EB0-A00B-2AF5C18D511A}">
      <dgm:prSet/>
      <dgm:spPr/>
      <dgm:t>
        <a:bodyPr/>
        <a:lstStyle/>
        <a:p>
          <a:endParaRPr lang="en-US"/>
        </a:p>
      </dgm:t>
    </dgm:pt>
    <dgm:pt modelId="{3BA82114-8F9E-4377-BA62-33DCE0B8D98F}">
      <dgm:prSet/>
      <dgm:spPr/>
      <dgm:t>
        <a:bodyPr/>
        <a:lstStyle/>
        <a:p>
          <a:r>
            <a:rPr lang="en-US" dirty="0"/>
            <a:t>1853</a:t>
          </a:r>
        </a:p>
      </dgm:t>
    </dgm:pt>
    <dgm:pt modelId="{33AA2A99-D34B-4A46-8680-9161C8EA8BAA}" type="parTrans" cxnId="{8F578D80-FC33-4A70-86B1-5A96F9A39D06}">
      <dgm:prSet/>
      <dgm:spPr/>
      <dgm:t>
        <a:bodyPr/>
        <a:lstStyle/>
        <a:p>
          <a:endParaRPr lang="en-US"/>
        </a:p>
      </dgm:t>
    </dgm:pt>
    <dgm:pt modelId="{44DF9787-8079-4857-8099-0C032DF73D59}" type="sibTrans" cxnId="{8F578D80-FC33-4A70-86B1-5A96F9A39D06}">
      <dgm:prSet/>
      <dgm:spPr/>
      <dgm:t>
        <a:bodyPr/>
        <a:lstStyle/>
        <a:p>
          <a:endParaRPr lang="en-US"/>
        </a:p>
      </dgm:t>
    </dgm:pt>
    <dgm:pt modelId="{1BD5C8B2-719D-4A9B-BAB5-E468758CBBB2}">
      <dgm:prSet custT="1"/>
      <dgm:spPr/>
      <dgm:t>
        <a:bodyPr/>
        <a:lstStyle/>
        <a:p>
          <a:pPr algn="ctr"/>
          <a:r>
            <a:rPr lang="en-US" sz="1500" dirty="0"/>
            <a:t>The</a:t>
          </a:r>
          <a:r>
            <a:rPr lang="en-US" sz="1500" baseline="0" dirty="0"/>
            <a:t> Crimean War is declared lasting a total of 2 years and 5 months</a:t>
          </a:r>
          <a:endParaRPr lang="en-US" sz="1500" dirty="0"/>
        </a:p>
      </dgm:t>
    </dgm:pt>
    <dgm:pt modelId="{FDEF5993-0EF6-47D3-A927-F4A1BAC36B55}" type="parTrans" cxnId="{92974222-F1AB-45D4-80D2-2168EF0EC118}">
      <dgm:prSet/>
      <dgm:spPr/>
      <dgm:t>
        <a:bodyPr/>
        <a:lstStyle/>
        <a:p>
          <a:endParaRPr lang="en-US"/>
        </a:p>
      </dgm:t>
    </dgm:pt>
    <dgm:pt modelId="{A2829CDA-00F5-4735-933D-FEA573E49E97}" type="sibTrans" cxnId="{92974222-F1AB-45D4-80D2-2168EF0EC118}">
      <dgm:prSet/>
      <dgm:spPr/>
      <dgm:t>
        <a:bodyPr/>
        <a:lstStyle/>
        <a:p>
          <a:endParaRPr lang="en-US"/>
        </a:p>
      </dgm:t>
    </dgm:pt>
    <dgm:pt modelId="{7AE4D198-9DAE-4345-BDFE-6195C436FB8E}">
      <dgm:prSet custT="1"/>
      <dgm:spPr/>
      <dgm:t>
        <a:bodyPr/>
        <a:lstStyle/>
        <a:p>
          <a:pPr algn="ctr"/>
          <a:r>
            <a:rPr lang="en-US" sz="1500" dirty="0"/>
            <a:t>An Indian uprising results in the Indian Rebellion lasting 1 year and 6 months </a:t>
          </a:r>
        </a:p>
      </dgm:t>
    </dgm:pt>
    <dgm:pt modelId="{06024587-790C-4BA3-A3A8-29FFB785FBA8}" type="parTrans" cxnId="{25D03FB3-4EB1-49FE-BDEA-9397F3FB9186}">
      <dgm:prSet/>
      <dgm:spPr/>
      <dgm:t>
        <a:bodyPr/>
        <a:lstStyle/>
        <a:p>
          <a:endParaRPr lang="en-US"/>
        </a:p>
      </dgm:t>
    </dgm:pt>
    <dgm:pt modelId="{E4269B33-898F-4057-9C7B-6FD9D7123A3D}" type="sibTrans" cxnId="{25D03FB3-4EB1-49FE-BDEA-9397F3FB9186}">
      <dgm:prSet/>
      <dgm:spPr/>
      <dgm:t>
        <a:bodyPr/>
        <a:lstStyle/>
        <a:p>
          <a:endParaRPr lang="en-US"/>
        </a:p>
      </dgm:t>
    </dgm:pt>
    <dgm:pt modelId="{0EC7F129-FBEE-41F7-973F-FB36E9042B15}">
      <dgm:prSet/>
      <dgm:spPr/>
      <dgm:t>
        <a:bodyPr/>
        <a:lstStyle/>
        <a:p>
          <a:r>
            <a:rPr lang="en-US" dirty="0"/>
            <a:t>1899</a:t>
          </a:r>
        </a:p>
      </dgm:t>
    </dgm:pt>
    <dgm:pt modelId="{384C1090-EA9E-4FF9-B477-4CD6DEDBF803}" type="parTrans" cxnId="{F5FFA937-74EC-4583-9A24-695EF69B7EC0}">
      <dgm:prSet/>
      <dgm:spPr/>
      <dgm:t>
        <a:bodyPr/>
        <a:lstStyle/>
        <a:p>
          <a:endParaRPr lang="en-US"/>
        </a:p>
      </dgm:t>
    </dgm:pt>
    <dgm:pt modelId="{36483FF5-BE1E-4027-9DD4-788569780979}" type="sibTrans" cxnId="{F5FFA937-74EC-4583-9A24-695EF69B7EC0}">
      <dgm:prSet/>
      <dgm:spPr/>
      <dgm:t>
        <a:bodyPr/>
        <a:lstStyle/>
        <a:p>
          <a:endParaRPr lang="en-US"/>
        </a:p>
      </dgm:t>
    </dgm:pt>
    <dgm:pt modelId="{FD5B69B4-DA22-4999-96BE-329BBE1A9CB9}">
      <dgm:prSet custT="1"/>
      <dgm:spPr/>
      <dgm:t>
        <a:bodyPr/>
        <a:lstStyle/>
        <a:p>
          <a:pPr algn="ctr"/>
          <a:r>
            <a:rPr lang="en-US" sz="1500" baseline="0" dirty="0"/>
            <a:t>Britain and two Boer States declare the Second Boer War lasting 2 years and 7 months </a:t>
          </a:r>
          <a:endParaRPr lang="en-US" sz="1500" dirty="0"/>
        </a:p>
      </dgm:t>
    </dgm:pt>
    <dgm:pt modelId="{52FCD964-7AF0-4BCA-B26E-5AB157A27B7B}" type="parTrans" cxnId="{9CB988C8-EE23-4CFC-9107-98D114873318}">
      <dgm:prSet/>
      <dgm:spPr/>
      <dgm:t>
        <a:bodyPr/>
        <a:lstStyle/>
        <a:p>
          <a:endParaRPr lang="en-US"/>
        </a:p>
      </dgm:t>
    </dgm:pt>
    <dgm:pt modelId="{0DB6A175-3261-4CA0-96EB-C3F6B9789EDC}" type="sibTrans" cxnId="{9CB988C8-EE23-4CFC-9107-98D114873318}">
      <dgm:prSet/>
      <dgm:spPr/>
      <dgm:t>
        <a:bodyPr/>
        <a:lstStyle/>
        <a:p>
          <a:endParaRPr lang="en-US"/>
        </a:p>
      </dgm:t>
    </dgm:pt>
    <dgm:pt modelId="{40C64BFB-BB6D-4785-94A9-1A0D352CD821}">
      <dgm:prSet/>
      <dgm:spPr/>
      <dgm:t>
        <a:bodyPr/>
        <a:lstStyle/>
        <a:p>
          <a:r>
            <a:rPr lang="en-US" dirty="0"/>
            <a:t>1901</a:t>
          </a:r>
        </a:p>
      </dgm:t>
    </dgm:pt>
    <dgm:pt modelId="{CB8396A8-0977-4BD8-9635-31F689F140F0}" type="parTrans" cxnId="{AB972708-C27B-4B6E-8169-16BC1E7DFE0B}">
      <dgm:prSet/>
      <dgm:spPr/>
      <dgm:t>
        <a:bodyPr/>
        <a:lstStyle/>
        <a:p>
          <a:endParaRPr lang="en-US"/>
        </a:p>
      </dgm:t>
    </dgm:pt>
    <dgm:pt modelId="{7DD20693-36DC-4A5F-85A1-DE4DD4C4F473}" type="sibTrans" cxnId="{AB972708-C27B-4B6E-8169-16BC1E7DFE0B}">
      <dgm:prSet/>
      <dgm:spPr/>
      <dgm:t>
        <a:bodyPr/>
        <a:lstStyle/>
        <a:p>
          <a:endParaRPr lang="en-US"/>
        </a:p>
      </dgm:t>
    </dgm:pt>
    <dgm:pt modelId="{23B12B39-4EC6-48CD-8342-86B433559E05}">
      <dgm:prSet custT="1"/>
      <dgm:spPr/>
      <dgm:t>
        <a:bodyPr/>
        <a:lstStyle/>
        <a:p>
          <a:pPr algn="ctr"/>
          <a:r>
            <a:rPr lang="en-US" sz="1500" dirty="0"/>
            <a:t>Queen</a:t>
          </a:r>
          <a:r>
            <a:rPr lang="en-US" sz="1500" baseline="0" dirty="0"/>
            <a:t> Victoria dies</a:t>
          </a:r>
        </a:p>
        <a:p>
          <a:pPr algn="ctr"/>
          <a:r>
            <a:rPr lang="en-US" sz="1500" baseline="0" dirty="0"/>
            <a:t> aged 81 </a:t>
          </a:r>
          <a:endParaRPr lang="en-US" sz="1500" dirty="0"/>
        </a:p>
      </dgm:t>
    </dgm:pt>
    <dgm:pt modelId="{97EEE26A-7613-48FB-B988-54C9A0E17640}" type="parTrans" cxnId="{031F5EE6-536F-4EC8-A5BA-33E6FA248CD3}">
      <dgm:prSet/>
      <dgm:spPr/>
      <dgm:t>
        <a:bodyPr/>
        <a:lstStyle/>
        <a:p>
          <a:endParaRPr lang="en-US"/>
        </a:p>
      </dgm:t>
    </dgm:pt>
    <dgm:pt modelId="{02A4951B-B606-4127-B2DB-BF69F82655CB}" type="sibTrans" cxnId="{031F5EE6-536F-4EC8-A5BA-33E6FA248CD3}">
      <dgm:prSet/>
      <dgm:spPr/>
      <dgm:t>
        <a:bodyPr/>
        <a:lstStyle/>
        <a:p>
          <a:endParaRPr lang="en-US"/>
        </a:p>
      </dgm:t>
    </dgm:pt>
    <dgm:pt modelId="{8514A0AB-6D40-440F-BC32-08D2F16CFF4D}">
      <dgm:prSet custT="1"/>
      <dgm:spPr/>
      <dgm:t>
        <a:bodyPr/>
        <a:lstStyle/>
        <a:p>
          <a:pPr algn="ctr"/>
          <a:r>
            <a:rPr lang="en-US" sz="1500"/>
            <a:t>Queen Victoria is crowned Queen of the United Kingdom of Great Britain &amp; Ireland</a:t>
          </a:r>
          <a:endParaRPr lang="en-US" sz="1500" u="none" dirty="0"/>
        </a:p>
      </dgm:t>
    </dgm:pt>
    <dgm:pt modelId="{2CAC6E7E-BFF3-4E0B-9BDD-BF150B36C84C}" type="sibTrans" cxnId="{E4290CF1-F7B4-4011-AF4E-51F168AF0071}">
      <dgm:prSet/>
      <dgm:spPr/>
      <dgm:t>
        <a:bodyPr/>
        <a:lstStyle/>
        <a:p>
          <a:endParaRPr lang="en-US"/>
        </a:p>
      </dgm:t>
    </dgm:pt>
    <dgm:pt modelId="{A7F567D4-1435-43A2-BB9C-C9A7DA66A7D9}" type="parTrans" cxnId="{E4290CF1-F7B4-4011-AF4E-51F168AF0071}">
      <dgm:prSet/>
      <dgm:spPr/>
      <dgm:t>
        <a:bodyPr/>
        <a:lstStyle/>
        <a:p>
          <a:endParaRPr lang="en-US"/>
        </a:p>
      </dgm:t>
    </dgm:pt>
    <dgm:pt modelId="{E52BE8A1-F1F8-448F-91C3-318DD96FF143}">
      <dgm:prSet/>
      <dgm:spPr/>
      <dgm:t>
        <a:bodyPr/>
        <a:lstStyle/>
        <a:p>
          <a:r>
            <a:rPr lang="en-US" dirty="0"/>
            <a:t>1857</a:t>
          </a:r>
        </a:p>
      </dgm:t>
    </dgm:pt>
    <dgm:pt modelId="{C30DE328-725B-4943-8ED3-F159E613462D}" type="sibTrans" cxnId="{D3FE041C-E472-4352-8148-EA75B043106C}">
      <dgm:prSet/>
      <dgm:spPr/>
      <dgm:t>
        <a:bodyPr/>
        <a:lstStyle/>
        <a:p>
          <a:endParaRPr lang="en-US"/>
        </a:p>
      </dgm:t>
    </dgm:pt>
    <dgm:pt modelId="{D0D116B7-7747-479B-9D74-B513864CD302}" type="parTrans" cxnId="{D3FE041C-E472-4352-8148-EA75B043106C}">
      <dgm:prSet/>
      <dgm:spPr/>
      <dgm:t>
        <a:bodyPr/>
        <a:lstStyle/>
        <a:p>
          <a:endParaRPr lang="en-US"/>
        </a:p>
      </dgm:t>
    </dgm:pt>
    <dgm:pt modelId="{E402F5B9-2328-405D-A3BC-426A9777F47E}" type="pres">
      <dgm:prSet presAssocID="{8F425EA4-0FA9-4863-95C3-1F1583DA647D}" presName="Name0" presStyleCnt="0">
        <dgm:presLayoutVars>
          <dgm:chMax val="11"/>
          <dgm:chPref val="11"/>
          <dgm:dir/>
          <dgm:resizeHandles/>
        </dgm:presLayoutVars>
      </dgm:prSet>
      <dgm:spPr/>
    </dgm:pt>
    <dgm:pt modelId="{395AA517-3315-4DFC-B59C-5A4A37A902A0}" type="pres">
      <dgm:prSet presAssocID="{40C64BFB-BB6D-4785-94A9-1A0D352CD821}" presName="Accent5" presStyleCnt="0"/>
      <dgm:spPr/>
    </dgm:pt>
    <dgm:pt modelId="{02F01E62-E190-4BD9-B122-D8ED2522496B}" type="pres">
      <dgm:prSet presAssocID="{40C64BFB-BB6D-4785-94A9-1A0D352CD821}" presName="Accent" presStyleLbl="node1" presStyleIdx="0" presStyleCnt="5"/>
      <dgm:spPr/>
    </dgm:pt>
    <dgm:pt modelId="{E9801843-78C0-4D39-AD50-8A4D4F10083F}" type="pres">
      <dgm:prSet presAssocID="{40C64BFB-BB6D-4785-94A9-1A0D352CD821}" presName="ParentBackground5" presStyleCnt="0"/>
      <dgm:spPr/>
    </dgm:pt>
    <dgm:pt modelId="{DB8BCB44-1DA0-4ABA-A566-BE2EB05B6EBB}" type="pres">
      <dgm:prSet presAssocID="{40C64BFB-BB6D-4785-94A9-1A0D352CD821}" presName="ParentBackground" presStyleLbl="fgAcc1" presStyleIdx="0" presStyleCnt="5"/>
      <dgm:spPr/>
    </dgm:pt>
    <dgm:pt modelId="{8A39C18D-ABDF-4CDA-98A6-B05AE77E51BB}" type="pres">
      <dgm:prSet presAssocID="{40C64BFB-BB6D-4785-94A9-1A0D352CD821}" presName="Child5" presStyleLbl="revTx" presStyleIdx="0" presStyleCnt="5">
        <dgm:presLayoutVars>
          <dgm:chMax val="0"/>
          <dgm:chPref val="0"/>
          <dgm:bulletEnabled val="1"/>
        </dgm:presLayoutVars>
      </dgm:prSet>
      <dgm:spPr/>
    </dgm:pt>
    <dgm:pt modelId="{504780A9-D01A-45F4-A4EF-0D05D7E8C11C}" type="pres">
      <dgm:prSet presAssocID="{40C64BFB-BB6D-4785-94A9-1A0D352CD821}" presName="Parent5" presStyleLbl="revTx" presStyleIdx="0" presStyleCnt="5">
        <dgm:presLayoutVars>
          <dgm:chMax val="1"/>
          <dgm:chPref val="1"/>
          <dgm:bulletEnabled val="1"/>
        </dgm:presLayoutVars>
      </dgm:prSet>
      <dgm:spPr/>
    </dgm:pt>
    <dgm:pt modelId="{7FCB0431-F0FA-417D-8F4D-AF02D807E2F2}" type="pres">
      <dgm:prSet presAssocID="{0EC7F129-FBEE-41F7-973F-FB36E9042B15}" presName="Accent4" presStyleCnt="0"/>
      <dgm:spPr/>
    </dgm:pt>
    <dgm:pt modelId="{BBA9DA81-F6CA-458E-BFB4-1AC18FF98044}" type="pres">
      <dgm:prSet presAssocID="{0EC7F129-FBEE-41F7-973F-FB36E9042B15}" presName="Accent" presStyleLbl="node1" presStyleIdx="1" presStyleCnt="5"/>
      <dgm:spPr/>
    </dgm:pt>
    <dgm:pt modelId="{D9EB3B4E-8BF5-4476-9BD0-D411BE87EFD8}" type="pres">
      <dgm:prSet presAssocID="{0EC7F129-FBEE-41F7-973F-FB36E9042B15}" presName="ParentBackground4" presStyleCnt="0"/>
      <dgm:spPr/>
    </dgm:pt>
    <dgm:pt modelId="{5BF5BD22-2F91-4CDD-8DC3-CBD17908243B}" type="pres">
      <dgm:prSet presAssocID="{0EC7F129-FBEE-41F7-973F-FB36E9042B15}" presName="ParentBackground" presStyleLbl="fgAcc1" presStyleIdx="1" presStyleCnt="5"/>
      <dgm:spPr/>
    </dgm:pt>
    <dgm:pt modelId="{300DDC35-093B-460D-A48B-3F7DBB04D7CC}" type="pres">
      <dgm:prSet presAssocID="{0EC7F129-FBEE-41F7-973F-FB36E9042B15}" presName="Child4" presStyleLbl="revTx" presStyleIdx="1" presStyleCnt="5">
        <dgm:presLayoutVars>
          <dgm:chMax val="0"/>
          <dgm:chPref val="0"/>
          <dgm:bulletEnabled val="1"/>
        </dgm:presLayoutVars>
      </dgm:prSet>
      <dgm:spPr/>
    </dgm:pt>
    <dgm:pt modelId="{0877C23F-F970-4049-B3B0-5AE79C48140E}" type="pres">
      <dgm:prSet presAssocID="{0EC7F129-FBEE-41F7-973F-FB36E9042B15}" presName="Parent4" presStyleLbl="revTx" presStyleIdx="1" presStyleCnt="5">
        <dgm:presLayoutVars>
          <dgm:chMax val="1"/>
          <dgm:chPref val="1"/>
          <dgm:bulletEnabled val="1"/>
        </dgm:presLayoutVars>
      </dgm:prSet>
      <dgm:spPr/>
    </dgm:pt>
    <dgm:pt modelId="{E0AB71FC-0F1C-4668-80A5-00663EA5EA6B}" type="pres">
      <dgm:prSet presAssocID="{E52BE8A1-F1F8-448F-91C3-318DD96FF143}" presName="Accent3" presStyleCnt="0"/>
      <dgm:spPr/>
    </dgm:pt>
    <dgm:pt modelId="{7FE8BA6A-3533-4BA2-AD39-51100A9B10B5}" type="pres">
      <dgm:prSet presAssocID="{E52BE8A1-F1F8-448F-91C3-318DD96FF143}" presName="Accent" presStyleLbl="node1" presStyleIdx="2" presStyleCnt="5"/>
      <dgm:spPr/>
    </dgm:pt>
    <dgm:pt modelId="{7263FBC7-427E-4D22-9BB3-E85BBACB4A11}" type="pres">
      <dgm:prSet presAssocID="{E52BE8A1-F1F8-448F-91C3-318DD96FF143}" presName="ParentBackground3" presStyleCnt="0"/>
      <dgm:spPr/>
    </dgm:pt>
    <dgm:pt modelId="{C961EFC6-EAF2-489E-88CC-B8026A7E1067}" type="pres">
      <dgm:prSet presAssocID="{E52BE8A1-F1F8-448F-91C3-318DD96FF143}" presName="ParentBackground" presStyleLbl="fgAcc1" presStyleIdx="2" presStyleCnt="5"/>
      <dgm:spPr/>
    </dgm:pt>
    <dgm:pt modelId="{D2859884-C61E-48B3-A5B2-B7DFFCC94987}" type="pres">
      <dgm:prSet presAssocID="{E52BE8A1-F1F8-448F-91C3-318DD96FF143}" presName="Child3" presStyleLbl="revTx" presStyleIdx="2" presStyleCnt="5">
        <dgm:presLayoutVars>
          <dgm:chMax val="0"/>
          <dgm:chPref val="0"/>
          <dgm:bulletEnabled val="1"/>
        </dgm:presLayoutVars>
      </dgm:prSet>
      <dgm:spPr/>
    </dgm:pt>
    <dgm:pt modelId="{A421BA79-82C4-40F6-911B-1DF0E50DB12C}" type="pres">
      <dgm:prSet presAssocID="{E52BE8A1-F1F8-448F-91C3-318DD96FF143}" presName="Parent3" presStyleLbl="revTx" presStyleIdx="2" presStyleCnt="5">
        <dgm:presLayoutVars>
          <dgm:chMax val="1"/>
          <dgm:chPref val="1"/>
          <dgm:bulletEnabled val="1"/>
        </dgm:presLayoutVars>
      </dgm:prSet>
      <dgm:spPr/>
    </dgm:pt>
    <dgm:pt modelId="{B85D6257-F402-4477-A632-C02EED46CB4E}" type="pres">
      <dgm:prSet presAssocID="{3BA82114-8F9E-4377-BA62-33DCE0B8D98F}" presName="Accent2" presStyleCnt="0"/>
      <dgm:spPr/>
    </dgm:pt>
    <dgm:pt modelId="{559B5E65-C3E8-45F0-AFA2-CDBC24F75667}" type="pres">
      <dgm:prSet presAssocID="{3BA82114-8F9E-4377-BA62-33DCE0B8D98F}" presName="Accent" presStyleLbl="node1" presStyleIdx="3" presStyleCnt="5"/>
      <dgm:spPr/>
    </dgm:pt>
    <dgm:pt modelId="{F8B87677-F6AA-41EB-9AAA-1C86DBDBB127}" type="pres">
      <dgm:prSet presAssocID="{3BA82114-8F9E-4377-BA62-33DCE0B8D98F}" presName="ParentBackground2" presStyleCnt="0"/>
      <dgm:spPr/>
    </dgm:pt>
    <dgm:pt modelId="{9273F23B-E12B-47E2-BA01-913894E36B12}" type="pres">
      <dgm:prSet presAssocID="{3BA82114-8F9E-4377-BA62-33DCE0B8D98F}" presName="ParentBackground" presStyleLbl="fgAcc1" presStyleIdx="3" presStyleCnt="5"/>
      <dgm:spPr/>
    </dgm:pt>
    <dgm:pt modelId="{68E1266E-7DAC-4C0C-A4A6-F46EA86A43C4}" type="pres">
      <dgm:prSet presAssocID="{3BA82114-8F9E-4377-BA62-33DCE0B8D98F}" presName="Child2" presStyleLbl="revTx" presStyleIdx="3" presStyleCnt="5">
        <dgm:presLayoutVars>
          <dgm:chMax val="0"/>
          <dgm:chPref val="0"/>
          <dgm:bulletEnabled val="1"/>
        </dgm:presLayoutVars>
      </dgm:prSet>
      <dgm:spPr/>
    </dgm:pt>
    <dgm:pt modelId="{079539E4-D233-4ED3-B9EF-F387685BAA27}" type="pres">
      <dgm:prSet presAssocID="{3BA82114-8F9E-4377-BA62-33DCE0B8D98F}" presName="Parent2" presStyleLbl="revTx" presStyleIdx="3" presStyleCnt="5">
        <dgm:presLayoutVars>
          <dgm:chMax val="1"/>
          <dgm:chPref val="1"/>
          <dgm:bulletEnabled val="1"/>
        </dgm:presLayoutVars>
      </dgm:prSet>
      <dgm:spPr/>
    </dgm:pt>
    <dgm:pt modelId="{0DA48D33-8380-441A-9559-1897D1E87DD9}" type="pres">
      <dgm:prSet presAssocID="{04824BE9-7EB9-4D60-A923-831A54688A00}" presName="Accent1" presStyleCnt="0"/>
      <dgm:spPr/>
    </dgm:pt>
    <dgm:pt modelId="{26413B86-8CF2-43B5-8C81-6AE67065D8DC}" type="pres">
      <dgm:prSet presAssocID="{04824BE9-7EB9-4D60-A923-831A54688A00}" presName="Accent" presStyleLbl="node1" presStyleIdx="4" presStyleCnt="5"/>
      <dgm:spPr/>
    </dgm:pt>
    <dgm:pt modelId="{40259D10-2DB7-4E8E-9826-BB16BC5C0B2A}" type="pres">
      <dgm:prSet presAssocID="{04824BE9-7EB9-4D60-A923-831A54688A00}" presName="ParentBackground1" presStyleCnt="0"/>
      <dgm:spPr/>
    </dgm:pt>
    <dgm:pt modelId="{5C6853D9-B6E6-4639-88BA-AEA50E660ABD}" type="pres">
      <dgm:prSet presAssocID="{04824BE9-7EB9-4D60-A923-831A54688A00}" presName="ParentBackground" presStyleLbl="fgAcc1" presStyleIdx="4" presStyleCnt="5"/>
      <dgm:spPr/>
    </dgm:pt>
    <dgm:pt modelId="{E4AF3E42-03CD-400E-89C2-EF232A3DFD86}" type="pres">
      <dgm:prSet presAssocID="{04824BE9-7EB9-4D60-A923-831A54688A00}" presName="Child1" presStyleLbl="revTx" presStyleIdx="4" presStyleCnt="5">
        <dgm:presLayoutVars>
          <dgm:chMax val="0"/>
          <dgm:chPref val="0"/>
          <dgm:bulletEnabled val="1"/>
        </dgm:presLayoutVars>
      </dgm:prSet>
      <dgm:spPr/>
    </dgm:pt>
    <dgm:pt modelId="{01BE4E47-E566-4150-A754-7C41E292C596}" type="pres">
      <dgm:prSet presAssocID="{04824BE9-7EB9-4D60-A923-831A54688A00}" presName="Parent1" presStyleLbl="revTx" presStyleIdx="4" presStyleCnt="5">
        <dgm:presLayoutVars>
          <dgm:chMax val="1"/>
          <dgm:chPref val="1"/>
          <dgm:bulletEnabled val="1"/>
        </dgm:presLayoutVars>
      </dgm:prSet>
      <dgm:spPr/>
    </dgm:pt>
  </dgm:ptLst>
  <dgm:cxnLst>
    <dgm:cxn modelId="{AB972708-C27B-4B6E-8169-16BC1E7DFE0B}" srcId="{8F425EA4-0FA9-4863-95C3-1F1583DA647D}" destId="{40C64BFB-BB6D-4785-94A9-1A0D352CD821}" srcOrd="4" destOrd="0" parTransId="{CB8396A8-0977-4BD8-9635-31F689F140F0}" sibTransId="{7DD20693-36DC-4A5F-85A1-DE4DD4C4F473}"/>
    <dgm:cxn modelId="{D3FE041C-E472-4352-8148-EA75B043106C}" srcId="{8F425EA4-0FA9-4863-95C3-1F1583DA647D}" destId="{E52BE8A1-F1F8-448F-91C3-318DD96FF143}" srcOrd="2" destOrd="0" parTransId="{D0D116B7-7747-479B-9D74-B513864CD302}" sibTransId="{C30DE328-725B-4943-8ED3-F159E613462D}"/>
    <dgm:cxn modelId="{92974222-F1AB-45D4-80D2-2168EF0EC118}" srcId="{3BA82114-8F9E-4377-BA62-33DCE0B8D98F}" destId="{1BD5C8B2-719D-4A9B-BAB5-E468758CBBB2}" srcOrd="0" destOrd="0" parTransId="{FDEF5993-0EF6-47D3-A927-F4A1BAC36B55}" sibTransId="{A2829CDA-00F5-4735-933D-FEA573E49E97}"/>
    <dgm:cxn modelId="{F5FFA937-74EC-4583-9A24-695EF69B7EC0}" srcId="{8F425EA4-0FA9-4863-95C3-1F1583DA647D}" destId="{0EC7F129-FBEE-41F7-973F-FB36E9042B15}" srcOrd="3" destOrd="0" parTransId="{384C1090-EA9E-4FF9-B477-4CD6DEDBF803}" sibTransId="{36483FF5-BE1E-4027-9DD4-788569780979}"/>
    <dgm:cxn modelId="{48452138-66C7-4EB0-A00B-2AF5C18D511A}" srcId="{8F425EA4-0FA9-4863-95C3-1F1583DA647D}" destId="{04824BE9-7EB9-4D60-A923-831A54688A00}" srcOrd="0" destOrd="0" parTransId="{865BC876-4901-4EE5-978C-F3D2EF27B880}" sibTransId="{82050E97-EB25-4E05-AA90-0893206E745D}"/>
    <dgm:cxn modelId="{C9633143-4C37-4A15-83B1-F0CA15E53C5A}" type="presOf" srcId="{04824BE9-7EB9-4D60-A923-831A54688A00}" destId="{5C6853D9-B6E6-4639-88BA-AEA50E660ABD}" srcOrd="0" destOrd="0" presId="urn:microsoft.com/office/officeart/2011/layout/CircleProcess"/>
    <dgm:cxn modelId="{C2AFFE49-8324-4CD1-B4E4-8F485B7A9F36}" type="presOf" srcId="{E52BE8A1-F1F8-448F-91C3-318DD96FF143}" destId="{A421BA79-82C4-40F6-911B-1DF0E50DB12C}" srcOrd="1" destOrd="0" presId="urn:microsoft.com/office/officeart/2011/layout/CircleProcess"/>
    <dgm:cxn modelId="{8C1B264D-11B7-486C-A754-86F22614161F}" type="presOf" srcId="{E52BE8A1-F1F8-448F-91C3-318DD96FF143}" destId="{C961EFC6-EAF2-489E-88CC-B8026A7E1067}" srcOrd="0" destOrd="0" presId="urn:microsoft.com/office/officeart/2011/layout/CircleProcess"/>
    <dgm:cxn modelId="{D1A15D53-D005-41C4-A93A-CB37802CB6D7}" type="presOf" srcId="{8514A0AB-6D40-440F-BC32-08D2F16CFF4D}" destId="{E4AF3E42-03CD-400E-89C2-EF232A3DFD86}" srcOrd="0" destOrd="0" presId="urn:microsoft.com/office/officeart/2011/layout/CircleProcess"/>
    <dgm:cxn modelId="{76D0E077-886F-4723-BC47-3317F410AC49}" type="presOf" srcId="{04824BE9-7EB9-4D60-A923-831A54688A00}" destId="{01BE4E47-E566-4150-A754-7C41E292C596}" srcOrd="1" destOrd="0" presId="urn:microsoft.com/office/officeart/2011/layout/CircleProcess"/>
    <dgm:cxn modelId="{E6948979-2132-4652-A324-F17083365A80}" type="presOf" srcId="{1BD5C8B2-719D-4A9B-BAB5-E468758CBBB2}" destId="{68E1266E-7DAC-4C0C-A4A6-F46EA86A43C4}" srcOrd="0" destOrd="0" presId="urn:microsoft.com/office/officeart/2011/layout/CircleProcess"/>
    <dgm:cxn modelId="{8F578D80-FC33-4A70-86B1-5A96F9A39D06}" srcId="{8F425EA4-0FA9-4863-95C3-1F1583DA647D}" destId="{3BA82114-8F9E-4377-BA62-33DCE0B8D98F}" srcOrd="1" destOrd="0" parTransId="{33AA2A99-D34B-4A46-8680-9161C8EA8BAA}" sibTransId="{44DF9787-8079-4857-8099-0C032DF73D59}"/>
    <dgm:cxn modelId="{175A3C90-D535-4275-8DFF-95C646CDEB3C}" type="presOf" srcId="{23B12B39-4EC6-48CD-8342-86B433559E05}" destId="{8A39C18D-ABDF-4CDA-98A6-B05AE77E51BB}" srcOrd="0" destOrd="0" presId="urn:microsoft.com/office/officeart/2011/layout/CircleProcess"/>
    <dgm:cxn modelId="{25D03FB3-4EB1-49FE-BDEA-9397F3FB9186}" srcId="{E52BE8A1-F1F8-448F-91C3-318DD96FF143}" destId="{7AE4D198-9DAE-4345-BDFE-6195C436FB8E}" srcOrd="0" destOrd="0" parTransId="{06024587-790C-4BA3-A3A8-29FFB785FBA8}" sibTransId="{E4269B33-898F-4057-9C7B-6FD9D7123A3D}"/>
    <dgm:cxn modelId="{57E10CC7-EA0A-4D30-93AB-F74659325C0A}" type="presOf" srcId="{40C64BFB-BB6D-4785-94A9-1A0D352CD821}" destId="{DB8BCB44-1DA0-4ABA-A566-BE2EB05B6EBB}" srcOrd="0" destOrd="0" presId="urn:microsoft.com/office/officeart/2011/layout/CircleProcess"/>
    <dgm:cxn modelId="{9CB988C8-EE23-4CFC-9107-98D114873318}" srcId="{0EC7F129-FBEE-41F7-973F-FB36E9042B15}" destId="{FD5B69B4-DA22-4999-96BE-329BBE1A9CB9}" srcOrd="0" destOrd="0" parTransId="{52FCD964-7AF0-4BCA-B26E-5AB157A27B7B}" sibTransId="{0DB6A175-3261-4CA0-96EB-C3F6B9789EDC}"/>
    <dgm:cxn modelId="{723B40CF-90DD-4ED1-9784-58908DE7897B}" type="presOf" srcId="{8F425EA4-0FA9-4863-95C3-1F1583DA647D}" destId="{E402F5B9-2328-405D-A3BC-426A9777F47E}" srcOrd="0" destOrd="0" presId="urn:microsoft.com/office/officeart/2011/layout/CircleProcess"/>
    <dgm:cxn modelId="{BBCA4BD0-2B9F-475F-9250-1FC90C446D71}" type="presOf" srcId="{40C64BFB-BB6D-4785-94A9-1A0D352CD821}" destId="{504780A9-D01A-45F4-A4EF-0D05D7E8C11C}" srcOrd="1" destOrd="0" presId="urn:microsoft.com/office/officeart/2011/layout/CircleProcess"/>
    <dgm:cxn modelId="{2B1B60E3-5929-472C-8D6D-A18447B164A0}" type="presOf" srcId="{3BA82114-8F9E-4377-BA62-33DCE0B8D98F}" destId="{079539E4-D233-4ED3-B9EF-F387685BAA27}" srcOrd="1" destOrd="0" presId="urn:microsoft.com/office/officeart/2011/layout/CircleProcess"/>
    <dgm:cxn modelId="{031F5EE6-536F-4EC8-A5BA-33E6FA248CD3}" srcId="{40C64BFB-BB6D-4785-94A9-1A0D352CD821}" destId="{23B12B39-4EC6-48CD-8342-86B433559E05}" srcOrd="0" destOrd="0" parTransId="{97EEE26A-7613-48FB-B988-54C9A0E17640}" sibTransId="{02A4951B-B606-4127-B2DB-BF69F82655CB}"/>
    <dgm:cxn modelId="{727DDCE6-23C3-4F9A-9214-EFA6F3B1EB61}" type="presOf" srcId="{3BA82114-8F9E-4377-BA62-33DCE0B8D98F}" destId="{9273F23B-E12B-47E2-BA01-913894E36B12}" srcOrd="0" destOrd="0" presId="urn:microsoft.com/office/officeart/2011/layout/CircleProcess"/>
    <dgm:cxn modelId="{2039E1E8-64A9-4606-9B9F-35732363187A}" type="presOf" srcId="{7AE4D198-9DAE-4345-BDFE-6195C436FB8E}" destId="{D2859884-C61E-48B3-A5B2-B7DFFCC94987}" srcOrd="0" destOrd="0" presId="urn:microsoft.com/office/officeart/2011/layout/CircleProcess"/>
    <dgm:cxn modelId="{C06BB7EE-8E1F-4977-A595-AAC65B1D1E9D}" type="presOf" srcId="{0EC7F129-FBEE-41F7-973F-FB36E9042B15}" destId="{5BF5BD22-2F91-4CDD-8DC3-CBD17908243B}" srcOrd="0" destOrd="0" presId="urn:microsoft.com/office/officeart/2011/layout/CircleProcess"/>
    <dgm:cxn modelId="{E4290CF1-F7B4-4011-AF4E-51F168AF0071}" srcId="{04824BE9-7EB9-4D60-A923-831A54688A00}" destId="{8514A0AB-6D40-440F-BC32-08D2F16CFF4D}" srcOrd="0" destOrd="0" parTransId="{A7F567D4-1435-43A2-BB9C-C9A7DA66A7D9}" sibTransId="{2CAC6E7E-BFF3-4E0B-9BDD-BF150B36C84C}"/>
    <dgm:cxn modelId="{1B4801F2-7D9B-4237-BAD5-930C176E4F35}" type="presOf" srcId="{0EC7F129-FBEE-41F7-973F-FB36E9042B15}" destId="{0877C23F-F970-4049-B3B0-5AE79C48140E}" srcOrd="1" destOrd="0" presId="urn:microsoft.com/office/officeart/2011/layout/CircleProcess"/>
    <dgm:cxn modelId="{A45BADFE-CB8C-40CF-84E3-155379D42956}" type="presOf" srcId="{FD5B69B4-DA22-4999-96BE-329BBE1A9CB9}" destId="{300DDC35-093B-460D-A48B-3F7DBB04D7CC}" srcOrd="0" destOrd="0" presId="urn:microsoft.com/office/officeart/2011/layout/CircleProcess"/>
    <dgm:cxn modelId="{B678FFDE-BAD5-4176-B8ED-A9C9F6BB884E}" type="presParOf" srcId="{E402F5B9-2328-405D-A3BC-426A9777F47E}" destId="{395AA517-3315-4DFC-B59C-5A4A37A902A0}" srcOrd="0" destOrd="0" presId="urn:microsoft.com/office/officeart/2011/layout/CircleProcess"/>
    <dgm:cxn modelId="{2DA8CA08-E3B6-4CE3-9FDB-CEDEDEBE47F1}" type="presParOf" srcId="{395AA517-3315-4DFC-B59C-5A4A37A902A0}" destId="{02F01E62-E190-4BD9-B122-D8ED2522496B}" srcOrd="0" destOrd="0" presId="urn:microsoft.com/office/officeart/2011/layout/CircleProcess"/>
    <dgm:cxn modelId="{4D94BCB2-4665-42DA-AB27-9EAA21823CA0}" type="presParOf" srcId="{E402F5B9-2328-405D-A3BC-426A9777F47E}" destId="{E9801843-78C0-4D39-AD50-8A4D4F10083F}" srcOrd="1" destOrd="0" presId="urn:microsoft.com/office/officeart/2011/layout/CircleProcess"/>
    <dgm:cxn modelId="{64E02D71-C8BE-4FAF-B8AA-F10FA4186540}" type="presParOf" srcId="{E9801843-78C0-4D39-AD50-8A4D4F10083F}" destId="{DB8BCB44-1DA0-4ABA-A566-BE2EB05B6EBB}" srcOrd="0" destOrd="0" presId="urn:microsoft.com/office/officeart/2011/layout/CircleProcess"/>
    <dgm:cxn modelId="{BB538A15-6FE4-4FD3-8C55-CCFD05ACD304}" type="presParOf" srcId="{E402F5B9-2328-405D-A3BC-426A9777F47E}" destId="{8A39C18D-ABDF-4CDA-98A6-B05AE77E51BB}" srcOrd="2" destOrd="0" presId="urn:microsoft.com/office/officeart/2011/layout/CircleProcess"/>
    <dgm:cxn modelId="{E3D9EE4E-F8CF-49C4-A9D1-D8344E826AAC}" type="presParOf" srcId="{E402F5B9-2328-405D-A3BC-426A9777F47E}" destId="{504780A9-D01A-45F4-A4EF-0D05D7E8C11C}" srcOrd="3" destOrd="0" presId="urn:microsoft.com/office/officeart/2011/layout/CircleProcess"/>
    <dgm:cxn modelId="{403802DC-5176-4813-82AE-E6EF607ED681}" type="presParOf" srcId="{E402F5B9-2328-405D-A3BC-426A9777F47E}" destId="{7FCB0431-F0FA-417D-8F4D-AF02D807E2F2}" srcOrd="4" destOrd="0" presId="urn:microsoft.com/office/officeart/2011/layout/CircleProcess"/>
    <dgm:cxn modelId="{9D703DBC-470C-4421-8952-BC87FA1325F2}" type="presParOf" srcId="{7FCB0431-F0FA-417D-8F4D-AF02D807E2F2}" destId="{BBA9DA81-F6CA-458E-BFB4-1AC18FF98044}" srcOrd="0" destOrd="0" presId="urn:microsoft.com/office/officeart/2011/layout/CircleProcess"/>
    <dgm:cxn modelId="{B5722CF4-6D53-47A3-9AD8-FFC560265F50}" type="presParOf" srcId="{E402F5B9-2328-405D-A3BC-426A9777F47E}" destId="{D9EB3B4E-8BF5-4476-9BD0-D411BE87EFD8}" srcOrd="5" destOrd="0" presId="urn:microsoft.com/office/officeart/2011/layout/CircleProcess"/>
    <dgm:cxn modelId="{03F65916-7438-42ED-A9B3-6542B982AD3D}" type="presParOf" srcId="{D9EB3B4E-8BF5-4476-9BD0-D411BE87EFD8}" destId="{5BF5BD22-2F91-4CDD-8DC3-CBD17908243B}" srcOrd="0" destOrd="0" presId="urn:microsoft.com/office/officeart/2011/layout/CircleProcess"/>
    <dgm:cxn modelId="{55B2E449-1753-4C87-A362-1EAF39ABDC6A}" type="presParOf" srcId="{E402F5B9-2328-405D-A3BC-426A9777F47E}" destId="{300DDC35-093B-460D-A48B-3F7DBB04D7CC}" srcOrd="6" destOrd="0" presId="urn:microsoft.com/office/officeart/2011/layout/CircleProcess"/>
    <dgm:cxn modelId="{9CF1EAE4-E36E-4A79-9621-95ED6FA3C514}" type="presParOf" srcId="{E402F5B9-2328-405D-A3BC-426A9777F47E}" destId="{0877C23F-F970-4049-B3B0-5AE79C48140E}" srcOrd="7" destOrd="0" presId="urn:microsoft.com/office/officeart/2011/layout/CircleProcess"/>
    <dgm:cxn modelId="{7446FDF5-87AD-4623-86F9-01B6A50AD851}" type="presParOf" srcId="{E402F5B9-2328-405D-A3BC-426A9777F47E}" destId="{E0AB71FC-0F1C-4668-80A5-00663EA5EA6B}" srcOrd="8" destOrd="0" presId="urn:microsoft.com/office/officeart/2011/layout/CircleProcess"/>
    <dgm:cxn modelId="{053B0513-3B66-4F76-B973-6A64BA0C38E8}" type="presParOf" srcId="{E0AB71FC-0F1C-4668-80A5-00663EA5EA6B}" destId="{7FE8BA6A-3533-4BA2-AD39-51100A9B10B5}" srcOrd="0" destOrd="0" presId="urn:microsoft.com/office/officeart/2011/layout/CircleProcess"/>
    <dgm:cxn modelId="{E5C5442C-8C31-434C-9BC1-DE44C860D33E}" type="presParOf" srcId="{E402F5B9-2328-405D-A3BC-426A9777F47E}" destId="{7263FBC7-427E-4D22-9BB3-E85BBACB4A11}" srcOrd="9" destOrd="0" presId="urn:microsoft.com/office/officeart/2011/layout/CircleProcess"/>
    <dgm:cxn modelId="{DB472896-E04F-4E35-B810-AB8A4E606947}" type="presParOf" srcId="{7263FBC7-427E-4D22-9BB3-E85BBACB4A11}" destId="{C961EFC6-EAF2-489E-88CC-B8026A7E1067}" srcOrd="0" destOrd="0" presId="urn:microsoft.com/office/officeart/2011/layout/CircleProcess"/>
    <dgm:cxn modelId="{16C2D6DC-5D4A-4DAE-88A2-0F5B3AD49658}" type="presParOf" srcId="{E402F5B9-2328-405D-A3BC-426A9777F47E}" destId="{D2859884-C61E-48B3-A5B2-B7DFFCC94987}" srcOrd="10" destOrd="0" presId="urn:microsoft.com/office/officeart/2011/layout/CircleProcess"/>
    <dgm:cxn modelId="{351218A3-9CFE-4729-BA67-58AFEF2CD04B}" type="presParOf" srcId="{E402F5B9-2328-405D-A3BC-426A9777F47E}" destId="{A421BA79-82C4-40F6-911B-1DF0E50DB12C}" srcOrd="11" destOrd="0" presId="urn:microsoft.com/office/officeart/2011/layout/CircleProcess"/>
    <dgm:cxn modelId="{95D31DC9-C83C-44F6-A5A8-88E54099A8F4}" type="presParOf" srcId="{E402F5B9-2328-405D-A3BC-426A9777F47E}" destId="{B85D6257-F402-4477-A632-C02EED46CB4E}" srcOrd="12" destOrd="0" presId="urn:microsoft.com/office/officeart/2011/layout/CircleProcess"/>
    <dgm:cxn modelId="{DC55695E-0A68-4812-B902-A4DB14DECCA3}" type="presParOf" srcId="{B85D6257-F402-4477-A632-C02EED46CB4E}" destId="{559B5E65-C3E8-45F0-AFA2-CDBC24F75667}" srcOrd="0" destOrd="0" presId="urn:microsoft.com/office/officeart/2011/layout/CircleProcess"/>
    <dgm:cxn modelId="{F3F4C5C7-93AE-4B0E-8D04-60B9C3BF820B}" type="presParOf" srcId="{E402F5B9-2328-405D-A3BC-426A9777F47E}" destId="{F8B87677-F6AA-41EB-9AAA-1C86DBDBB127}" srcOrd="13" destOrd="0" presId="urn:microsoft.com/office/officeart/2011/layout/CircleProcess"/>
    <dgm:cxn modelId="{EBB64CBA-A95B-4B04-ABFB-32F20D1F40B9}" type="presParOf" srcId="{F8B87677-F6AA-41EB-9AAA-1C86DBDBB127}" destId="{9273F23B-E12B-47E2-BA01-913894E36B12}" srcOrd="0" destOrd="0" presId="urn:microsoft.com/office/officeart/2011/layout/CircleProcess"/>
    <dgm:cxn modelId="{672A6F24-F4CA-4BF3-974C-708076749F8B}" type="presParOf" srcId="{E402F5B9-2328-405D-A3BC-426A9777F47E}" destId="{68E1266E-7DAC-4C0C-A4A6-F46EA86A43C4}" srcOrd="14" destOrd="0" presId="urn:microsoft.com/office/officeart/2011/layout/CircleProcess"/>
    <dgm:cxn modelId="{6482F318-FF34-4679-B288-220DA6581554}" type="presParOf" srcId="{E402F5B9-2328-405D-A3BC-426A9777F47E}" destId="{079539E4-D233-4ED3-B9EF-F387685BAA27}" srcOrd="15" destOrd="0" presId="urn:microsoft.com/office/officeart/2011/layout/CircleProcess"/>
    <dgm:cxn modelId="{81276130-0F70-4F56-A95A-37130F5D02E9}" type="presParOf" srcId="{E402F5B9-2328-405D-A3BC-426A9777F47E}" destId="{0DA48D33-8380-441A-9559-1897D1E87DD9}" srcOrd="16" destOrd="0" presId="urn:microsoft.com/office/officeart/2011/layout/CircleProcess"/>
    <dgm:cxn modelId="{DE743A76-C9C4-48FB-B0D4-4480B5AE94C2}" type="presParOf" srcId="{0DA48D33-8380-441A-9559-1897D1E87DD9}" destId="{26413B86-8CF2-43B5-8C81-6AE67065D8DC}" srcOrd="0" destOrd="0" presId="urn:microsoft.com/office/officeart/2011/layout/CircleProcess"/>
    <dgm:cxn modelId="{6E287403-BE9B-41B1-9114-B36B51269458}" type="presParOf" srcId="{E402F5B9-2328-405D-A3BC-426A9777F47E}" destId="{40259D10-2DB7-4E8E-9826-BB16BC5C0B2A}" srcOrd="17" destOrd="0" presId="urn:microsoft.com/office/officeart/2011/layout/CircleProcess"/>
    <dgm:cxn modelId="{207BDC24-DBCF-45BF-8CEA-F13C10FB5CCA}" type="presParOf" srcId="{40259D10-2DB7-4E8E-9826-BB16BC5C0B2A}" destId="{5C6853D9-B6E6-4639-88BA-AEA50E660ABD}" srcOrd="0" destOrd="0" presId="urn:microsoft.com/office/officeart/2011/layout/CircleProcess"/>
    <dgm:cxn modelId="{5D417C57-E419-47B6-B2A9-F096F5055D39}" type="presParOf" srcId="{E402F5B9-2328-405D-A3BC-426A9777F47E}" destId="{E4AF3E42-03CD-400E-89C2-EF232A3DFD86}" srcOrd="18" destOrd="0" presId="urn:microsoft.com/office/officeart/2011/layout/CircleProcess"/>
    <dgm:cxn modelId="{C22ECFA4-6882-4BDA-8588-AC7FC89E727C}" type="presParOf" srcId="{E402F5B9-2328-405D-A3BC-426A9777F47E}" destId="{01BE4E47-E566-4150-A754-7C41E292C596}" srcOrd="19" destOrd="0" presId="urn:microsoft.com/office/officeart/2011/layout/Circle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F01E62-E190-4BD9-B122-D8ED2522496B}">
      <dsp:nvSpPr>
        <dsp:cNvPr id="0" name=""/>
        <dsp:cNvSpPr/>
      </dsp:nvSpPr>
      <dsp:spPr>
        <a:xfrm>
          <a:off x="9307761" y="1191430"/>
          <a:ext cx="2116034" cy="2116380"/>
        </a:xfrm>
        <a:prstGeom prst="ellipse">
          <a:avLst/>
        </a:prstGeom>
        <a:solidFill>
          <a:schemeClr val="accent5">
            <a:shade val="80000"/>
            <a:hueOff val="0"/>
            <a:satOff val="0"/>
            <a:lumOff val="0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B8BCB44-1DA0-4ABA-A566-BE2EB05B6EBB}">
      <dsp:nvSpPr>
        <dsp:cNvPr id="0" name=""/>
        <dsp:cNvSpPr/>
      </dsp:nvSpPr>
      <dsp:spPr>
        <a:xfrm>
          <a:off x="9377582" y="1261989"/>
          <a:ext cx="1975265" cy="1975263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 dirty="0"/>
            <a:t>1901</a:t>
          </a:r>
        </a:p>
      </dsp:txBody>
      <dsp:txXfrm>
        <a:off x="9660246" y="1544222"/>
        <a:ext cx="1411064" cy="1410796"/>
      </dsp:txXfrm>
    </dsp:sp>
    <dsp:sp modelId="{8A39C18D-ABDF-4CDA-98A6-B05AE77E51BB}">
      <dsp:nvSpPr>
        <dsp:cNvPr id="0" name=""/>
        <dsp:cNvSpPr/>
      </dsp:nvSpPr>
      <dsp:spPr>
        <a:xfrm>
          <a:off x="9377582" y="3346803"/>
          <a:ext cx="1975265" cy="11601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114300" lvl="1" indent="-114300" algn="ctr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/>
            <a:t>Queen</a:t>
          </a:r>
          <a:r>
            <a:rPr lang="en-US" sz="1500" kern="1200" baseline="0" dirty="0"/>
            <a:t> Victoria dies</a:t>
          </a:r>
        </a:p>
        <a:p>
          <a:pPr marL="114300" lvl="1" indent="-114300" algn="ctr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baseline="0" dirty="0"/>
            <a:t> aged 81 </a:t>
          </a:r>
          <a:endParaRPr lang="en-US" sz="1500" kern="1200" dirty="0"/>
        </a:p>
      </dsp:txBody>
      <dsp:txXfrm>
        <a:off x="9377582" y="3346803"/>
        <a:ext cx="1975265" cy="1160128"/>
      </dsp:txXfrm>
    </dsp:sp>
    <dsp:sp modelId="{BBA9DA81-F6CA-458E-BFB4-1AC18FF98044}">
      <dsp:nvSpPr>
        <dsp:cNvPr id="0" name=""/>
        <dsp:cNvSpPr/>
      </dsp:nvSpPr>
      <dsp:spPr>
        <a:xfrm rot="2700000">
          <a:off x="7119776" y="1191540"/>
          <a:ext cx="2115789" cy="2115789"/>
        </a:xfrm>
        <a:prstGeom prst="teardrop">
          <a:avLst>
            <a:gd name="adj" fmla="val 100000"/>
          </a:avLst>
        </a:prstGeom>
        <a:solidFill>
          <a:schemeClr val="accent5">
            <a:shade val="80000"/>
            <a:hueOff val="33303"/>
            <a:satOff val="-1563"/>
            <a:lumOff val="6676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BF5BD22-2F91-4CDD-8DC3-CBD17908243B}">
      <dsp:nvSpPr>
        <dsp:cNvPr id="0" name=""/>
        <dsp:cNvSpPr/>
      </dsp:nvSpPr>
      <dsp:spPr>
        <a:xfrm>
          <a:off x="7191727" y="1261989"/>
          <a:ext cx="1975265" cy="1975263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5">
              <a:shade val="80000"/>
              <a:hueOff val="33303"/>
              <a:satOff val="-1563"/>
              <a:lumOff val="667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 dirty="0"/>
            <a:t>1899</a:t>
          </a:r>
        </a:p>
      </dsp:txBody>
      <dsp:txXfrm>
        <a:off x="7473264" y="1544222"/>
        <a:ext cx="1411064" cy="1410796"/>
      </dsp:txXfrm>
    </dsp:sp>
    <dsp:sp modelId="{300DDC35-093B-460D-A48B-3F7DBB04D7CC}">
      <dsp:nvSpPr>
        <dsp:cNvPr id="0" name=""/>
        <dsp:cNvSpPr/>
      </dsp:nvSpPr>
      <dsp:spPr>
        <a:xfrm>
          <a:off x="7191727" y="3346803"/>
          <a:ext cx="1975265" cy="11601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114300" lvl="1" indent="-114300" algn="ctr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baseline="0" dirty="0"/>
            <a:t>Britain and two Boer States declare the Second Boer War lasting 2 years and 7 months </a:t>
          </a:r>
          <a:endParaRPr lang="en-US" sz="1500" kern="1200" dirty="0"/>
        </a:p>
      </dsp:txBody>
      <dsp:txXfrm>
        <a:off x="7191727" y="3346803"/>
        <a:ext cx="1975265" cy="1160128"/>
      </dsp:txXfrm>
    </dsp:sp>
    <dsp:sp modelId="{7FE8BA6A-3533-4BA2-AD39-51100A9B10B5}">
      <dsp:nvSpPr>
        <dsp:cNvPr id="0" name=""/>
        <dsp:cNvSpPr/>
      </dsp:nvSpPr>
      <dsp:spPr>
        <a:xfrm rot="2700000">
          <a:off x="4933920" y="1191540"/>
          <a:ext cx="2115789" cy="2115789"/>
        </a:xfrm>
        <a:prstGeom prst="teardrop">
          <a:avLst>
            <a:gd name="adj" fmla="val 100000"/>
          </a:avLst>
        </a:prstGeom>
        <a:solidFill>
          <a:schemeClr val="accent5">
            <a:shade val="80000"/>
            <a:hueOff val="66606"/>
            <a:satOff val="-3126"/>
            <a:lumOff val="13353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961EFC6-EAF2-489E-88CC-B8026A7E1067}">
      <dsp:nvSpPr>
        <dsp:cNvPr id="0" name=""/>
        <dsp:cNvSpPr/>
      </dsp:nvSpPr>
      <dsp:spPr>
        <a:xfrm>
          <a:off x="5004745" y="1261989"/>
          <a:ext cx="1975265" cy="1975263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5">
              <a:shade val="80000"/>
              <a:hueOff val="66606"/>
              <a:satOff val="-3126"/>
              <a:lumOff val="1335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 dirty="0"/>
            <a:t>1857</a:t>
          </a:r>
        </a:p>
      </dsp:txBody>
      <dsp:txXfrm>
        <a:off x="5286283" y="1544222"/>
        <a:ext cx="1411064" cy="1410796"/>
      </dsp:txXfrm>
    </dsp:sp>
    <dsp:sp modelId="{D2859884-C61E-48B3-A5B2-B7DFFCC94987}">
      <dsp:nvSpPr>
        <dsp:cNvPr id="0" name=""/>
        <dsp:cNvSpPr/>
      </dsp:nvSpPr>
      <dsp:spPr>
        <a:xfrm>
          <a:off x="5004745" y="3346803"/>
          <a:ext cx="1975265" cy="11601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114300" lvl="1" indent="-114300" algn="ctr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/>
            <a:t>An Indian uprising results in the Indian Rebellion lasting 1 year and 6 months </a:t>
          </a:r>
        </a:p>
      </dsp:txBody>
      <dsp:txXfrm>
        <a:off x="5004745" y="3346803"/>
        <a:ext cx="1975265" cy="1160128"/>
      </dsp:txXfrm>
    </dsp:sp>
    <dsp:sp modelId="{559B5E65-C3E8-45F0-AFA2-CDBC24F75667}">
      <dsp:nvSpPr>
        <dsp:cNvPr id="0" name=""/>
        <dsp:cNvSpPr/>
      </dsp:nvSpPr>
      <dsp:spPr>
        <a:xfrm rot="2700000">
          <a:off x="2746939" y="1191540"/>
          <a:ext cx="2115789" cy="2115789"/>
        </a:xfrm>
        <a:prstGeom prst="teardrop">
          <a:avLst>
            <a:gd name="adj" fmla="val 100000"/>
          </a:avLst>
        </a:prstGeom>
        <a:solidFill>
          <a:schemeClr val="accent5">
            <a:shade val="80000"/>
            <a:hueOff val="99908"/>
            <a:satOff val="-4690"/>
            <a:lumOff val="20029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273F23B-E12B-47E2-BA01-913894E36B12}">
      <dsp:nvSpPr>
        <dsp:cNvPr id="0" name=""/>
        <dsp:cNvSpPr/>
      </dsp:nvSpPr>
      <dsp:spPr>
        <a:xfrm>
          <a:off x="2817764" y="1261989"/>
          <a:ext cx="1975265" cy="1975263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5">
              <a:shade val="80000"/>
              <a:hueOff val="99908"/>
              <a:satOff val="-4690"/>
              <a:lumOff val="2002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 dirty="0"/>
            <a:t>1853</a:t>
          </a:r>
        </a:p>
      </dsp:txBody>
      <dsp:txXfrm>
        <a:off x="3100427" y="1544222"/>
        <a:ext cx="1411064" cy="1410796"/>
      </dsp:txXfrm>
    </dsp:sp>
    <dsp:sp modelId="{68E1266E-7DAC-4C0C-A4A6-F46EA86A43C4}">
      <dsp:nvSpPr>
        <dsp:cNvPr id="0" name=""/>
        <dsp:cNvSpPr/>
      </dsp:nvSpPr>
      <dsp:spPr>
        <a:xfrm>
          <a:off x="2817764" y="3346803"/>
          <a:ext cx="1975265" cy="11601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114300" lvl="1" indent="-114300" algn="ctr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/>
            <a:t>The</a:t>
          </a:r>
          <a:r>
            <a:rPr lang="en-US" sz="1500" kern="1200" baseline="0" dirty="0"/>
            <a:t> Crimean War is declared lasting a total of 2 years and 5 months</a:t>
          </a:r>
          <a:endParaRPr lang="en-US" sz="1500" kern="1200" dirty="0"/>
        </a:p>
      </dsp:txBody>
      <dsp:txXfrm>
        <a:off x="2817764" y="3346803"/>
        <a:ext cx="1975265" cy="1160128"/>
      </dsp:txXfrm>
    </dsp:sp>
    <dsp:sp modelId="{26413B86-8CF2-43B5-8C81-6AE67065D8DC}">
      <dsp:nvSpPr>
        <dsp:cNvPr id="0" name=""/>
        <dsp:cNvSpPr/>
      </dsp:nvSpPr>
      <dsp:spPr>
        <a:xfrm rot="2700000">
          <a:off x="559957" y="1191540"/>
          <a:ext cx="2115789" cy="2115789"/>
        </a:xfrm>
        <a:prstGeom prst="teardrop">
          <a:avLst>
            <a:gd name="adj" fmla="val 100000"/>
          </a:avLst>
        </a:prstGeom>
        <a:solidFill>
          <a:schemeClr val="accent5">
            <a:shade val="80000"/>
            <a:hueOff val="133211"/>
            <a:satOff val="-6253"/>
            <a:lumOff val="26705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C6853D9-B6E6-4639-88BA-AEA50E660ABD}">
      <dsp:nvSpPr>
        <dsp:cNvPr id="0" name=""/>
        <dsp:cNvSpPr/>
      </dsp:nvSpPr>
      <dsp:spPr>
        <a:xfrm>
          <a:off x="630782" y="1261989"/>
          <a:ext cx="1975265" cy="1975263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5">
              <a:shade val="80000"/>
              <a:hueOff val="133211"/>
              <a:satOff val="-6253"/>
              <a:lumOff val="2670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 dirty="0"/>
            <a:t>1837</a:t>
          </a:r>
        </a:p>
      </dsp:txBody>
      <dsp:txXfrm>
        <a:off x="913446" y="1544222"/>
        <a:ext cx="1411064" cy="1410796"/>
      </dsp:txXfrm>
    </dsp:sp>
    <dsp:sp modelId="{E4AF3E42-03CD-400E-89C2-EF232A3DFD86}">
      <dsp:nvSpPr>
        <dsp:cNvPr id="0" name=""/>
        <dsp:cNvSpPr/>
      </dsp:nvSpPr>
      <dsp:spPr>
        <a:xfrm>
          <a:off x="630782" y="3346803"/>
          <a:ext cx="1975265" cy="11601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t" anchorCtr="0">
          <a:noAutofit/>
        </a:bodyPr>
        <a:lstStyle/>
        <a:p>
          <a:pPr marL="114300" lvl="1" indent="-114300" algn="ctr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/>
            <a:t>Queen Victoria is crowned Queen of the United Kingdom of Great Britain &amp; Ireland</a:t>
          </a:r>
          <a:endParaRPr lang="en-US" sz="1500" u="none" kern="1200" dirty="0"/>
        </a:p>
      </dsp:txBody>
      <dsp:txXfrm>
        <a:off x="630782" y="3346803"/>
        <a:ext cx="1975265" cy="11601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CircleProcess">
  <dgm:title val="Circle Process"/>
  <dgm:desc val="Use to show sequential steps in a process. Limited to eleven Level 1 shapes with an unlimited number of Level 2 shapes. Works best with small amounts of text. Unused text does not appear, but remains available if you switch layouts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fgAcc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8176FF-F5B4-4D45-8779-9F0F455743E8}" type="datetimeFigureOut">
              <a:rPr lang="en-US" smtClean="0"/>
              <a:t>12/16/2019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F7FBCA-4BE8-4FB5-91BD-69C6AC6BDB5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12367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60ADF3C0-B1FB-42DC-B478-AF84C3CE5C3C}" type="datetime1">
              <a:rPr lang="en-US" smtClean="0"/>
              <a:t>12/16/2019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EDD5F4-8AF8-46B9-B655-FECF27EF63FD}" type="datetime1">
              <a:rPr lang="en-US" smtClean="0"/>
              <a:t>12/16/2019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19408-9C27-42D0-A3E3-2484768A8F22}" type="datetime1">
              <a:rPr lang="en-US" smtClean="0"/>
              <a:t>12/16/2019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9DC33F-8D7B-46CC-9F59-1A17976147CE}" type="datetime1">
              <a:rPr lang="en-US" smtClean="0"/>
              <a:t>12/16/2019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2513A-523B-4CD2-9C8B-D457F28F4ABD}" type="datetime1">
              <a:rPr lang="en-US" smtClean="0"/>
              <a:t>12/16/2019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548E7-81A7-49BE-B31E-01672C55CDBE}" type="datetime1">
              <a:rPr lang="en-US" smtClean="0"/>
              <a:t>12/16/2019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08A03C-BA82-4F79-A730-B582D55F1D51}" type="datetime1">
              <a:rPr lang="en-US" smtClean="0"/>
              <a:t>12/16/2019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417FC7-A8BD-4D51-8A8C-57C129BB2ED5}" type="datetime1">
              <a:rPr lang="en-US" smtClean="0"/>
              <a:t>12/16/2019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solidFill>
            <a:schemeClr val="accent1"/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91B8F2-452F-47BB-A0B0-A22052EA7BBF}" type="datetime1">
              <a:rPr lang="en-US" smtClean="0"/>
              <a:t>12/16/2019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DA58D-CE36-42FB-A681-D4975774D88C}" type="datetime1">
              <a:rPr lang="en-US" smtClean="0"/>
              <a:t>12/16/2019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5E26B-855B-4DB6-BFA6-A35E4D51FCF3}" type="datetime1">
              <a:rPr lang="en-US" smtClean="0"/>
              <a:t>12/16/2019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EA4FA73F-E3AE-4666-833E-DAC3CC7447FA}" type="datetime1">
              <a:rPr lang="en-US" smtClean="0"/>
              <a:t>12/16/2019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Coronation_of_Queen_Victoria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8B6E499-B9AF-4C9F-9B5A-1EFCE8B402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/>
        </p:blipFill>
        <p:spPr>
          <a:xfrm>
            <a:off x="452762" y="74259"/>
            <a:ext cx="5293770" cy="652532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AE48B8D-7A59-42A4-A61B-B66E6063DD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44929" y="758952"/>
            <a:ext cx="3935262" cy="4041648"/>
          </a:xfrm>
        </p:spPr>
        <p:txBody>
          <a:bodyPr>
            <a:normAutofit/>
          </a:bodyPr>
          <a:lstStyle/>
          <a:p>
            <a:r>
              <a:rPr lang="en-US" dirty="0"/>
              <a:t>Queen Victoria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871044-9D2C-42D1-8B31-E3D6F11C60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29689" y="4800600"/>
            <a:ext cx="3209442" cy="1691640"/>
          </a:xfrm>
        </p:spPr>
        <p:txBody>
          <a:bodyPr>
            <a:normAutofit/>
          </a:bodyPr>
          <a:lstStyle/>
          <a:p>
            <a:r>
              <a:rPr lang="en-US" sz="2000" dirty="0">
                <a:solidFill>
                  <a:schemeClr val="tx1">
                    <a:lumMod val="85000"/>
                  </a:schemeClr>
                </a:solidFill>
              </a:rPr>
              <a:t>Written and directed by Emily Vaughan</a:t>
            </a:r>
          </a:p>
          <a:p>
            <a:r>
              <a:rPr lang="en-US" sz="2000" dirty="0">
                <a:solidFill>
                  <a:schemeClr val="tx1">
                    <a:lumMod val="85000"/>
                  </a:schemeClr>
                </a:solidFill>
              </a:rPr>
              <a:t>Underwritten By     Carol Vaughan (My Nan)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C9AC6C-2CF6-4217-8B4C-0F5CAD900650}"/>
              </a:ext>
            </a:extLst>
          </p:cNvPr>
          <p:cNvSpPr txBox="1"/>
          <p:nvPr/>
        </p:nvSpPr>
        <p:spPr>
          <a:xfrm>
            <a:off x="452762" y="6531996"/>
            <a:ext cx="11666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1</a:t>
            </a:r>
          </a:p>
        </p:txBody>
      </p:sp>
    </p:spTree>
    <p:extLst>
      <p:ext uri="{BB962C8B-B14F-4D97-AF65-F5344CB8AC3E}">
        <p14:creationId xmlns:p14="http://schemas.microsoft.com/office/powerpoint/2010/main" val="322664401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750">
        <p15:prstTrans prst="curtains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B5BABA-6BFF-4FE1-92EC-96E5906F5B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2" y="286248"/>
            <a:ext cx="9692640" cy="1325562"/>
          </a:xfrm>
        </p:spPr>
        <p:txBody>
          <a:bodyPr>
            <a:normAutofit/>
          </a:bodyPr>
          <a:lstStyle/>
          <a:p>
            <a:r>
              <a:rPr lang="en-US" dirty="0"/>
              <a:t>Two and a half wars </a:t>
            </a:r>
          </a:p>
        </p:txBody>
      </p:sp>
      <p:graphicFrame>
        <p:nvGraphicFramePr>
          <p:cNvPr id="18" name="Content Placeholder 2" descr="SmartArt timeline placeholder">
            <a:extLst>
              <a:ext uri="{FF2B5EF4-FFF2-40B4-BE49-F238E27FC236}">
                <a16:creationId xmlns:a16="http://schemas.microsoft.com/office/drawing/2014/main" id="{41635FE1-4BC0-4C3E-B8B9-458DE49C09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5397879"/>
              </p:ext>
            </p:extLst>
          </p:nvPr>
        </p:nvGraphicFramePr>
        <p:xfrm>
          <a:off x="-334221" y="1219200"/>
          <a:ext cx="11545559" cy="52597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92096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18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0C8358-FCD6-45A6-8003-0B39F3CDEA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8982" y="381197"/>
            <a:ext cx="9692640" cy="1325562"/>
          </a:xfrm>
        </p:spPr>
        <p:txBody>
          <a:bodyPr/>
          <a:lstStyle/>
          <a:p>
            <a:r>
              <a:rPr lang="en-GB" dirty="0"/>
              <a:t>The Crimean War (1853-1856)</a:t>
            </a:r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D8C15096-3AE7-40FE-92DE-D9865E449F16}"/>
              </a:ext>
            </a:extLst>
          </p:cNvPr>
          <p:cNvGrpSpPr/>
          <p:nvPr/>
        </p:nvGrpSpPr>
        <p:grpSpPr>
          <a:xfrm>
            <a:off x="3952064" y="1996118"/>
            <a:ext cx="3323380" cy="4469730"/>
            <a:chOff x="3952064" y="1996118"/>
            <a:chExt cx="3323380" cy="2387218"/>
          </a:xfrm>
        </p:grpSpPr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A81224A8-B40A-4E7C-9482-67296D2FD970}"/>
                </a:ext>
              </a:extLst>
            </p:cNvPr>
            <p:cNvSpPr txBox="1"/>
            <p:nvPr/>
          </p:nvSpPr>
          <p:spPr>
            <a:xfrm>
              <a:off x="3952064" y="1996118"/>
              <a:ext cx="3323380" cy="345196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sz="3600" dirty="0"/>
                <a:t>Key Event</a:t>
              </a:r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4207BCD5-F770-429D-A612-6088CFFD6AB9}"/>
                </a:ext>
              </a:extLst>
            </p:cNvPr>
            <p:cNvSpPr txBox="1"/>
            <p:nvPr/>
          </p:nvSpPr>
          <p:spPr>
            <a:xfrm>
              <a:off x="3952064" y="2492978"/>
              <a:ext cx="3323380" cy="189035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endParaRPr lang="en-GB" sz="2800" dirty="0"/>
            </a:p>
            <a:p>
              <a:pPr algn="ctr"/>
              <a:endParaRPr lang="en-GB" sz="2800" dirty="0"/>
            </a:p>
            <a:p>
              <a:pPr algn="ctr"/>
              <a:endParaRPr lang="en-GB" sz="2800" dirty="0"/>
            </a:p>
            <a:p>
              <a:pPr algn="ctr"/>
              <a:r>
                <a:rPr lang="en-GB" sz="2800" dirty="0"/>
                <a:t> The Siege of Sevastopol</a:t>
              </a:r>
            </a:p>
            <a:p>
              <a:pPr algn="ctr"/>
              <a:endParaRPr lang="en-GB" sz="2800" dirty="0"/>
            </a:p>
            <a:p>
              <a:pPr algn="ctr"/>
              <a:endParaRPr lang="en-GB" sz="2800" dirty="0"/>
            </a:p>
            <a:p>
              <a:pPr algn="ctr"/>
              <a:endParaRPr lang="en-GB" sz="2800" dirty="0"/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1B780DE9-1FB3-4ECE-9FAD-CE129A6E36C5}"/>
              </a:ext>
            </a:extLst>
          </p:cNvPr>
          <p:cNvGrpSpPr/>
          <p:nvPr/>
        </p:nvGrpSpPr>
        <p:grpSpPr>
          <a:xfrm>
            <a:off x="7604628" y="1996118"/>
            <a:ext cx="3323380" cy="4500508"/>
            <a:chOff x="7604628" y="1996118"/>
            <a:chExt cx="3323380" cy="4500508"/>
          </a:xfrm>
        </p:grpSpPr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9A3E6588-177D-47B3-94EB-7D08F1E9FF38}"/>
                </a:ext>
              </a:extLst>
            </p:cNvPr>
            <p:cNvSpPr txBox="1"/>
            <p:nvPr/>
          </p:nvSpPr>
          <p:spPr>
            <a:xfrm>
              <a:off x="7604628" y="1996118"/>
              <a:ext cx="3323380" cy="646331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sz="3600" dirty="0"/>
                <a:t>Result</a:t>
              </a:r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FCF47D78-9C8D-428A-98B6-742FCD39B6FC}"/>
                </a:ext>
              </a:extLst>
            </p:cNvPr>
            <p:cNvSpPr txBox="1"/>
            <p:nvPr/>
          </p:nvSpPr>
          <p:spPr>
            <a:xfrm>
              <a:off x="7604628" y="2926418"/>
              <a:ext cx="3323380" cy="3570208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sz="3200" dirty="0"/>
                <a:t>Allied Victory </a:t>
              </a:r>
            </a:p>
            <a:p>
              <a:pPr algn="ctr"/>
              <a:endParaRPr lang="en-GB" sz="3200" dirty="0"/>
            </a:p>
            <a:p>
              <a:pPr algn="ctr"/>
              <a:r>
                <a:rPr lang="en-GB" sz="3200" dirty="0"/>
                <a:t>Treaty of Paris</a:t>
              </a:r>
            </a:p>
            <a:p>
              <a:pPr algn="ctr"/>
              <a:endParaRPr lang="en-GB" dirty="0"/>
            </a:p>
            <a:p>
              <a:r>
                <a:rPr lang="en-US" sz="2800" dirty="0"/>
                <a:t>Foundations to the First World War</a:t>
              </a:r>
            </a:p>
            <a:p>
              <a:endParaRPr lang="en-GB" sz="2800" dirty="0"/>
            </a:p>
            <a:p>
              <a:endParaRPr lang="en-GB" sz="2800" dirty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9430A3F1-BBD9-4774-8265-8E14C903A7A0}"/>
              </a:ext>
            </a:extLst>
          </p:cNvPr>
          <p:cNvGrpSpPr/>
          <p:nvPr/>
        </p:nvGrpSpPr>
        <p:grpSpPr>
          <a:xfrm>
            <a:off x="387229" y="1996118"/>
            <a:ext cx="3323380" cy="4469730"/>
            <a:chOff x="387229" y="1996118"/>
            <a:chExt cx="3323380" cy="4469730"/>
          </a:xfrm>
        </p:grpSpPr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422377C0-893E-437C-B848-8901EDD585EC}"/>
                </a:ext>
              </a:extLst>
            </p:cNvPr>
            <p:cNvSpPr txBox="1"/>
            <p:nvPr/>
          </p:nvSpPr>
          <p:spPr>
            <a:xfrm>
              <a:off x="387229" y="2926418"/>
              <a:ext cx="3323380" cy="3539430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sz="3200" dirty="0"/>
                <a:t>Religion </a:t>
              </a:r>
            </a:p>
            <a:p>
              <a:pPr algn="ctr"/>
              <a:endParaRPr lang="en-GB" sz="3200" dirty="0"/>
            </a:p>
            <a:p>
              <a:pPr algn="ctr"/>
              <a:r>
                <a:rPr lang="en-GB" sz="3200" dirty="0"/>
                <a:t>Power </a:t>
              </a:r>
            </a:p>
            <a:p>
              <a:pPr algn="ctr"/>
              <a:endParaRPr lang="en-GB" sz="3200" dirty="0"/>
            </a:p>
            <a:p>
              <a:pPr algn="ctr"/>
              <a:r>
                <a:rPr lang="en-GB" sz="3200" dirty="0"/>
                <a:t>Influence</a:t>
              </a:r>
              <a:endParaRPr lang="en-GB" sz="1600" dirty="0"/>
            </a:p>
            <a:p>
              <a:endParaRPr lang="en-GB" sz="1600" dirty="0"/>
            </a:p>
            <a:p>
              <a:endParaRPr lang="en-GB" sz="1600" dirty="0"/>
            </a:p>
            <a:p>
              <a:endParaRPr lang="en-GB" sz="1600" dirty="0"/>
            </a:p>
            <a:p>
              <a:endParaRPr lang="en-GB" sz="1600" dirty="0"/>
            </a:p>
          </p:txBody>
        </p:sp>
        <p:sp>
          <p:nvSpPr>
            <p:cNvPr id="37" name="TextBox 36">
              <a:extLst>
                <a:ext uri="{FF2B5EF4-FFF2-40B4-BE49-F238E27FC236}">
                  <a16:creationId xmlns:a16="http://schemas.microsoft.com/office/drawing/2014/main" id="{B3709216-B5A0-4F53-8524-A807BA59EC37}"/>
                </a:ext>
              </a:extLst>
            </p:cNvPr>
            <p:cNvSpPr txBox="1"/>
            <p:nvPr/>
          </p:nvSpPr>
          <p:spPr>
            <a:xfrm>
              <a:off x="387229" y="1996118"/>
              <a:ext cx="3323380" cy="646331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sz="3600" dirty="0"/>
                <a:t>Causes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0857969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033A9B43-1B1D-49FA-A92C-94BA03D534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Queen Victoria’s Involvement 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11D93852-A769-46D9-9F23-A812A8177C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1106" y="2332387"/>
            <a:ext cx="4480560" cy="3733200"/>
          </a:xfrm>
        </p:spPr>
        <p:txBody>
          <a:bodyPr>
            <a:normAutofit/>
          </a:bodyPr>
          <a:lstStyle/>
          <a:p>
            <a:r>
              <a:rPr lang="en-GB" sz="2400" dirty="0"/>
              <a:t>During the Crimean War “</a:t>
            </a:r>
            <a:r>
              <a:rPr lang="en-GB" sz="2400" i="1" dirty="0"/>
              <a:t>Queen Victoria took a keen personal interest”</a:t>
            </a:r>
            <a:endParaRPr lang="en-GB" sz="2400" dirty="0"/>
          </a:p>
          <a:p>
            <a:r>
              <a:rPr lang="en-GB" sz="2400" dirty="0"/>
              <a:t>She sent provisions. And personally met with wounded soldiers </a:t>
            </a:r>
          </a:p>
          <a:p>
            <a:r>
              <a:rPr lang="en-GB" sz="2400" dirty="0"/>
              <a:t>Victoria also gave Florence Nightingale support.</a:t>
            </a:r>
          </a:p>
        </p:txBody>
      </p:sp>
      <p:pic>
        <p:nvPicPr>
          <p:cNvPr id="20" name="Content Placeholder 19">
            <a:extLst>
              <a:ext uri="{FF2B5EF4-FFF2-40B4-BE49-F238E27FC236}">
                <a16:creationId xmlns:a16="http://schemas.microsoft.com/office/drawing/2014/main" id="{9092B3A7-C255-4764-BAD6-A32BDBB9377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185842" y="2305883"/>
            <a:ext cx="5702410" cy="3774282"/>
          </a:xfr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A44A6426-F8A9-4C14-BC05-38B753D75CD4}"/>
              </a:ext>
            </a:extLst>
          </p:cNvPr>
          <p:cNvSpPr txBox="1"/>
          <p:nvPr/>
        </p:nvSpPr>
        <p:spPr>
          <a:xfrm>
            <a:off x="10148250" y="6065587"/>
            <a:ext cx="12324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Image 2</a:t>
            </a:r>
          </a:p>
        </p:txBody>
      </p:sp>
    </p:spTree>
    <p:extLst>
      <p:ext uri="{BB962C8B-B14F-4D97-AF65-F5344CB8AC3E}">
        <p14:creationId xmlns:p14="http://schemas.microsoft.com/office/powerpoint/2010/main" val="2394857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89A74-002C-4E1C-8EC7-90EC034E9B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Indian Rebellion (1857-1858) 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666FDBA4-C3D6-4326-B434-16DB655C49C5}"/>
              </a:ext>
            </a:extLst>
          </p:cNvPr>
          <p:cNvGrpSpPr/>
          <p:nvPr/>
        </p:nvGrpSpPr>
        <p:grpSpPr>
          <a:xfrm>
            <a:off x="466741" y="1952731"/>
            <a:ext cx="3323380" cy="4531286"/>
            <a:chOff x="387229" y="1996118"/>
            <a:chExt cx="3323380" cy="4531286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444BC086-938E-4430-AFB2-1D8C491A3886}"/>
                </a:ext>
              </a:extLst>
            </p:cNvPr>
            <p:cNvSpPr txBox="1"/>
            <p:nvPr/>
          </p:nvSpPr>
          <p:spPr>
            <a:xfrm>
              <a:off x="387229" y="2926418"/>
              <a:ext cx="3323380" cy="3600986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endParaRPr lang="en-GB" sz="1600" dirty="0"/>
            </a:p>
            <a:p>
              <a:pPr algn="ctr"/>
              <a:r>
                <a:rPr lang="en-GB" sz="2800" dirty="0"/>
                <a:t>Rumours </a:t>
              </a:r>
            </a:p>
            <a:p>
              <a:pPr algn="ctr"/>
              <a:endParaRPr lang="en-GB" sz="2800" dirty="0"/>
            </a:p>
            <a:p>
              <a:pPr algn="ctr"/>
              <a:endParaRPr lang="en-GB" sz="2800" dirty="0"/>
            </a:p>
            <a:p>
              <a:pPr algn="ctr"/>
              <a:r>
                <a:rPr lang="en-GB" sz="2800" dirty="0"/>
                <a:t>Economic Polices </a:t>
              </a:r>
            </a:p>
            <a:p>
              <a:pPr algn="ctr"/>
              <a:endParaRPr lang="en-GB" sz="2800" dirty="0"/>
            </a:p>
            <a:p>
              <a:pPr algn="ctr"/>
              <a:endParaRPr lang="en-GB" sz="2800" dirty="0"/>
            </a:p>
            <a:p>
              <a:pPr algn="ctr"/>
              <a:r>
                <a:rPr lang="en-GB" sz="2800" dirty="0"/>
                <a:t>Religion </a:t>
              </a:r>
            </a:p>
            <a:p>
              <a:endParaRPr lang="en-GB" sz="1600" dirty="0"/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566E45C9-E8B7-48E5-9FAD-E5A3B734F912}"/>
                </a:ext>
              </a:extLst>
            </p:cNvPr>
            <p:cNvSpPr txBox="1"/>
            <p:nvPr/>
          </p:nvSpPr>
          <p:spPr>
            <a:xfrm>
              <a:off x="387229" y="1996118"/>
              <a:ext cx="3323380" cy="646331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sz="3600" dirty="0"/>
                <a:t>Causes</a:t>
              </a: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D6C0B6DB-781B-4F75-8C99-5929E37E249F}"/>
              </a:ext>
            </a:extLst>
          </p:cNvPr>
          <p:cNvGrpSpPr/>
          <p:nvPr/>
        </p:nvGrpSpPr>
        <p:grpSpPr>
          <a:xfrm>
            <a:off x="4048936" y="1985099"/>
            <a:ext cx="3323380" cy="4453619"/>
            <a:chOff x="358206" y="2141181"/>
            <a:chExt cx="3323380" cy="3534157"/>
          </a:xfrm>
        </p:grpSpPr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E3747BC6-003A-4D05-938B-B1EC444CED9F}"/>
                </a:ext>
              </a:extLst>
            </p:cNvPr>
            <p:cNvSpPr txBox="1"/>
            <p:nvPr/>
          </p:nvSpPr>
          <p:spPr>
            <a:xfrm>
              <a:off x="358206" y="2866633"/>
              <a:ext cx="3323380" cy="2808705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endParaRPr lang="en-GB" sz="3200" dirty="0"/>
            </a:p>
            <a:p>
              <a:pPr algn="ctr"/>
              <a:endParaRPr lang="en-GB" sz="3200" dirty="0"/>
            </a:p>
            <a:p>
              <a:pPr algn="ctr"/>
              <a:r>
                <a:rPr lang="en-GB" sz="3200" dirty="0"/>
                <a:t>The Meerut Mutiny</a:t>
              </a:r>
              <a:endParaRPr lang="en-GB" sz="1600" dirty="0"/>
            </a:p>
            <a:p>
              <a:pPr algn="ctr"/>
              <a:endParaRPr lang="en-GB" sz="1600" dirty="0"/>
            </a:p>
            <a:p>
              <a:pPr algn="ctr"/>
              <a:endParaRPr lang="en-GB" sz="1600" dirty="0"/>
            </a:p>
            <a:p>
              <a:pPr algn="ctr"/>
              <a:endParaRPr lang="en-GB" sz="1600" dirty="0"/>
            </a:p>
            <a:p>
              <a:endParaRPr lang="en-GB" sz="1600" dirty="0"/>
            </a:p>
            <a:p>
              <a:endParaRPr lang="en-GB" sz="1600" dirty="0"/>
            </a:p>
            <a:p>
              <a:endParaRPr lang="en-GB" sz="1600" dirty="0"/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993CD6C8-FF74-4635-8E76-F6D871503D41}"/>
                </a:ext>
              </a:extLst>
            </p:cNvPr>
            <p:cNvSpPr txBox="1"/>
            <p:nvPr/>
          </p:nvSpPr>
          <p:spPr>
            <a:xfrm>
              <a:off x="358206" y="2141181"/>
              <a:ext cx="3323380" cy="479425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sz="3200" dirty="0"/>
                <a:t>Key Event</a:t>
              </a: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268FB469-6B73-4A41-BE33-69521B9858D9}"/>
              </a:ext>
            </a:extLst>
          </p:cNvPr>
          <p:cNvGrpSpPr/>
          <p:nvPr/>
        </p:nvGrpSpPr>
        <p:grpSpPr>
          <a:xfrm>
            <a:off x="7631132" y="1953940"/>
            <a:ext cx="3323380" cy="4484778"/>
            <a:chOff x="387229" y="1996118"/>
            <a:chExt cx="3323380" cy="3565575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05C502E5-BE3F-441C-93D6-12C3086B9321}"/>
                </a:ext>
              </a:extLst>
            </p:cNvPr>
            <p:cNvSpPr txBox="1"/>
            <p:nvPr/>
          </p:nvSpPr>
          <p:spPr>
            <a:xfrm>
              <a:off x="387229" y="2925208"/>
              <a:ext cx="3323380" cy="2636485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sz="2800" dirty="0"/>
                <a:t>End of company rule</a:t>
              </a:r>
            </a:p>
            <a:p>
              <a:endParaRPr lang="en-GB" sz="2800" dirty="0"/>
            </a:p>
            <a:p>
              <a:r>
                <a:rPr lang="en-GB" sz="2800" dirty="0"/>
                <a:t>Changes to Indian Army</a:t>
              </a:r>
            </a:p>
            <a:p>
              <a:endParaRPr lang="en-GB" sz="2800" dirty="0"/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ED8BC011-73A0-48AB-90CD-BDC4A13F9597}"/>
                </a:ext>
              </a:extLst>
            </p:cNvPr>
            <p:cNvSpPr txBox="1"/>
            <p:nvPr/>
          </p:nvSpPr>
          <p:spPr>
            <a:xfrm>
              <a:off x="387229" y="1996118"/>
              <a:ext cx="3323380" cy="646331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sz="3600" dirty="0"/>
                <a:t>Result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884817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226421-90AF-4BF3-A55D-121A1566DB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2" y="87468"/>
            <a:ext cx="9692640" cy="1325562"/>
          </a:xfrm>
        </p:spPr>
        <p:txBody>
          <a:bodyPr/>
          <a:lstStyle/>
          <a:p>
            <a:r>
              <a:rPr lang="en-GB" dirty="0"/>
              <a:t>Queen Victoria’s Involvement 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25E13A6E-0F6F-453D-9BAB-5CEAB39F427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126435" y="1767245"/>
            <a:ext cx="3424863" cy="462819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1D1100A-5773-4AD8-B359-C712A5A8584C}"/>
              </a:ext>
            </a:extLst>
          </p:cNvPr>
          <p:cNvSpPr txBox="1"/>
          <p:nvPr/>
        </p:nvSpPr>
        <p:spPr>
          <a:xfrm>
            <a:off x="1261872" y="6395438"/>
            <a:ext cx="20010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Image 3</a:t>
            </a:r>
            <a:endParaRPr lang="en-GB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D7546B50-F2DB-4ED0-BEB5-FA2D39BC02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83740" y="2228767"/>
            <a:ext cx="4480560" cy="4351337"/>
          </a:xfrm>
        </p:spPr>
        <p:txBody>
          <a:bodyPr>
            <a:normAutofit/>
          </a:bodyPr>
          <a:lstStyle/>
          <a:p>
            <a:r>
              <a:rPr lang="en-US" sz="2500" dirty="0"/>
              <a:t>Queen Victoria's Proclamation of November 1858, in which she eventuates Indian rights.</a:t>
            </a:r>
          </a:p>
          <a:p>
            <a:r>
              <a:rPr lang="en-US" sz="2500" dirty="0"/>
              <a:t>It was the Queen who wrote the 'Magna Carta' of Indian liberties.</a:t>
            </a:r>
          </a:p>
          <a:p>
            <a:r>
              <a:rPr lang="en-US" sz="2500" dirty="0"/>
              <a:t>She became close friends with Abdul Karim</a:t>
            </a:r>
            <a:endParaRPr lang="en-GB" sz="2500" dirty="0"/>
          </a:p>
        </p:txBody>
      </p:sp>
    </p:spTree>
    <p:extLst>
      <p:ext uri="{BB962C8B-B14F-4D97-AF65-F5344CB8AC3E}">
        <p14:creationId xmlns:p14="http://schemas.microsoft.com/office/powerpoint/2010/main" val="4152316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72331A-D338-405A-9B6F-13955C9CFC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Second Boer War (1899-1902)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1355145C-878F-4F4A-9A86-6C0E699A9434}"/>
              </a:ext>
            </a:extLst>
          </p:cNvPr>
          <p:cNvGrpSpPr/>
          <p:nvPr/>
        </p:nvGrpSpPr>
        <p:grpSpPr>
          <a:xfrm>
            <a:off x="426985" y="1952730"/>
            <a:ext cx="3323380" cy="4457774"/>
            <a:chOff x="387229" y="1996118"/>
            <a:chExt cx="3323380" cy="3414903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2D0F402A-1FA8-4E93-B7FC-C41DCF8793BC}"/>
                </a:ext>
              </a:extLst>
            </p:cNvPr>
            <p:cNvSpPr txBox="1"/>
            <p:nvPr/>
          </p:nvSpPr>
          <p:spPr>
            <a:xfrm>
              <a:off x="387229" y="2817507"/>
              <a:ext cx="3323380" cy="2593514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endParaRPr lang="en-GB" sz="1600" dirty="0"/>
            </a:p>
            <a:p>
              <a:endParaRPr lang="en-GB" sz="1600" dirty="0"/>
            </a:p>
            <a:p>
              <a:r>
                <a:rPr lang="en-GB" sz="2400" dirty="0"/>
                <a:t>The discovery of gold</a:t>
              </a:r>
            </a:p>
            <a:p>
              <a:endParaRPr lang="en-GB" sz="2400" dirty="0"/>
            </a:p>
            <a:p>
              <a:r>
                <a:rPr lang="en-US" sz="2400" dirty="0"/>
                <a:t>Rights for “Uitlanders”</a:t>
              </a:r>
              <a:endParaRPr lang="en-US" sz="2000" dirty="0"/>
            </a:p>
            <a:p>
              <a:endParaRPr lang="en-GB" sz="2000" dirty="0"/>
            </a:p>
            <a:p>
              <a:r>
                <a:rPr lang="en-US" sz="2400" dirty="0"/>
                <a:t>An ultimatum to the British government </a:t>
              </a: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4714CBF4-EA72-4C57-BCD3-3017C3E980F6}"/>
                </a:ext>
              </a:extLst>
            </p:cNvPr>
            <p:cNvSpPr txBox="1"/>
            <p:nvPr/>
          </p:nvSpPr>
          <p:spPr>
            <a:xfrm>
              <a:off x="387229" y="1996118"/>
              <a:ext cx="3323380" cy="646331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sz="3600" dirty="0"/>
                <a:t>Causes</a:t>
              </a: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ADA0FFAC-0656-4B52-B53A-A13AC1A0856C}"/>
              </a:ext>
            </a:extLst>
          </p:cNvPr>
          <p:cNvGrpSpPr/>
          <p:nvPr/>
        </p:nvGrpSpPr>
        <p:grpSpPr>
          <a:xfrm>
            <a:off x="4091212" y="1952730"/>
            <a:ext cx="3323380" cy="4457774"/>
            <a:chOff x="387229" y="1996118"/>
            <a:chExt cx="3323380" cy="3791785"/>
          </a:xfrm>
        </p:grpSpPr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614013F6-BF3B-4920-8FE7-71739B4233B5}"/>
                </a:ext>
              </a:extLst>
            </p:cNvPr>
            <p:cNvSpPr txBox="1"/>
            <p:nvPr/>
          </p:nvSpPr>
          <p:spPr>
            <a:xfrm>
              <a:off x="387229" y="2926418"/>
              <a:ext cx="3323380" cy="2861485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endParaRPr lang="en-GB" sz="1600" dirty="0"/>
            </a:p>
            <a:p>
              <a:endParaRPr lang="en-GB" sz="1600" dirty="0"/>
            </a:p>
            <a:p>
              <a:endParaRPr lang="en-GB" sz="1600" dirty="0"/>
            </a:p>
            <a:p>
              <a:endParaRPr lang="en-GB" sz="1600" dirty="0"/>
            </a:p>
            <a:p>
              <a:endParaRPr lang="en-GB" sz="1600" dirty="0"/>
            </a:p>
            <a:p>
              <a:pPr algn="ctr"/>
              <a:endParaRPr lang="en-GB" sz="1600" dirty="0"/>
            </a:p>
            <a:p>
              <a:pPr algn="ctr"/>
              <a:r>
                <a:rPr lang="en-GB" sz="2400" dirty="0"/>
                <a:t>Battle of Belmont </a:t>
              </a:r>
            </a:p>
            <a:p>
              <a:endParaRPr lang="en-GB" sz="2400" dirty="0"/>
            </a:p>
            <a:p>
              <a:endParaRPr lang="en-GB" sz="2400" dirty="0"/>
            </a:p>
            <a:p>
              <a:endParaRPr lang="en-GB" sz="1600" dirty="0"/>
            </a:p>
            <a:p>
              <a:endParaRPr lang="en-GB" sz="1600" dirty="0"/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BFEA6C3E-2571-4CF6-A8BB-9BDFC77E44BA}"/>
                </a:ext>
              </a:extLst>
            </p:cNvPr>
            <p:cNvSpPr txBox="1"/>
            <p:nvPr/>
          </p:nvSpPr>
          <p:spPr>
            <a:xfrm>
              <a:off x="387229" y="1996118"/>
              <a:ext cx="3323380" cy="734961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sz="3600" dirty="0"/>
                <a:t>Key Battle</a:t>
              </a: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0F379AD8-BD09-4326-BAA8-5CE35BD543BF}"/>
              </a:ext>
            </a:extLst>
          </p:cNvPr>
          <p:cNvGrpSpPr/>
          <p:nvPr/>
        </p:nvGrpSpPr>
        <p:grpSpPr>
          <a:xfrm>
            <a:off x="7735559" y="1952731"/>
            <a:ext cx="3323380" cy="4386723"/>
            <a:chOff x="387229" y="1996114"/>
            <a:chExt cx="3323380" cy="7356344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05CD9636-4808-4A0D-BF29-4578DF9BC34A}"/>
                </a:ext>
              </a:extLst>
            </p:cNvPr>
            <p:cNvSpPr txBox="1"/>
            <p:nvPr/>
          </p:nvSpPr>
          <p:spPr>
            <a:xfrm>
              <a:off x="387229" y="3675051"/>
              <a:ext cx="3323380" cy="5677407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endParaRPr lang="en-GB" sz="1600" dirty="0"/>
            </a:p>
            <a:p>
              <a:r>
                <a:rPr lang="en-US" sz="2400" dirty="0"/>
                <a:t> £ 200 million in taxpayers’ money</a:t>
              </a:r>
              <a:endParaRPr lang="en-GB" sz="2000" dirty="0"/>
            </a:p>
            <a:p>
              <a:endParaRPr lang="en-GB" sz="2000" dirty="0"/>
            </a:p>
            <a:p>
              <a:endParaRPr lang="en-GB" sz="2000" dirty="0"/>
            </a:p>
            <a:p>
              <a:endParaRPr lang="en-GB" sz="2000" dirty="0"/>
            </a:p>
            <a:p>
              <a:r>
                <a:rPr lang="en-GB" sz="2400" dirty="0"/>
                <a:t>Treaty of Vereeniging</a:t>
              </a:r>
            </a:p>
            <a:p>
              <a:endParaRPr lang="en-GB" sz="1600" dirty="0"/>
            </a:p>
            <a:p>
              <a:endParaRPr lang="en-GB" sz="1600" dirty="0"/>
            </a:p>
            <a:p>
              <a:endParaRPr lang="en-GB" dirty="0"/>
            </a:p>
            <a:p>
              <a:endParaRPr lang="en-GB" sz="1600" dirty="0"/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CB0C4299-595B-473C-841C-41A4193CCB87}"/>
                </a:ext>
              </a:extLst>
            </p:cNvPr>
            <p:cNvSpPr txBox="1"/>
            <p:nvPr/>
          </p:nvSpPr>
          <p:spPr>
            <a:xfrm>
              <a:off x="387229" y="1996114"/>
              <a:ext cx="3323380" cy="1083682"/>
            </a:xfrm>
            <a:prstGeom prst="rect">
              <a:avLst/>
            </a:prstGeom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en-GB" sz="2800" dirty="0"/>
                <a:t>Result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548323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2FBF2A-E0CB-4B0D-9574-8FCA9C3A2D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Queen Victoria’s Involvement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A32E93-EE85-4BD6-A982-4B197AB0AC0D}"/>
              </a:ext>
            </a:extLst>
          </p:cNvPr>
          <p:cNvSpPr txBox="1"/>
          <p:nvPr/>
        </p:nvSpPr>
        <p:spPr>
          <a:xfrm>
            <a:off x="9274356" y="5767001"/>
            <a:ext cx="18950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Image 4</a:t>
            </a:r>
            <a:endParaRPr lang="en-GB" dirty="0"/>
          </a:p>
        </p:txBody>
      </p:sp>
      <p:pic>
        <p:nvPicPr>
          <p:cNvPr id="10" name="Content Placeholder 5">
            <a:extLst>
              <a:ext uri="{FF2B5EF4-FFF2-40B4-BE49-F238E27FC236}">
                <a16:creationId xmlns:a16="http://schemas.microsoft.com/office/drawing/2014/main" id="{25F78C7A-C33A-44BD-9BDE-E59DFCA677A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229476" y="2444892"/>
            <a:ext cx="4992411" cy="3322109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B0F1F5-AA38-436B-AE93-576279A32E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48916" y="2765503"/>
            <a:ext cx="4480560" cy="4351337"/>
          </a:xfrm>
        </p:spPr>
        <p:txBody>
          <a:bodyPr>
            <a:normAutofit/>
          </a:bodyPr>
          <a:lstStyle/>
          <a:p>
            <a:r>
              <a:rPr lang="en-GB" sz="2400" dirty="0"/>
              <a:t>Paid and sent 100,000 chocolate tins overseas to the soldiers </a:t>
            </a:r>
          </a:p>
          <a:p>
            <a:r>
              <a:rPr lang="en-GB" sz="2400" dirty="0"/>
              <a:t>Personally crocheted eight scarves that were handed out at great esteem 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256955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CF455-84B1-4967-B91C-0C2E9F1143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Queen Victoria – A Conclusion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556CB2-92E0-4AE1-8B5A-9F358757D9E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16121" y="2405432"/>
            <a:ext cx="4480560" cy="4351337"/>
          </a:xfrm>
        </p:spPr>
        <p:txBody>
          <a:bodyPr/>
          <a:lstStyle/>
          <a:p>
            <a:pPr algn="ctr"/>
            <a:r>
              <a:rPr lang="en-GB" sz="3200" dirty="0"/>
              <a:t>Looking back to the beginning </a:t>
            </a:r>
          </a:p>
          <a:p>
            <a:pPr algn="ctr"/>
            <a:r>
              <a:rPr lang="en-GB" sz="3200" dirty="0"/>
              <a:t>Queen Victoria’s achievements</a:t>
            </a:r>
          </a:p>
          <a:p>
            <a:pPr algn="ctr"/>
            <a:r>
              <a:rPr lang="en-GB" sz="3200" dirty="0"/>
              <a:t>Involvement and challenges  </a:t>
            </a:r>
          </a:p>
          <a:p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0E95109A-9CA3-482C-B713-DE03DB765D2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191720" y="2068421"/>
            <a:ext cx="5535754" cy="410055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25D4505-7F2B-437A-990F-CF290C4F9889}"/>
              </a:ext>
            </a:extLst>
          </p:cNvPr>
          <p:cNvSpPr txBox="1"/>
          <p:nvPr/>
        </p:nvSpPr>
        <p:spPr>
          <a:xfrm>
            <a:off x="9814825" y="6189630"/>
            <a:ext cx="11396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5</a:t>
            </a:r>
          </a:p>
        </p:txBody>
      </p:sp>
    </p:spTree>
    <p:extLst>
      <p:ext uri="{BB962C8B-B14F-4D97-AF65-F5344CB8AC3E}">
        <p14:creationId xmlns:p14="http://schemas.microsoft.com/office/powerpoint/2010/main" val="1778963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78C9B6-C449-4807-BE19-AB8B3DDC89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251" y="-154476"/>
            <a:ext cx="9692640" cy="1325562"/>
          </a:xfrm>
        </p:spPr>
        <p:txBody>
          <a:bodyPr/>
          <a:lstStyle/>
          <a:p>
            <a:r>
              <a:rPr lang="en-GB" dirty="0"/>
              <a:t>Referencing &amp; Bibliography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FD468E-4E50-4A90-9E8F-A0138CFD85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6011" y="1171086"/>
            <a:ext cx="4480560" cy="731520"/>
          </a:xfrm>
        </p:spPr>
        <p:txBody>
          <a:bodyPr/>
          <a:lstStyle/>
          <a:p>
            <a:r>
              <a:rPr lang="en-GB" dirty="0"/>
              <a:t>Referencing Images-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2EDB6C-AB79-4D58-9859-B0C933B6F1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1448" y="1952613"/>
            <a:ext cx="4480560" cy="4805996"/>
          </a:xfrm>
        </p:spPr>
        <p:txBody>
          <a:bodyPr>
            <a:normAutofit fontScale="47500" lnSpcReduction="20000"/>
          </a:bodyPr>
          <a:lstStyle/>
          <a:p>
            <a:r>
              <a:rPr lang="en-GB" sz="3200" dirty="0"/>
              <a:t>Image 1 - </a:t>
            </a:r>
            <a:r>
              <a:rPr lang="en-US" sz="3200" dirty="0"/>
              <a:t>Hayter, G. (1838). </a:t>
            </a:r>
            <a:r>
              <a:rPr lang="en-US" sz="3200" i="1" dirty="0"/>
              <a:t>Queen Victoria</a:t>
            </a:r>
            <a:r>
              <a:rPr lang="en-US" sz="3200" dirty="0"/>
              <a:t>. [Oil on canvas] Edinburgh: Palace of Holyroodhouse.</a:t>
            </a:r>
          </a:p>
          <a:p>
            <a:r>
              <a:rPr lang="en-US" sz="3200" dirty="0"/>
              <a:t>Image 2 - Barrett, J. (1858). </a:t>
            </a:r>
            <a:r>
              <a:rPr lang="en-US" sz="3200" i="1" dirty="0"/>
              <a:t>Queen Victoria's First Visit to her Wounded Soldiers</a:t>
            </a:r>
            <a:r>
              <a:rPr lang="en-US" sz="3200" dirty="0"/>
              <a:t>. [Stipple with etching] National Portrait Gallery</a:t>
            </a:r>
          </a:p>
          <a:p>
            <a:r>
              <a:rPr lang="en-US" sz="3200" dirty="0"/>
              <a:t>Image 3 - Bassano, A. (1882). </a:t>
            </a:r>
            <a:r>
              <a:rPr lang="en-US" sz="3200" i="1" dirty="0"/>
              <a:t>Queen Victoria, Empress of India</a:t>
            </a:r>
            <a:r>
              <a:rPr lang="en-US" sz="3200" dirty="0"/>
              <a:t>. [Photography] ‌</a:t>
            </a:r>
          </a:p>
          <a:p>
            <a:r>
              <a:rPr lang="en-US" sz="3200" dirty="0"/>
              <a:t>Image 4 - Byrne &amp; Co : Hill Street, Richmond (1889). </a:t>
            </a:r>
            <a:r>
              <a:rPr lang="en-US" sz="3200" i="1" dirty="0"/>
              <a:t>Queen Victoria crocheting, 1889</a:t>
            </a:r>
            <a:r>
              <a:rPr lang="en-US" sz="3200" dirty="0"/>
              <a:t>. [Photography].</a:t>
            </a:r>
          </a:p>
          <a:p>
            <a:r>
              <a:rPr lang="en-US" sz="3800" dirty="0"/>
              <a:t>Image 5 - </a:t>
            </a:r>
            <a:r>
              <a:rPr lang="en-US" sz="2300" dirty="0"/>
              <a:t>WELLS, H.T. </a:t>
            </a:r>
            <a:r>
              <a:rPr lang="en-US" sz="3400" dirty="0"/>
              <a:t>(1887). </a:t>
            </a:r>
            <a:r>
              <a:rPr lang="en-US" sz="3400" i="1" dirty="0"/>
              <a:t>Victoria Regina: Queen Victoria receiving the news of her Accession</a:t>
            </a:r>
            <a:r>
              <a:rPr lang="en-US" sz="3400" dirty="0"/>
              <a:t>. [Oil on canvas] Available at: rct.uk/collection/search#/13/collection/406996/victoria-regina-queen-victoria-receiving-the-news-of-her-accession [Accessed 16 Dec. 2019].</a:t>
            </a:r>
            <a:endParaRPr lang="en-US" sz="5900" dirty="0"/>
          </a:p>
          <a:p>
            <a:endParaRPr lang="en-US" sz="2500" dirty="0"/>
          </a:p>
          <a:p>
            <a:endParaRPr lang="en-US" dirty="0"/>
          </a:p>
          <a:p>
            <a:endParaRPr lang="en-GB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5EFAA11-0BC6-4310-8057-8667841B535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971560" y="941582"/>
            <a:ext cx="4480560" cy="731520"/>
          </a:xfrm>
        </p:spPr>
        <p:txBody>
          <a:bodyPr/>
          <a:lstStyle/>
          <a:p>
            <a:r>
              <a:rPr lang="en-GB" dirty="0"/>
              <a:t>Bibliography-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BF4D4B1-B343-4895-90CD-A388013B79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29178" y="1673102"/>
            <a:ext cx="5150855" cy="5431400"/>
          </a:xfrm>
        </p:spPr>
        <p:txBody>
          <a:bodyPr>
            <a:noAutofit/>
          </a:bodyPr>
          <a:lstStyle/>
          <a:p>
            <a:r>
              <a:rPr lang="en-GB" sz="1200" dirty="0"/>
              <a:t>Gordon, S. (2005). </a:t>
            </a:r>
            <a:r>
              <a:rPr lang="en-GB" sz="1200" i="1" dirty="0"/>
              <a:t>Queen Victoria and the Crimea</a:t>
            </a:r>
            <a:r>
              <a:rPr lang="en-GB" sz="1200" dirty="0"/>
              <a:t>. [online] Rct.uk. Available at: https://www.rct.uk/about/press-office/press-releases/queen-victoria-and-the-crimea#/ [Accessed 4 Dec. 2019].</a:t>
            </a:r>
          </a:p>
          <a:p>
            <a:r>
              <a:rPr lang="en-US" sz="1200" dirty="0"/>
              <a:t>@rct. (2019). </a:t>
            </a:r>
            <a:r>
              <a:rPr lang="en-US" sz="1200" i="1" dirty="0"/>
              <a:t>Royal Collection Trust Home</a:t>
            </a:r>
            <a:r>
              <a:rPr lang="en-US" sz="1200" dirty="0"/>
              <a:t>. [online] Available at: https://www.rct.uk/ [Accessed 9 Dec. 2019].</a:t>
            </a:r>
          </a:p>
          <a:p>
            <a:r>
              <a:rPr lang="en-US" sz="1200" dirty="0"/>
              <a:t>‌Samuel Dumas and K.O. </a:t>
            </a:r>
            <a:r>
              <a:rPr lang="en-US" sz="1200" dirty="0" err="1"/>
              <a:t>Vedel</a:t>
            </a:r>
            <a:r>
              <a:rPr lang="en-US" sz="1200" dirty="0"/>
              <a:t> Petersen, Losses of Life Caused by War (Oxford: Clarendon Press, 1923), 41–42.</a:t>
            </a:r>
            <a:endParaRPr lang="en-GB" sz="1200" dirty="0"/>
          </a:p>
          <a:p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Grundlingh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, A.,1999, “The Bitter Legacy of the Boer War”, History Today, Vol. 49, p. 21. Retrieved April 24, 2006, from </a:t>
            </a:r>
            <a:r>
              <a:rPr lang="en-US" sz="12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Questia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database</a:t>
            </a:r>
          </a:p>
          <a:p>
            <a:r>
              <a:rPr lang="en-US" sz="1200" dirty="0"/>
              <a:t>Smallman-Raynor, M. and Cliff, A. (2004). The geographical spread of cholera in the Crimean War: epidemic transmission in the camp systems of the British Army of the East, 1854–55. </a:t>
            </a:r>
            <a:r>
              <a:rPr lang="en-US" sz="1200" i="1" dirty="0"/>
              <a:t>Journal of Historical Geography</a:t>
            </a:r>
            <a:r>
              <a:rPr lang="en-US" sz="1200" dirty="0"/>
              <a:t>, 30(1), pp.32-69.</a:t>
            </a:r>
          </a:p>
          <a:p>
            <a:r>
              <a:rPr lang="en-US" sz="1200" i="1" dirty="0"/>
              <a:t>The Indian Mutiny 1857-58</a:t>
            </a:r>
            <a:r>
              <a:rPr lang="en-US" sz="1200" dirty="0"/>
              <a:t> by Gregory Fremont-Barnes (Oxford: Osprey, 2007.)</a:t>
            </a:r>
          </a:p>
          <a:p>
            <a:r>
              <a:rPr lang="en-US" sz="1200" dirty="0" err="1"/>
              <a:t>Wisser</a:t>
            </a:r>
            <a:r>
              <a:rPr lang="en-US" sz="1200" dirty="0"/>
              <a:t>, J.P. (2015). </a:t>
            </a:r>
            <a:r>
              <a:rPr lang="en-US" sz="1200" i="1" dirty="0"/>
              <a:t>The second Boer War, 1899-1900</a:t>
            </a:r>
            <a:r>
              <a:rPr lang="en-US" sz="1200" dirty="0"/>
              <a:t>. United States? War College Series.</a:t>
            </a:r>
          </a:p>
          <a:p>
            <a:r>
              <a:rPr lang="en-US" sz="1200" dirty="0"/>
              <a:t>Baird, J. (2017). </a:t>
            </a:r>
            <a:r>
              <a:rPr lang="en-US" sz="1200" i="1" dirty="0"/>
              <a:t>Victoria The Queen : An Intimate Biography of the Woman Who Ruled an Empire</a:t>
            </a:r>
            <a:r>
              <a:rPr lang="en-US" sz="1200" dirty="0"/>
              <a:t>. New York: Random House.</a:t>
            </a:r>
            <a:endParaRPr lang="en-GB" sz="1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9690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BC17B96-44E1-4D27-8275-49488FA5EBD9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BE274086-DBC4-4534-ADD1-A99867C702D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1F3672F-4ECD-442D-A450-8D0D8AE9ABE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View design</Template>
  <TotalTime>0</TotalTime>
  <Words>712</Words>
  <Application>Microsoft Office PowerPoint</Application>
  <PresentationFormat>Widescreen</PresentationFormat>
  <Paragraphs>123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Century Schoolbook</vt:lpstr>
      <vt:lpstr>Wingdings 2</vt:lpstr>
      <vt:lpstr>View</vt:lpstr>
      <vt:lpstr>Queen Victoria </vt:lpstr>
      <vt:lpstr>Two and a half wars </vt:lpstr>
      <vt:lpstr>The Crimean War (1853-1856)</vt:lpstr>
      <vt:lpstr>Queen Victoria’s Involvement </vt:lpstr>
      <vt:lpstr>Indian Rebellion (1857-1858) </vt:lpstr>
      <vt:lpstr>Queen Victoria’s Involvement </vt:lpstr>
      <vt:lpstr>The Second Boer War (1899-1902)</vt:lpstr>
      <vt:lpstr>Queen Victoria’s Involvement </vt:lpstr>
      <vt:lpstr>Queen Victoria – A Conclusion  </vt:lpstr>
      <vt:lpstr>Referencing &amp; Bibliography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2019-11-30T15:23:44Z</dcterms:created>
  <dcterms:modified xsi:type="dcterms:W3CDTF">2019-12-16T13:29:13Z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