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5C0C4E-14C0-6F87-D04F-70128A9B8D1D}" v="628" dt="2025-11-21T21:48:36.6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rica-Richard Paun (2516669)" userId="S::2516669@student.uwtsd.ac.uk::68dc6d01-e9f8-4851-b53e-abc103156885" providerId="AD" clId="Web-{DA5C0C4E-14C0-6F87-D04F-70128A9B8D1D}"/>
    <pc:docChg chg="mod modSld addMainMaster delMainMaster">
      <pc:chgData name="Petrica-Richard Paun (2516669)" userId="S::2516669@student.uwtsd.ac.uk::68dc6d01-e9f8-4851-b53e-abc103156885" providerId="AD" clId="Web-{DA5C0C4E-14C0-6F87-D04F-70128A9B8D1D}" dt="2025-11-21T21:48:36.619" v="611"/>
      <pc:docMkLst>
        <pc:docMk/>
      </pc:docMkLst>
      <pc:sldChg chg="addSp delSp modSp mod modClrScheme chgLayout">
        <pc:chgData name="Petrica-Richard Paun (2516669)" userId="S::2516669@student.uwtsd.ac.uk::68dc6d01-e9f8-4851-b53e-abc103156885" providerId="AD" clId="Web-{DA5C0C4E-14C0-6F87-D04F-70128A9B8D1D}" dt="2025-11-21T21:48:36.619" v="611"/>
        <pc:sldMkLst>
          <pc:docMk/>
          <pc:sldMk cId="109857222" sldId="256"/>
        </pc:sldMkLst>
        <pc:spChg chg="mod ord">
          <ac:chgData name="Petrica-Richard Paun (2516669)" userId="S::2516669@student.uwtsd.ac.uk::68dc6d01-e9f8-4851-b53e-abc103156885" providerId="AD" clId="Web-{DA5C0C4E-14C0-6F87-D04F-70128A9B8D1D}" dt="2025-11-21T21:48:36.619" v="611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Petrica-Richard Paun (2516669)" userId="S::2516669@student.uwtsd.ac.uk::68dc6d01-e9f8-4851-b53e-abc103156885" providerId="AD" clId="Web-{DA5C0C4E-14C0-6F87-D04F-70128A9B8D1D}" dt="2025-11-21T21:48:36.619" v="611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Petrica-Richard Paun (2516669)" userId="S::2516669@student.uwtsd.ac.uk::68dc6d01-e9f8-4851-b53e-abc103156885" providerId="AD" clId="Web-{DA5C0C4E-14C0-6F87-D04F-70128A9B8D1D}" dt="2025-11-21T21:01:36.323" v="28"/>
          <ac:spMkLst>
            <pc:docMk/>
            <pc:sldMk cId="109857222" sldId="256"/>
            <ac:spMk id="5" creationId="{5EF54245-EE99-642D-8C2A-3ABEAA990790}"/>
          </ac:spMkLst>
        </pc:spChg>
        <pc:spChg chg="add del">
          <ac:chgData name="Petrica-Richard Paun (2516669)" userId="S::2516669@student.uwtsd.ac.uk::68dc6d01-e9f8-4851-b53e-abc103156885" providerId="AD" clId="Web-{DA5C0C4E-14C0-6F87-D04F-70128A9B8D1D}" dt="2025-11-21T21:19:25.178" v="252"/>
          <ac:spMkLst>
            <pc:docMk/>
            <pc:sldMk cId="109857222" sldId="256"/>
            <ac:spMk id="11" creationId="{11E0D4D6-ABA2-C8AD-A1AB-2C76AE91118F}"/>
          </ac:spMkLst>
        </pc:spChg>
        <pc:picChg chg="add mod">
          <ac:chgData name="Petrica-Richard Paun (2516669)" userId="S::2516669@student.uwtsd.ac.uk::68dc6d01-e9f8-4851-b53e-abc103156885" providerId="AD" clId="Web-{DA5C0C4E-14C0-6F87-D04F-70128A9B8D1D}" dt="2025-11-21T21:31:41.989" v="382" actId="1076"/>
          <ac:picMkLst>
            <pc:docMk/>
            <pc:sldMk cId="109857222" sldId="256"/>
            <ac:picMk id="4" creationId="{DBA6519E-774D-F432-63AF-AFBD7DC250CF}"/>
          </ac:picMkLst>
        </pc:picChg>
        <pc:picChg chg="add del mod">
          <ac:chgData name="Petrica-Richard Paun (2516669)" userId="S::2516669@student.uwtsd.ac.uk::68dc6d01-e9f8-4851-b53e-abc103156885" providerId="AD" clId="Web-{DA5C0C4E-14C0-6F87-D04F-70128A9B8D1D}" dt="2025-11-21T21:12:08.216" v="158"/>
          <ac:picMkLst>
            <pc:docMk/>
            <pc:sldMk cId="109857222" sldId="256"/>
            <ac:picMk id="6" creationId="{A8838086-B590-6EED-687B-466696326AE0}"/>
          </ac:picMkLst>
        </pc:picChg>
        <pc:picChg chg="add del mod">
          <ac:chgData name="Petrica-Richard Paun (2516669)" userId="S::2516669@student.uwtsd.ac.uk::68dc6d01-e9f8-4851-b53e-abc103156885" providerId="AD" clId="Web-{DA5C0C4E-14C0-6F87-D04F-70128A9B8D1D}" dt="2025-11-21T21:31:19.439" v="377"/>
          <ac:picMkLst>
            <pc:docMk/>
            <pc:sldMk cId="109857222" sldId="256"/>
            <ac:picMk id="7" creationId="{2663E0AB-4DBD-9113-E572-E9489F9D1619}"/>
          </ac:picMkLst>
        </pc:picChg>
        <pc:picChg chg="add mod">
          <ac:chgData name="Petrica-Richard Paun (2516669)" userId="S::2516669@student.uwtsd.ac.uk::68dc6d01-e9f8-4851-b53e-abc103156885" providerId="AD" clId="Web-{DA5C0C4E-14C0-6F87-D04F-70128A9B8D1D}" dt="2025-11-21T21:23:03.721" v="303" actId="14100"/>
          <ac:picMkLst>
            <pc:docMk/>
            <pc:sldMk cId="109857222" sldId="256"/>
            <ac:picMk id="28" creationId="{B399D1D5-D37C-1688-8A42-6F3B32C118F6}"/>
          </ac:picMkLst>
        </pc:picChg>
        <pc:picChg chg="add mod">
          <ac:chgData name="Petrica-Richard Paun (2516669)" userId="S::2516669@student.uwtsd.ac.uk::68dc6d01-e9f8-4851-b53e-abc103156885" providerId="AD" clId="Web-{DA5C0C4E-14C0-6F87-D04F-70128A9B8D1D}" dt="2025-11-21T21:46:38.517" v="590" actId="1076"/>
          <ac:picMkLst>
            <pc:docMk/>
            <pc:sldMk cId="109857222" sldId="256"/>
            <ac:picMk id="33" creationId="{AEA5595A-9394-9F0C-0544-6D1158BE25DF}"/>
          </ac:picMkLst>
        </pc:picChg>
        <pc:picChg chg="add mod">
          <ac:chgData name="Petrica-Richard Paun (2516669)" userId="S::2516669@student.uwtsd.ac.uk::68dc6d01-e9f8-4851-b53e-abc103156885" providerId="AD" clId="Web-{DA5C0C4E-14C0-6F87-D04F-70128A9B8D1D}" dt="2025-11-21T21:34:24.127" v="412" actId="1076"/>
          <ac:picMkLst>
            <pc:docMk/>
            <pc:sldMk cId="109857222" sldId="256"/>
            <ac:picMk id="34" creationId="{19BCA13C-A1EB-5406-CFDC-F98B3F40085A}"/>
          </ac:picMkLst>
        </pc:picChg>
        <pc:inkChg chg="add del">
          <ac:chgData name="Petrica-Richard Paun (2516669)" userId="S::2516669@student.uwtsd.ac.uk::68dc6d01-e9f8-4851-b53e-abc103156885" providerId="AD" clId="Web-{DA5C0C4E-14C0-6F87-D04F-70128A9B8D1D}" dt="2025-11-21T21:36:29.371" v="421"/>
          <ac:inkMkLst>
            <pc:docMk/>
            <pc:sldMk cId="109857222" sldId="256"/>
            <ac:inkMk id="5" creationId="{D0E10128-355D-C1CF-2E6F-6353FB67C9A7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0:54.877" v="487"/>
          <ac:inkMkLst>
            <pc:docMk/>
            <pc:sldMk cId="109857222" sldId="256"/>
            <ac:inkMk id="6" creationId="{4B562665-CEEB-D47B-BC50-D4FBE99731D5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1:09.424" v="488"/>
          <ac:inkMkLst>
            <pc:docMk/>
            <pc:sldMk cId="109857222" sldId="256"/>
            <ac:inkMk id="7" creationId="{FE5CE590-F974-7A11-45EF-5B9E3BE6B31A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18:04.564" v="240"/>
          <ac:inkMkLst>
            <pc:docMk/>
            <pc:sldMk cId="109857222" sldId="256"/>
            <ac:inkMk id="8" creationId="{30633280-8DFD-761E-5640-DBC514E594FE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1:15.690" v="489"/>
          <ac:inkMkLst>
            <pc:docMk/>
            <pc:sldMk cId="109857222" sldId="256"/>
            <ac:inkMk id="8" creationId="{EB02C388-31D6-5AA6-8191-C1EF2340FB15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2:40.988" v="518"/>
          <ac:inkMkLst>
            <pc:docMk/>
            <pc:sldMk cId="109857222" sldId="256"/>
            <ac:inkMk id="9" creationId="{7D844B69-2E11-6F9E-EF46-4273C365ECB1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18:32.128" v="244"/>
          <ac:inkMkLst>
            <pc:docMk/>
            <pc:sldMk cId="109857222" sldId="256"/>
            <ac:inkMk id="9" creationId="{83066893-D502-025D-B297-00A40C8111DB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2:41.004" v="519"/>
          <ac:inkMkLst>
            <pc:docMk/>
            <pc:sldMk cId="109857222" sldId="256"/>
            <ac:inkMk id="10" creationId="{B39C3745-35BC-EA17-3263-092AF966D688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18:29.034" v="243"/>
          <ac:inkMkLst>
            <pc:docMk/>
            <pc:sldMk cId="109857222" sldId="256"/>
            <ac:inkMk id="10" creationId="{BCC03012-B46B-5DA6-5A4C-9C53D8FD91FD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2:48.472" v="520"/>
          <ac:inkMkLst>
            <pc:docMk/>
            <pc:sldMk cId="109857222" sldId="256"/>
            <ac:inkMk id="11" creationId="{12836037-E2E3-B03E-EDF0-56015A67B346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3:01.988" v="521"/>
          <ac:inkMkLst>
            <pc:docMk/>
            <pc:sldMk cId="109857222" sldId="256"/>
            <ac:inkMk id="12" creationId="{4D3E1093-A614-5BD3-57D5-F8F92B09E238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19:24.303" v="251"/>
          <ac:inkMkLst>
            <pc:docMk/>
            <pc:sldMk cId="109857222" sldId="256"/>
            <ac:inkMk id="12" creationId="{D2E6D695-B11D-1F2B-FFD6-3189817943E2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19:24.241" v="250"/>
          <ac:inkMkLst>
            <pc:docMk/>
            <pc:sldMk cId="109857222" sldId="256"/>
            <ac:inkMk id="13" creationId="{D9F9AA58-DB91-C241-40CB-438892DF83B3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5:08.774" v="552"/>
          <ac:inkMkLst>
            <pc:docMk/>
            <pc:sldMk cId="109857222" sldId="256"/>
            <ac:inkMk id="13" creationId="{FEAD77D5-5CBA-547B-1647-634D478B80B0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19:24.162" v="249"/>
          <ac:inkMkLst>
            <pc:docMk/>
            <pc:sldMk cId="109857222" sldId="256"/>
            <ac:inkMk id="14" creationId="{B01A66AF-AD3E-2EDB-52C0-0E2F46C095F6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47:21.536" v="595"/>
          <ac:inkMkLst>
            <pc:docMk/>
            <pc:sldMk cId="109857222" sldId="256"/>
            <ac:inkMk id="14" creationId="{C8BEE3FB-B22E-0EAA-F7C6-013D91705993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19:50.289" v="253"/>
          <ac:inkMkLst>
            <pc:docMk/>
            <pc:sldMk cId="109857222" sldId="256"/>
            <ac:inkMk id="15" creationId="{C1D442AF-123C-62FC-7628-3BF5ABEE6C3D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19:52.023" v="254"/>
          <ac:inkMkLst>
            <pc:docMk/>
            <pc:sldMk cId="109857222" sldId="256"/>
            <ac:inkMk id="16" creationId="{B4596AD4-2907-02DC-F35B-32F210556F6B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19:52.039" v="255"/>
          <ac:inkMkLst>
            <pc:docMk/>
            <pc:sldMk cId="109857222" sldId="256"/>
            <ac:inkMk id="17" creationId="{ADF50BCB-9140-F7CF-A616-8586604C59F0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19:54.680" v="256"/>
          <ac:inkMkLst>
            <pc:docMk/>
            <pc:sldMk cId="109857222" sldId="256"/>
            <ac:inkMk id="18" creationId="{76E1867A-1569-C54F-E0AC-2F80E3BFFA19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19:54.680" v="257"/>
          <ac:inkMkLst>
            <pc:docMk/>
            <pc:sldMk cId="109857222" sldId="256"/>
            <ac:inkMk id="19" creationId="{FEE4E4CD-1AEB-11A2-D887-F4137B6655B2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19:54.711" v="258"/>
          <ac:inkMkLst>
            <pc:docMk/>
            <pc:sldMk cId="109857222" sldId="256"/>
            <ac:inkMk id="20" creationId="{1DC9E961-E2AF-C1E5-F00D-B4B1FEEC399E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19:54.726" v="259"/>
          <ac:inkMkLst>
            <pc:docMk/>
            <pc:sldMk cId="109857222" sldId="256"/>
            <ac:inkMk id="21" creationId="{26461BBF-03E4-2C48-A185-5F34FCA22D2B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20:02.696" v="260"/>
          <ac:inkMkLst>
            <pc:docMk/>
            <pc:sldMk cId="109857222" sldId="256"/>
            <ac:inkMk id="22" creationId="{A49B0968-59D0-2AB7-A895-B928BA503C49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20:02.711" v="261"/>
          <ac:inkMkLst>
            <pc:docMk/>
            <pc:sldMk cId="109857222" sldId="256"/>
            <ac:inkMk id="23" creationId="{85FF26D7-6DAA-EBE8-219D-A9394F4E1F41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20:03.477" v="267"/>
          <ac:inkMkLst>
            <pc:docMk/>
            <pc:sldMk cId="109857222" sldId="256"/>
            <ac:inkMk id="24" creationId="{F07FC74A-4689-B7B9-345B-1B9A84423CB8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7:30.959" v="596"/>
          <ac:inkMkLst>
            <pc:docMk/>
            <pc:sldMk cId="109857222" sldId="256"/>
            <ac:inkMk id="24" creationId="{F2E73C57-54CF-8892-D393-7955D7643DB6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20:03.477" v="266"/>
          <ac:inkMkLst>
            <pc:docMk/>
            <pc:sldMk cId="109857222" sldId="256"/>
            <ac:inkMk id="25" creationId="{27718E01-9CF4-C860-144D-3C4591566FCC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7:32.334" v="597"/>
          <ac:inkMkLst>
            <pc:docMk/>
            <pc:sldMk cId="109857222" sldId="256"/>
            <ac:inkMk id="25" creationId="{CA8174A9-EDE8-6CF2-2174-EBB9C3D9591B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7:34.397" v="598"/>
          <ac:inkMkLst>
            <pc:docMk/>
            <pc:sldMk cId="109857222" sldId="256"/>
            <ac:inkMk id="26" creationId="{9758E39A-2CAD-C42D-3A3D-D3636690240F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20:03.477" v="265"/>
          <ac:inkMkLst>
            <pc:docMk/>
            <pc:sldMk cId="109857222" sldId="256"/>
            <ac:inkMk id="26" creationId="{DE04FB71-5E36-E948-17EA-AD2089726B6C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7:35.631" v="599"/>
          <ac:inkMkLst>
            <pc:docMk/>
            <pc:sldMk cId="109857222" sldId="256"/>
            <ac:inkMk id="27" creationId="{3EFA18E4-E374-E3EF-4CBB-163691F35DA4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20:25.306" v="269"/>
          <ac:inkMkLst>
            <pc:docMk/>
            <pc:sldMk cId="109857222" sldId="256"/>
            <ac:inkMk id="27" creationId="{4A70BC33-C42E-5C9B-C399-EAD3530AF852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7:37.147" v="600"/>
          <ac:inkMkLst>
            <pc:docMk/>
            <pc:sldMk cId="109857222" sldId="256"/>
            <ac:inkMk id="29" creationId="{2C321ADF-2339-8349-5C5F-8CA031D73025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23:20.128" v="305"/>
          <ac:inkMkLst>
            <pc:docMk/>
            <pc:sldMk cId="109857222" sldId="256"/>
            <ac:inkMk id="29" creationId="{5517F9A5-9589-FF63-1626-0C4FA1C1D735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23:25.284" v="306"/>
          <ac:inkMkLst>
            <pc:docMk/>
            <pc:sldMk cId="109857222" sldId="256"/>
            <ac:inkMk id="30" creationId="{13538025-C740-EA47-1EF3-26195CB957EC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23:29.800" v="308"/>
          <ac:inkMkLst>
            <pc:docMk/>
            <pc:sldMk cId="109857222" sldId="256"/>
            <ac:inkMk id="31" creationId="{A86D6D03-7AF1-E0D6-D871-DD8C3014E420}"/>
          </ac:inkMkLst>
        </pc:inkChg>
        <pc:inkChg chg="add">
          <ac:chgData name="Petrica-Richard Paun (2516669)" userId="S::2516669@student.uwtsd.ac.uk::68dc6d01-e9f8-4851-b53e-abc103156885" providerId="AD" clId="Web-{DA5C0C4E-14C0-6F87-D04F-70128A9B8D1D}" dt="2025-11-21T21:47:38.694" v="601"/>
          <ac:inkMkLst>
            <pc:docMk/>
            <pc:sldMk cId="109857222" sldId="256"/>
            <ac:inkMk id="31" creationId="{C3353404-B224-37C2-132F-CB90022B9FB4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23:34.535" v="310"/>
          <ac:inkMkLst>
            <pc:docMk/>
            <pc:sldMk cId="109857222" sldId="256"/>
            <ac:inkMk id="32" creationId="{62A44482-C6A4-5B53-443C-789877F81AC2}"/>
          </ac:inkMkLst>
        </pc:inkChg>
        <pc:inkChg chg="add mod">
          <ac:chgData name="Petrica-Richard Paun (2516669)" userId="S::2516669@student.uwtsd.ac.uk::68dc6d01-e9f8-4851-b53e-abc103156885" providerId="AD" clId="Web-{DA5C0C4E-14C0-6F87-D04F-70128A9B8D1D}" dt="2025-11-21T21:34:22.221" v="411" actId="1076"/>
          <ac:inkMkLst>
            <pc:docMk/>
            <pc:sldMk cId="109857222" sldId="256"/>
            <ac:inkMk id="35" creationId="{A713216C-FF38-6C45-8E3F-A4A5200F7CF5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34:04.876" v="410"/>
          <ac:inkMkLst>
            <pc:docMk/>
            <pc:sldMk cId="109857222" sldId="256"/>
            <ac:inkMk id="36" creationId="{B22E085D-9B2F-CDEC-2872-BDEB417659B1}"/>
          </ac:inkMkLst>
        </pc:inkChg>
        <pc:inkChg chg="add del">
          <ac:chgData name="Petrica-Richard Paun (2516669)" userId="S::2516669@student.uwtsd.ac.uk::68dc6d01-e9f8-4851-b53e-abc103156885" providerId="AD" clId="Web-{DA5C0C4E-14C0-6F87-D04F-70128A9B8D1D}" dt="2025-11-21T21:35:49.460" v="419"/>
          <ac:inkMkLst>
            <pc:docMk/>
            <pc:sldMk cId="109857222" sldId="256"/>
            <ac:inkMk id="37" creationId="{30330B48-4ED9-C2E4-0CCC-870B1CF5F79E}"/>
          </ac:inkMkLst>
        </pc:inkChg>
      </pc:sldChg>
      <pc:sldMasterChg chg="add del addSldLayout delSldLayout">
        <pc:chgData name="Petrica-Richard Paun (2516669)" userId="S::2516669@student.uwtsd.ac.uk::68dc6d01-e9f8-4851-b53e-abc103156885" providerId="AD" clId="Web-{DA5C0C4E-14C0-6F87-D04F-70128A9B8D1D}" dt="2025-11-21T21:48:36.619" v="611"/>
        <pc:sldMasterMkLst>
          <pc:docMk/>
          <pc:sldMasterMk cId="2460954070" sldId="2147483660"/>
        </pc:sldMasterMkLst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Petrica-Richard Paun (2516669)" userId="S::2516669@student.uwtsd.ac.uk::68dc6d01-e9f8-4851-b53e-abc103156885" providerId="AD" clId="Web-{DA5C0C4E-14C0-6F87-D04F-70128A9B8D1D}" dt="2025-11-21T21:48:36.619" v="611"/>
        <pc:sldMasterMkLst>
          <pc:docMk/>
          <pc:sldMasterMk cId="2183147785" sldId="2147483672"/>
        </pc:sldMasterMkLst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2362343886" sldId="2147483673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3129515395" sldId="2147483674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1296712339" sldId="2147483675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3389618892" sldId="2147483676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2043685323" sldId="2147483677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965289963" sldId="2147483678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1739097917" sldId="2147483679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3646852669" sldId="2147483680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913962828" sldId="2147483681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1315820851" sldId="2147483682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6.619" v="611"/>
          <pc:sldLayoutMkLst>
            <pc:docMk/>
            <pc:sldMasterMk cId="2183147785" sldId="2147483672"/>
            <pc:sldLayoutMk cId="804498220" sldId="2147483683"/>
          </pc:sldLayoutMkLst>
        </pc:sldLayoutChg>
      </pc:sldMasterChg>
      <pc:sldMasterChg chg="add del addSldLayout delSldLayout modSldLayout">
        <pc:chgData name="Petrica-Richard Paun (2516669)" userId="S::2516669@student.uwtsd.ac.uk::68dc6d01-e9f8-4851-b53e-abc103156885" providerId="AD" clId="Web-{DA5C0C4E-14C0-6F87-D04F-70128A9B8D1D}" dt="2025-11-21T21:48:34.682" v="610"/>
        <pc:sldMasterMkLst>
          <pc:docMk/>
          <pc:sldMasterMk cId="3891032686" sldId="2147483684"/>
        </pc:sldMasterMkLst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1721204472" sldId="2147483685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2762697959" sldId="2147483686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2778386472" sldId="2147483687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840429661" sldId="2147483688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1030973165" sldId="2147483689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2020140544" sldId="2147483690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1797464230" sldId="2147483691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1621901556" sldId="2147483692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1281253743" sldId="2147483693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3187097894" sldId="2147483694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4.682" v="610"/>
          <pc:sldLayoutMkLst>
            <pc:docMk/>
            <pc:sldMasterMk cId="3891032686" sldId="2147483684"/>
            <pc:sldLayoutMk cId="2226731883" sldId="2147483695"/>
          </pc:sldLayoutMkLst>
        </pc:sldLayoutChg>
      </pc:sldMasterChg>
      <pc:sldMasterChg chg="add del addSldLayout delSldLayout modSldLayout">
        <pc:chgData name="Petrica-Richard Paun (2516669)" userId="S::2516669@student.uwtsd.ac.uk::68dc6d01-e9f8-4851-b53e-abc103156885" providerId="AD" clId="Web-{DA5C0C4E-14C0-6F87-D04F-70128A9B8D1D}" dt="2025-11-21T21:48:33.791" v="609"/>
        <pc:sldMasterMkLst>
          <pc:docMk/>
          <pc:sldMasterMk cId="544115335" sldId="2147483696"/>
        </pc:sldMasterMkLst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2632094402" sldId="2147483697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5387219" sldId="2147483698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4290011476" sldId="2147483699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2043771522" sldId="2147483700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2422913945" sldId="2147483701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3971351933" sldId="2147483702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2065614538" sldId="2147483703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2493219174" sldId="2147483704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1581162929" sldId="2147483705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3598066194" sldId="2147483706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3.791" v="609"/>
          <pc:sldLayoutMkLst>
            <pc:docMk/>
            <pc:sldMasterMk cId="544115335" sldId="2147483696"/>
            <pc:sldLayoutMk cId="3495378006" sldId="2147483707"/>
          </pc:sldLayoutMkLst>
        </pc:sldLayoutChg>
      </pc:sldMasterChg>
      <pc:sldMasterChg chg="add del addSldLayout delSldLayout modSldLayout">
        <pc:chgData name="Petrica-Richard Paun (2516669)" userId="S::2516669@student.uwtsd.ac.uk::68dc6d01-e9f8-4851-b53e-abc103156885" providerId="AD" clId="Web-{DA5C0C4E-14C0-6F87-D04F-70128A9B8D1D}" dt="2025-11-21T21:48:32.807" v="608"/>
        <pc:sldMasterMkLst>
          <pc:docMk/>
          <pc:sldMasterMk cId="3124461224" sldId="2147483708"/>
        </pc:sldMasterMkLst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545894416" sldId="2147483709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3821688704" sldId="2147483710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3711678082" sldId="2147483711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4258761356" sldId="2147483712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2080821982" sldId="2147483713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2421740406" sldId="2147483714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2760345340" sldId="2147483715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1177289157" sldId="2147483716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2416139887" sldId="2147483717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83768760" sldId="2147483718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2.807" v="608"/>
          <pc:sldLayoutMkLst>
            <pc:docMk/>
            <pc:sldMasterMk cId="3124461224" sldId="2147483708"/>
            <pc:sldLayoutMk cId="3762659850" sldId="2147483719"/>
          </pc:sldLayoutMkLst>
        </pc:sldLayoutChg>
      </pc:sldMasterChg>
      <pc:sldMasterChg chg="add del addSldLayout delSldLayout modSldLayout">
        <pc:chgData name="Petrica-Richard Paun (2516669)" userId="S::2516669@student.uwtsd.ac.uk::68dc6d01-e9f8-4851-b53e-abc103156885" providerId="AD" clId="Web-{DA5C0C4E-14C0-6F87-D04F-70128A9B8D1D}" dt="2025-11-21T21:48:31.885" v="607"/>
        <pc:sldMasterMkLst>
          <pc:docMk/>
          <pc:sldMasterMk cId="2644591444" sldId="2147483720"/>
        </pc:sldMasterMkLst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1667639914" sldId="2147483721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3526811538" sldId="2147483722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3306216654" sldId="2147483723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547824855" sldId="2147483724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265877039" sldId="2147483725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587892299" sldId="2147483726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2762782809" sldId="2147483727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936477002" sldId="2147483728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2425793904" sldId="2147483729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2314098297" sldId="2147483730"/>
          </pc:sldLayoutMkLst>
        </pc:sldLayoutChg>
        <pc:sldLayoutChg chg="add del mod replId">
          <pc:chgData name="Petrica-Richard Paun (2516669)" userId="S::2516669@student.uwtsd.ac.uk::68dc6d01-e9f8-4851-b53e-abc103156885" providerId="AD" clId="Web-{DA5C0C4E-14C0-6F87-D04F-70128A9B8D1D}" dt="2025-11-21T21:48:31.885" v="607"/>
          <pc:sldLayoutMkLst>
            <pc:docMk/>
            <pc:sldMasterMk cId="2644591444" sldId="2147483720"/>
            <pc:sldLayoutMk cId="680543871" sldId="2147483731"/>
          </pc:sldLayoutMkLst>
        </pc:sldLayoutChg>
      </pc:sldMaster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39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13644 12018 16383 0 0,'-5'0'0'0'0,"-11"0"0"0"0,-9 0 0 0 0,-4 0 0 0 0,-3 0 0 0 0,-6 0 0 0 0,-1 0 0 0 0,1 0 0 0 0,-3 0 0 0 0,0 10 0 0 0,2 3 0 0 0,3 5 0 0 0,8 4 0 0 0,8 3 0 0 0,8 8 0 0 0,5 3 0 0 0,5 0 0 0 0,2-1 0 0 0,1-1 0 0 0,1-2 0 0 0,0 5 0 0 0,-1-1 0 0 0,0 0 0 0 0,4-1 0 0 0,2-3 0 0 0,5-5 0 0 0,0-3 0 0 0,-3-1 0 0 0,9 1 0 0 0,0 2 0 0 0,2-5 0 0 0,3 1 0 0 0,3-5 0 0 0,1 0 0 0 0,7 8 0 0 0,2-1 0 0 0,0-5 0 0 0,-1-5 0 0 0,3 5 0 0 0,6-1 0 0 0,0-3 0 0 0,-3-5 0 0 0,-2-3 0 0 0,-4-4 0 0 0,-3-1 0 0 0,-1-2 0 0 0,-1-1 0 0 0,4 0 0 0 0,6 1 0 0 0,2-1 0 0 0,-2 1 0 0 0,-2-1 0 0 0,-3 1 0 0 0,-2 0 0 0 0,3 0 0 0 0,0 0 0 0 0,0 0 0 0 0,-2 0 0 0 0,-2 0 0 0 0,0 0 0 0 0,-2 0 0 0 0,5 0 0 0 0,0 0 0 0 0,1 0 0 0 0,-7-5 0 0 0,-3-6 0 0 0,-1-2 0 0 0,1-9 0 0 0,5 0 0 0 0,3-1 0 0 0,-5-3 0 0 0,-2 4 0 0 0,-1 1 0 0 0,1-7 0 0 0,5 2 0 0 0,-3 1 0 0 0,0 3 0 0 0,-7 2 0 0 0,-1 3 0 0 0,1 1 0 0 0,1-3 0 0 0,2-3 0 0 0,2-3 0 0 0,1-7 0 0 0,-4-3 0 0 0,-6 0 0 0 0,-6-5 0 0 0,-6 0 0 0 0,-3 1 0 0 0,-7 3 0 0 0,-3 2 0 0 0,-6 7 0 0 0,0 3 0 0 0,-3 1 0 0 0,-3-1 0 0 0,-5 4 0 0 0,-2 0 0 0 0,-2 3 0 0 0,-1 5 0 0 0,-1 5 0 0 0,-5 3 0 0 0,-2 2 0 0 0,1 2 0 0 0,1 0 0 0 0,1 1 0 0 0,3-5 0 0 0,0-2 0 0 0,1 0 0 0 0,-4 1 0 0 0,-2 2 0 0 0,0 1 0 0 0,2 1 0 0 0,1 0 0 0 0,2 1 0 0 0,0 0 0 0 0,2 1 0 0 0,-6-1 0 0 0,-1 0 0 0 0,1 0 0 0 0,1 0 0 0 0,1 0 0 0 0,1 0 0 0 0,-3 0 0 0 0,-2 0 0 0 0,2 0 0 0 0,0 0 0 0 0,3 0 0 0 0,0 0 0 0 0,2 0 0 0 0,0 0 0 0 0,1 0 0 0 0,0 0 0 0 0,-5 0 0 0 0,-2 0 0 0 0,0 0 0 0 0,2 5 0 0 0,1 2 0 0 0,1-1 0 0 0,2 4 0 0 0,0 6 0 0 0,0 4 0 0 0,6 4 0 0 0,2-2 0 0 0,4-4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40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19328 10373 16383 0 0,'0'0'0'0'0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41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17975 10593 16383 0 0,'0'0'0'0'0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42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18278 10438 16383 0 0,'0'0'0'0'0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43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17713 10705 16383 0 0,'-5'0'0'0'0,"-7"0"0"0"0,-6 0 0 0 0,-5 0 0 0 0,-9 0 0 0 0,2 0 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44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17542 10705 16383 0 0,'0'0'0'0'0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45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21865 17410 16383 0 0,'-5'0'0'0'0,"-6"10"0"0"0,-7 3 0 0 0,-5 5 0 0 0,-4-2 0 0 0,3-2 0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46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13667 9655 16383 0 0,'0'0'0'0'0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47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16373 10568 16383 0 0,'0'0'0'0'0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48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15293 15381 16383 0 0,'0'5'0'0'0,"10"7"0"0"0,8 1 0 0 0,7 3 0 0 0,3 0 0 0 0,2-4 0 0 0,-3 2 0 0 0,-3-2 0 0 0,6-3 0 0 0,-3 2 0 0 0,0-1 0 0 0,-1-2 0 0 0,1 3 0 0 0,1-1 0 0 0,0-2 0 0 0,6-2 0 0 0,-3 2 0 0 0,-2 1 0 0 0,-1-2 0 0 0,0-2 0 0 0,0-2 0 0 0,1-1 0 0 0,-1 4 0 0 0,1 0 0 0 0,0 1 0 0 0,1-3 0 0 0,-1 0 0 0 0,1-2 0 0 0,-1-1 0 0 0,1-1 0 0 0,-1 0 0 0 0,5 0 0 0 0,2-1 0 0 0,0 1 0 0 0,-1 0 0 0 0,-2 0 0 0 0,-2 0 0 0 0,-5-6 0 0 0,-8-5 0 0 0,-1-7 0 0 0,-5-10 0 0 0,-3-6 0 0 0,-4-1 0 0 0,3 5 0 0 0,-1 2 0 0 0,0 2 0 0 0,-3-1 0 0 0,-1-5 0 0 0,-2-2 0 0 0,0-1 0 0 0,-1-4 0 0 0,-5 0 0 0 0,-7 1 0 0 0,-6 7 0 0 0,-1-1 0 0 0,-6 0 0 0 0,1 0 0 0 0,-1 6 0 0 0,-6 7 0 0 0,-3-3 0 0 0,0 2 0 0 0,0 5 0 0 0,2-1 0 0 0,0 3 0 0 0,1-1 0 0 0,1 1 0 0 0,0-2 0 0 0,1 2 0 0 0,-5-2 0 0 0,-2 1 0 0 0,0 4 0 0 0,2-3 0 0 0,1 3 0 0 0,2 1 0 0 0,0 3 0 0 0,1 3 0 0 0,-4 1 0 0 0,-2 2 0 0 0,0 0 0 0 0,7 5 0 0 0,3 2 0 0 0,1 0 0 0 0,4 4 0 0 0,2-1 0 0 0,-2 4 0 0 0,-2-1 0 0 0,-2 2 0 0 0,-2 4 0 0 0,4 4 0 0 0,6 3 0 0 0,5 1 0 0 0,6 2 0 0 0,2 6 0 0 0,4 2 0 0 0,0-1 0 0 0,-4-1 0 0 0,-6-6 0 0 0,-2-4 0 0 0,1 0 0 0 0,3-1 0 0 0,2 2 0 0 0,3 6 0 0 0,1 3 0 0 0,2-5 0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1-21T21:36:28.849"/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14664 10860 16383 0 0,'-10'0'0'0'0,"-8"0"0"0"0,-6 0 0 0 0,-10 0 0 0 0,-3 0 0 0 0,0 0 0 0 0,-5 0 0 0 0,1 0 0 0 0,2 0 0 0 0,-3 5 0 0 0,-14 1 0 0 0,-2 1 0 0 0,4 3 0 0 0,5 0 0 0 0,7-1 0 0 0,5-3 0 0 0,-1-2 0 0 0,-4-2 0 0 0,0-1 0 0 0,7 5 0 0 0,5 0 0 0 0,2 5 0 0 0,-4 5 0 0 0,-1 0 0 0 0,-1 3 0 0 0,1-3 0 0 0,1 2 0 0 0,1 2 0 0 0,6 3 0 0 0,2-2 0 0 0,5 0 0 0 0,5 1 0 0 0,5 2 0 0 0,5 3 0 0 0,1 5 0 0 0,2 4 0 0 0,1-1 0 0 0,5 0 0 0 0,7-6 0 0 0,6-9 0 0 0,0-2 0 0 0,1-5 0 0 0,3-3 0 0 0,2-5 0 0 0,2-2 0 0 0,1 2 0 0 0,2 2 0 0 0,-1 3 0 0 0,1 1 0 0 0,0-2 0 0 0,5-2 0 0 0,1-2 0 0 0,5 2 0 0 0,0 1 0 0 0,-1-2 0 0 0,1-1 0 0 0,0 3 0 0 0,-2 1 0 0 0,-4-2 0 0 0,-1-2 0 0 0,-3-1 0 0 0,-1-2 0 0 0,0-2 0 0 0,4 1 0 0 0,6-2 0 0 0,2 1 0 0 0,-2 0 0 0 0,-2-1 0 0 0,-3 1 0 0 0,-2 0 0 0 0,-2 0 0 0 0,-1 0 0 0 0,-1 0 0 0 0,0 0 0 0 0,0 0 0 0 0,0 0 0 0 0,0 0 0 0 0,0-5 0 0 0,0-2 0 0 0,6 1 0 0 0,-4-4 0 0 0,-2-5 0 0 0,-6-6 0 0 0,-2-3 0 0 0,-4-3 0 0 0,0 3 0 0 0,1 0 0 0 0,-1 0 0 0 0,1-6 0 0 0,2-3 0 0 0,8-11 0 0 0,-1-3 0 0 0,-5 1 0 0 0,-6 4 0 0 0,-1 4 0 0 0,-3 4 0 0 0,-3 2 0 0 0,-4 1 0 0 0,-7 7 0 0 0,-4 2 0 0 0,0 0 0 0 0,-5-2 0 0 0,-5 4 0 0 0,-5 5 0 0 0,2 0 0 0 0,-2 2 0 0 0,-2-1 0 0 0,-2 2 0 0 0,-2 3 0 0 0,-6 2 0 0 0,-8 3 0 0 0,-1 2 0 0 0,-5-3 0 0 0,-3-2 0 0 0,2 2 0 0 0,3 0 0 0 0,5 2 0 0 0,4 1 0 0 0,3 1 0 0 0,-2 1 0 0 0,-6 0 0 0 0,-1 0 0 0 0,2 1 0 0 0,3-1 0 0 0,2 0 0 0 0,8 0 0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2" units="cm"/>
      <inkml:brushProperty name="height" value="0.4" units="cm"/>
      <inkml:brushProperty name="color" value="#FF40FF"/>
      <inkml:brushProperty name="tip" value="rectangle"/>
      <inkml:brushProperty name="rasterOp" value="maskPen"/>
    </inkml:brush>
  </inkml:definitions>
  <inkml:trace contextRef="#ctx0" brushRef="#br0">21431 5453 16383 0 0,'5'0'0'0'0,"7"0"0"0"0,6 0 0 0 0,10 0 0 0 0,5 0 0 0 0,8 0 0 0 0,1 0 0 0 0,8 0 0 0 0,7 0 0 0 0,-3 0 0 0 0,11 0 0 0 0,3 0 0 0 0,-4 0 0 0 0,-8 0 0 0 0,1 0 0 0 0,6 0 0 0 0,-3 0 0 0 0,-6 0 0 0 0,-8 0 0 0 0,9 0 0 0 0,9 0 0 0 0,0 0 0 0 0,-7 0 0 0 0,-8 0 0 0 0,3 0 0 0 0,8 0 0 0 0,3 0 0 0 0,-9-5 0 0 0,-8-1 0 0 0,-3-1 0 0 0,-3 2 0 0 0,-3 2 0 0 0,-4 0 0 0 0,-1 2 0 0 0,-3 1 0 0 0,-4 0 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2" units="cm"/>
      <inkml:brushProperty name="height" value="0.4" units="cm"/>
      <inkml:brushProperty name="color" value="#FF40FF"/>
      <inkml:brushProperty name="tip" value="rectangle"/>
      <inkml:brushProperty name="rasterOp" value="maskPen"/>
    </inkml:brush>
  </inkml:definitions>
  <inkml:trace contextRef="#ctx0" brushRef="#br0">21378 5512 16383 0 0,'5'0'0'0'0,"7"0"0"0"0,6 0 0 0 0,5 0 0 0 0,4 0 0 0 0,7 0 0 0 0,3 0 0 0 0,0 0 0 0 0,-2 0 0 0 0,0 0 0 0 0,-3 0 0 0 0,4 0 0 0 0,1 0 0 0 0,9 0 0 0 0,6 0 0 0 0,0 0 0 0 0,-4 0 0 0 0,-5 0 0 0 0,-5 0 0 0 0,-4 0 0 0 0,-3 0 0 0 0,-1 0 0 0 0,3 0 0 0 0,7 0 0 0 0,12 0 0 0 0,6-5 0 0 0,-6-6 0 0 0,-7-2 0 0 0,-2 1 0 0 0,8 3 0 0 0,-5-1 0 0 0,-6-1 0 0 0,1 3 0 0 0,-2 3 0 0 0,-3 1 0 0 0,-7 3 0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2" units="cm"/>
      <inkml:brushProperty name="height" value="0.4" units="cm"/>
      <inkml:brushProperty name="color" value="#FF40FF"/>
      <inkml:brushProperty name="tip" value="rectangle"/>
      <inkml:brushProperty name="rasterOp" value="maskPen"/>
    </inkml:brush>
  </inkml:definitions>
  <inkml:trace contextRef="#ctx0" brushRef="#br0">22172 5477 16383 0 0,'5'0'0'0'0,"7"0"0"0"0,6 0 0 0 0,5 0 0 0 0,4 0 0 0 0,2 0 0 0 0,1 0 0 0 0,5 0 0 0 0,3 0 0 0 0,-1 0 0 0 0,3 0 0 0 0,0 0 0 0 0,-2 0 0 0 0,-2 0 0 0 0,-2 0 0 0 0,-3 0 0 0 0,5 0 0 0 0,0 0 0 0 0,-1 0 0 0 0,-1 0 0 0 0,-1 0 0 0 0,-2 0 0 0 0,4 0 0 0 0,-3 0 0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</inkml:brush>
  </inkml:definitions>
  <inkml:trace contextRef="#ctx0" brushRef="#br0">21775 8208 16383 0 0,'10'0'0'0'0,"8"0"0"0"0,7 0 0 0 0,3 0 0 0 0,2 0 0 0 0,2 0 0 0 0,-1 0 0 0 0,0 0 0 0 0,5-10 0 0 0,1-3 0 0 0,-1 0 0 0 0,-1 3 0 0 0,-2 3 0 0 0,-2 2 0 0 0,0 3 0 0 0,-1 1 0 0 0,4 1 0 0 0,2 0 0 0 0,-1 1 0 0 0,0-1 0 0 0,-3 1 0 0 0,0-1 0 0 0,3 0 0 0 0,7 0 0 0 0,0 1 0 0 0,-1-1 0 0 0,-3 0 0 0 0,-3-1 0 0 0,-3 1 0 0 0,-1 0 0 0 0,-1 0 0 0 0,-1 0 0 0 0,0 5 0 0 0,0 2 0 0 0,0-1 0 0 0,0 0 0 0 0,0-3 0 0 0,-5-1 0 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</inkml:brush>
  </inkml:definitions>
  <inkml:trace contextRef="#ctx0" brushRef="#br0">22807 8338 16383 0 0,'0'-15'0'0'0,"0"-5"0"0"0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</inkml:brush>
  </inkml:definitions>
  <inkml:trace contextRef="#ctx0" brushRef="#br0">22918 8202 16383 0 0,'-5'0'0'0'0,"-11"5"0"0"0,-9 2 0 0 0,-4-1 0 0 0,-3 4 0 0 0,-11 5 0 0 0,-7 11 0 0 0,-2 5 0 0 0,5-3 0 0 0,4-5 0 0 0,5-8 0 0 0,3 0 0 0 0,4-4 0 0 0,1 2 0 0 0,1-1 0 0 0,1-3 0 0 0,-6 2 0 0 0,-1-1 0 0 0,0-2 0 0 0,-4-2 0 0 0,4 2 0 0 0,4 1 0 0 0,2-2 0 0 0,0-2 0 0 0,1-2 0 0 0,0-1 0 0 0,0-1 0 0 0,-1-1 0 0 0,-5 0 0 0 0,-2-1 0 0 0,0 1 0 0 0,2-1 0 0 0,1-4 0 0 0,6-2 0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2" units="cm"/>
      <inkml:brushProperty name="height" value="0.4" units="cm"/>
      <inkml:brushProperty name="color" value="#FF40FF"/>
      <inkml:brushProperty name="tip" value="rectangle"/>
      <inkml:brushProperty name="rasterOp" value="maskPen"/>
    </inkml:brush>
  </inkml:definitions>
  <inkml:trace contextRef="#ctx0" brushRef="#br0">21299 5589 16383 0 0,'0'-5'0'0'0,"5"-2"0"0"0,7 1 0 0 0,6 1 0 0 0,5 1 0 0 0,3 2 0 0 0,3 1 0 0 0,2 0 0 0 0,14 1 0 0 0,6 0 0 0 0,3 1 0 0 0,4-1 0 0 0,0 0 0 0 0,-3-5 0 0 0,-7-1 0 0 0,-6-1 0 0 0,-6 2 0 0 0,-3 2 0 0 0,7 0 0 0 0,2 2 0 0 0,-1 1 0 0 0,-2 0 0 0 0,11 0 0 0 0,8 0 0 0 0,-1 0 0 0 0,-5 1 0 0 0,-7-1 0 0 0,-6 0 0 0 0,1 0 0 0 0,3 0 0 0 0,5 0 0 0 0,-2 0 0 0 0,8 0 0 0 0,-2 0 0 0 0,1 0 0 0 0,-3 0 0 0 0,-6 0 0 0 0,-5 0 0 0 0,-4 0 0 0 0,-3 0 0 0 0,3 0 0 0 0,0 0 0 0 0,0 0 0 0 0,-7 0 0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29633 9390 16383 0 0,'10'-5'0'0'0,"9"-2"0"0"0,0-4 0 0 0,3-1 0 0 0,7-3 0 0 0,3 1 0 0 0,7-2 0 0 0,2 2 0 0 0,-1-3 0 0 0,2 3 0 0 0,-1 3 0 0 0,-2 4 0 0 0,-3 3 0 0 0,-2 1 0 0 0,-3 3 0 0 0,-1 0 0 0 0,0 6 0 0 0,4 1 0 0 0,1 0 0 0 0,0-1 0 0 0,-1-2 0 0 0,4 8 0 0 0,0 8 0 0 0,-1-1 0 0 0,-2-2 0 0 0,-2 0 0 0 0,-1-2 0 0 0,-2-5 0 0 0,0-3 0 0 0,-1-3 0 0 0,0-2 0 0 0,0-2 0 0 0,0 0 0 0 0,5-1 0 0 0,2 1 0 0 0,0-1 0 0 0,-2 0 0 0 0,-1 1 0 0 0,-1 0 0 0 0,3 0 0 0 0,2 0 0 0 0,-1 0 0 0 0,-2 0 0 0 0,-1 5 0 0 0,-2 2 0 0 0,4-1 0 0 0,-3 4 0 0 0,-13 0 0 0 0,-20 9 0 0 0,-14 1 0 0 0,-9-4 0 0 0,-7-3 0 0 0,-2-5 0 0 0,-1-3 0 0 0,-4-3 0 0 0,-1-2 0 0 0,1 0 0 0 0,2-1 0 0 0,2 0 0 0 0,2 1 0 0 0,7 4 0 0 0,2 2 0 0 0,0 1 0 0 0,-1-2 0 0 0,-1-2 0 0 0,-2-1 0 0 0,-6 5 0 0 0,-2 0 0 0 0,-1-1 0 0 0,-4-1 0 0 0,0 3 0 0 0,2 1 0 0 0,2-2 0 0 0,3-1 0 0 0,1-3 0 0 0,1-1 0 0 0,2-1 0 0 0,0-1 0 0 0,0 0 0 0 0,-5 0 0 0 0,-2 0 0 0 0,1-1 0 0 0,0 1 0 0 0,2 0 0 0 0,2 0 0 0 0,-5 0 0 0 0,0 0 0 0 0,0 0 0 0 0,1 5 0 0 0,18 1 0 0 0,15 6 0 0 0,14 0 0 0 0,10-3 0 0 0,11-1 0 0 0,9-3 0 0 0,4-3 0 0 0,8 0 0 0 0,0-2 0 0 0,-4 0 0 0 0,-5-1 0 0 0,-6 1 0 0 0,-4-1 0 0 0,1 1 0 0 0,1 0 0 0 0,-2 0 0 0 0,-2-1 0 0 0,-1 1 0 0 0,-1 0 0 0 0,-1 1 0 0 0,-1-6 0 0 0,0-2 0 0 0,0 1 0 0 0,6 0 0 0 0,0-2 0 0 0,1-1 0 0 0,-2 1 0 0 0,4-2 0 0 0,1-5 0 0 0,-2-1 0 0 0,-3 4 0 0 0,0 3 0 0 0,-3-2 0 0 0,-1 2 0 0 0,0 1 0 0 0,-1-2 0 0 0,0 0 0 0 0,0-3 0 0 0,-5-4 0 0 0,-6 5 0 0 0,-7 16 0 0 0,-15 16 0 0 0,-11 15 0 0 0,-9 7 0 0 0,0 0 0 0 0,-1-6 0 0 0,-2-9 0 0 0,0 1 0 0 0,-6-5 0 0 0,-8 4 0 0 0,-11-3 0 0 0,-2-5 0 0 0,-2 4 0 0 0,3-2 0 0 0,7-4 0 0 0,5-6 0 0 0,0-4 0 0 0,-3-3 0 0 0,0-3 0 0 0,4-1 0 0 0,3-1 0 0 0,3 0 0 0 0,2 0 0 0 0,2 0 0 0 0,-5 1 0 0 0,0-1 0 0 0,0 1 0 0 0,1 0 0 0 0,-4-5 0 0 0,0-1 0 0 0,-3-1 0 0 0,-6 2 0 0 0,1 2 0 0 0,-2 0 0 0 0,2 2 0 0 0,5-4 0 0 0,3-7 0 0 0,3-1 0 0 0,9-3 0 0 0,-3-9 0 0 0,5-5 0 0 0,6-3 0 0 0,5 0 0 0 0,6-1 0 0 0,4-3 0 0 0,3-1 0 0 0,0 1 0 0 0,1 2 0 0 0,0 2 0 0 0,1 1 0 0 0,-2 2 0 0 0,6 5 0 0 0,6 3 0 0 0,6-1 0 0 0,5-1 0 0 0,4 3 0 0 0,2 6 0 0 0,1 0 0 0 0,0 3 0 0 0,1 3 0 0 0,0 3 0 0 0,-1 3 0 0 0,5-3 0 0 0,1-1 0 0 0,5-4 0 0 0,0 0 0 0 0,-2 2 0 0 0,3 2 0 0 0,-1 2 0 0 0,-3 3 0 0 0,-2 1 0 0 0,-3 1 0 0 0,4 0 0 0 0,-1 0 0 0 0,0 1 0 0 0,-2-1 0 0 0,-1 1 0 0 0,-2-1 0 0 0,-1 0 0 0 0,0 0 0 0 0,-1 0 0 0 0,0 0 0 0 0,0 0 0 0 0,5 0 0 0 0,2 0 0 0 0,0 0 0 0 0,-2 0 0 0 0,-1 0 0 0 0,-1 0 0 0 0,-2 0 0 0 0,0 0 0 0 0,0 10 0 0 0,4 8 0 0 0,-3 6 0 0 0,-8 5 0 0 0,4 1 0 0 0,-4 1 0 0 0,-6 1 0 0 0,-5-1 0 0 0,-5-1 0 0 0,-4 1 0 0 0,-2-1 0 0 0,-1-1 0 0 0,-1-4 0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30004 14049 16383 0 0,'5'0'0'0'0,"6"0"0"0"0,7 0 0 0 0,10 0 0 0 0,16 0 0 0 0,9 0 0 0 0,12 0 0 0 0,4 0 0 0 0,11 5 0 0 0,-4 2 0 0 0,6 4 0 0 0,-2 1 0 0 0,2 3 0 0 0,-5 4 0 0 0,1 4 0 0 0,7 3 0 0 0,-2-3 0 0 0,11 4 0 0 0,4-1 0 0 0,1 3 0 0 0,-12-2 0 0 0,-1-1 0 0 0,-5-5 0 0 0,-1 4 0 0 0,-4-2 0 0 0,-5-5 0 0 0,-10-6 0 0 0,-5 5 0 0 0,-7 0 0 0 0,-12-3 0 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30245 14377 16383 0 0,'-5'0'0'0'0,"-7"0"0"0"0,-11-5 0 0 0,-6-6 0 0 0,-4-2 0 0 0,-1 1 0 0 0,-5-1 0 0 0,-1 0 0 0 0,2-2 0 0 0,-3-3 0 0 0,0-4 0 0 0,-12-4 0 0 0,-3-1 0 0 0,4-2 0 0 0,0-1 0 0 0,5 5 0 0 0,9 2 0 0 0,7 4 0 0 0,3 6 0 0 0,2 5 0 0 0,5-1 0 0 0,1-4 0 0 0,0 0 0 0 0,2-3 0 0 0,-1-3 0 0 0,9 1 0 0 0,10 4 0 0 0,11 4 0 0 0,13 4 0 0 0,12 3 0 0 0,6-3 0 0 0,0-1 0 0 0,3-4 0 0 0,9-5 0 0 0,1 1 0 0 0,0-3 0 0 0,1-9 0 0 0,6 2 0 0 0,-2 4 0 0 0,-7 5 0 0 0,-7 7 0 0 0,-7-2 0 0 0,-9 2 0 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27861 15028 16383 0 0,'5'0'0'0'0,"6"0"0"0"0,7 5 0 0 0,0 7 0 0 0,-3 6 0 0 0,-4 10 0 0 0,-3 10 0 0 0,5 9 0 0 0,2 2 0 0 0,-2 1 0 0 0,-3-1 0 0 0,-3-5 0 0 0,-4-5 0 0 0,9-4 0 0 0,2-3 0 0 0,-2-1 0 0 0,-2-2 0 0 0,-4-1 0 0 0,-2 6 0 0 0,-2 1 0 0 0,-1 10 0 0 0,-1 2 0 0 0,-1-1 0 0 0,1-4 0 0 0,-1-5 0 0 0,11 3 0 0 0,3-2 0 0 0,-1 4 0 0 0,-1-1 0 0 0,-4-2 0 0 0,-3 2 0 0 0,-1-1 0 0 0,-2-2 0 0 0,-1 2 0 0 0,-1-5 0 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27596 15170 16383 0 0,'0'-5'0'0'0,"0"-12"0"0"0,0-12 0 0 0,0-22 0 0 0,5-12 0 0 0,2-6 0 0 0,4 0 0 0 0,6 6 0 0 0,-1 8 0 0 0,-2 10 0 0 0,1 6 0 0 0,-2 6 0 0 0,-3 3 0 0 0,1 6 0 0 0,5 8 0 0 0,4 7 0 0 0,3 4 0 0 0,4 3 0 0 0,1 3 0 0 0,2 0 0 0 0,5 0 0 0 0,2 6 0 0 0,4 10 0 0 0,1 4 0 0 0,-2 7 0 0 0,7 4 0 0 0,0 2 0 0 0,3 5 0 0 0,-2 1 0 0 0,-5-2 0 0 0,-4-1 0 0 0,-4-3 0 0 0,-3-2 0 0 0,-2-2 0 0 0,-6-5 0 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25557 14208 16383 0 0,'-10'0'0'0'0,"-13"0"0"0"0,-8 0 0 0 0,-4 0 0 0 0,-5 0 0 0 0,-7 0 0 0 0,-4 5 0 0 0,-5 7 0 0 0,-2 6 0 0 0,4 10 0 0 0,6 0 0 0 0,1 6 0 0 0,-7 7 0 0 0,-3 1 0 0 0,2-2 0 0 0,6-6 0 0 0,6-6 0 0 0,6-1 0 0 0,3-6 0 0 0,8-1 0 0 0,-1 0 0 0 0,3 3 0 0 0,1 2 0 0 0,0 1 0 0 0,-2 2 0 0 0,-1 1 0 0 0,4 1 0 0 0,5-6 0 0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025" units="cm"/>
      <inkml:brushProperty name="height" value="0.025" units="cm"/>
      <inkml:brushProperty name="color" value="#E71224"/>
    </inkml:brush>
  </inkml:definitions>
  <inkml:trace contextRef="#ctx0" brushRef="#br0">25347 13838 16383 0 0,'5'0'0'0'0,"7"0"0"0"0,11 0 0 0 0,11 0 0 0 0,11 0 0 0 0,2 0 0 0 0,-1 0 0 0 0,-5 0 0 0 0,2 0 0 0 0,-2 0 0 0 0,-3 0 0 0 0,-2 0 0 0 0,-9 5 0 0 0,3 1 0 0 0,-5 6 0 0 0,-1 4 0 0 0,-5 6 0 0 0,-6 3 0 0 0,-5 3 0 0 0,-3 2 0 0 0,1-5 0 0 0,1-1 0 0 0,-1 0 0 0 0,-2 1 0 0 0,-2 1 0 0 0,0 2 0 0 0,-2 0 0 0 0,0 6 0 0 0,-5 7 0 0 0,-2 2 0 0 0,1 3 0 0 0,0-1 0 0 0,2 2 0 0 0,2-3 0 0 0,1-7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customXml" Target="../ink/ink7.xml"/><Relationship Id="rId18" Type="http://schemas.openxmlformats.org/officeDocument/2006/relationships/customXml" Target="../ink/ink10.xml"/><Relationship Id="rId26" Type="http://schemas.openxmlformats.org/officeDocument/2006/relationships/customXml" Target="../ink/ink13.xml"/><Relationship Id="rId39" Type="http://schemas.openxmlformats.org/officeDocument/2006/relationships/image" Target="../media/image18.png"/><Relationship Id="rId21" Type="http://schemas.openxmlformats.org/officeDocument/2006/relationships/image" Target="../media/image9.png"/><Relationship Id="rId34" Type="http://schemas.openxmlformats.org/officeDocument/2006/relationships/customXml" Target="../ink/ink17.xml"/><Relationship Id="rId42" Type="http://schemas.openxmlformats.org/officeDocument/2006/relationships/customXml" Target="../ink/ink21.xml"/><Relationship Id="rId47" Type="http://schemas.openxmlformats.org/officeDocument/2006/relationships/image" Target="../media/image22.png"/><Relationship Id="rId50" Type="http://schemas.openxmlformats.org/officeDocument/2006/relationships/customXml" Target="../ink/ink25.xml"/><Relationship Id="rId7" Type="http://schemas.openxmlformats.org/officeDocument/2006/relationships/image" Target="../media/image3.png"/><Relationship Id="rId2" Type="http://schemas.openxmlformats.org/officeDocument/2006/relationships/hyperlink" Target="https://www.wikipedia.org/" TargetMode="External"/><Relationship Id="rId16" Type="http://schemas.openxmlformats.org/officeDocument/2006/relationships/customXml" Target="../ink/ink9.xml"/><Relationship Id="rId29" Type="http://schemas.openxmlformats.org/officeDocument/2006/relationships/image" Target="../media/image13.png"/><Relationship Id="rId11" Type="http://schemas.openxmlformats.org/officeDocument/2006/relationships/image" Target="../media/image4.png"/><Relationship Id="rId24" Type="http://schemas.openxmlformats.org/officeDocument/2006/relationships/customXml" Target="../ink/ink12.xml"/><Relationship Id="rId32" Type="http://schemas.openxmlformats.org/officeDocument/2006/relationships/customXml" Target="../ink/ink16.xml"/><Relationship Id="rId37" Type="http://schemas.openxmlformats.org/officeDocument/2006/relationships/image" Target="../media/image17.png"/><Relationship Id="rId40" Type="http://schemas.openxmlformats.org/officeDocument/2006/relationships/customXml" Target="../ink/ink20.xml"/><Relationship Id="rId45" Type="http://schemas.openxmlformats.org/officeDocument/2006/relationships/image" Target="../media/image21.png"/><Relationship Id="rId5" Type="http://schemas.openxmlformats.org/officeDocument/2006/relationships/image" Target="../media/image2.png"/><Relationship Id="rId15" Type="http://schemas.openxmlformats.org/officeDocument/2006/relationships/customXml" Target="../ink/ink8.xml"/><Relationship Id="rId23" Type="http://schemas.openxmlformats.org/officeDocument/2006/relationships/image" Target="../media/image10.png"/><Relationship Id="rId28" Type="http://schemas.openxmlformats.org/officeDocument/2006/relationships/customXml" Target="../ink/ink14.xml"/><Relationship Id="rId36" Type="http://schemas.openxmlformats.org/officeDocument/2006/relationships/customXml" Target="../ink/ink18.xml"/><Relationship Id="rId49" Type="http://schemas.openxmlformats.org/officeDocument/2006/relationships/image" Target="../media/image23.png"/><Relationship Id="rId10" Type="http://schemas.openxmlformats.org/officeDocument/2006/relationships/customXml" Target="../ink/ink5.xml"/><Relationship Id="rId19" Type="http://schemas.openxmlformats.org/officeDocument/2006/relationships/image" Target="../media/image7.png"/><Relationship Id="rId31" Type="http://schemas.openxmlformats.org/officeDocument/2006/relationships/image" Target="../media/image14.png"/><Relationship Id="rId44" Type="http://schemas.openxmlformats.org/officeDocument/2006/relationships/customXml" Target="../ink/ink22.xml"/><Relationship Id="rId4" Type="http://schemas.openxmlformats.org/officeDocument/2006/relationships/customXml" Target="../ink/ink1.xml"/><Relationship Id="rId9" Type="http://schemas.openxmlformats.org/officeDocument/2006/relationships/customXml" Target="../ink/ink4.xml"/><Relationship Id="rId14" Type="http://schemas.openxmlformats.org/officeDocument/2006/relationships/image" Target="../media/image5.png"/><Relationship Id="rId22" Type="http://schemas.openxmlformats.org/officeDocument/2006/relationships/customXml" Target="../ink/ink11.xml"/><Relationship Id="rId27" Type="http://schemas.openxmlformats.org/officeDocument/2006/relationships/image" Target="../media/image12.png"/><Relationship Id="rId30" Type="http://schemas.openxmlformats.org/officeDocument/2006/relationships/customXml" Target="../ink/ink15.xml"/><Relationship Id="rId35" Type="http://schemas.openxmlformats.org/officeDocument/2006/relationships/image" Target="../media/image16.png"/><Relationship Id="rId43" Type="http://schemas.openxmlformats.org/officeDocument/2006/relationships/image" Target="../media/image20.png"/><Relationship Id="rId48" Type="http://schemas.openxmlformats.org/officeDocument/2006/relationships/customXml" Target="../ink/ink24.xml"/><Relationship Id="rId8" Type="http://schemas.openxmlformats.org/officeDocument/2006/relationships/customXml" Target="../ink/ink3.xml"/><Relationship Id="rId51" Type="http://schemas.openxmlformats.org/officeDocument/2006/relationships/image" Target="../media/image24.png"/><Relationship Id="rId3" Type="http://schemas.openxmlformats.org/officeDocument/2006/relationships/image" Target="../media/image1.png"/><Relationship Id="rId12" Type="http://schemas.openxmlformats.org/officeDocument/2006/relationships/customXml" Target="../ink/ink6.xml"/><Relationship Id="rId17" Type="http://schemas.openxmlformats.org/officeDocument/2006/relationships/image" Target="../media/image6.png"/><Relationship Id="rId25" Type="http://schemas.openxmlformats.org/officeDocument/2006/relationships/image" Target="../media/image11.png"/><Relationship Id="rId33" Type="http://schemas.openxmlformats.org/officeDocument/2006/relationships/image" Target="../media/image15.png"/><Relationship Id="rId38" Type="http://schemas.openxmlformats.org/officeDocument/2006/relationships/customXml" Target="../ink/ink19.xml"/><Relationship Id="rId46" Type="http://schemas.openxmlformats.org/officeDocument/2006/relationships/customXml" Target="../ink/ink23.xml"/><Relationship Id="rId20" Type="http://schemas.openxmlformats.org/officeDocument/2006/relationships/image" Target="../media/image8.png"/><Relationship Id="rId41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7583" y="180446"/>
            <a:ext cx="9144000" cy="32385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1400" b="1" u="sng" dirty="0">
                <a:ea typeface="+mn-lt"/>
                <a:cs typeface="+mn-lt"/>
              </a:rPr>
              <a:t>How to insert hyperlinks in a PowerPoint</a:t>
            </a:r>
            <a:endParaRPr lang="en-US" sz="1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755122"/>
            <a:ext cx="12192000" cy="60160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2000" u="sng" dirty="0"/>
              <a:t>First Step</a:t>
            </a:r>
            <a:r>
              <a:rPr lang="en-GB" sz="2000" dirty="0"/>
              <a:t>                                                                </a:t>
            </a:r>
            <a:r>
              <a:rPr lang="en-GB" sz="2000" u="sng" dirty="0"/>
              <a:t>Forth Step</a:t>
            </a:r>
          </a:p>
          <a:p>
            <a:pPr algn="l"/>
            <a:r>
              <a:rPr lang="en-GB" sz="1600" dirty="0"/>
              <a:t>Choose the website and copy-paste the link                </a:t>
            </a:r>
          </a:p>
          <a:p>
            <a:pPr algn="l"/>
            <a:r>
              <a:rPr lang="en-GB" sz="1600" dirty="0"/>
              <a:t>From the text box                                                                     </a:t>
            </a:r>
          </a:p>
          <a:p>
            <a:pPr algn="l"/>
            <a:endParaRPr lang="en-GB" sz="2000" dirty="0"/>
          </a:p>
          <a:p>
            <a:pPr algn="l"/>
            <a:endParaRPr lang="en-GB" sz="2000" dirty="0"/>
          </a:p>
          <a:p>
            <a:pPr algn="l"/>
            <a:endParaRPr lang="en-GB" sz="2000" dirty="0"/>
          </a:p>
          <a:p>
            <a:pPr algn="l"/>
            <a:r>
              <a:rPr lang="en-GB" sz="2000" u="sng" dirty="0"/>
              <a:t>Second Step </a:t>
            </a:r>
          </a:p>
          <a:p>
            <a:pPr algn="l"/>
            <a:r>
              <a:rPr lang="en-GB" sz="1600" dirty="0"/>
              <a:t>Open PowerPoint then go to Inserts</a:t>
            </a:r>
          </a:p>
          <a:p>
            <a:pPr algn="l"/>
            <a:r>
              <a:rPr lang="en-GB" sz="1600" dirty="0"/>
              <a:t>                                                                                                                 In the </a:t>
            </a:r>
            <a:r>
              <a:rPr lang="en-GB" sz="1600" dirty="0">
                <a:solidFill>
                  <a:srgbClr val="7030A0"/>
                </a:solidFill>
              </a:rPr>
              <a:t>[Display text]</a:t>
            </a:r>
            <a:r>
              <a:rPr lang="en-GB" sz="1600" dirty="0"/>
              <a:t> gap you need to choose how the hyperlink will be shown.               </a:t>
            </a:r>
          </a:p>
          <a:p>
            <a:pPr algn="l"/>
            <a:r>
              <a:rPr lang="en-GB" sz="1600" dirty="0"/>
              <a:t>                                                                                                                 In the </a:t>
            </a:r>
            <a:r>
              <a:rPr lang="en-GB" sz="16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[Address] </a:t>
            </a:r>
            <a:r>
              <a:rPr lang="en-GB" sz="1600" dirty="0"/>
              <a:t>gap, you should paste the link you copied in the first step.      </a:t>
            </a:r>
          </a:p>
          <a:p>
            <a:pPr algn="l"/>
            <a:r>
              <a:rPr lang="en-GB" sz="1600" dirty="0"/>
              <a:t>                                                                                                                 After that you will have to press on </a:t>
            </a:r>
            <a:r>
              <a:rPr lang="en-GB" sz="1600" dirty="0">
                <a:solidFill>
                  <a:srgbClr val="FFFF00"/>
                </a:solidFill>
              </a:rPr>
              <a:t>Insert</a:t>
            </a:r>
            <a:r>
              <a:rPr lang="en-GB" sz="1600" dirty="0"/>
              <a:t> and there you have your hyperlink.</a:t>
            </a:r>
          </a:p>
          <a:p>
            <a:pPr algn="l"/>
            <a:r>
              <a:rPr lang="en-GB" sz="2000" u="sng" dirty="0"/>
              <a:t>Third Step</a:t>
            </a:r>
            <a:r>
              <a:rPr lang="en-GB" sz="2000" dirty="0"/>
              <a:t>                                                                     </a:t>
            </a:r>
          </a:p>
          <a:p>
            <a:pPr algn="l"/>
            <a:r>
              <a:rPr lang="en-GB" sz="1600" dirty="0"/>
              <a:t>Go to the Link icon                                                                                                                      </a:t>
            </a:r>
            <a:r>
              <a:rPr lang="en-GB" sz="1600" dirty="0">
                <a:hlinkClick r:id="rId2"/>
              </a:rPr>
              <a:t>Wikipedia</a:t>
            </a:r>
          </a:p>
          <a:p>
            <a:pPr algn="l"/>
            <a:endParaRPr lang="en-GB" sz="2000" u="sng" dirty="0"/>
          </a:p>
          <a:p>
            <a:pPr algn="l"/>
            <a:endParaRPr lang="en-GB" sz="1600" u="sng" dirty="0"/>
          </a:p>
          <a:p>
            <a:pPr algn="l"/>
            <a:endParaRPr lang="en-GB" sz="2000" u="sng" dirty="0"/>
          </a:p>
          <a:p>
            <a:pPr algn="l"/>
            <a:endParaRPr lang="en-GB" sz="2000" u="sng" dirty="0"/>
          </a:p>
          <a:p>
            <a:pPr algn="l"/>
            <a:endParaRPr lang="en-GB" sz="2000" dirty="0"/>
          </a:p>
          <a:p>
            <a:pPr algn="l"/>
            <a:endParaRPr lang="en-GB" sz="2000" dirty="0"/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BA6519E-774D-F432-63AF-AFBD7DC250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68" y="1907233"/>
            <a:ext cx="3397252" cy="90570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C1D442AF-123C-62FC-7628-3BF5ABEE6C3D}"/>
                  </a:ext>
                </a:extLst>
              </p14:cNvPr>
              <p14:cNvContentPartPr/>
              <p14:nvPr/>
            </p14:nvContentPartPr>
            <p14:xfrm>
              <a:off x="1235585" y="4190580"/>
              <a:ext cx="671174" cy="319234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C1D442AF-123C-62FC-7628-3BF5ABEE6C3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31266" y="4186266"/>
                <a:ext cx="679811" cy="32786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B4596AD4-2907-02DC-F35B-32F210556F6B}"/>
                  </a:ext>
                </a:extLst>
              </p14:cNvPr>
              <p14:cNvContentPartPr/>
              <p14:nvPr/>
            </p14:nvContentPartPr>
            <p14:xfrm>
              <a:off x="3672416" y="3545416"/>
              <a:ext cx="10583" cy="10583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B4596AD4-2907-02DC-F35B-32F210556F6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545420" y="3418420"/>
                <a:ext cx="264575" cy="2645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ADF50BCB-9140-F7CF-A616-8586604C59F0}"/>
                  </a:ext>
                </a:extLst>
              </p14:cNvPr>
              <p14:cNvContentPartPr/>
              <p14:nvPr/>
            </p14:nvContentPartPr>
            <p14:xfrm>
              <a:off x="3132666" y="3640666"/>
              <a:ext cx="10583" cy="10583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ADF50BCB-9140-F7CF-A616-8586604C59F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005670" y="3513670"/>
                <a:ext cx="264575" cy="2645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6E1867A-1569-C54F-E0AC-2F80E3BFFA19}"/>
                  </a:ext>
                </a:extLst>
              </p14:cNvPr>
              <p14:cNvContentPartPr/>
              <p14:nvPr/>
            </p14:nvContentPartPr>
            <p14:xfrm>
              <a:off x="3259666" y="3566583"/>
              <a:ext cx="10583" cy="10583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6E1867A-1569-C54F-E0AC-2F80E3BFFA1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132670" y="3439587"/>
                <a:ext cx="264575" cy="2645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FEE4E4CD-1AEB-11A2-D887-F4137B6655B2}"/>
                  </a:ext>
                </a:extLst>
              </p14:cNvPr>
              <p14:cNvContentPartPr/>
              <p14:nvPr/>
            </p14:nvContentPartPr>
            <p14:xfrm>
              <a:off x="2994184" y="3672416"/>
              <a:ext cx="43231" cy="10583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FEE4E4CD-1AEB-11A2-D887-F4137B6655B2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989897" y="3545420"/>
                <a:ext cx="51806" cy="2645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1DC9E961-E2AF-C1E5-F00D-B4B1FEEC399E}"/>
                  </a:ext>
                </a:extLst>
              </p14:cNvPr>
              <p14:cNvContentPartPr/>
              <p14:nvPr/>
            </p14:nvContentPartPr>
            <p14:xfrm>
              <a:off x="2963333" y="3672416"/>
              <a:ext cx="10583" cy="10583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1DC9E961-E2AF-C1E5-F00D-B4B1FEEC399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836337" y="3545420"/>
                <a:ext cx="264575" cy="2645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6461BBF-03E4-2C48-A185-5F34FCA22D2B}"/>
                  </a:ext>
                </a:extLst>
              </p14:cNvPr>
              <p14:cNvContentPartPr/>
              <p14:nvPr/>
            </p14:nvContentPartPr>
            <p14:xfrm>
              <a:off x="4659960" y="6371166"/>
              <a:ext cx="39039" cy="25716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6461BBF-03E4-2C48-A185-5F34FCA22D2B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655662" y="6366880"/>
                <a:ext cx="47635" cy="3428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A49B0968-59D0-2AB7-A895-B928BA503C49}"/>
                  </a:ext>
                </a:extLst>
              </p14:cNvPr>
              <p14:cNvContentPartPr/>
              <p14:nvPr/>
            </p14:nvContentPartPr>
            <p14:xfrm>
              <a:off x="1418166" y="3259666"/>
              <a:ext cx="10583" cy="10583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A49B0968-59D0-2AB7-A895-B928BA503C4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91170" y="3132670"/>
                <a:ext cx="264575" cy="2645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85FF26D7-6DAA-EBE8-219D-A9394F4E1F41}"/>
                  </a:ext>
                </a:extLst>
              </p14:cNvPr>
              <p14:cNvContentPartPr/>
              <p14:nvPr/>
            </p14:nvContentPartPr>
            <p14:xfrm>
              <a:off x="2497666" y="3608916"/>
              <a:ext cx="10583" cy="10583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85FF26D7-6DAA-EBE8-219D-A9394F4E1F41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370670" y="3481920"/>
                <a:ext cx="264575" cy="264575"/>
              </a:xfrm>
              <a:prstGeom prst="rect">
                <a:avLst/>
              </a:prstGeom>
            </p:spPr>
          </p:pic>
        </mc:Fallback>
      </mc:AlternateContent>
      <p:pic>
        <p:nvPicPr>
          <p:cNvPr id="28" name="Picture 27" descr="A screen shot of a chart&#10;&#10;AI-generated content may be incorrect.">
            <a:extLst>
              <a:ext uri="{FF2B5EF4-FFF2-40B4-BE49-F238E27FC236}">
                <a16:creationId xmlns:a16="http://schemas.microsoft.com/office/drawing/2014/main" id="{B399D1D5-D37C-1688-8A42-6F3B32C118F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2550" y="5676900"/>
            <a:ext cx="3401483" cy="8382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13538025-C740-EA47-1EF3-26195CB957EC}"/>
                  </a:ext>
                </a:extLst>
              </p14:cNvPr>
              <p14:cNvContentPartPr/>
              <p14:nvPr/>
            </p14:nvContentPartPr>
            <p14:xfrm>
              <a:off x="2073492" y="5872898"/>
              <a:ext cx="414131" cy="3082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13538025-C740-EA47-1EF3-26195CB957EC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055862" y="5855274"/>
                <a:ext cx="449751" cy="343848"/>
              </a:xfrm>
              <a:prstGeom prst="rect">
                <a:avLst/>
              </a:prstGeom>
            </p:spPr>
          </p:pic>
        </mc:Fallback>
      </mc:AlternateContent>
      <p:pic>
        <p:nvPicPr>
          <p:cNvPr id="33" name="Picture 3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EA5595A-9394-9F0C-0544-6D1158BE25D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197724" y="1528001"/>
            <a:ext cx="5227109" cy="2233084"/>
          </a:xfrm>
          <a:prstGeom prst="rect">
            <a:avLst/>
          </a:prstGeom>
        </p:spPr>
      </p:pic>
      <p:pic>
        <p:nvPicPr>
          <p:cNvPr id="34" name="Picture 3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9BCA13C-A1EB-5406-CFDC-F98B3F40085A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4138" y="3866621"/>
            <a:ext cx="3398307" cy="95567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A713216C-FF38-6C45-8E3F-A4A5200F7CF5}"/>
                  </a:ext>
                </a:extLst>
              </p14:cNvPr>
              <p14:cNvContentPartPr/>
              <p14:nvPr/>
            </p14:nvContentPartPr>
            <p14:xfrm>
              <a:off x="1426986" y="4222298"/>
              <a:ext cx="604718" cy="286806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A713216C-FF38-6C45-8E3F-A4A5200F7CF5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422669" y="4217985"/>
                <a:ext cx="613352" cy="29543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B562665-CEEB-D47B-BC50-D4FBE99731D5}"/>
                  </a:ext>
                </a:extLst>
              </p14:cNvPr>
              <p14:cNvContentPartPr/>
              <p14:nvPr/>
            </p14:nvContentPartPr>
            <p14:xfrm>
              <a:off x="4529666" y="1936289"/>
              <a:ext cx="603115" cy="11044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B562665-CEEB-D47B-BC50-D4FBE99731D5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493681" y="1867609"/>
                <a:ext cx="674726" cy="14874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FE5CE590-F974-7A11-45EF-5B9E3BE6B31A}"/>
                  </a:ext>
                </a:extLst>
              </p14:cNvPr>
              <p14:cNvContentPartPr/>
              <p14:nvPr/>
            </p14:nvContentPartPr>
            <p14:xfrm>
              <a:off x="4508500" y="1936227"/>
              <a:ext cx="484964" cy="32272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FE5CE590-F974-7A11-45EF-5B9E3BE6B31A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4472523" y="1865654"/>
                <a:ext cx="556557" cy="17377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EB02C388-31D6-5AA6-8191-C1EF2340FB15}"/>
                  </a:ext>
                </a:extLst>
              </p14:cNvPr>
              <p14:cNvContentPartPr/>
              <p14:nvPr/>
            </p14:nvContentPartPr>
            <p14:xfrm>
              <a:off x="4826000" y="1957916"/>
              <a:ext cx="268074" cy="10583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EB02C388-31D6-5AA6-8191-C1EF2340FB15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790065" y="-148101"/>
                <a:ext cx="339584" cy="423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7D844B69-2E11-6F9E-EF46-4273C365ECB1}"/>
                  </a:ext>
                </a:extLst>
              </p14:cNvPr>
              <p14:cNvContentPartPr/>
              <p14:nvPr/>
            </p14:nvContentPartPr>
            <p14:xfrm>
              <a:off x="4667249" y="3025910"/>
              <a:ext cx="432731" cy="22089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7D844B69-2E11-6F9E-EF46-4273C365ECB1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4631278" y="2955011"/>
                <a:ext cx="504313" cy="16424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B39C3745-35BC-EA17-3263-092AF966D688}"/>
                  </a:ext>
                </a:extLst>
              </p14:cNvPr>
              <p14:cNvContentPartPr/>
              <p14:nvPr/>
            </p14:nvContentPartPr>
            <p14:xfrm>
              <a:off x="5079999" y="3088340"/>
              <a:ext cx="10583" cy="12576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B39C3745-35BC-EA17-3263-092AF966D688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021699" y="3018823"/>
                <a:ext cx="2116600" cy="15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2836037-E2E3-B03E-EDF0-56015A67B346}"/>
                  </a:ext>
                </a:extLst>
              </p14:cNvPr>
              <p14:cNvContentPartPr/>
              <p14:nvPr/>
            </p14:nvContentPartPr>
            <p14:xfrm>
              <a:off x="4679210" y="3048000"/>
              <a:ext cx="400789" cy="10644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2836037-E2E3-B03E-EDF0-56015A67B346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4643233" y="2976323"/>
                <a:ext cx="472384" cy="24943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4D3E1093-A614-5BD3-57D5-F8F92B09E238}"/>
                  </a:ext>
                </a:extLst>
              </p14:cNvPr>
              <p14:cNvContentPartPr/>
              <p14:nvPr/>
            </p14:nvContentPartPr>
            <p14:xfrm>
              <a:off x="4476749" y="1978626"/>
              <a:ext cx="632327" cy="21623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4D3E1093-A614-5BD3-57D5-F8F92B09E238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4441120" y="1908085"/>
                <a:ext cx="703945" cy="1630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8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FEAD77D5-5CBA-547B-1647-634D478B80B0}"/>
                  </a:ext>
                </a:extLst>
              </p14:cNvPr>
              <p14:cNvContentPartPr/>
              <p14:nvPr/>
            </p14:nvContentPartPr>
            <p14:xfrm>
              <a:off x="7810499" y="3428203"/>
              <a:ext cx="560693" cy="256391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FEAD77D5-5CBA-547B-1647-634D478B80B0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7774511" y="3356644"/>
                <a:ext cx="632309" cy="39986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F2E73C57-54CF-8892-D393-7955D7643DB6}"/>
                  </a:ext>
                </a:extLst>
              </p14:cNvPr>
              <p14:cNvContentPartPr/>
              <p14:nvPr/>
            </p14:nvContentPartPr>
            <p14:xfrm>
              <a:off x="7958666" y="5545666"/>
              <a:ext cx="716942" cy="152277"/>
            </p14:xfrm>
          </p:contentPart>
        </mc:Choice>
        <mc:Fallback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F2E73C57-54CF-8892-D393-7955D7643DB6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7954349" y="5541356"/>
                <a:ext cx="725576" cy="1608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A8174A9-EDE8-6CF2-2174-EBB9C3D9591B}"/>
                  </a:ext>
                </a:extLst>
              </p14:cNvPr>
              <p14:cNvContentPartPr/>
              <p14:nvPr/>
            </p14:nvContentPartPr>
            <p14:xfrm>
              <a:off x="7724768" y="5423292"/>
              <a:ext cx="297397" cy="228207"/>
            </p14:xfrm>
          </p:contentPart>
        </mc:Choice>
        <mc:Fallback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A8174A9-EDE8-6CF2-2174-EBB9C3D9591B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720453" y="5418979"/>
                <a:ext cx="306028" cy="23683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4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9758E39A-2CAD-C42D-3A3D-D3636690240F}"/>
                  </a:ext>
                </a:extLst>
              </p14:cNvPr>
              <p14:cNvContentPartPr/>
              <p14:nvPr/>
            </p14:nvContentPartPr>
            <p14:xfrm>
              <a:off x="7101416" y="5937250"/>
              <a:ext cx="96157" cy="436808"/>
            </p14:xfrm>
          </p:contentPart>
        </mc:Choice>
        <mc:Fallback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9758E39A-2CAD-C42D-3A3D-D3636690240F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7097110" y="5932932"/>
                <a:ext cx="104768" cy="44544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6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3EFA18E4-E374-E3EF-4CBB-163691F35DA4}"/>
                  </a:ext>
                </a:extLst>
              </p14:cNvPr>
              <p14:cNvContentPartPr/>
              <p14:nvPr/>
            </p14:nvContentPartPr>
            <p14:xfrm>
              <a:off x="6995583" y="5744416"/>
              <a:ext cx="307077" cy="224583"/>
            </p14:xfrm>
          </p:contentPart>
        </mc:Choice>
        <mc:Fallback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3EFA18E4-E374-E3EF-4CBB-163691F35DA4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6991268" y="5740104"/>
                <a:ext cx="315707" cy="23320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8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2C321ADF-2339-8349-5C5F-8CA031D73025}"/>
                  </a:ext>
                </a:extLst>
              </p14:cNvPr>
              <p14:cNvContentPartPr/>
              <p14:nvPr/>
            </p14:nvContentPartPr>
            <p14:xfrm>
              <a:off x="5763057" y="5609166"/>
              <a:ext cx="375275" cy="209972"/>
            </p14:xfrm>
          </p:contentPart>
        </mc:Choice>
        <mc:Fallback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2C321ADF-2339-8349-5C5F-8CA031D73025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758739" y="5604852"/>
                <a:ext cx="383910" cy="21860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0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C3353404-B224-37C2-132F-CB90022B9FB4}"/>
                  </a:ext>
                </a:extLst>
              </p14:cNvPr>
              <p14:cNvContentPartPr/>
              <p14:nvPr/>
            </p14:nvContentPartPr>
            <p14:xfrm>
              <a:off x="6096000" y="5460999"/>
              <a:ext cx="212146" cy="237903"/>
            </p14:xfrm>
          </p:contentPart>
        </mc:Choice>
        <mc:Fallback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C3353404-B224-37C2-132F-CB90022B9FB4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6091685" y="5456687"/>
                <a:ext cx="220776" cy="24652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How to insert hyperlinks in a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245</cp:revision>
  <dcterms:created xsi:type="dcterms:W3CDTF">2025-11-21T20:48:16Z</dcterms:created>
  <dcterms:modified xsi:type="dcterms:W3CDTF">2025-11-21T21:48:42Z</dcterms:modified>
</cp:coreProperties>
</file>