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12192000" cy="6858000"/>
  <p:notesSz cx="6858000" cy="9144000"/>
  <p:defaultTextStyle>
    <a:defPPr rtl="0">
      <a:defRPr lang="tr-tr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>
        <p:scale>
          <a:sx n="73" d="100"/>
          <a:sy n="73" d="100"/>
        </p:scale>
        <p:origin x="364" y="-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396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st Bilgi Yer Tutucusu 1">
            <a:extLst>
              <a:ext uri="{FF2B5EF4-FFF2-40B4-BE49-F238E27FC236}">
                <a16:creationId xmlns:a16="http://schemas.microsoft.com/office/drawing/2014/main" id="{2A76F12D-2985-47C3-A07C-9F03DD159D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tr-TR"/>
          </a:p>
        </p:txBody>
      </p:sp>
      <p:sp>
        <p:nvSpPr>
          <p:cNvPr id="3" name="Tarih Yer Tutucusu 2">
            <a:extLst>
              <a:ext uri="{FF2B5EF4-FFF2-40B4-BE49-F238E27FC236}">
                <a16:creationId xmlns:a16="http://schemas.microsoft.com/office/drawing/2014/main" id="{24F83A19-1DC2-46DB-B3A1-ECF7C417E9E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CFE1DBA-4CE3-4C64-8934-2A3147054715}" type="datetime1">
              <a:rPr lang="tr-TR" smtClean="0"/>
              <a:t>6.06.2022</a:t>
            </a:fld>
            <a:endParaRPr lang="tr-TR"/>
          </a:p>
        </p:txBody>
      </p:sp>
      <p:sp>
        <p:nvSpPr>
          <p:cNvPr id="4" name="Alt Bilgi Yer Tutucusu 3">
            <a:extLst>
              <a:ext uri="{FF2B5EF4-FFF2-40B4-BE49-F238E27FC236}">
                <a16:creationId xmlns:a16="http://schemas.microsoft.com/office/drawing/2014/main" id="{6A3D6289-F1C3-4041-A186-E428808BD1C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tr-TR"/>
          </a:p>
        </p:txBody>
      </p:sp>
      <p:sp>
        <p:nvSpPr>
          <p:cNvPr id="5" name="Slayt Numarası Yer Tutucusu 4">
            <a:extLst>
              <a:ext uri="{FF2B5EF4-FFF2-40B4-BE49-F238E27FC236}">
                <a16:creationId xmlns:a16="http://schemas.microsoft.com/office/drawing/2014/main" id="{CE17ECA2-D3CC-4290-9914-977FED6D365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0D98A85-43CB-4CDC-8FF1-647F52B29F1B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8210913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st Bilgi Yer Tutucusu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tr-TR" noProof="0"/>
          </a:p>
        </p:txBody>
      </p:sp>
      <p:sp>
        <p:nvSpPr>
          <p:cNvPr id="3" name="Tarih Yer Tutucusu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857C014-2C25-4476-A2BD-3D38CF9A42C4}" type="datetime1">
              <a:rPr lang="tr-TR" noProof="0" smtClean="0"/>
              <a:t>6.06.2022</a:t>
            </a:fld>
            <a:endParaRPr lang="tr-TR" noProof="0"/>
          </a:p>
        </p:txBody>
      </p:sp>
      <p:sp>
        <p:nvSpPr>
          <p:cNvPr id="4" name="Slayt Görüntüsü Yer Tutucus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tr-TR" noProof="0"/>
          </a:p>
        </p:txBody>
      </p:sp>
      <p:sp>
        <p:nvSpPr>
          <p:cNvPr id="5" name="Notlar Yer Tutucus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tr-TR" noProof="0" dirty="0"/>
              <a:t>Asıl metin stillerini düzenle</a:t>
            </a:r>
          </a:p>
          <a:p>
            <a:pPr lvl="1" rtl="0"/>
            <a:r>
              <a:rPr lang="tr-TR" noProof="0" dirty="0"/>
              <a:t>İkinci düzey</a:t>
            </a:r>
          </a:p>
          <a:p>
            <a:pPr lvl="2" rtl="0"/>
            <a:r>
              <a:rPr lang="tr-TR" noProof="0" dirty="0"/>
              <a:t>Üçüncü düzey</a:t>
            </a:r>
          </a:p>
          <a:p>
            <a:pPr lvl="3" rtl="0"/>
            <a:r>
              <a:rPr lang="tr-TR" noProof="0" dirty="0"/>
              <a:t>Dördüncü düzey</a:t>
            </a:r>
          </a:p>
          <a:p>
            <a:pPr lvl="4" rtl="0"/>
            <a:r>
              <a:rPr lang="tr-TR" noProof="0" dirty="0"/>
              <a:t>Beşinci düzey</a:t>
            </a:r>
          </a:p>
        </p:txBody>
      </p:sp>
      <p:sp>
        <p:nvSpPr>
          <p:cNvPr id="6" name="Alt Bilgi Yer Tutucusu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tr-TR" noProof="0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3B4569-3B6E-468D-B981-DA515F47BCE4}" type="slidenum">
              <a:rPr lang="tr-TR" noProof="0" smtClean="0"/>
              <a:t>‹#›</a:t>
            </a:fld>
            <a:endParaRPr lang="tr-TR" noProof="0"/>
          </a:p>
        </p:txBody>
      </p:sp>
    </p:spTree>
    <p:extLst>
      <p:ext uri="{BB962C8B-B14F-4D97-AF65-F5344CB8AC3E}">
        <p14:creationId xmlns:p14="http://schemas.microsoft.com/office/powerpoint/2010/main" val="23382088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ayt Görüntüsü Yer Tutucus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lar Yer Tutucusu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tr-TR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F3B4569-3B6E-468D-B981-DA515F47BCE4}" type="slidenum">
              <a:rPr lang="tr-TR" smtClean="0"/>
              <a:t>1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406569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up 88"/>
          <p:cNvGrpSpPr/>
          <p:nvPr/>
        </p:nvGrpSpPr>
        <p:grpSpPr>
          <a:xfrm>
            <a:off x="-329674" y="-59376"/>
            <a:ext cx="12515851" cy="6934071"/>
            <a:chOff x="-329674" y="-51881"/>
            <a:chExt cx="12515851" cy="6934071"/>
          </a:xfrm>
        </p:grpSpPr>
        <p:sp>
          <p:nvSpPr>
            <p:cNvPr id="90" name="Serbest 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Serbest 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Serbest 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Serbest 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Serbest 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Serbest 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Serbest 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Serbest 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Serbest 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Serbest 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Serbest 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Serbest 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Serbest 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Serbest Form 18"/>
            <p:cNvSpPr/>
            <p:nvPr/>
          </p:nvSpPr>
          <p:spPr bwMode="auto">
            <a:xfrm>
              <a:off x="6463239" y="15853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Serbest 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Serbest 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Serbest 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Serbest 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Serbest 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Dikdörtgen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İkizkenar Üçgen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Dikdörtgen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Başlık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rtlCol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3" name="Alt Başlık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tr-TR" noProof="0" dirty="0"/>
          </a:p>
        </p:txBody>
      </p:sp>
      <p:sp>
        <p:nvSpPr>
          <p:cNvPr id="4" name="Tarih Yer Tutucusu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pPr rtl="0"/>
            <a:fld id="{48A8C8F6-8275-464B-AA35-9587CB4B16C9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5" name="Alt Bilgi Yer Tutucusu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endParaRPr lang="tr-TR" noProof="0" dirty="0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Serbest 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Serbest 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Serbest 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Serbest 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Serbest 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Serbest 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Serbest 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Serbest 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Serbest 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Serbest 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Serbest 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Serbest 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Serbest 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Serbest 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Serbest 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Serbest 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Serbest 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Serbest 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Serbest 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Serbest 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Serbest 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Dikdörtgen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İkizkenar Üçgen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Dikdörtgen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tr-TR" noProof="0" dirty="0"/>
          </a:p>
        </p:txBody>
      </p:sp>
      <p:sp>
        <p:nvSpPr>
          <p:cNvPr id="4" name="Tarih Yer Tutucusu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2E9150-1581-4C43-822A-0A8FCE07E31D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5" name="Alt Bilgi Yer Tutucusu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tr-TR" noProof="0" dirty="0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 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Serbest 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Serbest 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Serbest 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Serbest 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Serbest 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Serbest 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Serbest 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Serbest 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Serbest 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Serbest 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Serbest 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Serbest 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Serbest 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Serbest 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Serbest 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Serbest 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Serbest 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Serbest 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Serbest 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Dikdörtgen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İkizkenar Üçgen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Dikdörtgen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rtlCol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 rtlCol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arih Yer Tutucusu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3A9C6C0E-A180-4D14-919C-5724C0AFDDAC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5" name="Alt Bilgi Yer Tutucusu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endParaRPr lang="tr-TR" noProof="0" dirty="0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Serbest 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Serbest 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Serbest 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Serbest 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Serbest 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Serbest 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Serbest 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Serbest 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Serbest 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Serbest 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Serbest 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Serbest 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Serbest 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Serbest 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Serbest 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Serbest 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Serbest 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Serbest 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Serbest 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Serbest 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Serbest 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Dikdörtgen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İkizkenar Üçgen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Dikdörtgen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3" name="İçerik Yer Tutucusu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tr-TR" noProof="0" dirty="0"/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tr-TR" noProof="0" dirty="0"/>
          </a:p>
        </p:txBody>
      </p:sp>
      <p:sp>
        <p:nvSpPr>
          <p:cNvPr id="5" name="Tarih Yer Tutucusu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A5477FD6-7F04-4245-A0B3-F00ADD0EE00E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6" name="Alt Bilgi Yer Tutucusu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tr-TR" noProof="0" dirty="0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Serbest 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Serbest 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Serbest 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Serbest 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Serbest 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Serbest 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Serbest 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Serbest 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Serbest 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Serbest 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Serbest 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Serbest 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Serbest 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Serbest 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Serbest 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Serbest 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Serbest 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Serbest 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Serbest 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Serbest 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Serbest 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Dikdörtgen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İkizkenar Üçgen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Dikdörtgen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rtlCol="0"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İçerik Yer Tutucusu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tr-TR" noProof="0" dirty="0"/>
          </a:p>
        </p:txBody>
      </p:sp>
      <p:sp>
        <p:nvSpPr>
          <p:cNvPr id="5" name="Metin Yer Tutucusu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rtlCol="0"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İçerik Yer Tutucusu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tr-TR" noProof="0" dirty="0"/>
          </a:p>
        </p:txBody>
      </p:sp>
      <p:sp>
        <p:nvSpPr>
          <p:cNvPr id="7" name="Tarih Yer Tutucusu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775CF5D9-EF2B-46B2-8DB8-1C8C540998CC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8" name="Alt Bilgi Yer Tutucusu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tr-TR" noProof="0" dirty="0"/>
          </a:p>
        </p:txBody>
      </p:sp>
      <p:sp>
        <p:nvSpPr>
          <p:cNvPr id="9" name="Slayt Numarası Yer Tutucusu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Serbest 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Serbest 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Serbest 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Serbest 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Serbest 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Serbest 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Serbest 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Serbest 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Serbest 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Serbest 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Serbest 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Serbest 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Serbest 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Serbest 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Serbest 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Serbest 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Serbest 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Serbest 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Serbest 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Serbest 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Serbest 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Dikdörtgen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İkizkenar Üçgen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Dikdörtgen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3" name="Tarih Yer Tutucusu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4C0E710-DE5D-4D9F-A5D0-332FADB9C12E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4" name="Alt Bilgi Yer Tutucusu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tr-TR" noProof="0" dirty="0"/>
          </a:p>
        </p:txBody>
      </p:sp>
      <p:sp>
        <p:nvSpPr>
          <p:cNvPr id="5" name="Slayt Numarası Yer Tutucusu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rih Yer Tutucusu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D5863982-4305-43E4-8642-34CB482B4C90}" type="datetime1">
              <a:rPr lang="tr-TR" noProof="0" smtClean="0"/>
              <a:t>6.06.2022</a:t>
            </a:fld>
            <a:endParaRPr lang="tr-TR" noProof="0"/>
          </a:p>
        </p:txBody>
      </p:sp>
      <p:sp>
        <p:nvSpPr>
          <p:cNvPr id="3" name="Alt Bilgi Yer Tutucusu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tr-TR" noProof="0"/>
          </a:p>
        </p:txBody>
      </p:sp>
      <p:sp>
        <p:nvSpPr>
          <p:cNvPr id="4" name="Slayt Numarası Yer Tutucusu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Resim Yazı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Serbest 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Serbest 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Serbest 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Serbest 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Serbest 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Serbest 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Serbest 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Serbest 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Serbest 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Serbest 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Serbest 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Serbest 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Serbest 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Serbest 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Serbest 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Serbest 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Serbest 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Serbest 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Serbest 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Serbest 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Serbest 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Dikdörtgen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İkizkenar Üçgen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Dikdörtgen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rtlCol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3" name="İçerik Yer Tutucusu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tr-TR" noProof="0" dirty="0"/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 rtlCol="0"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arih Yer Tutucusu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E1D5B8B-460A-48C4-B240-D5A19777229A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6" name="Alt Bilgi Yer Tutucusu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tr-TR" noProof="0" dirty="0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Resim Yazı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Serbest 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Serbest 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Serbest 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Serbest 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Serbest 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Serbest 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Serbest 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Serbest 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Serbest 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Serbest 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Serbest 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Serbest 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Serbest 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Serbest 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Serbest 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Serbest 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Serbest 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Serbest 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Serbest 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Dikdörtgen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İkizkenar Üçgen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Dikdörtgen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Resim Yer Tutucusu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tr-TR" noProof="0" dirty="0"/>
          </a:p>
        </p:txBody>
      </p:sp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rtlCol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4" name="Metin Yer Tutucusu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arih Yer Tutucusu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7EFA9319-59D6-4110-B742-6B6D870CB1E0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6" name="Alt Bilgi Yer Tutucusu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 rtlCol="0"/>
          <a:lstStyle/>
          <a:p>
            <a:pPr rtl="0"/>
            <a:endParaRPr lang="tr-TR" noProof="0" dirty="0"/>
          </a:p>
        </p:txBody>
      </p:sp>
      <p:sp>
        <p:nvSpPr>
          <p:cNvPr id="7" name="Slayt Numarası Yer Tutucusu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 ve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Serbest 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Serbest 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Serbest 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Serbest 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Serbest 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Serbest 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Serbest 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Serbest 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Serbest 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Serbest 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Serbest 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Serbest 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Serbest 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Serbest 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Serbest 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Serbest 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Serbest 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Serbest 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Serbest 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Serbest 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Serbest 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Dikdörtgen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İkizkenar Üçgen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Dikdörtgen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Başlık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tr-TR" noProof="0" dirty="0"/>
          </a:p>
        </p:txBody>
      </p:sp>
      <p:sp>
        <p:nvSpPr>
          <p:cNvPr id="4" name="Tarih Yer Tutucusu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4BD78E1-323C-4F21-A610-AE32B2EDEFDD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5" name="Alt Bilgi Yer Tutucusu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tr-TR" noProof="0" dirty="0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Serbest 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Serbest 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Serbest 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Serbest 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Serbest 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Serbest 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Serbest 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Serbest 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Serbest 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Serbest 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Serbest 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Serbest 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Serbest 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Serbest 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Serbest 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Serbest 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Serbest 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Serbest 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Serbest 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Serbest 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Serbest 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Dikdörtgen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İkizkenar Üçgen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Dikdörtgen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Dikey Başlık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 rtlCol="0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tr-TR" noProof="0" dirty="0"/>
          </a:p>
        </p:txBody>
      </p:sp>
      <p:sp>
        <p:nvSpPr>
          <p:cNvPr id="3" name="Dikey Metin Yer Tutucusu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tr-TR" noProof="0" dirty="0"/>
          </a:p>
        </p:txBody>
      </p:sp>
      <p:sp>
        <p:nvSpPr>
          <p:cNvPr id="4" name="Tarih Yer Tutucusu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5DF7CD51-ED13-4F8B-8A4F-E74D02901C44}" type="datetime1">
              <a:rPr lang="tr-TR" noProof="0" smtClean="0"/>
              <a:t>6.06.2022</a:t>
            </a:fld>
            <a:endParaRPr lang="tr-TR" noProof="0" dirty="0"/>
          </a:p>
        </p:txBody>
      </p:sp>
      <p:sp>
        <p:nvSpPr>
          <p:cNvPr id="5" name="Alt Bilgi Yer Tutucusu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tr-TR" noProof="0" dirty="0"/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tr-TR" noProof="0" smtClean="0"/>
              <a:t>‹#›</a:t>
            </a:fld>
            <a:endParaRPr lang="tr-TR" noProof="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Yer Tutucusu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pPr rtl="0"/>
            <a:r>
              <a:rPr lang="tr-TR" noProof="0"/>
              <a:t>Asıl başlık stilini düzenlemek için tıklayın</a:t>
            </a:r>
          </a:p>
        </p:txBody>
      </p:sp>
      <p:sp>
        <p:nvSpPr>
          <p:cNvPr id="3" name="Metin Yer Tutucusu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tr-TR" noProof="0" dirty="0"/>
              <a:t>Asıl metin stillerini düzenle</a:t>
            </a:r>
          </a:p>
          <a:p>
            <a:pPr lvl="1" rtl="0"/>
            <a:r>
              <a:rPr lang="tr-TR" noProof="0" dirty="0"/>
              <a:t>İkinci düzey</a:t>
            </a:r>
          </a:p>
          <a:p>
            <a:pPr lvl="2" rtl="0"/>
            <a:r>
              <a:rPr lang="tr-TR" noProof="0" dirty="0"/>
              <a:t>Üçüncü düzey</a:t>
            </a:r>
          </a:p>
          <a:p>
            <a:pPr lvl="3" rtl="0"/>
            <a:r>
              <a:rPr lang="tr-TR" noProof="0" dirty="0"/>
              <a:t>Dördüncü düzey</a:t>
            </a:r>
          </a:p>
          <a:p>
            <a:pPr lvl="4" rtl="0"/>
            <a:r>
              <a:rPr lang="tr-TR" noProof="0" dirty="0"/>
              <a:t>Beşinci düzey</a:t>
            </a:r>
          </a:p>
          <a:p>
            <a:pPr lvl="5" rtl="0"/>
            <a:r>
              <a:rPr lang="tr-TR" noProof="0" dirty="0"/>
              <a:t>6</a:t>
            </a:r>
          </a:p>
          <a:p>
            <a:pPr lvl="6" rtl="0"/>
            <a:r>
              <a:rPr lang="tr-TR" noProof="0" dirty="0"/>
              <a:t>7</a:t>
            </a:r>
          </a:p>
          <a:p>
            <a:pPr lvl="7" rtl="0"/>
            <a:r>
              <a:rPr lang="tr-TR" noProof="0" dirty="0"/>
              <a:t>8</a:t>
            </a:r>
          </a:p>
          <a:p>
            <a:pPr lvl="8" rtl="0"/>
            <a:r>
              <a:rPr lang="tr-TR" noProof="0" dirty="0"/>
              <a:t>9</a:t>
            </a:r>
          </a:p>
        </p:txBody>
      </p:sp>
      <p:sp>
        <p:nvSpPr>
          <p:cNvPr id="4" name="Tarih Yer Tutucusu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EA24F635-6250-41EB-8DCF-47F22286838C}" type="datetime1">
              <a:rPr lang="tr-TR" noProof="0" smtClean="0"/>
              <a:t>6.06.2022</a:t>
            </a:fld>
            <a:endParaRPr lang="tr-TR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lt Bilgi Yer Tutucusu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endParaRPr lang="tr-TR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layt Numarası Yer Tutucusu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6D22F896-40B5-4ADD-8801-0D06FADFA095}" type="slidenum">
              <a:rPr lang="tr-TR" noProof="0" smtClean="0"/>
              <a:pPr/>
              <a:t>‹#›</a:t>
            </a:fld>
            <a:endParaRPr lang="tr-TR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5724" y="3536998"/>
            <a:ext cx="8679915" cy="1748729"/>
          </a:xfrm>
        </p:spPr>
        <p:txBody>
          <a:bodyPr rtlCol="0">
            <a:normAutofit fontScale="90000"/>
          </a:bodyPr>
          <a:lstStyle/>
          <a:p>
            <a:pPr rtl="0"/>
            <a:r>
              <a:rPr lang="tr-TR" dirty="0"/>
              <a:t>Katalin Tomsics 2025403 </a:t>
            </a:r>
            <a:br>
              <a:rPr lang="tr-TR" dirty="0"/>
            </a:br>
            <a:r>
              <a:rPr lang="tr-TR" dirty="0"/>
              <a:t>Foreign Languages&amp; Cultural Awareness BMIH5003</a:t>
            </a:r>
            <a:br>
              <a:rPr lang="tr-TR" dirty="0"/>
            </a:br>
            <a:r>
              <a:rPr lang="tr-TR" dirty="0"/>
              <a:t>Rodrigo Aguilera </a:t>
            </a:r>
            <a:br>
              <a:rPr lang="tr-TR" dirty="0"/>
            </a:br>
            <a:endParaRPr lang="tr-TR" dirty="0"/>
          </a:p>
        </p:txBody>
      </p:sp>
      <p:sp>
        <p:nvSpPr>
          <p:cNvPr id="3" name="Alt Başlık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13770" y="4789714"/>
            <a:ext cx="8051738" cy="406401"/>
          </a:xfrm>
        </p:spPr>
        <p:txBody>
          <a:bodyPr rtlCol="0"/>
          <a:lstStyle/>
          <a:p>
            <a:pPr rtl="0"/>
            <a:r>
              <a:rPr lang="en-GB" dirty="0"/>
              <a:t> Spanish Room booking </a:t>
            </a:r>
            <a:endParaRPr lang="tr-T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C56E42-E500-5D48-0ED8-2326E9C394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59108" y="378100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2"/>
    </mc:Choice>
    <mc:Fallback>
      <p:transition spd="slow" advTm="2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4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is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is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A7C683C-DA35-4A0E-ADD0-CC297892D8C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E480F86-A978-4060-BF60-56AAB322FD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C239BB0-53B8-40A5-8BB9-15D2ED1AEBC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tf16401370_wac</Template>
  <TotalTime>0</TotalTime>
  <Words>19</Words>
  <Application>Microsoft Office PowerPoint</Application>
  <PresentationFormat>Widescreen</PresentationFormat>
  <Paragraphs>3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Calibri Light</vt:lpstr>
      <vt:lpstr>Times New Roman</vt:lpstr>
      <vt:lpstr>Wingdings</vt:lpstr>
      <vt:lpstr>Atlas</vt:lpstr>
      <vt:lpstr>Katalin Tomsics 2025403  Foreign Languages&amp; Cultural Awareness BMIH5003 Rodrigo Aguilera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2022-06-06T22:33:46Z</dcterms:created>
  <dcterms:modified xsi:type="dcterms:W3CDTF">2022-06-06T23:00:31Z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