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9"/>
  </p:notesMasterIdLst>
  <p:sldIdLst>
    <p:sldId id="256" r:id="rId2"/>
    <p:sldId id="257" r:id="rId3"/>
    <p:sldId id="258" r:id="rId4"/>
    <p:sldId id="259" r:id="rId5"/>
    <p:sldId id="284" r:id="rId6"/>
    <p:sldId id="264" r:id="rId7"/>
    <p:sldId id="265" r:id="rId8"/>
    <p:sldId id="266" r:id="rId9"/>
    <p:sldId id="267" r:id="rId10"/>
    <p:sldId id="260" r:id="rId11"/>
    <p:sldId id="261" r:id="rId12"/>
    <p:sldId id="262" r:id="rId13"/>
    <p:sldId id="263" r:id="rId14"/>
    <p:sldId id="268" r:id="rId15"/>
    <p:sldId id="269" r:id="rId16"/>
    <p:sldId id="289" r:id="rId17"/>
    <p:sldId id="270" r:id="rId18"/>
    <p:sldId id="271" r:id="rId19"/>
    <p:sldId id="272" r:id="rId20"/>
    <p:sldId id="273" r:id="rId21"/>
    <p:sldId id="275" r:id="rId22"/>
    <p:sldId id="274" r:id="rId23"/>
    <p:sldId id="276" r:id="rId24"/>
    <p:sldId id="277" r:id="rId25"/>
    <p:sldId id="279" r:id="rId26"/>
    <p:sldId id="285" r:id="rId27"/>
    <p:sldId id="278" r:id="rId28"/>
    <p:sldId id="286" r:id="rId29"/>
    <p:sldId id="280" r:id="rId30"/>
    <p:sldId id="287" r:id="rId31"/>
    <p:sldId id="281" r:id="rId32"/>
    <p:sldId id="288" r:id="rId33"/>
    <p:sldId id="282" r:id="rId34"/>
    <p:sldId id="283" r:id="rId35"/>
    <p:sldId id="290" r:id="rId36"/>
    <p:sldId id="291" r:id="rId37"/>
    <p:sldId id="292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64"/>
    <p:restoredTop sz="94620"/>
  </p:normalViewPr>
  <p:slideViewPr>
    <p:cSldViewPr snapToGrid="0" snapToObjects="1">
      <p:cViewPr varScale="1">
        <p:scale>
          <a:sx n="114" d="100"/>
          <a:sy n="114" d="100"/>
        </p:scale>
        <p:origin x="43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36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6" Type="http://schemas.openxmlformats.org/officeDocument/2006/relationships/image" Target="../media/image39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5" Type="http://schemas.openxmlformats.org/officeDocument/2006/relationships/image" Target="../media/image3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Relationship Id="rId14" Type="http://schemas.openxmlformats.org/officeDocument/2006/relationships/image" Target="../media/image3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48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svg"/><Relationship Id="rId13" Type="http://schemas.openxmlformats.org/officeDocument/2006/relationships/image" Target="../media/image62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12" Type="http://schemas.openxmlformats.org/officeDocument/2006/relationships/image" Target="../media/image61.svg"/><Relationship Id="rId2" Type="http://schemas.openxmlformats.org/officeDocument/2006/relationships/image" Target="../media/image51.svg"/><Relationship Id="rId16" Type="http://schemas.openxmlformats.org/officeDocument/2006/relationships/image" Target="../media/image65.svg"/><Relationship Id="rId1" Type="http://schemas.openxmlformats.org/officeDocument/2006/relationships/image" Target="../media/image50.png"/><Relationship Id="rId6" Type="http://schemas.openxmlformats.org/officeDocument/2006/relationships/image" Target="../media/image55.svg"/><Relationship Id="rId11" Type="http://schemas.openxmlformats.org/officeDocument/2006/relationships/image" Target="../media/image60.png"/><Relationship Id="rId5" Type="http://schemas.openxmlformats.org/officeDocument/2006/relationships/image" Target="../media/image54.png"/><Relationship Id="rId15" Type="http://schemas.openxmlformats.org/officeDocument/2006/relationships/image" Target="../media/image64.png"/><Relationship Id="rId10" Type="http://schemas.openxmlformats.org/officeDocument/2006/relationships/image" Target="../media/image59.svg"/><Relationship Id="rId4" Type="http://schemas.openxmlformats.org/officeDocument/2006/relationships/image" Target="../media/image53.svg"/><Relationship Id="rId9" Type="http://schemas.openxmlformats.org/officeDocument/2006/relationships/image" Target="../media/image58.png"/><Relationship Id="rId14" Type="http://schemas.openxmlformats.org/officeDocument/2006/relationships/image" Target="../media/image63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svg"/><Relationship Id="rId13" Type="http://schemas.openxmlformats.org/officeDocument/2006/relationships/image" Target="../media/image78.png"/><Relationship Id="rId3" Type="http://schemas.openxmlformats.org/officeDocument/2006/relationships/image" Target="../media/image68.png"/><Relationship Id="rId7" Type="http://schemas.openxmlformats.org/officeDocument/2006/relationships/image" Target="../media/image72.png"/><Relationship Id="rId12" Type="http://schemas.openxmlformats.org/officeDocument/2006/relationships/image" Target="../media/image77.svg"/><Relationship Id="rId2" Type="http://schemas.openxmlformats.org/officeDocument/2006/relationships/image" Target="../media/image67.svg"/><Relationship Id="rId16" Type="http://schemas.openxmlformats.org/officeDocument/2006/relationships/image" Target="../media/image81.svg"/><Relationship Id="rId1" Type="http://schemas.openxmlformats.org/officeDocument/2006/relationships/image" Target="../media/image66.png"/><Relationship Id="rId6" Type="http://schemas.openxmlformats.org/officeDocument/2006/relationships/image" Target="../media/image71.svg"/><Relationship Id="rId11" Type="http://schemas.openxmlformats.org/officeDocument/2006/relationships/image" Target="../media/image76.png"/><Relationship Id="rId5" Type="http://schemas.openxmlformats.org/officeDocument/2006/relationships/image" Target="../media/image70.png"/><Relationship Id="rId15" Type="http://schemas.openxmlformats.org/officeDocument/2006/relationships/image" Target="../media/image80.png"/><Relationship Id="rId10" Type="http://schemas.openxmlformats.org/officeDocument/2006/relationships/image" Target="../media/image75.svg"/><Relationship Id="rId4" Type="http://schemas.openxmlformats.org/officeDocument/2006/relationships/image" Target="../media/image69.svg"/><Relationship Id="rId9" Type="http://schemas.openxmlformats.org/officeDocument/2006/relationships/image" Target="../media/image74.png"/><Relationship Id="rId14" Type="http://schemas.openxmlformats.org/officeDocument/2006/relationships/image" Target="../media/image79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svg"/><Relationship Id="rId13" Type="http://schemas.openxmlformats.org/officeDocument/2006/relationships/image" Target="../media/image100.png"/><Relationship Id="rId3" Type="http://schemas.openxmlformats.org/officeDocument/2006/relationships/image" Target="../media/image90.png"/><Relationship Id="rId7" Type="http://schemas.openxmlformats.org/officeDocument/2006/relationships/image" Target="../media/image94.png"/><Relationship Id="rId12" Type="http://schemas.openxmlformats.org/officeDocument/2006/relationships/image" Target="../media/image99.svg"/><Relationship Id="rId2" Type="http://schemas.openxmlformats.org/officeDocument/2006/relationships/image" Target="../media/image89.svg"/><Relationship Id="rId16" Type="http://schemas.openxmlformats.org/officeDocument/2006/relationships/image" Target="../media/image103.svg"/><Relationship Id="rId1" Type="http://schemas.openxmlformats.org/officeDocument/2006/relationships/image" Target="../media/image88.png"/><Relationship Id="rId6" Type="http://schemas.openxmlformats.org/officeDocument/2006/relationships/image" Target="../media/image93.svg"/><Relationship Id="rId11" Type="http://schemas.openxmlformats.org/officeDocument/2006/relationships/image" Target="../media/image98.png"/><Relationship Id="rId5" Type="http://schemas.openxmlformats.org/officeDocument/2006/relationships/image" Target="../media/image92.png"/><Relationship Id="rId15" Type="http://schemas.openxmlformats.org/officeDocument/2006/relationships/image" Target="../media/image102.png"/><Relationship Id="rId10" Type="http://schemas.openxmlformats.org/officeDocument/2006/relationships/image" Target="../media/image97.svg"/><Relationship Id="rId4" Type="http://schemas.openxmlformats.org/officeDocument/2006/relationships/image" Target="../media/image91.svg"/><Relationship Id="rId9" Type="http://schemas.openxmlformats.org/officeDocument/2006/relationships/image" Target="../media/image96.png"/><Relationship Id="rId14" Type="http://schemas.openxmlformats.org/officeDocument/2006/relationships/image" Target="../media/image101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svg"/><Relationship Id="rId13" Type="http://schemas.openxmlformats.org/officeDocument/2006/relationships/image" Target="../media/image116.png"/><Relationship Id="rId3" Type="http://schemas.openxmlformats.org/officeDocument/2006/relationships/image" Target="../media/image106.png"/><Relationship Id="rId7" Type="http://schemas.openxmlformats.org/officeDocument/2006/relationships/image" Target="../media/image110.png"/><Relationship Id="rId12" Type="http://schemas.openxmlformats.org/officeDocument/2006/relationships/image" Target="../media/image115.svg"/><Relationship Id="rId2" Type="http://schemas.openxmlformats.org/officeDocument/2006/relationships/image" Target="../media/image105.svg"/><Relationship Id="rId1" Type="http://schemas.openxmlformats.org/officeDocument/2006/relationships/image" Target="../media/image104.png"/><Relationship Id="rId6" Type="http://schemas.openxmlformats.org/officeDocument/2006/relationships/image" Target="../media/image109.svg"/><Relationship Id="rId11" Type="http://schemas.openxmlformats.org/officeDocument/2006/relationships/image" Target="../media/image114.png"/><Relationship Id="rId5" Type="http://schemas.openxmlformats.org/officeDocument/2006/relationships/image" Target="../media/image108.png"/><Relationship Id="rId10" Type="http://schemas.openxmlformats.org/officeDocument/2006/relationships/image" Target="../media/image113.svg"/><Relationship Id="rId4" Type="http://schemas.openxmlformats.org/officeDocument/2006/relationships/image" Target="../media/image107.svg"/><Relationship Id="rId9" Type="http://schemas.openxmlformats.org/officeDocument/2006/relationships/image" Target="../media/image112.png"/><Relationship Id="rId14" Type="http://schemas.openxmlformats.org/officeDocument/2006/relationships/image" Target="../media/image117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svg"/><Relationship Id="rId3" Type="http://schemas.openxmlformats.org/officeDocument/2006/relationships/image" Target="../media/image120.png"/><Relationship Id="rId7" Type="http://schemas.openxmlformats.org/officeDocument/2006/relationships/image" Target="../media/image124.png"/><Relationship Id="rId12" Type="http://schemas.openxmlformats.org/officeDocument/2006/relationships/image" Target="../media/image129.svg"/><Relationship Id="rId2" Type="http://schemas.openxmlformats.org/officeDocument/2006/relationships/image" Target="../media/image119.svg"/><Relationship Id="rId1" Type="http://schemas.openxmlformats.org/officeDocument/2006/relationships/image" Target="../media/image118.png"/><Relationship Id="rId6" Type="http://schemas.openxmlformats.org/officeDocument/2006/relationships/image" Target="../media/image123.svg"/><Relationship Id="rId11" Type="http://schemas.openxmlformats.org/officeDocument/2006/relationships/image" Target="../media/image128.png"/><Relationship Id="rId5" Type="http://schemas.openxmlformats.org/officeDocument/2006/relationships/image" Target="../media/image122.png"/><Relationship Id="rId10" Type="http://schemas.openxmlformats.org/officeDocument/2006/relationships/image" Target="../media/image127.svg"/><Relationship Id="rId4" Type="http://schemas.openxmlformats.org/officeDocument/2006/relationships/image" Target="../media/image121.svg"/><Relationship Id="rId9" Type="http://schemas.openxmlformats.org/officeDocument/2006/relationships/image" Target="../media/image126.pn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7.svg"/><Relationship Id="rId3" Type="http://schemas.openxmlformats.org/officeDocument/2006/relationships/image" Target="../media/image132.png"/><Relationship Id="rId7" Type="http://schemas.openxmlformats.org/officeDocument/2006/relationships/image" Target="../media/image136.png"/><Relationship Id="rId2" Type="http://schemas.openxmlformats.org/officeDocument/2006/relationships/image" Target="../media/image131.svg"/><Relationship Id="rId1" Type="http://schemas.openxmlformats.org/officeDocument/2006/relationships/image" Target="../media/image130.png"/><Relationship Id="rId6" Type="http://schemas.openxmlformats.org/officeDocument/2006/relationships/image" Target="../media/image135.svg"/><Relationship Id="rId5" Type="http://schemas.openxmlformats.org/officeDocument/2006/relationships/image" Target="../media/image134.png"/><Relationship Id="rId4" Type="http://schemas.openxmlformats.org/officeDocument/2006/relationships/image" Target="../media/image133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0.svg"/><Relationship Id="rId3" Type="http://schemas.openxmlformats.org/officeDocument/2006/relationships/image" Target="../media/image145.png"/><Relationship Id="rId7" Type="http://schemas.openxmlformats.org/officeDocument/2006/relationships/image" Target="../media/image149.png"/><Relationship Id="rId2" Type="http://schemas.openxmlformats.org/officeDocument/2006/relationships/image" Target="../media/image144.svg"/><Relationship Id="rId1" Type="http://schemas.openxmlformats.org/officeDocument/2006/relationships/image" Target="../media/image143.png"/><Relationship Id="rId6" Type="http://schemas.openxmlformats.org/officeDocument/2006/relationships/image" Target="../media/image148.svg"/><Relationship Id="rId5" Type="http://schemas.openxmlformats.org/officeDocument/2006/relationships/image" Target="../media/image147.png"/><Relationship Id="rId4" Type="http://schemas.openxmlformats.org/officeDocument/2006/relationships/image" Target="../media/image14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36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6" Type="http://schemas.openxmlformats.org/officeDocument/2006/relationships/image" Target="../media/image39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5" Type="http://schemas.openxmlformats.org/officeDocument/2006/relationships/image" Target="../media/image3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Relationship Id="rId14" Type="http://schemas.openxmlformats.org/officeDocument/2006/relationships/image" Target="../media/image3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48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svg"/><Relationship Id="rId13" Type="http://schemas.openxmlformats.org/officeDocument/2006/relationships/image" Target="../media/image62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12" Type="http://schemas.openxmlformats.org/officeDocument/2006/relationships/image" Target="../media/image61.svg"/><Relationship Id="rId2" Type="http://schemas.openxmlformats.org/officeDocument/2006/relationships/image" Target="../media/image51.svg"/><Relationship Id="rId16" Type="http://schemas.openxmlformats.org/officeDocument/2006/relationships/image" Target="../media/image65.svg"/><Relationship Id="rId1" Type="http://schemas.openxmlformats.org/officeDocument/2006/relationships/image" Target="../media/image50.png"/><Relationship Id="rId6" Type="http://schemas.openxmlformats.org/officeDocument/2006/relationships/image" Target="../media/image55.svg"/><Relationship Id="rId11" Type="http://schemas.openxmlformats.org/officeDocument/2006/relationships/image" Target="../media/image60.png"/><Relationship Id="rId5" Type="http://schemas.openxmlformats.org/officeDocument/2006/relationships/image" Target="../media/image54.png"/><Relationship Id="rId15" Type="http://schemas.openxmlformats.org/officeDocument/2006/relationships/image" Target="../media/image64.png"/><Relationship Id="rId10" Type="http://schemas.openxmlformats.org/officeDocument/2006/relationships/image" Target="../media/image59.svg"/><Relationship Id="rId4" Type="http://schemas.openxmlformats.org/officeDocument/2006/relationships/image" Target="../media/image53.svg"/><Relationship Id="rId9" Type="http://schemas.openxmlformats.org/officeDocument/2006/relationships/image" Target="../media/image58.png"/><Relationship Id="rId14" Type="http://schemas.openxmlformats.org/officeDocument/2006/relationships/image" Target="../media/image63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svg"/><Relationship Id="rId13" Type="http://schemas.openxmlformats.org/officeDocument/2006/relationships/image" Target="../media/image78.png"/><Relationship Id="rId3" Type="http://schemas.openxmlformats.org/officeDocument/2006/relationships/image" Target="../media/image68.png"/><Relationship Id="rId7" Type="http://schemas.openxmlformats.org/officeDocument/2006/relationships/image" Target="../media/image72.png"/><Relationship Id="rId12" Type="http://schemas.openxmlformats.org/officeDocument/2006/relationships/image" Target="../media/image77.svg"/><Relationship Id="rId2" Type="http://schemas.openxmlformats.org/officeDocument/2006/relationships/image" Target="../media/image67.svg"/><Relationship Id="rId16" Type="http://schemas.openxmlformats.org/officeDocument/2006/relationships/image" Target="../media/image81.svg"/><Relationship Id="rId1" Type="http://schemas.openxmlformats.org/officeDocument/2006/relationships/image" Target="../media/image66.png"/><Relationship Id="rId6" Type="http://schemas.openxmlformats.org/officeDocument/2006/relationships/image" Target="../media/image71.svg"/><Relationship Id="rId11" Type="http://schemas.openxmlformats.org/officeDocument/2006/relationships/image" Target="../media/image76.png"/><Relationship Id="rId5" Type="http://schemas.openxmlformats.org/officeDocument/2006/relationships/image" Target="../media/image70.png"/><Relationship Id="rId15" Type="http://schemas.openxmlformats.org/officeDocument/2006/relationships/image" Target="../media/image80.png"/><Relationship Id="rId10" Type="http://schemas.openxmlformats.org/officeDocument/2006/relationships/image" Target="../media/image75.svg"/><Relationship Id="rId4" Type="http://schemas.openxmlformats.org/officeDocument/2006/relationships/image" Target="../media/image69.svg"/><Relationship Id="rId9" Type="http://schemas.openxmlformats.org/officeDocument/2006/relationships/image" Target="../media/image74.png"/><Relationship Id="rId14" Type="http://schemas.openxmlformats.org/officeDocument/2006/relationships/image" Target="../media/image79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svg"/><Relationship Id="rId13" Type="http://schemas.openxmlformats.org/officeDocument/2006/relationships/image" Target="../media/image100.png"/><Relationship Id="rId3" Type="http://schemas.openxmlformats.org/officeDocument/2006/relationships/image" Target="../media/image90.png"/><Relationship Id="rId7" Type="http://schemas.openxmlformats.org/officeDocument/2006/relationships/image" Target="../media/image94.png"/><Relationship Id="rId12" Type="http://schemas.openxmlformats.org/officeDocument/2006/relationships/image" Target="../media/image99.svg"/><Relationship Id="rId2" Type="http://schemas.openxmlformats.org/officeDocument/2006/relationships/image" Target="../media/image89.svg"/><Relationship Id="rId16" Type="http://schemas.openxmlformats.org/officeDocument/2006/relationships/image" Target="../media/image103.svg"/><Relationship Id="rId1" Type="http://schemas.openxmlformats.org/officeDocument/2006/relationships/image" Target="../media/image88.png"/><Relationship Id="rId6" Type="http://schemas.openxmlformats.org/officeDocument/2006/relationships/image" Target="../media/image93.svg"/><Relationship Id="rId11" Type="http://schemas.openxmlformats.org/officeDocument/2006/relationships/image" Target="../media/image98.png"/><Relationship Id="rId5" Type="http://schemas.openxmlformats.org/officeDocument/2006/relationships/image" Target="../media/image92.png"/><Relationship Id="rId15" Type="http://schemas.openxmlformats.org/officeDocument/2006/relationships/image" Target="../media/image102.png"/><Relationship Id="rId10" Type="http://schemas.openxmlformats.org/officeDocument/2006/relationships/image" Target="../media/image97.svg"/><Relationship Id="rId4" Type="http://schemas.openxmlformats.org/officeDocument/2006/relationships/image" Target="../media/image91.svg"/><Relationship Id="rId9" Type="http://schemas.openxmlformats.org/officeDocument/2006/relationships/image" Target="../media/image96.png"/><Relationship Id="rId14" Type="http://schemas.openxmlformats.org/officeDocument/2006/relationships/image" Target="../media/image101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svg"/><Relationship Id="rId13" Type="http://schemas.openxmlformats.org/officeDocument/2006/relationships/image" Target="../media/image116.png"/><Relationship Id="rId3" Type="http://schemas.openxmlformats.org/officeDocument/2006/relationships/image" Target="../media/image106.png"/><Relationship Id="rId7" Type="http://schemas.openxmlformats.org/officeDocument/2006/relationships/image" Target="../media/image110.png"/><Relationship Id="rId12" Type="http://schemas.openxmlformats.org/officeDocument/2006/relationships/image" Target="../media/image115.svg"/><Relationship Id="rId2" Type="http://schemas.openxmlformats.org/officeDocument/2006/relationships/image" Target="../media/image105.svg"/><Relationship Id="rId1" Type="http://schemas.openxmlformats.org/officeDocument/2006/relationships/image" Target="../media/image104.png"/><Relationship Id="rId6" Type="http://schemas.openxmlformats.org/officeDocument/2006/relationships/image" Target="../media/image109.svg"/><Relationship Id="rId11" Type="http://schemas.openxmlformats.org/officeDocument/2006/relationships/image" Target="../media/image114.png"/><Relationship Id="rId5" Type="http://schemas.openxmlformats.org/officeDocument/2006/relationships/image" Target="../media/image108.png"/><Relationship Id="rId10" Type="http://schemas.openxmlformats.org/officeDocument/2006/relationships/image" Target="../media/image113.svg"/><Relationship Id="rId4" Type="http://schemas.openxmlformats.org/officeDocument/2006/relationships/image" Target="../media/image107.svg"/><Relationship Id="rId9" Type="http://schemas.openxmlformats.org/officeDocument/2006/relationships/image" Target="../media/image112.png"/><Relationship Id="rId14" Type="http://schemas.openxmlformats.org/officeDocument/2006/relationships/image" Target="../media/image117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svg"/><Relationship Id="rId3" Type="http://schemas.openxmlformats.org/officeDocument/2006/relationships/image" Target="../media/image120.png"/><Relationship Id="rId7" Type="http://schemas.openxmlformats.org/officeDocument/2006/relationships/image" Target="../media/image124.png"/><Relationship Id="rId12" Type="http://schemas.openxmlformats.org/officeDocument/2006/relationships/image" Target="../media/image129.svg"/><Relationship Id="rId2" Type="http://schemas.openxmlformats.org/officeDocument/2006/relationships/image" Target="../media/image119.svg"/><Relationship Id="rId1" Type="http://schemas.openxmlformats.org/officeDocument/2006/relationships/image" Target="../media/image118.png"/><Relationship Id="rId6" Type="http://schemas.openxmlformats.org/officeDocument/2006/relationships/image" Target="../media/image123.svg"/><Relationship Id="rId11" Type="http://schemas.openxmlformats.org/officeDocument/2006/relationships/image" Target="../media/image128.png"/><Relationship Id="rId5" Type="http://schemas.openxmlformats.org/officeDocument/2006/relationships/image" Target="../media/image122.png"/><Relationship Id="rId10" Type="http://schemas.openxmlformats.org/officeDocument/2006/relationships/image" Target="../media/image127.svg"/><Relationship Id="rId4" Type="http://schemas.openxmlformats.org/officeDocument/2006/relationships/image" Target="../media/image121.svg"/><Relationship Id="rId9" Type="http://schemas.openxmlformats.org/officeDocument/2006/relationships/image" Target="../media/image126.pn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7.svg"/><Relationship Id="rId3" Type="http://schemas.openxmlformats.org/officeDocument/2006/relationships/image" Target="../media/image132.png"/><Relationship Id="rId7" Type="http://schemas.openxmlformats.org/officeDocument/2006/relationships/image" Target="../media/image136.png"/><Relationship Id="rId2" Type="http://schemas.openxmlformats.org/officeDocument/2006/relationships/image" Target="../media/image131.svg"/><Relationship Id="rId1" Type="http://schemas.openxmlformats.org/officeDocument/2006/relationships/image" Target="../media/image130.png"/><Relationship Id="rId6" Type="http://schemas.openxmlformats.org/officeDocument/2006/relationships/image" Target="../media/image135.svg"/><Relationship Id="rId5" Type="http://schemas.openxmlformats.org/officeDocument/2006/relationships/image" Target="../media/image134.png"/><Relationship Id="rId4" Type="http://schemas.openxmlformats.org/officeDocument/2006/relationships/image" Target="../media/image133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0.svg"/><Relationship Id="rId3" Type="http://schemas.openxmlformats.org/officeDocument/2006/relationships/image" Target="../media/image145.png"/><Relationship Id="rId7" Type="http://schemas.openxmlformats.org/officeDocument/2006/relationships/image" Target="../media/image149.png"/><Relationship Id="rId2" Type="http://schemas.openxmlformats.org/officeDocument/2006/relationships/image" Target="../media/image144.svg"/><Relationship Id="rId1" Type="http://schemas.openxmlformats.org/officeDocument/2006/relationships/image" Target="../media/image143.png"/><Relationship Id="rId6" Type="http://schemas.openxmlformats.org/officeDocument/2006/relationships/image" Target="../media/image148.svg"/><Relationship Id="rId5" Type="http://schemas.openxmlformats.org/officeDocument/2006/relationships/image" Target="../media/image147.png"/><Relationship Id="rId4" Type="http://schemas.openxmlformats.org/officeDocument/2006/relationships/image" Target="../media/image14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3">
        <a:alpha val="0"/>
      </a:schemeClr>
    </dgm:fillClrLst>
    <dgm:linClrLst meth="repeat">
      <a:schemeClr val="accent3">
        <a:alpha val="0"/>
      </a:schemeClr>
    </dgm:linClrLst>
    <dgm:effectClrLst/>
    <dgm:txLinClrLst/>
    <dgm:txFillClrLst meth="repeat">
      <a:schemeClr val="accent3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14AF84-BAE5-4595-A640-9398693336B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3_2" csCatId="accent3" phldr="1"/>
      <dgm:spPr/>
      <dgm:t>
        <a:bodyPr/>
        <a:lstStyle/>
        <a:p>
          <a:endParaRPr lang="en-US"/>
        </a:p>
      </dgm:t>
    </dgm:pt>
    <dgm:pt modelId="{D3D15B21-BA46-468A-8548-3468AD7DA278}">
      <dgm:prSet/>
      <dgm:spPr/>
      <dgm:t>
        <a:bodyPr/>
        <a:lstStyle/>
        <a:p>
          <a:pPr>
            <a:defRPr cap="all"/>
          </a:pPr>
          <a:r>
            <a:rPr lang="en-GB" dirty="0">
              <a:solidFill>
                <a:schemeClr val="tx1"/>
              </a:solidFill>
            </a:rPr>
            <a:t>To develop awareness of the coaching process and how to use it during a coaching session.</a:t>
          </a:r>
          <a:endParaRPr lang="en-US" dirty="0">
            <a:solidFill>
              <a:schemeClr val="tx1"/>
            </a:solidFill>
          </a:endParaRPr>
        </a:p>
      </dgm:t>
    </dgm:pt>
    <dgm:pt modelId="{80EC6BCF-E0D1-494D-8722-A9F40E46AF66}" type="parTrans" cxnId="{9A1B893C-8359-4F86-B8AD-9D2113FD0B66}">
      <dgm:prSet/>
      <dgm:spPr/>
      <dgm:t>
        <a:bodyPr/>
        <a:lstStyle/>
        <a:p>
          <a:endParaRPr lang="en-US"/>
        </a:p>
      </dgm:t>
    </dgm:pt>
    <dgm:pt modelId="{218CE5C7-7DCD-40E3-8812-2CEF76DABACF}" type="sibTrans" cxnId="{9A1B893C-8359-4F86-B8AD-9D2113FD0B66}">
      <dgm:prSet/>
      <dgm:spPr/>
      <dgm:t>
        <a:bodyPr/>
        <a:lstStyle/>
        <a:p>
          <a:endParaRPr lang="en-US"/>
        </a:p>
      </dgm:t>
    </dgm:pt>
    <dgm:pt modelId="{129A5363-6639-4BEF-B1CC-34E87576E460}">
      <dgm:prSet/>
      <dgm:spPr/>
      <dgm:t>
        <a:bodyPr/>
        <a:lstStyle/>
        <a:p>
          <a:pPr>
            <a:defRPr cap="all"/>
          </a:pPr>
          <a:r>
            <a:rPr lang="en-GB" dirty="0">
              <a:solidFill>
                <a:schemeClr val="tx1"/>
              </a:solidFill>
            </a:rPr>
            <a:t>To be able to observe a session plan and be able to identify the elements implemented.</a:t>
          </a:r>
          <a:endParaRPr lang="en-US" dirty="0">
            <a:solidFill>
              <a:schemeClr val="tx1"/>
            </a:solidFill>
          </a:endParaRPr>
        </a:p>
      </dgm:t>
    </dgm:pt>
    <dgm:pt modelId="{D1E650C7-3B3F-4D8E-BD5D-4A317E0B2C5B}" type="parTrans" cxnId="{FE44DDC3-B2BB-4920-8030-A3930840FD90}">
      <dgm:prSet/>
      <dgm:spPr/>
      <dgm:t>
        <a:bodyPr/>
        <a:lstStyle/>
        <a:p>
          <a:endParaRPr lang="en-US"/>
        </a:p>
      </dgm:t>
    </dgm:pt>
    <dgm:pt modelId="{D3DE704E-9571-4916-9BB6-799D33DCD5B8}" type="sibTrans" cxnId="{FE44DDC3-B2BB-4920-8030-A3930840FD90}">
      <dgm:prSet/>
      <dgm:spPr/>
      <dgm:t>
        <a:bodyPr/>
        <a:lstStyle/>
        <a:p>
          <a:endParaRPr lang="en-US"/>
        </a:p>
      </dgm:t>
    </dgm:pt>
    <dgm:pt modelId="{E7BCC716-94D8-4584-BE63-53A0318851F9}" type="pres">
      <dgm:prSet presAssocID="{5F14AF84-BAE5-4595-A640-9398693336BF}" presName="root" presStyleCnt="0">
        <dgm:presLayoutVars>
          <dgm:dir/>
          <dgm:resizeHandles val="exact"/>
        </dgm:presLayoutVars>
      </dgm:prSet>
      <dgm:spPr/>
    </dgm:pt>
    <dgm:pt modelId="{F0BCD38E-A83E-4A0C-BAED-66E6F4D4B8EF}" type="pres">
      <dgm:prSet presAssocID="{D3D15B21-BA46-468A-8548-3468AD7DA278}" presName="compNode" presStyleCnt="0"/>
      <dgm:spPr/>
    </dgm:pt>
    <dgm:pt modelId="{A73A2028-95D0-4C59-9A9E-1185EB9CE413}" type="pres">
      <dgm:prSet presAssocID="{D3D15B21-BA46-468A-8548-3468AD7DA278}" presName="iconBgRect" presStyleLbl="bgShp" presStyleIdx="0" presStyleCnt="2"/>
      <dgm:spPr/>
    </dgm:pt>
    <dgm:pt modelId="{9A05097A-6C98-4E83-8AD5-40064829E7E2}" type="pres">
      <dgm:prSet presAssocID="{D3D15B21-BA46-468A-8548-3468AD7DA27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68DB7F62-8012-437F-AFD9-BF0389AADCE5}" type="pres">
      <dgm:prSet presAssocID="{D3D15B21-BA46-468A-8548-3468AD7DA278}" presName="spaceRect" presStyleCnt="0"/>
      <dgm:spPr/>
    </dgm:pt>
    <dgm:pt modelId="{C886E202-1213-4BD9-8C63-1AFF3C20C100}" type="pres">
      <dgm:prSet presAssocID="{D3D15B21-BA46-468A-8548-3468AD7DA278}" presName="textRect" presStyleLbl="revTx" presStyleIdx="0" presStyleCnt="2">
        <dgm:presLayoutVars>
          <dgm:chMax val="1"/>
          <dgm:chPref val="1"/>
        </dgm:presLayoutVars>
      </dgm:prSet>
      <dgm:spPr/>
    </dgm:pt>
    <dgm:pt modelId="{C0A7D6CF-5493-4433-BD37-F6C3841CC07D}" type="pres">
      <dgm:prSet presAssocID="{218CE5C7-7DCD-40E3-8812-2CEF76DABACF}" presName="sibTrans" presStyleCnt="0"/>
      <dgm:spPr/>
    </dgm:pt>
    <dgm:pt modelId="{378DA5AC-DFF4-4204-9514-4A5E6BA11A44}" type="pres">
      <dgm:prSet presAssocID="{129A5363-6639-4BEF-B1CC-34E87576E460}" presName="compNode" presStyleCnt="0"/>
      <dgm:spPr/>
    </dgm:pt>
    <dgm:pt modelId="{93447CA3-444F-43F9-92E7-2B3A44E76C46}" type="pres">
      <dgm:prSet presAssocID="{129A5363-6639-4BEF-B1CC-34E87576E460}" presName="iconBgRect" presStyleLbl="bgShp" presStyleIdx="1" presStyleCnt="2"/>
      <dgm:spPr/>
    </dgm:pt>
    <dgm:pt modelId="{374625E5-7C33-4141-AECC-531EEFA626DD}" type="pres">
      <dgm:prSet presAssocID="{129A5363-6639-4BEF-B1CC-34E87576E46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3892AC78-86CA-416F-AC64-6C0566503199}" type="pres">
      <dgm:prSet presAssocID="{129A5363-6639-4BEF-B1CC-34E87576E460}" presName="spaceRect" presStyleCnt="0"/>
      <dgm:spPr/>
    </dgm:pt>
    <dgm:pt modelId="{E2DD74FE-A92E-447A-99B2-0F05B91E5B4B}" type="pres">
      <dgm:prSet presAssocID="{129A5363-6639-4BEF-B1CC-34E87576E46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A1B893C-8359-4F86-B8AD-9D2113FD0B66}" srcId="{5F14AF84-BAE5-4595-A640-9398693336BF}" destId="{D3D15B21-BA46-468A-8548-3468AD7DA278}" srcOrd="0" destOrd="0" parTransId="{80EC6BCF-E0D1-494D-8722-A9F40E46AF66}" sibTransId="{218CE5C7-7DCD-40E3-8812-2CEF76DABACF}"/>
    <dgm:cxn modelId="{88794F3F-F2F1-4829-A226-A7E0609AA978}" type="presOf" srcId="{D3D15B21-BA46-468A-8548-3468AD7DA278}" destId="{C886E202-1213-4BD9-8C63-1AFF3C20C100}" srcOrd="0" destOrd="0" presId="urn:microsoft.com/office/officeart/2018/5/layout/IconCircleLabelList"/>
    <dgm:cxn modelId="{9AA78C41-A840-485E-A3E6-9A94C0C4D74A}" type="presOf" srcId="{5F14AF84-BAE5-4595-A640-9398693336BF}" destId="{E7BCC716-94D8-4584-BE63-53A0318851F9}" srcOrd="0" destOrd="0" presId="urn:microsoft.com/office/officeart/2018/5/layout/IconCircleLabelList"/>
    <dgm:cxn modelId="{0C8C2DB8-5665-4991-8492-F534C9A7A4A5}" type="presOf" srcId="{129A5363-6639-4BEF-B1CC-34E87576E460}" destId="{E2DD74FE-A92E-447A-99B2-0F05B91E5B4B}" srcOrd="0" destOrd="0" presId="urn:microsoft.com/office/officeart/2018/5/layout/IconCircleLabelList"/>
    <dgm:cxn modelId="{FE44DDC3-B2BB-4920-8030-A3930840FD90}" srcId="{5F14AF84-BAE5-4595-A640-9398693336BF}" destId="{129A5363-6639-4BEF-B1CC-34E87576E460}" srcOrd="1" destOrd="0" parTransId="{D1E650C7-3B3F-4D8E-BD5D-4A317E0B2C5B}" sibTransId="{D3DE704E-9571-4916-9BB6-799D33DCD5B8}"/>
    <dgm:cxn modelId="{DE96183F-BD86-4120-B41A-9CEC6267DA8F}" type="presParOf" srcId="{E7BCC716-94D8-4584-BE63-53A0318851F9}" destId="{F0BCD38E-A83E-4A0C-BAED-66E6F4D4B8EF}" srcOrd="0" destOrd="0" presId="urn:microsoft.com/office/officeart/2018/5/layout/IconCircleLabelList"/>
    <dgm:cxn modelId="{601ADEB2-7A0F-414A-9F15-9013DCC3D91B}" type="presParOf" srcId="{F0BCD38E-A83E-4A0C-BAED-66E6F4D4B8EF}" destId="{A73A2028-95D0-4C59-9A9E-1185EB9CE413}" srcOrd="0" destOrd="0" presId="urn:microsoft.com/office/officeart/2018/5/layout/IconCircleLabelList"/>
    <dgm:cxn modelId="{3ED0C93F-32FA-456D-95A2-F8E94886B4EC}" type="presParOf" srcId="{F0BCD38E-A83E-4A0C-BAED-66E6F4D4B8EF}" destId="{9A05097A-6C98-4E83-8AD5-40064829E7E2}" srcOrd="1" destOrd="0" presId="urn:microsoft.com/office/officeart/2018/5/layout/IconCircleLabelList"/>
    <dgm:cxn modelId="{8AFD2B8D-9BBE-483A-A9BB-165D5FB123E9}" type="presParOf" srcId="{F0BCD38E-A83E-4A0C-BAED-66E6F4D4B8EF}" destId="{68DB7F62-8012-437F-AFD9-BF0389AADCE5}" srcOrd="2" destOrd="0" presId="urn:microsoft.com/office/officeart/2018/5/layout/IconCircleLabelList"/>
    <dgm:cxn modelId="{5DE06840-5921-48D4-9DFF-9D5EF24FE017}" type="presParOf" srcId="{F0BCD38E-A83E-4A0C-BAED-66E6F4D4B8EF}" destId="{C886E202-1213-4BD9-8C63-1AFF3C20C100}" srcOrd="3" destOrd="0" presId="urn:microsoft.com/office/officeart/2018/5/layout/IconCircleLabelList"/>
    <dgm:cxn modelId="{04A10233-9221-4192-B2CA-EB287FD0957E}" type="presParOf" srcId="{E7BCC716-94D8-4584-BE63-53A0318851F9}" destId="{C0A7D6CF-5493-4433-BD37-F6C3841CC07D}" srcOrd="1" destOrd="0" presId="urn:microsoft.com/office/officeart/2018/5/layout/IconCircleLabelList"/>
    <dgm:cxn modelId="{C457B0A0-2B94-46D4-915B-7224237C6DFB}" type="presParOf" srcId="{E7BCC716-94D8-4584-BE63-53A0318851F9}" destId="{378DA5AC-DFF4-4204-9514-4A5E6BA11A44}" srcOrd="2" destOrd="0" presId="urn:microsoft.com/office/officeart/2018/5/layout/IconCircleLabelList"/>
    <dgm:cxn modelId="{05BC3699-F8D3-4CEC-A1F3-BB131AFC29A0}" type="presParOf" srcId="{378DA5AC-DFF4-4204-9514-4A5E6BA11A44}" destId="{93447CA3-444F-43F9-92E7-2B3A44E76C46}" srcOrd="0" destOrd="0" presId="urn:microsoft.com/office/officeart/2018/5/layout/IconCircleLabelList"/>
    <dgm:cxn modelId="{D7F8A3F8-B73B-4E9F-8260-02DEF62207D5}" type="presParOf" srcId="{378DA5AC-DFF4-4204-9514-4A5E6BA11A44}" destId="{374625E5-7C33-4141-AECC-531EEFA626DD}" srcOrd="1" destOrd="0" presId="urn:microsoft.com/office/officeart/2018/5/layout/IconCircleLabelList"/>
    <dgm:cxn modelId="{6D7EC88B-06AF-4DD1-9C05-C6C493F7E18F}" type="presParOf" srcId="{378DA5AC-DFF4-4204-9514-4A5E6BA11A44}" destId="{3892AC78-86CA-416F-AC64-6C0566503199}" srcOrd="2" destOrd="0" presId="urn:microsoft.com/office/officeart/2018/5/layout/IconCircleLabelList"/>
    <dgm:cxn modelId="{772EFBE2-3BBC-45AE-894C-A53F68559F98}" type="presParOf" srcId="{378DA5AC-DFF4-4204-9514-4A5E6BA11A44}" destId="{E2DD74FE-A92E-447A-99B2-0F05B91E5B4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BC200D-5BEB-4EE4-AB7B-B40636330DD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D9C7F1E6-1BC4-4855-A2E7-5E6EACFAF046}">
      <dgm:prSet/>
      <dgm:spPr/>
      <dgm:t>
        <a:bodyPr/>
        <a:lstStyle/>
        <a:p>
          <a:pPr>
            <a:defRPr cap="all"/>
          </a:pPr>
          <a:r>
            <a:rPr lang="en-GB" dirty="0"/>
            <a:t>Discuss why you coach players. </a:t>
          </a:r>
          <a:endParaRPr lang="en-US" dirty="0"/>
        </a:p>
      </dgm:t>
    </dgm:pt>
    <dgm:pt modelId="{7DF56BDC-3D85-4706-B3BA-5B8B000F3BD3}" type="parTrans" cxnId="{9C6876DF-E273-46AD-94B5-7C8E27F55CED}">
      <dgm:prSet/>
      <dgm:spPr/>
      <dgm:t>
        <a:bodyPr/>
        <a:lstStyle/>
        <a:p>
          <a:endParaRPr lang="en-US"/>
        </a:p>
      </dgm:t>
    </dgm:pt>
    <dgm:pt modelId="{D988F756-D24B-489D-8F70-CF71CAD433E8}" type="sibTrans" cxnId="{9C6876DF-E273-46AD-94B5-7C8E27F55CED}">
      <dgm:prSet/>
      <dgm:spPr/>
      <dgm:t>
        <a:bodyPr/>
        <a:lstStyle/>
        <a:p>
          <a:endParaRPr lang="en-US"/>
        </a:p>
      </dgm:t>
    </dgm:pt>
    <dgm:pt modelId="{C2612AE5-0CA3-4249-A544-F70C5527ED38}">
      <dgm:prSet/>
      <dgm:spPr/>
      <dgm:t>
        <a:bodyPr/>
        <a:lstStyle/>
        <a:p>
          <a:pPr>
            <a:defRPr cap="all"/>
          </a:pPr>
          <a:r>
            <a:rPr lang="en-GB"/>
            <a:t>Identify the process of coaching. </a:t>
          </a:r>
          <a:endParaRPr lang="en-US"/>
        </a:p>
      </dgm:t>
    </dgm:pt>
    <dgm:pt modelId="{75137900-C9A0-410C-97B1-7012C86516C8}" type="parTrans" cxnId="{9ED29409-5D53-496B-B752-C4A11003C1F9}">
      <dgm:prSet/>
      <dgm:spPr/>
      <dgm:t>
        <a:bodyPr/>
        <a:lstStyle/>
        <a:p>
          <a:endParaRPr lang="en-US"/>
        </a:p>
      </dgm:t>
    </dgm:pt>
    <dgm:pt modelId="{5819FD75-3B70-4796-86AE-E14C1F503F3C}" type="sibTrans" cxnId="{9ED29409-5D53-496B-B752-C4A11003C1F9}">
      <dgm:prSet/>
      <dgm:spPr/>
      <dgm:t>
        <a:bodyPr/>
        <a:lstStyle/>
        <a:p>
          <a:endParaRPr lang="en-US"/>
        </a:p>
      </dgm:t>
    </dgm:pt>
    <dgm:pt modelId="{557C7D75-870B-4B84-A11A-301EC357A566}">
      <dgm:prSet/>
      <dgm:spPr/>
      <dgm:t>
        <a:bodyPr/>
        <a:lstStyle/>
        <a:p>
          <a:pPr>
            <a:defRPr cap="all"/>
          </a:pPr>
          <a:r>
            <a:rPr lang="en-GB" dirty="0"/>
            <a:t>Plan, prepare, conduct and evaluate a coaching session. </a:t>
          </a:r>
          <a:endParaRPr lang="en-US" dirty="0"/>
        </a:p>
      </dgm:t>
    </dgm:pt>
    <dgm:pt modelId="{F2784C52-064D-41A7-A916-37A2BC88FFD1}" type="parTrans" cxnId="{E1F22008-EF4B-463F-AD93-47C2ABE6FF1C}">
      <dgm:prSet/>
      <dgm:spPr/>
      <dgm:t>
        <a:bodyPr/>
        <a:lstStyle/>
        <a:p>
          <a:endParaRPr lang="en-US"/>
        </a:p>
      </dgm:t>
    </dgm:pt>
    <dgm:pt modelId="{CE0E9164-3EC5-46CA-AFC6-E0977886B3B9}" type="sibTrans" cxnId="{E1F22008-EF4B-463F-AD93-47C2ABE6FF1C}">
      <dgm:prSet/>
      <dgm:spPr/>
      <dgm:t>
        <a:bodyPr/>
        <a:lstStyle/>
        <a:p>
          <a:endParaRPr lang="en-US"/>
        </a:p>
      </dgm:t>
    </dgm:pt>
    <dgm:pt modelId="{6A86C621-430C-47AF-8B6B-9044CBB4E3BE}">
      <dgm:prSet/>
      <dgm:spPr/>
      <dgm:t>
        <a:bodyPr/>
        <a:lstStyle/>
        <a:p>
          <a:pPr>
            <a:defRPr cap="all"/>
          </a:pPr>
          <a:r>
            <a:rPr lang="en-GB" dirty="0"/>
            <a:t>Evaluate different Coaching styles and how they communicate with players. </a:t>
          </a:r>
          <a:endParaRPr lang="en-US" dirty="0"/>
        </a:p>
      </dgm:t>
    </dgm:pt>
    <dgm:pt modelId="{09145040-47AD-47E3-A679-375195D01841}" type="parTrans" cxnId="{3378F6B3-A8FE-4C1A-A41C-AC3EAB933725}">
      <dgm:prSet/>
      <dgm:spPr/>
      <dgm:t>
        <a:bodyPr/>
        <a:lstStyle/>
        <a:p>
          <a:endParaRPr lang="en-US"/>
        </a:p>
      </dgm:t>
    </dgm:pt>
    <dgm:pt modelId="{1A91DC4C-3A30-4203-99CD-9C20AC1D8905}" type="sibTrans" cxnId="{3378F6B3-A8FE-4C1A-A41C-AC3EAB933725}">
      <dgm:prSet/>
      <dgm:spPr/>
      <dgm:t>
        <a:bodyPr/>
        <a:lstStyle/>
        <a:p>
          <a:endParaRPr lang="en-US"/>
        </a:p>
      </dgm:t>
    </dgm:pt>
    <dgm:pt modelId="{DDE78514-F7D7-440A-879A-ED18B31EEB45}" type="pres">
      <dgm:prSet presAssocID="{38BC200D-5BEB-4EE4-AB7B-B40636330DD3}" presName="root" presStyleCnt="0">
        <dgm:presLayoutVars>
          <dgm:dir/>
          <dgm:resizeHandles val="exact"/>
        </dgm:presLayoutVars>
      </dgm:prSet>
      <dgm:spPr/>
    </dgm:pt>
    <dgm:pt modelId="{D64C554F-FC72-4424-BA3E-0D23932448B6}" type="pres">
      <dgm:prSet presAssocID="{D9C7F1E6-1BC4-4855-A2E7-5E6EACFAF046}" presName="compNode" presStyleCnt="0"/>
      <dgm:spPr/>
    </dgm:pt>
    <dgm:pt modelId="{FD92B54A-97A5-47D4-B1C0-50853110666E}" type="pres">
      <dgm:prSet presAssocID="{D9C7F1E6-1BC4-4855-A2E7-5E6EACFAF046}" presName="iconBgRect" presStyleLbl="bgShp" presStyleIdx="0" presStyleCnt="4"/>
      <dgm:spPr/>
    </dgm:pt>
    <dgm:pt modelId="{3CBE1999-16C1-4B1C-9E1A-470263291826}" type="pres">
      <dgm:prSet presAssocID="{D9C7F1E6-1BC4-4855-A2E7-5E6EACFAF04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A0F41EA8-AEA2-434C-A871-0D948D1637D2}" type="pres">
      <dgm:prSet presAssocID="{D9C7F1E6-1BC4-4855-A2E7-5E6EACFAF046}" presName="spaceRect" presStyleCnt="0"/>
      <dgm:spPr/>
    </dgm:pt>
    <dgm:pt modelId="{999DF50B-2969-43B1-A58E-3B4BE9B85F7B}" type="pres">
      <dgm:prSet presAssocID="{D9C7F1E6-1BC4-4855-A2E7-5E6EACFAF046}" presName="textRect" presStyleLbl="revTx" presStyleIdx="0" presStyleCnt="4">
        <dgm:presLayoutVars>
          <dgm:chMax val="1"/>
          <dgm:chPref val="1"/>
        </dgm:presLayoutVars>
      </dgm:prSet>
      <dgm:spPr/>
    </dgm:pt>
    <dgm:pt modelId="{0148E86B-48E7-4C73-8B19-AE5649445909}" type="pres">
      <dgm:prSet presAssocID="{D988F756-D24B-489D-8F70-CF71CAD433E8}" presName="sibTrans" presStyleCnt="0"/>
      <dgm:spPr/>
    </dgm:pt>
    <dgm:pt modelId="{815D86D0-545A-489E-97BA-97E4120EB403}" type="pres">
      <dgm:prSet presAssocID="{C2612AE5-0CA3-4249-A544-F70C5527ED38}" presName="compNode" presStyleCnt="0"/>
      <dgm:spPr/>
    </dgm:pt>
    <dgm:pt modelId="{4129CF74-F498-46FE-AF6A-DA6EE7BCD9A3}" type="pres">
      <dgm:prSet presAssocID="{C2612AE5-0CA3-4249-A544-F70C5527ED38}" presName="iconBgRect" presStyleLbl="bgShp" presStyleIdx="1" presStyleCnt="4"/>
      <dgm:spPr/>
    </dgm:pt>
    <dgm:pt modelId="{77DFD53F-1F0D-48FE-A2E6-A92E0F9822AA}" type="pres">
      <dgm:prSet presAssocID="{C2612AE5-0CA3-4249-A544-F70C5527ED3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F26141A-78EB-4D19-9435-6A41E55BCE83}" type="pres">
      <dgm:prSet presAssocID="{C2612AE5-0CA3-4249-A544-F70C5527ED38}" presName="spaceRect" presStyleCnt="0"/>
      <dgm:spPr/>
    </dgm:pt>
    <dgm:pt modelId="{B9DD1528-F740-4934-AF78-90DE59F12F7B}" type="pres">
      <dgm:prSet presAssocID="{C2612AE5-0CA3-4249-A544-F70C5527ED38}" presName="textRect" presStyleLbl="revTx" presStyleIdx="1" presStyleCnt="4">
        <dgm:presLayoutVars>
          <dgm:chMax val="1"/>
          <dgm:chPref val="1"/>
        </dgm:presLayoutVars>
      </dgm:prSet>
      <dgm:spPr/>
    </dgm:pt>
    <dgm:pt modelId="{C3A97952-FBC8-43BC-B918-E5AE7E67E48F}" type="pres">
      <dgm:prSet presAssocID="{5819FD75-3B70-4796-86AE-E14C1F503F3C}" presName="sibTrans" presStyleCnt="0"/>
      <dgm:spPr/>
    </dgm:pt>
    <dgm:pt modelId="{A12E6E4B-5F8B-49D2-A675-70C5AA0A0E39}" type="pres">
      <dgm:prSet presAssocID="{557C7D75-870B-4B84-A11A-301EC357A566}" presName="compNode" presStyleCnt="0"/>
      <dgm:spPr/>
    </dgm:pt>
    <dgm:pt modelId="{01DCD18A-105F-412E-AC98-9D724C46DFCA}" type="pres">
      <dgm:prSet presAssocID="{557C7D75-870B-4B84-A11A-301EC357A566}" presName="iconBgRect" presStyleLbl="bgShp" presStyleIdx="2" presStyleCnt="4"/>
      <dgm:spPr/>
    </dgm:pt>
    <dgm:pt modelId="{7890F417-C46B-4C6A-B5F7-820C8C779A9D}" type="pres">
      <dgm:prSet presAssocID="{557C7D75-870B-4B84-A11A-301EC357A56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902C60E5-5CBE-4B80-81E9-7A8F8765DD39}" type="pres">
      <dgm:prSet presAssocID="{557C7D75-870B-4B84-A11A-301EC357A566}" presName="spaceRect" presStyleCnt="0"/>
      <dgm:spPr/>
    </dgm:pt>
    <dgm:pt modelId="{61252D6F-6DB5-4DDF-9C52-3489EA6ACA4E}" type="pres">
      <dgm:prSet presAssocID="{557C7D75-870B-4B84-A11A-301EC357A566}" presName="textRect" presStyleLbl="revTx" presStyleIdx="2" presStyleCnt="4">
        <dgm:presLayoutVars>
          <dgm:chMax val="1"/>
          <dgm:chPref val="1"/>
        </dgm:presLayoutVars>
      </dgm:prSet>
      <dgm:spPr/>
    </dgm:pt>
    <dgm:pt modelId="{9101E755-3BBB-48B0-B5CD-6DCFA335823B}" type="pres">
      <dgm:prSet presAssocID="{CE0E9164-3EC5-46CA-AFC6-E0977886B3B9}" presName="sibTrans" presStyleCnt="0"/>
      <dgm:spPr/>
    </dgm:pt>
    <dgm:pt modelId="{A23988FF-A0CD-4C46-A9AF-1FB89B0EB415}" type="pres">
      <dgm:prSet presAssocID="{6A86C621-430C-47AF-8B6B-9044CBB4E3BE}" presName="compNode" presStyleCnt="0"/>
      <dgm:spPr/>
    </dgm:pt>
    <dgm:pt modelId="{5C6DE1C1-7F5F-423B-94E2-5D25591F65F3}" type="pres">
      <dgm:prSet presAssocID="{6A86C621-430C-47AF-8B6B-9044CBB4E3BE}" presName="iconBgRect" presStyleLbl="bgShp" presStyleIdx="3" presStyleCnt="4"/>
      <dgm:spPr/>
    </dgm:pt>
    <dgm:pt modelId="{63A2BC0D-9E30-4E5A-9918-318B90BFC058}" type="pres">
      <dgm:prSet presAssocID="{6A86C621-430C-47AF-8B6B-9044CBB4E3B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CB46590F-769A-4B7D-96F5-3B159BEEAEC8}" type="pres">
      <dgm:prSet presAssocID="{6A86C621-430C-47AF-8B6B-9044CBB4E3BE}" presName="spaceRect" presStyleCnt="0"/>
      <dgm:spPr/>
    </dgm:pt>
    <dgm:pt modelId="{7E98BAA9-4991-4F1B-A929-15E9C3529EFB}" type="pres">
      <dgm:prSet presAssocID="{6A86C621-430C-47AF-8B6B-9044CBB4E3B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1F22008-EF4B-463F-AD93-47C2ABE6FF1C}" srcId="{38BC200D-5BEB-4EE4-AB7B-B40636330DD3}" destId="{557C7D75-870B-4B84-A11A-301EC357A566}" srcOrd="2" destOrd="0" parTransId="{F2784C52-064D-41A7-A916-37A2BC88FFD1}" sibTransId="{CE0E9164-3EC5-46CA-AFC6-E0977886B3B9}"/>
    <dgm:cxn modelId="{9ED29409-5D53-496B-B752-C4A11003C1F9}" srcId="{38BC200D-5BEB-4EE4-AB7B-B40636330DD3}" destId="{C2612AE5-0CA3-4249-A544-F70C5527ED38}" srcOrd="1" destOrd="0" parTransId="{75137900-C9A0-410C-97B1-7012C86516C8}" sibTransId="{5819FD75-3B70-4796-86AE-E14C1F503F3C}"/>
    <dgm:cxn modelId="{0D778017-B311-4498-8822-6866A78AACB1}" type="presOf" srcId="{38BC200D-5BEB-4EE4-AB7B-B40636330DD3}" destId="{DDE78514-F7D7-440A-879A-ED18B31EEB45}" srcOrd="0" destOrd="0" presId="urn:microsoft.com/office/officeart/2018/5/layout/IconCircleLabelList"/>
    <dgm:cxn modelId="{C64BCC19-650E-45A2-89CA-69B63A3E6C44}" type="presOf" srcId="{6A86C621-430C-47AF-8B6B-9044CBB4E3BE}" destId="{7E98BAA9-4991-4F1B-A929-15E9C3529EFB}" srcOrd="0" destOrd="0" presId="urn:microsoft.com/office/officeart/2018/5/layout/IconCircleLabelList"/>
    <dgm:cxn modelId="{F02A3333-5609-46CA-9823-09721EE10833}" type="presOf" srcId="{557C7D75-870B-4B84-A11A-301EC357A566}" destId="{61252D6F-6DB5-4DDF-9C52-3489EA6ACA4E}" srcOrd="0" destOrd="0" presId="urn:microsoft.com/office/officeart/2018/5/layout/IconCircleLabelList"/>
    <dgm:cxn modelId="{91EF645B-0981-4301-B769-4A2301622874}" type="presOf" srcId="{C2612AE5-0CA3-4249-A544-F70C5527ED38}" destId="{B9DD1528-F740-4934-AF78-90DE59F12F7B}" srcOrd="0" destOrd="0" presId="urn:microsoft.com/office/officeart/2018/5/layout/IconCircleLabelList"/>
    <dgm:cxn modelId="{59B61C43-4B60-46ED-B03C-EEE06C1DE6CB}" type="presOf" srcId="{D9C7F1E6-1BC4-4855-A2E7-5E6EACFAF046}" destId="{999DF50B-2969-43B1-A58E-3B4BE9B85F7B}" srcOrd="0" destOrd="0" presId="urn:microsoft.com/office/officeart/2018/5/layout/IconCircleLabelList"/>
    <dgm:cxn modelId="{3378F6B3-A8FE-4C1A-A41C-AC3EAB933725}" srcId="{38BC200D-5BEB-4EE4-AB7B-B40636330DD3}" destId="{6A86C621-430C-47AF-8B6B-9044CBB4E3BE}" srcOrd="3" destOrd="0" parTransId="{09145040-47AD-47E3-A679-375195D01841}" sibTransId="{1A91DC4C-3A30-4203-99CD-9C20AC1D8905}"/>
    <dgm:cxn modelId="{9C6876DF-E273-46AD-94B5-7C8E27F55CED}" srcId="{38BC200D-5BEB-4EE4-AB7B-B40636330DD3}" destId="{D9C7F1E6-1BC4-4855-A2E7-5E6EACFAF046}" srcOrd="0" destOrd="0" parTransId="{7DF56BDC-3D85-4706-B3BA-5B8B000F3BD3}" sibTransId="{D988F756-D24B-489D-8F70-CF71CAD433E8}"/>
    <dgm:cxn modelId="{28477642-5679-4243-AEC7-D4F647502182}" type="presParOf" srcId="{DDE78514-F7D7-440A-879A-ED18B31EEB45}" destId="{D64C554F-FC72-4424-BA3E-0D23932448B6}" srcOrd="0" destOrd="0" presId="urn:microsoft.com/office/officeart/2018/5/layout/IconCircleLabelList"/>
    <dgm:cxn modelId="{90CE29DE-CF76-4785-8601-F0DE0FF084A6}" type="presParOf" srcId="{D64C554F-FC72-4424-BA3E-0D23932448B6}" destId="{FD92B54A-97A5-47D4-B1C0-50853110666E}" srcOrd="0" destOrd="0" presId="urn:microsoft.com/office/officeart/2018/5/layout/IconCircleLabelList"/>
    <dgm:cxn modelId="{1137A5AD-B9AD-44F6-BD95-E3E42D499010}" type="presParOf" srcId="{D64C554F-FC72-4424-BA3E-0D23932448B6}" destId="{3CBE1999-16C1-4B1C-9E1A-470263291826}" srcOrd="1" destOrd="0" presId="urn:microsoft.com/office/officeart/2018/5/layout/IconCircleLabelList"/>
    <dgm:cxn modelId="{579617F1-16B2-4964-B52E-D99189E1693F}" type="presParOf" srcId="{D64C554F-FC72-4424-BA3E-0D23932448B6}" destId="{A0F41EA8-AEA2-434C-A871-0D948D1637D2}" srcOrd="2" destOrd="0" presId="urn:microsoft.com/office/officeart/2018/5/layout/IconCircleLabelList"/>
    <dgm:cxn modelId="{B5F8F9D8-CA71-4DCE-AAC3-CB676AAD7ACE}" type="presParOf" srcId="{D64C554F-FC72-4424-BA3E-0D23932448B6}" destId="{999DF50B-2969-43B1-A58E-3B4BE9B85F7B}" srcOrd="3" destOrd="0" presId="urn:microsoft.com/office/officeart/2018/5/layout/IconCircleLabelList"/>
    <dgm:cxn modelId="{E8CC3FD0-BB64-4596-A57B-0C8E83D69CC0}" type="presParOf" srcId="{DDE78514-F7D7-440A-879A-ED18B31EEB45}" destId="{0148E86B-48E7-4C73-8B19-AE5649445909}" srcOrd="1" destOrd="0" presId="urn:microsoft.com/office/officeart/2018/5/layout/IconCircleLabelList"/>
    <dgm:cxn modelId="{E1BFA543-0B7E-44FC-AEEB-F16E942C983D}" type="presParOf" srcId="{DDE78514-F7D7-440A-879A-ED18B31EEB45}" destId="{815D86D0-545A-489E-97BA-97E4120EB403}" srcOrd="2" destOrd="0" presId="urn:microsoft.com/office/officeart/2018/5/layout/IconCircleLabelList"/>
    <dgm:cxn modelId="{E03EA137-76E8-4A1C-BBD9-02698F099068}" type="presParOf" srcId="{815D86D0-545A-489E-97BA-97E4120EB403}" destId="{4129CF74-F498-46FE-AF6A-DA6EE7BCD9A3}" srcOrd="0" destOrd="0" presId="urn:microsoft.com/office/officeart/2018/5/layout/IconCircleLabelList"/>
    <dgm:cxn modelId="{1AB18E73-D6E2-4D02-BE9B-DFE83F7F8309}" type="presParOf" srcId="{815D86D0-545A-489E-97BA-97E4120EB403}" destId="{77DFD53F-1F0D-48FE-A2E6-A92E0F9822AA}" srcOrd="1" destOrd="0" presId="urn:microsoft.com/office/officeart/2018/5/layout/IconCircleLabelList"/>
    <dgm:cxn modelId="{5F55A690-46AF-4B0E-A49E-8832187B6C78}" type="presParOf" srcId="{815D86D0-545A-489E-97BA-97E4120EB403}" destId="{3F26141A-78EB-4D19-9435-6A41E55BCE83}" srcOrd="2" destOrd="0" presId="urn:microsoft.com/office/officeart/2018/5/layout/IconCircleLabelList"/>
    <dgm:cxn modelId="{9ED7BE99-2348-4C0B-9C08-F4CD693D4619}" type="presParOf" srcId="{815D86D0-545A-489E-97BA-97E4120EB403}" destId="{B9DD1528-F740-4934-AF78-90DE59F12F7B}" srcOrd="3" destOrd="0" presId="urn:microsoft.com/office/officeart/2018/5/layout/IconCircleLabelList"/>
    <dgm:cxn modelId="{C0E751C5-FCFB-4D9F-8BDA-A9AD2708F3B1}" type="presParOf" srcId="{DDE78514-F7D7-440A-879A-ED18B31EEB45}" destId="{C3A97952-FBC8-43BC-B918-E5AE7E67E48F}" srcOrd="3" destOrd="0" presId="urn:microsoft.com/office/officeart/2018/5/layout/IconCircleLabelList"/>
    <dgm:cxn modelId="{299F5170-3D72-4032-996F-55F773335350}" type="presParOf" srcId="{DDE78514-F7D7-440A-879A-ED18B31EEB45}" destId="{A12E6E4B-5F8B-49D2-A675-70C5AA0A0E39}" srcOrd="4" destOrd="0" presId="urn:microsoft.com/office/officeart/2018/5/layout/IconCircleLabelList"/>
    <dgm:cxn modelId="{9551A1F2-90E8-4B5D-8C31-BC4B74F1DCB3}" type="presParOf" srcId="{A12E6E4B-5F8B-49D2-A675-70C5AA0A0E39}" destId="{01DCD18A-105F-412E-AC98-9D724C46DFCA}" srcOrd="0" destOrd="0" presId="urn:microsoft.com/office/officeart/2018/5/layout/IconCircleLabelList"/>
    <dgm:cxn modelId="{E607B372-ADE5-43A9-823E-0C7C2AE0BA40}" type="presParOf" srcId="{A12E6E4B-5F8B-49D2-A675-70C5AA0A0E39}" destId="{7890F417-C46B-4C6A-B5F7-820C8C779A9D}" srcOrd="1" destOrd="0" presId="urn:microsoft.com/office/officeart/2018/5/layout/IconCircleLabelList"/>
    <dgm:cxn modelId="{B5DC286D-FBB9-4964-9417-C1A812720A49}" type="presParOf" srcId="{A12E6E4B-5F8B-49D2-A675-70C5AA0A0E39}" destId="{902C60E5-5CBE-4B80-81E9-7A8F8765DD39}" srcOrd="2" destOrd="0" presId="urn:microsoft.com/office/officeart/2018/5/layout/IconCircleLabelList"/>
    <dgm:cxn modelId="{789FA54F-5B12-4D12-AB1F-975F1EF68366}" type="presParOf" srcId="{A12E6E4B-5F8B-49D2-A675-70C5AA0A0E39}" destId="{61252D6F-6DB5-4DDF-9C52-3489EA6ACA4E}" srcOrd="3" destOrd="0" presId="urn:microsoft.com/office/officeart/2018/5/layout/IconCircleLabelList"/>
    <dgm:cxn modelId="{69CA0B94-B6D5-46C1-A421-299BC0171B16}" type="presParOf" srcId="{DDE78514-F7D7-440A-879A-ED18B31EEB45}" destId="{9101E755-3BBB-48B0-B5CD-6DCFA335823B}" srcOrd="5" destOrd="0" presId="urn:microsoft.com/office/officeart/2018/5/layout/IconCircleLabelList"/>
    <dgm:cxn modelId="{BCBD4E3F-E83D-4BCD-B425-878016E3C25A}" type="presParOf" srcId="{DDE78514-F7D7-440A-879A-ED18B31EEB45}" destId="{A23988FF-A0CD-4C46-A9AF-1FB89B0EB415}" srcOrd="6" destOrd="0" presId="urn:microsoft.com/office/officeart/2018/5/layout/IconCircleLabelList"/>
    <dgm:cxn modelId="{A1C16099-5DA7-405F-AB85-71F0EE48FD53}" type="presParOf" srcId="{A23988FF-A0CD-4C46-A9AF-1FB89B0EB415}" destId="{5C6DE1C1-7F5F-423B-94E2-5D25591F65F3}" srcOrd="0" destOrd="0" presId="urn:microsoft.com/office/officeart/2018/5/layout/IconCircleLabelList"/>
    <dgm:cxn modelId="{A09B6137-4162-4B94-BB6C-58E1C6651D0A}" type="presParOf" srcId="{A23988FF-A0CD-4C46-A9AF-1FB89B0EB415}" destId="{63A2BC0D-9E30-4E5A-9918-318B90BFC058}" srcOrd="1" destOrd="0" presId="urn:microsoft.com/office/officeart/2018/5/layout/IconCircleLabelList"/>
    <dgm:cxn modelId="{69DB0008-5F23-4BA2-A118-05133F4E0C12}" type="presParOf" srcId="{A23988FF-A0CD-4C46-A9AF-1FB89B0EB415}" destId="{CB46590F-769A-4B7D-96F5-3B159BEEAEC8}" srcOrd="2" destOrd="0" presId="urn:microsoft.com/office/officeart/2018/5/layout/IconCircleLabelList"/>
    <dgm:cxn modelId="{B1806229-693C-4154-BE1B-278956B86D0D}" type="presParOf" srcId="{A23988FF-A0CD-4C46-A9AF-1FB89B0EB415}" destId="{7E98BAA9-4991-4F1B-A929-15E9C3529EF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F41B068-C4B2-4AE8-A4CB-CE620CCAC1B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33E5489-C101-4041-B8DD-887356A343D7}">
      <dgm:prSet/>
      <dgm:spPr/>
      <dgm:t>
        <a:bodyPr/>
        <a:lstStyle/>
        <a:p>
          <a:pPr>
            <a:defRPr cap="all"/>
          </a:pPr>
          <a:r>
            <a:rPr lang="en-GB"/>
            <a:t>Physical</a:t>
          </a:r>
          <a:endParaRPr lang="en-US"/>
        </a:p>
      </dgm:t>
    </dgm:pt>
    <dgm:pt modelId="{DA82C232-D52E-4A7C-B1C8-3AD65E9EDEED}" type="parTrans" cxnId="{86215745-BE49-471E-9336-55CD62933DA4}">
      <dgm:prSet/>
      <dgm:spPr/>
      <dgm:t>
        <a:bodyPr/>
        <a:lstStyle/>
        <a:p>
          <a:endParaRPr lang="en-US"/>
        </a:p>
      </dgm:t>
    </dgm:pt>
    <dgm:pt modelId="{8B60ACBF-37BD-49D9-8694-01293CCABBF5}" type="sibTrans" cxnId="{86215745-BE49-471E-9336-55CD62933DA4}">
      <dgm:prSet/>
      <dgm:spPr/>
      <dgm:t>
        <a:bodyPr/>
        <a:lstStyle/>
        <a:p>
          <a:endParaRPr lang="en-US"/>
        </a:p>
      </dgm:t>
    </dgm:pt>
    <dgm:pt modelId="{6D12D6D9-E63A-4AF9-8A65-1BEECDEC2B53}">
      <dgm:prSet/>
      <dgm:spPr/>
      <dgm:t>
        <a:bodyPr/>
        <a:lstStyle/>
        <a:p>
          <a:pPr>
            <a:defRPr cap="all"/>
          </a:pPr>
          <a:r>
            <a:rPr lang="en-GB"/>
            <a:t>Technical</a:t>
          </a:r>
          <a:endParaRPr lang="en-US"/>
        </a:p>
      </dgm:t>
    </dgm:pt>
    <dgm:pt modelId="{0015F6AB-9214-407B-A76E-1D260557B257}" type="parTrans" cxnId="{AF31DF0E-2155-4F3C-860A-43BEBA2B527C}">
      <dgm:prSet/>
      <dgm:spPr/>
      <dgm:t>
        <a:bodyPr/>
        <a:lstStyle/>
        <a:p>
          <a:endParaRPr lang="en-US"/>
        </a:p>
      </dgm:t>
    </dgm:pt>
    <dgm:pt modelId="{C22172D4-B1FC-4DC7-87CB-AB694BC8745C}" type="sibTrans" cxnId="{AF31DF0E-2155-4F3C-860A-43BEBA2B527C}">
      <dgm:prSet/>
      <dgm:spPr/>
      <dgm:t>
        <a:bodyPr/>
        <a:lstStyle/>
        <a:p>
          <a:endParaRPr lang="en-US"/>
        </a:p>
      </dgm:t>
    </dgm:pt>
    <dgm:pt modelId="{16110519-C5DA-4AEE-8273-C89EE036DA5A}">
      <dgm:prSet/>
      <dgm:spPr/>
      <dgm:t>
        <a:bodyPr/>
        <a:lstStyle/>
        <a:p>
          <a:pPr>
            <a:defRPr cap="all"/>
          </a:pPr>
          <a:r>
            <a:rPr lang="en-GB"/>
            <a:t>Tactical</a:t>
          </a:r>
          <a:endParaRPr lang="en-US"/>
        </a:p>
      </dgm:t>
    </dgm:pt>
    <dgm:pt modelId="{BB5AB63C-A301-44C7-8EE4-12FDD4B46A75}" type="parTrans" cxnId="{1512BE3F-6C7A-4F8B-962D-C0FC91D7FD62}">
      <dgm:prSet/>
      <dgm:spPr/>
      <dgm:t>
        <a:bodyPr/>
        <a:lstStyle/>
        <a:p>
          <a:endParaRPr lang="en-US"/>
        </a:p>
      </dgm:t>
    </dgm:pt>
    <dgm:pt modelId="{DFA25CA8-1858-45DA-9FC4-C7A60517D2B6}" type="sibTrans" cxnId="{1512BE3F-6C7A-4F8B-962D-C0FC91D7FD62}">
      <dgm:prSet/>
      <dgm:spPr/>
      <dgm:t>
        <a:bodyPr/>
        <a:lstStyle/>
        <a:p>
          <a:endParaRPr lang="en-US"/>
        </a:p>
      </dgm:t>
    </dgm:pt>
    <dgm:pt modelId="{AF991768-7093-4A63-AF6A-E4258BA43ED1}">
      <dgm:prSet/>
      <dgm:spPr/>
      <dgm:t>
        <a:bodyPr/>
        <a:lstStyle/>
        <a:p>
          <a:pPr>
            <a:defRPr cap="all"/>
          </a:pPr>
          <a:r>
            <a:rPr lang="en-GB"/>
            <a:t>Pyschological</a:t>
          </a:r>
          <a:endParaRPr lang="en-US"/>
        </a:p>
      </dgm:t>
    </dgm:pt>
    <dgm:pt modelId="{752F58B2-518B-4005-8A7C-BFB161015AFB}" type="parTrans" cxnId="{500A286E-7C8C-4C30-BBD7-5BE1A7EFB76D}">
      <dgm:prSet/>
      <dgm:spPr/>
      <dgm:t>
        <a:bodyPr/>
        <a:lstStyle/>
        <a:p>
          <a:endParaRPr lang="en-US"/>
        </a:p>
      </dgm:t>
    </dgm:pt>
    <dgm:pt modelId="{B9F5EB5B-CB40-41CC-ABA3-F60843491480}" type="sibTrans" cxnId="{500A286E-7C8C-4C30-BBD7-5BE1A7EFB76D}">
      <dgm:prSet/>
      <dgm:spPr/>
      <dgm:t>
        <a:bodyPr/>
        <a:lstStyle/>
        <a:p>
          <a:endParaRPr lang="en-US"/>
        </a:p>
      </dgm:t>
    </dgm:pt>
    <dgm:pt modelId="{EA6694C8-6983-498B-AEF5-37D39270CC63}" type="pres">
      <dgm:prSet presAssocID="{7F41B068-C4B2-4AE8-A4CB-CE620CCAC1BB}" presName="root" presStyleCnt="0">
        <dgm:presLayoutVars>
          <dgm:dir/>
          <dgm:resizeHandles val="exact"/>
        </dgm:presLayoutVars>
      </dgm:prSet>
      <dgm:spPr/>
    </dgm:pt>
    <dgm:pt modelId="{7E1D61F2-BDDA-4A78-ACAB-B20EA7EFA563}" type="pres">
      <dgm:prSet presAssocID="{433E5489-C101-4041-B8DD-887356A343D7}" presName="compNode" presStyleCnt="0"/>
      <dgm:spPr/>
    </dgm:pt>
    <dgm:pt modelId="{28CC9BB3-958F-4447-97E0-D11EA5F8FB8E}" type="pres">
      <dgm:prSet presAssocID="{433E5489-C101-4041-B8DD-887356A343D7}" presName="iconBgRect" presStyleLbl="bgShp" presStyleIdx="0" presStyleCnt="4"/>
      <dgm:spPr/>
    </dgm:pt>
    <dgm:pt modelId="{ACA8097C-AE3C-4638-B0FE-A05117E63A80}" type="pres">
      <dgm:prSet presAssocID="{433E5489-C101-4041-B8DD-887356A343D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EFA969C3-072F-49E5-ABC2-2AD164AEC545}" type="pres">
      <dgm:prSet presAssocID="{433E5489-C101-4041-B8DD-887356A343D7}" presName="spaceRect" presStyleCnt="0"/>
      <dgm:spPr/>
    </dgm:pt>
    <dgm:pt modelId="{E87C0943-3F31-4BC7-9365-2C7F4E031F9B}" type="pres">
      <dgm:prSet presAssocID="{433E5489-C101-4041-B8DD-887356A343D7}" presName="textRect" presStyleLbl="revTx" presStyleIdx="0" presStyleCnt="4">
        <dgm:presLayoutVars>
          <dgm:chMax val="1"/>
          <dgm:chPref val="1"/>
        </dgm:presLayoutVars>
      </dgm:prSet>
      <dgm:spPr/>
    </dgm:pt>
    <dgm:pt modelId="{C749DA9F-CFFE-451E-B52C-2EF88DCCD40B}" type="pres">
      <dgm:prSet presAssocID="{8B60ACBF-37BD-49D9-8694-01293CCABBF5}" presName="sibTrans" presStyleCnt="0"/>
      <dgm:spPr/>
    </dgm:pt>
    <dgm:pt modelId="{45EB053D-BDBF-4994-8976-1BEA0EA354E8}" type="pres">
      <dgm:prSet presAssocID="{6D12D6D9-E63A-4AF9-8A65-1BEECDEC2B53}" presName="compNode" presStyleCnt="0"/>
      <dgm:spPr/>
    </dgm:pt>
    <dgm:pt modelId="{804DE8D0-87BE-4C74-88D9-4E653F248A3E}" type="pres">
      <dgm:prSet presAssocID="{6D12D6D9-E63A-4AF9-8A65-1BEECDEC2B53}" presName="iconBgRect" presStyleLbl="bgShp" presStyleIdx="1" presStyleCnt="4"/>
      <dgm:spPr/>
    </dgm:pt>
    <dgm:pt modelId="{F246ED40-DEDC-40DB-B8F3-CF338AE0EDE8}" type="pres">
      <dgm:prSet presAssocID="{6D12D6D9-E63A-4AF9-8A65-1BEECDEC2B5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D948DBF4-803F-4621-AB1F-F5CEE772C4C7}" type="pres">
      <dgm:prSet presAssocID="{6D12D6D9-E63A-4AF9-8A65-1BEECDEC2B53}" presName="spaceRect" presStyleCnt="0"/>
      <dgm:spPr/>
    </dgm:pt>
    <dgm:pt modelId="{D6D4DB21-E6F6-4C11-8646-59290B31F5DC}" type="pres">
      <dgm:prSet presAssocID="{6D12D6D9-E63A-4AF9-8A65-1BEECDEC2B53}" presName="textRect" presStyleLbl="revTx" presStyleIdx="1" presStyleCnt="4">
        <dgm:presLayoutVars>
          <dgm:chMax val="1"/>
          <dgm:chPref val="1"/>
        </dgm:presLayoutVars>
      </dgm:prSet>
      <dgm:spPr/>
    </dgm:pt>
    <dgm:pt modelId="{49E824FC-C260-4FEE-B8D9-B217E3B77468}" type="pres">
      <dgm:prSet presAssocID="{C22172D4-B1FC-4DC7-87CB-AB694BC8745C}" presName="sibTrans" presStyleCnt="0"/>
      <dgm:spPr/>
    </dgm:pt>
    <dgm:pt modelId="{E34A8FC5-FCA4-4506-A9D5-607FEB285700}" type="pres">
      <dgm:prSet presAssocID="{16110519-C5DA-4AEE-8273-C89EE036DA5A}" presName="compNode" presStyleCnt="0"/>
      <dgm:spPr/>
    </dgm:pt>
    <dgm:pt modelId="{E53B73E2-6F7F-46E5-B409-E049193F6E93}" type="pres">
      <dgm:prSet presAssocID="{16110519-C5DA-4AEE-8273-C89EE036DA5A}" presName="iconBgRect" presStyleLbl="bgShp" presStyleIdx="2" presStyleCnt="4"/>
      <dgm:spPr/>
    </dgm:pt>
    <dgm:pt modelId="{57DE7526-886E-418F-A65C-295891141C35}" type="pres">
      <dgm:prSet presAssocID="{16110519-C5DA-4AEE-8273-C89EE036DA5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0A6B0475-B360-45B2-8BF8-35BA09F1FC07}" type="pres">
      <dgm:prSet presAssocID="{16110519-C5DA-4AEE-8273-C89EE036DA5A}" presName="spaceRect" presStyleCnt="0"/>
      <dgm:spPr/>
    </dgm:pt>
    <dgm:pt modelId="{3F0FE3AF-DB6E-499C-B2DB-09F519997608}" type="pres">
      <dgm:prSet presAssocID="{16110519-C5DA-4AEE-8273-C89EE036DA5A}" presName="textRect" presStyleLbl="revTx" presStyleIdx="2" presStyleCnt="4">
        <dgm:presLayoutVars>
          <dgm:chMax val="1"/>
          <dgm:chPref val="1"/>
        </dgm:presLayoutVars>
      </dgm:prSet>
      <dgm:spPr/>
    </dgm:pt>
    <dgm:pt modelId="{3B40D199-BDCA-4CDE-88F3-1077003194AD}" type="pres">
      <dgm:prSet presAssocID="{DFA25CA8-1858-45DA-9FC4-C7A60517D2B6}" presName="sibTrans" presStyleCnt="0"/>
      <dgm:spPr/>
    </dgm:pt>
    <dgm:pt modelId="{FE89F55E-43FE-4EB3-820B-502837819C6C}" type="pres">
      <dgm:prSet presAssocID="{AF991768-7093-4A63-AF6A-E4258BA43ED1}" presName="compNode" presStyleCnt="0"/>
      <dgm:spPr/>
    </dgm:pt>
    <dgm:pt modelId="{653AC3FC-4BDC-47F2-8FD1-D564C20AE190}" type="pres">
      <dgm:prSet presAssocID="{AF991768-7093-4A63-AF6A-E4258BA43ED1}" presName="iconBgRect" presStyleLbl="bgShp" presStyleIdx="3" presStyleCnt="4"/>
      <dgm:spPr/>
    </dgm:pt>
    <dgm:pt modelId="{7A67C907-A11B-49A0-A8C8-A9E935368541}" type="pres">
      <dgm:prSet presAssocID="{AF991768-7093-4A63-AF6A-E4258BA43ED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F907F4B9-FE4D-4ED7-BE4B-B798D830DD3D}" type="pres">
      <dgm:prSet presAssocID="{AF991768-7093-4A63-AF6A-E4258BA43ED1}" presName="spaceRect" presStyleCnt="0"/>
      <dgm:spPr/>
    </dgm:pt>
    <dgm:pt modelId="{81E944E1-B44D-4238-ABE0-7951154AC4E8}" type="pres">
      <dgm:prSet presAssocID="{AF991768-7093-4A63-AF6A-E4258BA43ED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F31DF0E-2155-4F3C-860A-43BEBA2B527C}" srcId="{7F41B068-C4B2-4AE8-A4CB-CE620CCAC1BB}" destId="{6D12D6D9-E63A-4AF9-8A65-1BEECDEC2B53}" srcOrd="1" destOrd="0" parTransId="{0015F6AB-9214-407B-A76E-1D260557B257}" sibTransId="{C22172D4-B1FC-4DC7-87CB-AB694BC8745C}"/>
    <dgm:cxn modelId="{1512BE3F-6C7A-4F8B-962D-C0FC91D7FD62}" srcId="{7F41B068-C4B2-4AE8-A4CB-CE620CCAC1BB}" destId="{16110519-C5DA-4AEE-8273-C89EE036DA5A}" srcOrd="2" destOrd="0" parTransId="{BB5AB63C-A301-44C7-8EE4-12FDD4B46A75}" sibTransId="{DFA25CA8-1858-45DA-9FC4-C7A60517D2B6}"/>
    <dgm:cxn modelId="{86215745-BE49-471E-9336-55CD62933DA4}" srcId="{7F41B068-C4B2-4AE8-A4CB-CE620CCAC1BB}" destId="{433E5489-C101-4041-B8DD-887356A343D7}" srcOrd="0" destOrd="0" parTransId="{DA82C232-D52E-4A7C-B1C8-3AD65E9EDEED}" sibTransId="{8B60ACBF-37BD-49D9-8694-01293CCABBF5}"/>
    <dgm:cxn modelId="{B4F1B44D-7E8B-473B-BB30-03BE391608F8}" type="presOf" srcId="{6D12D6D9-E63A-4AF9-8A65-1BEECDEC2B53}" destId="{D6D4DB21-E6F6-4C11-8646-59290B31F5DC}" srcOrd="0" destOrd="0" presId="urn:microsoft.com/office/officeart/2018/5/layout/IconCircleLabelList"/>
    <dgm:cxn modelId="{500A286E-7C8C-4C30-BBD7-5BE1A7EFB76D}" srcId="{7F41B068-C4B2-4AE8-A4CB-CE620CCAC1BB}" destId="{AF991768-7093-4A63-AF6A-E4258BA43ED1}" srcOrd="3" destOrd="0" parTransId="{752F58B2-518B-4005-8A7C-BFB161015AFB}" sibTransId="{B9F5EB5B-CB40-41CC-ABA3-F60843491480}"/>
    <dgm:cxn modelId="{7009837D-026F-4BB2-945C-3F568277A5C5}" type="presOf" srcId="{16110519-C5DA-4AEE-8273-C89EE036DA5A}" destId="{3F0FE3AF-DB6E-499C-B2DB-09F519997608}" srcOrd="0" destOrd="0" presId="urn:microsoft.com/office/officeart/2018/5/layout/IconCircleLabelList"/>
    <dgm:cxn modelId="{1A032C7E-5C90-464D-92DC-DF309CB1BA2E}" type="presOf" srcId="{AF991768-7093-4A63-AF6A-E4258BA43ED1}" destId="{81E944E1-B44D-4238-ABE0-7951154AC4E8}" srcOrd="0" destOrd="0" presId="urn:microsoft.com/office/officeart/2018/5/layout/IconCircleLabelList"/>
    <dgm:cxn modelId="{57A16FB2-13E4-42C1-A85B-41795550C939}" type="presOf" srcId="{433E5489-C101-4041-B8DD-887356A343D7}" destId="{E87C0943-3F31-4BC7-9365-2C7F4E031F9B}" srcOrd="0" destOrd="0" presId="urn:microsoft.com/office/officeart/2018/5/layout/IconCircleLabelList"/>
    <dgm:cxn modelId="{8E7EFDFC-33C6-44F4-B421-3F5212E9995A}" type="presOf" srcId="{7F41B068-C4B2-4AE8-A4CB-CE620CCAC1BB}" destId="{EA6694C8-6983-498B-AEF5-37D39270CC63}" srcOrd="0" destOrd="0" presId="urn:microsoft.com/office/officeart/2018/5/layout/IconCircleLabelList"/>
    <dgm:cxn modelId="{B72A09F6-C672-4C44-A35A-6BDD1BA08A60}" type="presParOf" srcId="{EA6694C8-6983-498B-AEF5-37D39270CC63}" destId="{7E1D61F2-BDDA-4A78-ACAB-B20EA7EFA563}" srcOrd="0" destOrd="0" presId="urn:microsoft.com/office/officeart/2018/5/layout/IconCircleLabelList"/>
    <dgm:cxn modelId="{B7267E55-646A-4159-8C3E-C9B0832EF099}" type="presParOf" srcId="{7E1D61F2-BDDA-4A78-ACAB-B20EA7EFA563}" destId="{28CC9BB3-958F-4447-97E0-D11EA5F8FB8E}" srcOrd="0" destOrd="0" presId="urn:microsoft.com/office/officeart/2018/5/layout/IconCircleLabelList"/>
    <dgm:cxn modelId="{45D2E6F2-3887-423F-A326-57ADB5A4AA12}" type="presParOf" srcId="{7E1D61F2-BDDA-4A78-ACAB-B20EA7EFA563}" destId="{ACA8097C-AE3C-4638-B0FE-A05117E63A80}" srcOrd="1" destOrd="0" presId="urn:microsoft.com/office/officeart/2018/5/layout/IconCircleLabelList"/>
    <dgm:cxn modelId="{9E0F96FC-C69F-4925-98D4-1C071D5A5C33}" type="presParOf" srcId="{7E1D61F2-BDDA-4A78-ACAB-B20EA7EFA563}" destId="{EFA969C3-072F-49E5-ABC2-2AD164AEC545}" srcOrd="2" destOrd="0" presId="urn:microsoft.com/office/officeart/2018/5/layout/IconCircleLabelList"/>
    <dgm:cxn modelId="{D333D6E1-8081-4185-B40F-B60BE5D1FFAE}" type="presParOf" srcId="{7E1D61F2-BDDA-4A78-ACAB-B20EA7EFA563}" destId="{E87C0943-3F31-4BC7-9365-2C7F4E031F9B}" srcOrd="3" destOrd="0" presId="urn:microsoft.com/office/officeart/2018/5/layout/IconCircleLabelList"/>
    <dgm:cxn modelId="{7B54C028-7DAE-4062-9B23-6002F858B471}" type="presParOf" srcId="{EA6694C8-6983-498B-AEF5-37D39270CC63}" destId="{C749DA9F-CFFE-451E-B52C-2EF88DCCD40B}" srcOrd="1" destOrd="0" presId="urn:microsoft.com/office/officeart/2018/5/layout/IconCircleLabelList"/>
    <dgm:cxn modelId="{4F98B2A3-3030-4287-9F54-C98BAC7B69E0}" type="presParOf" srcId="{EA6694C8-6983-498B-AEF5-37D39270CC63}" destId="{45EB053D-BDBF-4994-8976-1BEA0EA354E8}" srcOrd="2" destOrd="0" presId="urn:microsoft.com/office/officeart/2018/5/layout/IconCircleLabelList"/>
    <dgm:cxn modelId="{9AB27B7E-7ED0-4B2A-B459-04A462C777F3}" type="presParOf" srcId="{45EB053D-BDBF-4994-8976-1BEA0EA354E8}" destId="{804DE8D0-87BE-4C74-88D9-4E653F248A3E}" srcOrd="0" destOrd="0" presId="urn:microsoft.com/office/officeart/2018/5/layout/IconCircleLabelList"/>
    <dgm:cxn modelId="{E79F31FB-C2B0-4313-9234-8B32FA1EEAE5}" type="presParOf" srcId="{45EB053D-BDBF-4994-8976-1BEA0EA354E8}" destId="{F246ED40-DEDC-40DB-B8F3-CF338AE0EDE8}" srcOrd="1" destOrd="0" presId="urn:microsoft.com/office/officeart/2018/5/layout/IconCircleLabelList"/>
    <dgm:cxn modelId="{552A85B4-8FAF-44DA-AAE6-9D7B7625805A}" type="presParOf" srcId="{45EB053D-BDBF-4994-8976-1BEA0EA354E8}" destId="{D948DBF4-803F-4621-AB1F-F5CEE772C4C7}" srcOrd="2" destOrd="0" presId="urn:microsoft.com/office/officeart/2018/5/layout/IconCircleLabelList"/>
    <dgm:cxn modelId="{FF1839DD-581D-4B7C-B823-9714B0FAA179}" type="presParOf" srcId="{45EB053D-BDBF-4994-8976-1BEA0EA354E8}" destId="{D6D4DB21-E6F6-4C11-8646-59290B31F5DC}" srcOrd="3" destOrd="0" presId="urn:microsoft.com/office/officeart/2018/5/layout/IconCircleLabelList"/>
    <dgm:cxn modelId="{DC7E4D89-2F68-4D91-AB40-CA6420A65D52}" type="presParOf" srcId="{EA6694C8-6983-498B-AEF5-37D39270CC63}" destId="{49E824FC-C260-4FEE-B8D9-B217E3B77468}" srcOrd="3" destOrd="0" presId="urn:microsoft.com/office/officeart/2018/5/layout/IconCircleLabelList"/>
    <dgm:cxn modelId="{DB19CDFA-C0EC-4C93-9EF0-96B6A4FBCAB6}" type="presParOf" srcId="{EA6694C8-6983-498B-AEF5-37D39270CC63}" destId="{E34A8FC5-FCA4-4506-A9D5-607FEB285700}" srcOrd="4" destOrd="0" presId="urn:microsoft.com/office/officeart/2018/5/layout/IconCircleLabelList"/>
    <dgm:cxn modelId="{F05723F7-09E4-4A7B-B41A-87A0BC0A5547}" type="presParOf" srcId="{E34A8FC5-FCA4-4506-A9D5-607FEB285700}" destId="{E53B73E2-6F7F-46E5-B409-E049193F6E93}" srcOrd="0" destOrd="0" presId="urn:microsoft.com/office/officeart/2018/5/layout/IconCircleLabelList"/>
    <dgm:cxn modelId="{E0221480-A5BB-4C49-B8B4-CB7279BA5C5F}" type="presParOf" srcId="{E34A8FC5-FCA4-4506-A9D5-607FEB285700}" destId="{57DE7526-886E-418F-A65C-295891141C35}" srcOrd="1" destOrd="0" presId="urn:microsoft.com/office/officeart/2018/5/layout/IconCircleLabelList"/>
    <dgm:cxn modelId="{77A63E33-C9D9-41E8-9524-D6DD2DFE6FE6}" type="presParOf" srcId="{E34A8FC5-FCA4-4506-A9D5-607FEB285700}" destId="{0A6B0475-B360-45B2-8BF8-35BA09F1FC07}" srcOrd="2" destOrd="0" presId="urn:microsoft.com/office/officeart/2018/5/layout/IconCircleLabelList"/>
    <dgm:cxn modelId="{F0E82867-8D8E-4E30-9A2E-05D89AD66997}" type="presParOf" srcId="{E34A8FC5-FCA4-4506-A9D5-607FEB285700}" destId="{3F0FE3AF-DB6E-499C-B2DB-09F519997608}" srcOrd="3" destOrd="0" presId="urn:microsoft.com/office/officeart/2018/5/layout/IconCircleLabelList"/>
    <dgm:cxn modelId="{39E9D91E-F905-46DC-944F-5A66875E0D6B}" type="presParOf" srcId="{EA6694C8-6983-498B-AEF5-37D39270CC63}" destId="{3B40D199-BDCA-4CDE-88F3-1077003194AD}" srcOrd="5" destOrd="0" presId="urn:microsoft.com/office/officeart/2018/5/layout/IconCircleLabelList"/>
    <dgm:cxn modelId="{9C304E7A-5D75-453D-A682-CFFE63BC2DED}" type="presParOf" srcId="{EA6694C8-6983-498B-AEF5-37D39270CC63}" destId="{FE89F55E-43FE-4EB3-820B-502837819C6C}" srcOrd="6" destOrd="0" presId="urn:microsoft.com/office/officeart/2018/5/layout/IconCircleLabelList"/>
    <dgm:cxn modelId="{7D8E5ABA-FF1D-40C9-8857-3AC0EDAC2F96}" type="presParOf" srcId="{FE89F55E-43FE-4EB3-820B-502837819C6C}" destId="{653AC3FC-4BDC-47F2-8FD1-D564C20AE190}" srcOrd="0" destOrd="0" presId="urn:microsoft.com/office/officeart/2018/5/layout/IconCircleLabelList"/>
    <dgm:cxn modelId="{A19BD2C5-CC61-4FF1-AD83-E31E432CB3D2}" type="presParOf" srcId="{FE89F55E-43FE-4EB3-820B-502837819C6C}" destId="{7A67C907-A11B-49A0-A8C8-A9E935368541}" srcOrd="1" destOrd="0" presId="urn:microsoft.com/office/officeart/2018/5/layout/IconCircleLabelList"/>
    <dgm:cxn modelId="{8B437D04-4D10-4C00-BF40-4C5B72B04A0E}" type="presParOf" srcId="{FE89F55E-43FE-4EB3-820B-502837819C6C}" destId="{F907F4B9-FE4D-4ED7-BE4B-B798D830DD3D}" srcOrd="2" destOrd="0" presId="urn:microsoft.com/office/officeart/2018/5/layout/IconCircleLabelList"/>
    <dgm:cxn modelId="{9B599F5C-DEE2-4DFA-96D0-2A40B21BEE3D}" type="presParOf" srcId="{FE89F55E-43FE-4EB3-820B-502837819C6C}" destId="{81E944E1-B44D-4238-ABE0-7951154AC4E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3EC1630-A0BC-4C77-9BFB-1B043994656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6E58B39B-869C-4118-BA69-6F8B11189693}">
      <dgm:prSet/>
      <dgm:spPr/>
      <dgm:t>
        <a:bodyPr/>
        <a:lstStyle/>
        <a:p>
          <a:pPr>
            <a:defRPr cap="all"/>
          </a:pPr>
          <a:r>
            <a:rPr lang="en-US"/>
            <a:t>Aerobic Fitness</a:t>
          </a:r>
        </a:p>
      </dgm:t>
    </dgm:pt>
    <dgm:pt modelId="{281D296A-DB0A-44CA-A04B-9B531B888888}" type="parTrans" cxnId="{D8837A0A-A263-46EF-B751-C5CAC099BA1A}">
      <dgm:prSet/>
      <dgm:spPr/>
      <dgm:t>
        <a:bodyPr/>
        <a:lstStyle/>
        <a:p>
          <a:endParaRPr lang="en-US"/>
        </a:p>
      </dgm:t>
    </dgm:pt>
    <dgm:pt modelId="{90F40AE5-EDF2-4B7F-9566-ABD52C85D093}" type="sibTrans" cxnId="{D8837A0A-A263-46EF-B751-C5CAC099BA1A}">
      <dgm:prSet/>
      <dgm:spPr/>
      <dgm:t>
        <a:bodyPr/>
        <a:lstStyle/>
        <a:p>
          <a:endParaRPr lang="en-US"/>
        </a:p>
      </dgm:t>
    </dgm:pt>
    <dgm:pt modelId="{1A9693A0-D024-4F1D-8BCF-FD2806895EEF}">
      <dgm:prSet/>
      <dgm:spPr/>
      <dgm:t>
        <a:bodyPr/>
        <a:lstStyle/>
        <a:p>
          <a:pPr>
            <a:defRPr cap="all"/>
          </a:pPr>
          <a:r>
            <a:rPr lang="en-US"/>
            <a:t>Anaerobic Fitness</a:t>
          </a:r>
        </a:p>
      </dgm:t>
    </dgm:pt>
    <dgm:pt modelId="{F9858A86-BB7A-405F-82E8-C3A0BC54F1A0}" type="parTrans" cxnId="{F9E8E457-1139-4F7F-AB93-F462D7BF3280}">
      <dgm:prSet/>
      <dgm:spPr/>
      <dgm:t>
        <a:bodyPr/>
        <a:lstStyle/>
        <a:p>
          <a:endParaRPr lang="en-US"/>
        </a:p>
      </dgm:t>
    </dgm:pt>
    <dgm:pt modelId="{BCBC0886-D06A-435A-B961-F3C5A1077661}" type="sibTrans" cxnId="{F9E8E457-1139-4F7F-AB93-F462D7BF3280}">
      <dgm:prSet/>
      <dgm:spPr/>
      <dgm:t>
        <a:bodyPr/>
        <a:lstStyle/>
        <a:p>
          <a:endParaRPr lang="en-US"/>
        </a:p>
      </dgm:t>
    </dgm:pt>
    <dgm:pt modelId="{A2B79BBC-02D7-472D-8FCD-72ACAC9B71F8}">
      <dgm:prSet/>
      <dgm:spPr/>
      <dgm:t>
        <a:bodyPr/>
        <a:lstStyle/>
        <a:p>
          <a:pPr>
            <a:defRPr cap="all"/>
          </a:pPr>
          <a:r>
            <a:rPr lang="en-US"/>
            <a:t>Speed</a:t>
          </a:r>
        </a:p>
      </dgm:t>
    </dgm:pt>
    <dgm:pt modelId="{03420D0F-120E-4166-BCE2-58900529585C}" type="parTrans" cxnId="{83FE1199-3FCF-4D3B-8C5B-54EE79A02C2B}">
      <dgm:prSet/>
      <dgm:spPr/>
      <dgm:t>
        <a:bodyPr/>
        <a:lstStyle/>
        <a:p>
          <a:endParaRPr lang="en-US"/>
        </a:p>
      </dgm:t>
    </dgm:pt>
    <dgm:pt modelId="{529AB99F-F398-4FBC-8613-CFC9028E61AB}" type="sibTrans" cxnId="{83FE1199-3FCF-4D3B-8C5B-54EE79A02C2B}">
      <dgm:prSet/>
      <dgm:spPr/>
      <dgm:t>
        <a:bodyPr/>
        <a:lstStyle/>
        <a:p>
          <a:endParaRPr lang="en-US"/>
        </a:p>
      </dgm:t>
    </dgm:pt>
    <dgm:pt modelId="{96A24B1C-5AB5-45E3-9125-5A70FDB2E04E}">
      <dgm:prSet/>
      <dgm:spPr/>
      <dgm:t>
        <a:bodyPr/>
        <a:lstStyle/>
        <a:p>
          <a:pPr>
            <a:defRPr cap="all"/>
          </a:pPr>
          <a:r>
            <a:rPr lang="en-US"/>
            <a:t>Agility</a:t>
          </a:r>
        </a:p>
      </dgm:t>
    </dgm:pt>
    <dgm:pt modelId="{A36087FB-09EF-4592-B0DE-C1073E439886}" type="parTrans" cxnId="{C90ECA91-DBE3-4564-BB6D-D4EC80F0E8F3}">
      <dgm:prSet/>
      <dgm:spPr/>
      <dgm:t>
        <a:bodyPr/>
        <a:lstStyle/>
        <a:p>
          <a:endParaRPr lang="en-US"/>
        </a:p>
      </dgm:t>
    </dgm:pt>
    <dgm:pt modelId="{58094A6E-84E5-4246-A3BF-39F5E128E585}" type="sibTrans" cxnId="{C90ECA91-DBE3-4564-BB6D-D4EC80F0E8F3}">
      <dgm:prSet/>
      <dgm:spPr/>
      <dgm:t>
        <a:bodyPr/>
        <a:lstStyle/>
        <a:p>
          <a:endParaRPr lang="en-US"/>
        </a:p>
      </dgm:t>
    </dgm:pt>
    <dgm:pt modelId="{2A73F816-9855-4610-AD47-0EFDCF4BD9E2}">
      <dgm:prSet/>
      <dgm:spPr/>
      <dgm:t>
        <a:bodyPr/>
        <a:lstStyle/>
        <a:p>
          <a:pPr>
            <a:defRPr cap="all"/>
          </a:pPr>
          <a:r>
            <a:rPr lang="en-US"/>
            <a:t>Balance</a:t>
          </a:r>
        </a:p>
      </dgm:t>
    </dgm:pt>
    <dgm:pt modelId="{157F7994-F62D-440E-9586-EE6EFBAFB5B7}" type="parTrans" cxnId="{FD1539BB-BDFF-43BB-9115-3F0818F3A555}">
      <dgm:prSet/>
      <dgm:spPr/>
      <dgm:t>
        <a:bodyPr/>
        <a:lstStyle/>
        <a:p>
          <a:endParaRPr lang="en-US"/>
        </a:p>
      </dgm:t>
    </dgm:pt>
    <dgm:pt modelId="{E0C08520-1CF1-4299-8FFD-EF7D230C67E6}" type="sibTrans" cxnId="{FD1539BB-BDFF-43BB-9115-3F0818F3A555}">
      <dgm:prSet/>
      <dgm:spPr/>
      <dgm:t>
        <a:bodyPr/>
        <a:lstStyle/>
        <a:p>
          <a:endParaRPr lang="en-US"/>
        </a:p>
      </dgm:t>
    </dgm:pt>
    <dgm:pt modelId="{54F38AA6-F460-47B6-84FF-9A350216E166}">
      <dgm:prSet/>
      <dgm:spPr/>
      <dgm:t>
        <a:bodyPr/>
        <a:lstStyle/>
        <a:p>
          <a:pPr>
            <a:defRPr cap="all"/>
          </a:pPr>
          <a:r>
            <a:rPr lang="en-US"/>
            <a:t>Coordination</a:t>
          </a:r>
        </a:p>
      </dgm:t>
    </dgm:pt>
    <dgm:pt modelId="{1B4460AC-218C-4670-8CE9-F28DA6E03F0C}" type="parTrans" cxnId="{B3F65288-AED1-4DF3-AE63-718C94D3D7E5}">
      <dgm:prSet/>
      <dgm:spPr/>
      <dgm:t>
        <a:bodyPr/>
        <a:lstStyle/>
        <a:p>
          <a:endParaRPr lang="en-US"/>
        </a:p>
      </dgm:t>
    </dgm:pt>
    <dgm:pt modelId="{8074769E-D31E-4D71-8F66-7ED64C6F3E9A}" type="sibTrans" cxnId="{B3F65288-AED1-4DF3-AE63-718C94D3D7E5}">
      <dgm:prSet/>
      <dgm:spPr/>
      <dgm:t>
        <a:bodyPr/>
        <a:lstStyle/>
        <a:p>
          <a:endParaRPr lang="en-US"/>
        </a:p>
      </dgm:t>
    </dgm:pt>
    <dgm:pt modelId="{E82EE8AF-4735-4FB6-9FD4-A7204C6D9E80}">
      <dgm:prSet/>
      <dgm:spPr/>
      <dgm:t>
        <a:bodyPr/>
        <a:lstStyle/>
        <a:p>
          <a:pPr>
            <a:defRPr cap="all"/>
          </a:pPr>
          <a:r>
            <a:rPr lang="en-US"/>
            <a:t>Power</a:t>
          </a:r>
        </a:p>
      </dgm:t>
    </dgm:pt>
    <dgm:pt modelId="{E13EAC3B-7735-4555-A7F6-D9EF7D561A2F}" type="parTrans" cxnId="{E30F5DC3-A6A0-411F-9E32-81BF7496DA40}">
      <dgm:prSet/>
      <dgm:spPr/>
      <dgm:t>
        <a:bodyPr/>
        <a:lstStyle/>
        <a:p>
          <a:endParaRPr lang="en-US"/>
        </a:p>
      </dgm:t>
    </dgm:pt>
    <dgm:pt modelId="{65972199-DE1E-4FC4-A60F-C5D815C15F85}" type="sibTrans" cxnId="{E30F5DC3-A6A0-411F-9E32-81BF7496DA40}">
      <dgm:prSet/>
      <dgm:spPr/>
      <dgm:t>
        <a:bodyPr/>
        <a:lstStyle/>
        <a:p>
          <a:endParaRPr lang="en-US"/>
        </a:p>
      </dgm:t>
    </dgm:pt>
    <dgm:pt modelId="{8E73040C-E775-4BBC-B005-034B46B46AAD}">
      <dgm:prSet/>
      <dgm:spPr/>
      <dgm:t>
        <a:bodyPr/>
        <a:lstStyle/>
        <a:p>
          <a:pPr>
            <a:defRPr cap="all"/>
          </a:pPr>
          <a:r>
            <a:rPr lang="en-US"/>
            <a:t>Strength </a:t>
          </a:r>
        </a:p>
      </dgm:t>
    </dgm:pt>
    <dgm:pt modelId="{4C440890-AB3F-45DB-9770-B40C71B545A3}" type="parTrans" cxnId="{884B4436-A8DE-4B12-89D7-6F32E8FA1A83}">
      <dgm:prSet/>
      <dgm:spPr/>
      <dgm:t>
        <a:bodyPr/>
        <a:lstStyle/>
        <a:p>
          <a:endParaRPr lang="en-US"/>
        </a:p>
      </dgm:t>
    </dgm:pt>
    <dgm:pt modelId="{E6B71A30-3A06-4D98-8FE0-DCEDD9EB7D66}" type="sibTrans" cxnId="{884B4436-A8DE-4B12-89D7-6F32E8FA1A83}">
      <dgm:prSet/>
      <dgm:spPr/>
      <dgm:t>
        <a:bodyPr/>
        <a:lstStyle/>
        <a:p>
          <a:endParaRPr lang="en-US"/>
        </a:p>
      </dgm:t>
    </dgm:pt>
    <dgm:pt modelId="{445ED1EB-D132-4B4A-B71B-E22B63FEC0CE}">
      <dgm:prSet/>
      <dgm:spPr/>
      <dgm:t>
        <a:bodyPr/>
        <a:lstStyle/>
        <a:p>
          <a:pPr>
            <a:defRPr cap="all"/>
          </a:pPr>
          <a:r>
            <a:rPr lang="en-GB"/>
            <a:t>Flexibility</a:t>
          </a:r>
        </a:p>
      </dgm:t>
    </dgm:pt>
    <dgm:pt modelId="{B2EAA872-B998-0B4B-8824-303A9310B1EE}" type="parTrans" cxnId="{266E7984-E377-0041-A982-1353D1904358}">
      <dgm:prSet/>
      <dgm:spPr/>
      <dgm:t>
        <a:bodyPr/>
        <a:lstStyle/>
        <a:p>
          <a:endParaRPr lang="en-GB"/>
        </a:p>
      </dgm:t>
    </dgm:pt>
    <dgm:pt modelId="{DE83588D-7146-D34A-BB2E-44A0017F30DD}" type="sibTrans" cxnId="{266E7984-E377-0041-A982-1353D1904358}">
      <dgm:prSet/>
      <dgm:spPr/>
      <dgm:t>
        <a:bodyPr/>
        <a:lstStyle/>
        <a:p>
          <a:endParaRPr lang="en-GB"/>
        </a:p>
      </dgm:t>
    </dgm:pt>
    <dgm:pt modelId="{EDE32F10-1ECB-4DB8-9545-5E893D20A1A9}" type="pres">
      <dgm:prSet presAssocID="{93EC1630-A0BC-4C77-9BFB-1B0439946560}" presName="root" presStyleCnt="0">
        <dgm:presLayoutVars>
          <dgm:dir/>
          <dgm:resizeHandles val="exact"/>
        </dgm:presLayoutVars>
      </dgm:prSet>
      <dgm:spPr/>
    </dgm:pt>
    <dgm:pt modelId="{A73855C9-F4A6-44E6-8CA5-2255A1FBBF3F}" type="pres">
      <dgm:prSet presAssocID="{6E58B39B-869C-4118-BA69-6F8B11189693}" presName="compNode" presStyleCnt="0"/>
      <dgm:spPr/>
    </dgm:pt>
    <dgm:pt modelId="{ADC3F9F4-982D-4368-9009-CACD4F542BCA}" type="pres">
      <dgm:prSet presAssocID="{6E58B39B-869C-4118-BA69-6F8B11189693}" presName="iconBgRect" presStyleLbl="bgShp" presStyleIdx="0" presStyleCnt="9"/>
      <dgm:spPr/>
    </dgm:pt>
    <dgm:pt modelId="{FE3CC169-4C03-4737-8E1A-2EBA21B6226F}" type="pres">
      <dgm:prSet presAssocID="{6E58B39B-869C-4118-BA69-6F8B11189693}" presName="iconRect" presStyleLbl="node1" presStyleIdx="0" presStyleCnt="9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982DA668-EAA8-45BA-970A-3EF8B0B16814}" type="pres">
      <dgm:prSet presAssocID="{6E58B39B-869C-4118-BA69-6F8B11189693}" presName="spaceRect" presStyleCnt="0"/>
      <dgm:spPr/>
    </dgm:pt>
    <dgm:pt modelId="{4D4ACE30-505A-4B2A-AF45-62F689E546FB}" type="pres">
      <dgm:prSet presAssocID="{6E58B39B-869C-4118-BA69-6F8B11189693}" presName="textRect" presStyleLbl="revTx" presStyleIdx="0" presStyleCnt="9">
        <dgm:presLayoutVars>
          <dgm:chMax val="1"/>
          <dgm:chPref val="1"/>
        </dgm:presLayoutVars>
      </dgm:prSet>
      <dgm:spPr/>
    </dgm:pt>
    <dgm:pt modelId="{7B7E274B-DA92-4BB4-A031-7A05793FEE54}" type="pres">
      <dgm:prSet presAssocID="{90F40AE5-EDF2-4B7F-9566-ABD52C85D093}" presName="sibTrans" presStyleCnt="0"/>
      <dgm:spPr/>
    </dgm:pt>
    <dgm:pt modelId="{4B3C4F7D-C854-4909-8795-7EFCB5BEE35A}" type="pres">
      <dgm:prSet presAssocID="{1A9693A0-D024-4F1D-8BCF-FD2806895EEF}" presName="compNode" presStyleCnt="0"/>
      <dgm:spPr/>
    </dgm:pt>
    <dgm:pt modelId="{92EC58DD-762D-4DDF-9731-33BA63E99F25}" type="pres">
      <dgm:prSet presAssocID="{1A9693A0-D024-4F1D-8BCF-FD2806895EEF}" presName="iconBgRect" presStyleLbl="bgShp" presStyleIdx="1" presStyleCnt="9"/>
      <dgm:spPr/>
    </dgm:pt>
    <dgm:pt modelId="{315E2877-A9C2-42E9-844F-6D7DF155C5D8}" type="pres">
      <dgm:prSet presAssocID="{1A9693A0-D024-4F1D-8BCF-FD2806895EEF}" presName="iconRect" presStyleLbl="node1" presStyleIdx="1" presStyleCnt="9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B5F22F62-8F32-495B-817A-BE5987F76576}" type="pres">
      <dgm:prSet presAssocID="{1A9693A0-D024-4F1D-8BCF-FD2806895EEF}" presName="spaceRect" presStyleCnt="0"/>
      <dgm:spPr/>
    </dgm:pt>
    <dgm:pt modelId="{F9BCE867-4772-41D1-9469-0EC16936E57B}" type="pres">
      <dgm:prSet presAssocID="{1A9693A0-D024-4F1D-8BCF-FD2806895EEF}" presName="textRect" presStyleLbl="revTx" presStyleIdx="1" presStyleCnt="9">
        <dgm:presLayoutVars>
          <dgm:chMax val="1"/>
          <dgm:chPref val="1"/>
        </dgm:presLayoutVars>
      </dgm:prSet>
      <dgm:spPr/>
    </dgm:pt>
    <dgm:pt modelId="{3CD33968-08F0-462B-8153-8F21F65D65ED}" type="pres">
      <dgm:prSet presAssocID="{BCBC0886-D06A-435A-B961-F3C5A1077661}" presName="sibTrans" presStyleCnt="0"/>
      <dgm:spPr/>
    </dgm:pt>
    <dgm:pt modelId="{C4B19624-B068-405D-B390-9515E66E6582}" type="pres">
      <dgm:prSet presAssocID="{A2B79BBC-02D7-472D-8FCD-72ACAC9B71F8}" presName="compNode" presStyleCnt="0"/>
      <dgm:spPr/>
    </dgm:pt>
    <dgm:pt modelId="{69923461-B54C-4969-BC59-FEC72CA7DD60}" type="pres">
      <dgm:prSet presAssocID="{A2B79BBC-02D7-472D-8FCD-72ACAC9B71F8}" presName="iconBgRect" presStyleLbl="bgShp" presStyleIdx="2" presStyleCnt="9"/>
      <dgm:spPr/>
    </dgm:pt>
    <dgm:pt modelId="{794D68FC-1ECF-4AB2-932B-FCF0FA1F1A87}" type="pres">
      <dgm:prSet presAssocID="{A2B79BBC-02D7-472D-8FCD-72ACAC9B71F8}" presName="iconRect" presStyleLbl="node1" presStyleIdx="2" presStyleCnt="9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11F1BD42-BBA7-4592-9821-32A4404FACC4}" type="pres">
      <dgm:prSet presAssocID="{A2B79BBC-02D7-472D-8FCD-72ACAC9B71F8}" presName="spaceRect" presStyleCnt="0"/>
      <dgm:spPr/>
    </dgm:pt>
    <dgm:pt modelId="{6EC38B35-363E-4CCC-8034-82131CB8D030}" type="pres">
      <dgm:prSet presAssocID="{A2B79BBC-02D7-472D-8FCD-72ACAC9B71F8}" presName="textRect" presStyleLbl="revTx" presStyleIdx="2" presStyleCnt="9">
        <dgm:presLayoutVars>
          <dgm:chMax val="1"/>
          <dgm:chPref val="1"/>
        </dgm:presLayoutVars>
      </dgm:prSet>
      <dgm:spPr/>
    </dgm:pt>
    <dgm:pt modelId="{B8BD3009-194F-4BBC-938D-69208B3DAE85}" type="pres">
      <dgm:prSet presAssocID="{529AB99F-F398-4FBC-8613-CFC9028E61AB}" presName="sibTrans" presStyleCnt="0"/>
      <dgm:spPr/>
    </dgm:pt>
    <dgm:pt modelId="{56ACB10B-C887-443B-89D5-DD20EB6B5A38}" type="pres">
      <dgm:prSet presAssocID="{96A24B1C-5AB5-45E3-9125-5A70FDB2E04E}" presName="compNode" presStyleCnt="0"/>
      <dgm:spPr/>
    </dgm:pt>
    <dgm:pt modelId="{9ABCA49F-95BA-45D0-8F5A-7718AFD0FF83}" type="pres">
      <dgm:prSet presAssocID="{96A24B1C-5AB5-45E3-9125-5A70FDB2E04E}" presName="iconBgRect" presStyleLbl="bgShp" presStyleIdx="3" presStyleCnt="9"/>
      <dgm:spPr/>
    </dgm:pt>
    <dgm:pt modelId="{A62496ED-D8F0-4A14-92C7-F08114DD520F}" type="pres">
      <dgm:prSet presAssocID="{96A24B1C-5AB5-45E3-9125-5A70FDB2E04E}" presName="iconRect" presStyleLbl="node1" presStyleIdx="3" presStyleCnt="9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12F46297-735D-4DF9-B5C7-66B57F6378CF}" type="pres">
      <dgm:prSet presAssocID="{96A24B1C-5AB5-45E3-9125-5A70FDB2E04E}" presName="spaceRect" presStyleCnt="0"/>
      <dgm:spPr/>
    </dgm:pt>
    <dgm:pt modelId="{1895515C-9E83-4DF0-94CF-F90459E0EAD2}" type="pres">
      <dgm:prSet presAssocID="{96A24B1C-5AB5-45E3-9125-5A70FDB2E04E}" presName="textRect" presStyleLbl="revTx" presStyleIdx="3" presStyleCnt="9">
        <dgm:presLayoutVars>
          <dgm:chMax val="1"/>
          <dgm:chPref val="1"/>
        </dgm:presLayoutVars>
      </dgm:prSet>
      <dgm:spPr/>
    </dgm:pt>
    <dgm:pt modelId="{92042BF0-E219-4418-B938-87BE5CB60203}" type="pres">
      <dgm:prSet presAssocID="{58094A6E-84E5-4246-A3BF-39F5E128E585}" presName="sibTrans" presStyleCnt="0"/>
      <dgm:spPr/>
    </dgm:pt>
    <dgm:pt modelId="{3C8C61FC-BD44-4394-97B6-E511B3FCAE95}" type="pres">
      <dgm:prSet presAssocID="{2A73F816-9855-4610-AD47-0EFDCF4BD9E2}" presName="compNode" presStyleCnt="0"/>
      <dgm:spPr/>
    </dgm:pt>
    <dgm:pt modelId="{1286ABA7-647C-4964-8434-D312244DC4AD}" type="pres">
      <dgm:prSet presAssocID="{2A73F816-9855-4610-AD47-0EFDCF4BD9E2}" presName="iconBgRect" presStyleLbl="bgShp" presStyleIdx="4" presStyleCnt="9"/>
      <dgm:spPr/>
    </dgm:pt>
    <dgm:pt modelId="{643C9060-77A3-42C2-ADF0-D6D4C7700423}" type="pres">
      <dgm:prSet presAssocID="{2A73F816-9855-4610-AD47-0EFDCF4BD9E2}" presName="iconRect" presStyleLbl="node1" presStyleIdx="4" presStyleCnt="9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EDA1415-ED22-4AD3-99BF-1371E5F1E71F}" type="pres">
      <dgm:prSet presAssocID="{2A73F816-9855-4610-AD47-0EFDCF4BD9E2}" presName="spaceRect" presStyleCnt="0"/>
      <dgm:spPr/>
    </dgm:pt>
    <dgm:pt modelId="{05B73F2B-7703-4916-8587-18D08E62C8F7}" type="pres">
      <dgm:prSet presAssocID="{2A73F816-9855-4610-AD47-0EFDCF4BD9E2}" presName="textRect" presStyleLbl="revTx" presStyleIdx="4" presStyleCnt="9">
        <dgm:presLayoutVars>
          <dgm:chMax val="1"/>
          <dgm:chPref val="1"/>
        </dgm:presLayoutVars>
      </dgm:prSet>
      <dgm:spPr/>
    </dgm:pt>
    <dgm:pt modelId="{6FD5EB6C-52E5-4186-A0D2-2D9C53B1C5F4}" type="pres">
      <dgm:prSet presAssocID="{E0C08520-1CF1-4299-8FFD-EF7D230C67E6}" presName="sibTrans" presStyleCnt="0"/>
      <dgm:spPr/>
    </dgm:pt>
    <dgm:pt modelId="{36F9F5BB-98E9-F744-A864-C4D74718562E}" type="pres">
      <dgm:prSet presAssocID="{445ED1EB-D132-4B4A-B71B-E22B63FEC0CE}" presName="compNode" presStyleCnt="0"/>
      <dgm:spPr/>
    </dgm:pt>
    <dgm:pt modelId="{C601AA42-F87F-894F-AD29-F565AB453085}" type="pres">
      <dgm:prSet presAssocID="{445ED1EB-D132-4B4A-B71B-E22B63FEC0CE}" presName="iconBgRect" presStyleLbl="bgShp" presStyleIdx="5" presStyleCnt="9"/>
      <dgm:spPr/>
    </dgm:pt>
    <dgm:pt modelId="{B0D257D8-5DC0-B249-B63B-8F2D93FA12CF}" type="pres">
      <dgm:prSet presAssocID="{445ED1EB-D132-4B4A-B71B-E22B63FEC0CE}" presName="iconRect" presStyleLbl="node1" presStyleIdx="5" presStyleCnt="9"/>
      <dgm:spPr>
        <a:ln>
          <a:noFill/>
        </a:ln>
      </dgm:spPr>
    </dgm:pt>
    <dgm:pt modelId="{672B2DBE-A30B-2044-8036-46D5AEE609CC}" type="pres">
      <dgm:prSet presAssocID="{445ED1EB-D132-4B4A-B71B-E22B63FEC0CE}" presName="spaceRect" presStyleCnt="0"/>
      <dgm:spPr/>
    </dgm:pt>
    <dgm:pt modelId="{BF34FECF-2C0F-2E4C-93F6-2542655E7CCB}" type="pres">
      <dgm:prSet presAssocID="{445ED1EB-D132-4B4A-B71B-E22B63FEC0CE}" presName="textRect" presStyleLbl="revTx" presStyleIdx="5" presStyleCnt="9">
        <dgm:presLayoutVars>
          <dgm:chMax val="1"/>
          <dgm:chPref val="1"/>
        </dgm:presLayoutVars>
      </dgm:prSet>
      <dgm:spPr/>
    </dgm:pt>
    <dgm:pt modelId="{AB44456E-EA3E-A74A-BF3E-0CF3C030FA67}" type="pres">
      <dgm:prSet presAssocID="{DE83588D-7146-D34A-BB2E-44A0017F30DD}" presName="sibTrans" presStyleCnt="0"/>
      <dgm:spPr/>
    </dgm:pt>
    <dgm:pt modelId="{B59D9136-D0E2-4E42-B6F7-B348984192C0}" type="pres">
      <dgm:prSet presAssocID="{54F38AA6-F460-47B6-84FF-9A350216E166}" presName="compNode" presStyleCnt="0"/>
      <dgm:spPr/>
    </dgm:pt>
    <dgm:pt modelId="{27E25116-4AD3-4315-A293-69EAC8BDB7A9}" type="pres">
      <dgm:prSet presAssocID="{54F38AA6-F460-47B6-84FF-9A350216E166}" presName="iconBgRect" presStyleLbl="bgShp" presStyleIdx="6" presStyleCnt="9"/>
      <dgm:spPr/>
    </dgm:pt>
    <dgm:pt modelId="{DC28A711-EEA0-470C-BDB8-50329EF91375}" type="pres">
      <dgm:prSet presAssocID="{54F38AA6-F460-47B6-84FF-9A350216E166}" presName="iconRect" presStyleLbl="node1" presStyleIdx="6" presStyleCnt="9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3B8333E-6D9E-463D-993F-9325132956A1}" type="pres">
      <dgm:prSet presAssocID="{54F38AA6-F460-47B6-84FF-9A350216E166}" presName="spaceRect" presStyleCnt="0"/>
      <dgm:spPr/>
    </dgm:pt>
    <dgm:pt modelId="{E92DF5C6-83D9-480C-86BF-5E936FF51567}" type="pres">
      <dgm:prSet presAssocID="{54F38AA6-F460-47B6-84FF-9A350216E166}" presName="textRect" presStyleLbl="revTx" presStyleIdx="6" presStyleCnt="9">
        <dgm:presLayoutVars>
          <dgm:chMax val="1"/>
          <dgm:chPref val="1"/>
        </dgm:presLayoutVars>
      </dgm:prSet>
      <dgm:spPr/>
    </dgm:pt>
    <dgm:pt modelId="{7463AA82-5559-4A21-AF87-9866AC568799}" type="pres">
      <dgm:prSet presAssocID="{8074769E-D31E-4D71-8F66-7ED64C6F3E9A}" presName="sibTrans" presStyleCnt="0"/>
      <dgm:spPr/>
    </dgm:pt>
    <dgm:pt modelId="{2B7E2315-095D-4443-A298-57806ADBA121}" type="pres">
      <dgm:prSet presAssocID="{E82EE8AF-4735-4FB6-9FD4-A7204C6D9E80}" presName="compNode" presStyleCnt="0"/>
      <dgm:spPr/>
    </dgm:pt>
    <dgm:pt modelId="{8D4BD6DA-5DBF-4857-BDE7-D8C33952DA64}" type="pres">
      <dgm:prSet presAssocID="{E82EE8AF-4735-4FB6-9FD4-A7204C6D9E80}" presName="iconBgRect" presStyleLbl="bgShp" presStyleIdx="7" presStyleCnt="9"/>
      <dgm:spPr/>
    </dgm:pt>
    <dgm:pt modelId="{9D098D8A-E637-4FA4-B277-E1898392044B}" type="pres">
      <dgm:prSet presAssocID="{E82EE8AF-4735-4FB6-9FD4-A7204C6D9E80}" presName="iconRect" presStyleLbl="node1" presStyleIdx="7" presStyleCnt="9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FFFC026D-47EA-4E5C-8552-3BB6F137ECC6}" type="pres">
      <dgm:prSet presAssocID="{E82EE8AF-4735-4FB6-9FD4-A7204C6D9E80}" presName="spaceRect" presStyleCnt="0"/>
      <dgm:spPr/>
    </dgm:pt>
    <dgm:pt modelId="{027A20CF-ED15-4160-AE21-5A9744CAFAFB}" type="pres">
      <dgm:prSet presAssocID="{E82EE8AF-4735-4FB6-9FD4-A7204C6D9E80}" presName="textRect" presStyleLbl="revTx" presStyleIdx="7" presStyleCnt="9">
        <dgm:presLayoutVars>
          <dgm:chMax val="1"/>
          <dgm:chPref val="1"/>
        </dgm:presLayoutVars>
      </dgm:prSet>
      <dgm:spPr/>
    </dgm:pt>
    <dgm:pt modelId="{67E6EB16-CE29-404A-8595-A4B88D9891F7}" type="pres">
      <dgm:prSet presAssocID="{65972199-DE1E-4FC4-A60F-C5D815C15F85}" presName="sibTrans" presStyleCnt="0"/>
      <dgm:spPr/>
    </dgm:pt>
    <dgm:pt modelId="{578F2DDD-2CBC-45B6-80DA-80A85CA50534}" type="pres">
      <dgm:prSet presAssocID="{8E73040C-E775-4BBC-B005-034B46B46AAD}" presName="compNode" presStyleCnt="0"/>
      <dgm:spPr/>
    </dgm:pt>
    <dgm:pt modelId="{5B975C3B-47FF-4BB6-93EB-AD7F475DC87A}" type="pres">
      <dgm:prSet presAssocID="{8E73040C-E775-4BBC-B005-034B46B46AAD}" presName="iconBgRect" presStyleLbl="bgShp" presStyleIdx="8" presStyleCnt="9"/>
      <dgm:spPr/>
    </dgm:pt>
    <dgm:pt modelId="{36312534-7A7B-45F9-BD63-C9BF4E7F6364}" type="pres">
      <dgm:prSet presAssocID="{8E73040C-E775-4BBC-B005-034B46B46AAD}" presName="iconRect" presStyleLbl="node1" presStyleIdx="8" presStyleCnt="9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08D58D3F-274D-48C2-B9D0-0835159D9747}" type="pres">
      <dgm:prSet presAssocID="{8E73040C-E775-4BBC-B005-034B46B46AAD}" presName="spaceRect" presStyleCnt="0"/>
      <dgm:spPr/>
    </dgm:pt>
    <dgm:pt modelId="{0F5A88A2-167D-48B4-9B7B-49EAD75FCED3}" type="pres">
      <dgm:prSet presAssocID="{8E73040C-E775-4BBC-B005-034B46B46AAD}" presName="textRect" presStyleLbl="revTx" presStyleIdx="8" presStyleCnt="9">
        <dgm:presLayoutVars>
          <dgm:chMax val="1"/>
          <dgm:chPref val="1"/>
        </dgm:presLayoutVars>
      </dgm:prSet>
      <dgm:spPr/>
    </dgm:pt>
  </dgm:ptLst>
  <dgm:cxnLst>
    <dgm:cxn modelId="{ED672A08-1425-BE45-A0C3-7B82FB7A185B}" type="presOf" srcId="{8E73040C-E775-4BBC-B005-034B46B46AAD}" destId="{0F5A88A2-167D-48B4-9B7B-49EAD75FCED3}" srcOrd="0" destOrd="0" presId="urn:microsoft.com/office/officeart/2018/5/layout/IconCircleLabelList"/>
    <dgm:cxn modelId="{D8837A0A-A263-46EF-B751-C5CAC099BA1A}" srcId="{93EC1630-A0BC-4C77-9BFB-1B0439946560}" destId="{6E58B39B-869C-4118-BA69-6F8B11189693}" srcOrd="0" destOrd="0" parTransId="{281D296A-DB0A-44CA-A04B-9B531B888888}" sibTransId="{90F40AE5-EDF2-4B7F-9566-ABD52C85D093}"/>
    <dgm:cxn modelId="{CD87280C-36E9-C04F-8F1F-D9F913EEED5D}" type="presOf" srcId="{A2B79BBC-02D7-472D-8FCD-72ACAC9B71F8}" destId="{6EC38B35-363E-4CCC-8034-82131CB8D030}" srcOrd="0" destOrd="0" presId="urn:microsoft.com/office/officeart/2018/5/layout/IconCircleLabelList"/>
    <dgm:cxn modelId="{8D725C11-ABA5-074A-BD81-DAA4802AD034}" type="presOf" srcId="{445ED1EB-D132-4B4A-B71B-E22B63FEC0CE}" destId="{BF34FECF-2C0F-2E4C-93F6-2542655E7CCB}" srcOrd="0" destOrd="0" presId="urn:microsoft.com/office/officeart/2018/5/layout/IconCircleLabelList"/>
    <dgm:cxn modelId="{1735382C-A774-ED4B-936C-24D8B2377484}" type="presOf" srcId="{96A24B1C-5AB5-45E3-9125-5A70FDB2E04E}" destId="{1895515C-9E83-4DF0-94CF-F90459E0EAD2}" srcOrd="0" destOrd="0" presId="urn:microsoft.com/office/officeart/2018/5/layout/IconCircleLabelList"/>
    <dgm:cxn modelId="{884B4436-A8DE-4B12-89D7-6F32E8FA1A83}" srcId="{93EC1630-A0BC-4C77-9BFB-1B0439946560}" destId="{8E73040C-E775-4BBC-B005-034B46B46AAD}" srcOrd="8" destOrd="0" parTransId="{4C440890-AB3F-45DB-9770-B40C71B545A3}" sibTransId="{E6B71A30-3A06-4D98-8FE0-DCEDD9EB7D66}"/>
    <dgm:cxn modelId="{5C281B73-7089-8240-83E0-6A283DC782EB}" type="presOf" srcId="{1A9693A0-D024-4F1D-8BCF-FD2806895EEF}" destId="{F9BCE867-4772-41D1-9469-0EC16936E57B}" srcOrd="0" destOrd="0" presId="urn:microsoft.com/office/officeart/2018/5/layout/IconCircleLabelList"/>
    <dgm:cxn modelId="{F9E8E457-1139-4F7F-AB93-F462D7BF3280}" srcId="{93EC1630-A0BC-4C77-9BFB-1B0439946560}" destId="{1A9693A0-D024-4F1D-8BCF-FD2806895EEF}" srcOrd="1" destOrd="0" parTransId="{F9858A86-BB7A-405F-82E8-C3A0BC54F1A0}" sibTransId="{BCBC0886-D06A-435A-B961-F3C5A1077661}"/>
    <dgm:cxn modelId="{30827378-7D7D-4E49-A113-C93D6B5E6B98}" type="presOf" srcId="{93EC1630-A0BC-4C77-9BFB-1B0439946560}" destId="{EDE32F10-1ECB-4DB8-9545-5E893D20A1A9}" srcOrd="0" destOrd="0" presId="urn:microsoft.com/office/officeart/2018/5/layout/IconCircleLabelList"/>
    <dgm:cxn modelId="{266E7984-E377-0041-A982-1353D1904358}" srcId="{93EC1630-A0BC-4C77-9BFB-1B0439946560}" destId="{445ED1EB-D132-4B4A-B71B-E22B63FEC0CE}" srcOrd="5" destOrd="0" parTransId="{B2EAA872-B998-0B4B-8824-303A9310B1EE}" sibTransId="{DE83588D-7146-D34A-BB2E-44A0017F30DD}"/>
    <dgm:cxn modelId="{45258687-BDBB-4744-ABC6-A4A5390E5B68}" type="presOf" srcId="{6E58B39B-869C-4118-BA69-6F8B11189693}" destId="{4D4ACE30-505A-4B2A-AF45-62F689E546FB}" srcOrd="0" destOrd="0" presId="urn:microsoft.com/office/officeart/2018/5/layout/IconCircleLabelList"/>
    <dgm:cxn modelId="{B3F65288-AED1-4DF3-AE63-718C94D3D7E5}" srcId="{93EC1630-A0BC-4C77-9BFB-1B0439946560}" destId="{54F38AA6-F460-47B6-84FF-9A350216E166}" srcOrd="6" destOrd="0" parTransId="{1B4460AC-218C-4670-8CE9-F28DA6E03F0C}" sibTransId="{8074769E-D31E-4D71-8F66-7ED64C6F3E9A}"/>
    <dgm:cxn modelId="{C90ECA91-DBE3-4564-BB6D-D4EC80F0E8F3}" srcId="{93EC1630-A0BC-4C77-9BFB-1B0439946560}" destId="{96A24B1C-5AB5-45E3-9125-5A70FDB2E04E}" srcOrd="3" destOrd="0" parTransId="{A36087FB-09EF-4592-B0DE-C1073E439886}" sibTransId="{58094A6E-84E5-4246-A3BF-39F5E128E585}"/>
    <dgm:cxn modelId="{83FE1199-3FCF-4D3B-8C5B-54EE79A02C2B}" srcId="{93EC1630-A0BC-4C77-9BFB-1B0439946560}" destId="{A2B79BBC-02D7-472D-8FCD-72ACAC9B71F8}" srcOrd="2" destOrd="0" parTransId="{03420D0F-120E-4166-BCE2-58900529585C}" sibTransId="{529AB99F-F398-4FBC-8613-CFC9028E61AB}"/>
    <dgm:cxn modelId="{2FEBEDB0-221D-A040-95A4-AF7AC3B3D7A0}" type="presOf" srcId="{E82EE8AF-4735-4FB6-9FD4-A7204C6D9E80}" destId="{027A20CF-ED15-4160-AE21-5A9744CAFAFB}" srcOrd="0" destOrd="0" presId="urn:microsoft.com/office/officeart/2018/5/layout/IconCircleLabelList"/>
    <dgm:cxn modelId="{FD1539BB-BDFF-43BB-9115-3F0818F3A555}" srcId="{93EC1630-A0BC-4C77-9BFB-1B0439946560}" destId="{2A73F816-9855-4610-AD47-0EFDCF4BD9E2}" srcOrd="4" destOrd="0" parTransId="{157F7994-F62D-440E-9586-EE6EFBAFB5B7}" sibTransId="{E0C08520-1CF1-4299-8FFD-EF7D230C67E6}"/>
    <dgm:cxn modelId="{E30F5DC3-A6A0-411F-9E32-81BF7496DA40}" srcId="{93EC1630-A0BC-4C77-9BFB-1B0439946560}" destId="{E82EE8AF-4735-4FB6-9FD4-A7204C6D9E80}" srcOrd="7" destOrd="0" parTransId="{E13EAC3B-7735-4555-A7F6-D9EF7D561A2F}" sibTransId="{65972199-DE1E-4FC4-A60F-C5D815C15F85}"/>
    <dgm:cxn modelId="{2863E4CB-D466-B745-BF02-8D2E16B86DD1}" type="presOf" srcId="{54F38AA6-F460-47B6-84FF-9A350216E166}" destId="{E92DF5C6-83D9-480C-86BF-5E936FF51567}" srcOrd="0" destOrd="0" presId="urn:microsoft.com/office/officeart/2018/5/layout/IconCircleLabelList"/>
    <dgm:cxn modelId="{8A836ECF-A990-8540-B0EF-046A76919EBB}" type="presOf" srcId="{2A73F816-9855-4610-AD47-0EFDCF4BD9E2}" destId="{05B73F2B-7703-4916-8587-18D08E62C8F7}" srcOrd="0" destOrd="0" presId="urn:microsoft.com/office/officeart/2018/5/layout/IconCircleLabelList"/>
    <dgm:cxn modelId="{2E0CE75D-BD12-ED4E-A1D5-D21283BA3834}" type="presParOf" srcId="{EDE32F10-1ECB-4DB8-9545-5E893D20A1A9}" destId="{A73855C9-F4A6-44E6-8CA5-2255A1FBBF3F}" srcOrd="0" destOrd="0" presId="urn:microsoft.com/office/officeart/2018/5/layout/IconCircleLabelList"/>
    <dgm:cxn modelId="{90330D14-7A3A-0F4E-A808-E90BAEBDA75E}" type="presParOf" srcId="{A73855C9-F4A6-44E6-8CA5-2255A1FBBF3F}" destId="{ADC3F9F4-982D-4368-9009-CACD4F542BCA}" srcOrd="0" destOrd="0" presId="urn:microsoft.com/office/officeart/2018/5/layout/IconCircleLabelList"/>
    <dgm:cxn modelId="{B36FCAED-06DF-044A-B3B6-43797D752169}" type="presParOf" srcId="{A73855C9-F4A6-44E6-8CA5-2255A1FBBF3F}" destId="{FE3CC169-4C03-4737-8E1A-2EBA21B6226F}" srcOrd="1" destOrd="0" presId="urn:microsoft.com/office/officeart/2018/5/layout/IconCircleLabelList"/>
    <dgm:cxn modelId="{DECD976C-8C62-2C4A-8381-2DADDE65AEDE}" type="presParOf" srcId="{A73855C9-F4A6-44E6-8CA5-2255A1FBBF3F}" destId="{982DA668-EAA8-45BA-970A-3EF8B0B16814}" srcOrd="2" destOrd="0" presId="urn:microsoft.com/office/officeart/2018/5/layout/IconCircleLabelList"/>
    <dgm:cxn modelId="{3F3E1A30-FFFE-C944-8A8A-2D0BFD8ED14B}" type="presParOf" srcId="{A73855C9-F4A6-44E6-8CA5-2255A1FBBF3F}" destId="{4D4ACE30-505A-4B2A-AF45-62F689E546FB}" srcOrd="3" destOrd="0" presId="urn:microsoft.com/office/officeart/2018/5/layout/IconCircleLabelList"/>
    <dgm:cxn modelId="{F42DCCBB-023F-C640-8DDA-3E68169ADB64}" type="presParOf" srcId="{EDE32F10-1ECB-4DB8-9545-5E893D20A1A9}" destId="{7B7E274B-DA92-4BB4-A031-7A05793FEE54}" srcOrd="1" destOrd="0" presId="urn:microsoft.com/office/officeart/2018/5/layout/IconCircleLabelList"/>
    <dgm:cxn modelId="{273CDA8B-60B1-574F-B3DE-7ED0C36A4D38}" type="presParOf" srcId="{EDE32F10-1ECB-4DB8-9545-5E893D20A1A9}" destId="{4B3C4F7D-C854-4909-8795-7EFCB5BEE35A}" srcOrd="2" destOrd="0" presId="urn:microsoft.com/office/officeart/2018/5/layout/IconCircleLabelList"/>
    <dgm:cxn modelId="{E346118D-5EE0-6843-B529-B815FCFBDC00}" type="presParOf" srcId="{4B3C4F7D-C854-4909-8795-7EFCB5BEE35A}" destId="{92EC58DD-762D-4DDF-9731-33BA63E99F25}" srcOrd="0" destOrd="0" presId="urn:microsoft.com/office/officeart/2018/5/layout/IconCircleLabelList"/>
    <dgm:cxn modelId="{A1EE0F88-61FA-EA40-A404-F31EBE4E9D1F}" type="presParOf" srcId="{4B3C4F7D-C854-4909-8795-7EFCB5BEE35A}" destId="{315E2877-A9C2-42E9-844F-6D7DF155C5D8}" srcOrd="1" destOrd="0" presId="urn:microsoft.com/office/officeart/2018/5/layout/IconCircleLabelList"/>
    <dgm:cxn modelId="{80774153-AB56-2942-ADEE-F9853AACB0FC}" type="presParOf" srcId="{4B3C4F7D-C854-4909-8795-7EFCB5BEE35A}" destId="{B5F22F62-8F32-495B-817A-BE5987F76576}" srcOrd="2" destOrd="0" presId="urn:microsoft.com/office/officeart/2018/5/layout/IconCircleLabelList"/>
    <dgm:cxn modelId="{AEA4C02E-4DC3-7E47-A5C0-9C51B2D5EE68}" type="presParOf" srcId="{4B3C4F7D-C854-4909-8795-7EFCB5BEE35A}" destId="{F9BCE867-4772-41D1-9469-0EC16936E57B}" srcOrd="3" destOrd="0" presId="urn:microsoft.com/office/officeart/2018/5/layout/IconCircleLabelList"/>
    <dgm:cxn modelId="{7A25B31C-3490-5345-9BBF-3444C6B96505}" type="presParOf" srcId="{EDE32F10-1ECB-4DB8-9545-5E893D20A1A9}" destId="{3CD33968-08F0-462B-8153-8F21F65D65ED}" srcOrd="3" destOrd="0" presId="urn:microsoft.com/office/officeart/2018/5/layout/IconCircleLabelList"/>
    <dgm:cxn modelId="{B3DE28CB-655A-764A-8E94-8F9F2FBB9468}" type="presParOf" srcId="{EDE32F10-1ECB-4DB8-9545-5E893D20A1A9}" destId="{C4B19624-B068-405D-B390-9515E66E6582}" srcOrd="4" destOrd="0" presId="urn:microsoft.com/office/officeart/2018/5/layout/IconCircleLabelList"/>
    <dgm:cxn modelId="{1F572939-3CC7-CF47-9652-12114FFF7EE1}" type="presParOf" srcId="{C4B19624-B068-405D-B390-9515E66E6582}" destId="{69923461-B54C-4969-BC59-FEC72CA7DD60}" srcOrd="0" destOrd="0" presId="urn:microsoft.com/office/officeart/2018/5/layout/IconCircleLabelList"/>
    <dgm:cxn modelId="{AC334C01-518B-694A-B886-44AA9B69EBD1}" type="presParOf" srcId="{C4B19624-B068-405D-B390-9515E66E6582}" destId="{794D68FC-1ECF-4AB2-932B-FCF0FA1F1A87}" srcOrd="1" destOrd="0" presId="urn:microsoft.com/office/officeart/2018/5/layout/IconCircleLabelList"/>
    <dgm:cxn modelId="{A5743CCB-E5C0-294F-9F6E-48EDD8F03E3C}" type="presParOf" srcId="{C4B19624-B068-405D-B390-9515E66E6582}" destId="{11F1BD42-BBA7-4592-9821-32A4404FACC4}" srcOrd="2" destOrd="0" presId="urn:microsoft.com/office/officeart/2018/5/layout/IconCircleLabelList"/>
    <dgm:cxn modelId="{5598BE8F-D6E2-0345-86DF-900ABC668BEB}" type="presParOf" srcId="{C4B19624-B068-405D-B390-9515E66E6582}" destId="{6EC38B35-363E-4CCC-8034-82131CB8D030}" srcOrd="3" destOrd="0" presId="urn:microsoft.com/office/officeart/2018/5/layout/IconCircleLabelList"/>
    <dgm:cxn modelId="{759A4334-2962-0C4B-B429-B4F27295C5A7}" type="presParOf" srcId="{EDE32F10-1ECB-4DB8-9545-5E893D20A1A9}" destId="{B8BD3009-194F-4BBC-938D-69208B3DAE85}" srcOrd="5" destOrd="0" presId="urn:microsoft.com/office/officeart/2018/5/layout/IconCircleLabelList"/>
    <dgm:cxn modelId="{6912808F-CD97-6444-80AD-1809E0D6C842}" type="presParOf" srcId="{EDE32F10-1ECB-4DB8-9545-5E893D20A1A9}" destId="{56ACB10B-C887-443B-89D5-DD20EB6B5A38}" srcOrd="6" destOrd="0" presId="urn:microsoft.com/office/officeart/2018/5/layout/IconCircleLabelList"/>
    <dgm:cxn modelId="{E7B0A359-ABB2-4341-8590-B54B53A0B527}" type="presParOf" srcId="{56ACB10B-C887-443B-89D5-DD20EB6B5A38}" destId="{9ABCA49F-95BA-45D0-8F5A-7718AFD0FF83}" srcOrd="0" destOrd="0" presId="urn:microsoft.com/office/officeart/2018/5/layout/IconCircleLabelList"/>
    <dgm:cxn modelId="{2601A4CC-28D6-C24F-B2E7-A9493144BD79}" type="presParOf" srcId="{56ACB10B-C887-443B-89D5-DD20EB6B5A38}" destId="{A62496ED-D8F0-4A14-92C7-F08114DD520F}" srcOrd="1" destOrd="0" presId="urn:microsoft.com/office/officeart/2018/5/layout/IconCircleLabelList"/>
    <dgm:cxn modelId="{C148B29E-0259-7748-9351-1B0BA9679D2E}" type="presParOf" srcId="{56ACB10B-C887-443B-89D5-DD20EB6B5A38}" destId="{12F46297-735D-4DF9-B5C7-66B57F6378CF}" srcOrd="2" destOrd="0" presId="urn:microsoft.com/office/officeart/2018/5/layout/IconCircleLabelList"/>
    <dgm:cxn modelId="{2B9FB471-4B9E-FE4A-8983-940E25987CE9}" type="presParOf" srcId="{56ACB10B-C887-443B-89D5-DD20EB6B5A38}" destId="{1895515C-9E83-4DF0-94CF-F90459E0EAD2}" srcOrd="3" destOrd="0" presId="urn:microsoft.com/office/officeart/2018/5/layout/IconCircleLabelList"/>
    <dgm:cxn modelId="{2583D3F0-480F-B247-8F37-48CCADF9AE3E}" type="presParOf" srcId="{EDE32F10-1ECB-4DB8-9545-5E893D20A1A9}" destId="{92042BF0-E219-4418-B938-87BE5CB60203}" srcOrd="7" destOrd="0" presId="urn:microsoft.com/office/officeart/2018/5/layout/IconCircleLabelList"/>
    <dgm:cxn modelId="{32B8CE1A-7BE1-B149-AA2C-8BA3B3E4176C}" type="presParOf" srcId="{EDE32F10-1ECB-4DB8-9545-5E893D20A1A9}" destId="{3C8C61FC-BD44-4394-97B6-E511B3FCAE95}" srcOrd="8" destOrd="0" presId="urn:microsoft.com/office/officeart/2018/5/layout/IconCircleLabelList"/>
    <dgm:cxn modelId="{82705180-7F33-AB4C-B901-4B8DA7647162}" type="presParOf" srcId="{3C8C61FC-BD44-4394-97B6-E511B3FCAE95}" destId="{1286ABA7-647C-4964-8434-D312244DC4AD}" srcOrd="0" destOrd="0" presId="urn:microsoft.com/office/officeart/2018/5/layout/IconCircleLabelList"/>
    <dgm:cxn modelId="{F3EBACBA-EFAF-1643-B8E8-1E6475EB5E4A}" type="presParOf" srcId="{3C8C61FC-BD44-4394-97B6-E511B3FCAE95}" destId="{643C9060-77A3-42C2-ADF0-D6D4C7700423}" srcOrd="1" destOrd="0" presId="urn:microsoft.com/office/officeart/2018/5/layout/IconCircleLabelList"/>
    <dgm:cxn modelId="{2FE8F761-A58C-1B4D-8FC3-692FDC08A778}" type="presParOf" srcId="{3C8C61FC-BD44-4394-97B6-E511B3FCAE95}" destId="{FEDA1415-ED22-4AD3-99BF-1371E5F1E71F}" srcOrd="2" destOrd="0" presId="urn:microsoft.com/office/officeart/2018/5/layout/IconCircleLabelList"/>
    <dgm:cxn modelId="{80D27534-ECBD-1543-92F1-B02CD5BFB678}" type="presParOf" srcId="{3C8C61FC-BD44-4394-97B6-E511B3FCAE95}" destId="{05B73F2B-7703-4916-8587-18D08E62C8F7}" srcOrd="3" destOrd="0" presId="urn:microsoft.com/office/officeart/2018/5/layout/IconCircleLabelList"/>
    <dgm:cxn modelId="{37512AD3-51DA-B940-89CA-7122FD7A94C1}" type="presParOf" srcId="{EDE32F10-1ECB-4DB8-9545-5E893D20A1A9}" destId="{6FD5EB6C-52E5-4186-A0D2-2D9C53B1C5F4}" srcOrd="9" destOrd="0" presId="urn:microsoft.com/office/officeart/2018/5/layout/IconCircleLabelList"/>
    <dgm:cxn modelId="{641FE822-D9B3-D949-9C7B-DC92142000D5}" type="presParOf" srcId="{EDE32F10-1ECB-4DB8-9545-5E893D20A1A9}" destId="{36F9F5BB-98E9-F744-A864-C4D74718562E}" srcOrd="10" destOrd="0" presId="urn:microsoft.com/office/officeart/2018/5/layout/IconCircleLabelList"/>
    <dgm:cxn modelId="{C441B152-50BF-0D48-8BBC-EDACF6D1BDEE}" type="presParOf" srcId="{36F9F5BB-98E9-F744-A864-C4D74718562E}" destId="{C601AA42-F87F-894F-AD29-F565AB453085}" srcOrd="0" destOrd="0" presId="urn:microsoft.com/office/officeart/2018/5/layout/IconCircleLabelList"/>
    <dgm:cxn modelId="{45B3C65D-19D2-784E-B0DE-7AA4008B25A4}" type="presParOf" srcId="{36F9F5BB-98E9-F744-A864-C4D74718562E}" destId="{B0D257D8-5DC0-B249-B63B-8F2D93FA12CF}" srcOrd="1" destOrd="0" presId="urn:microsoft.com/office/officeart/2018/5/layout/IconCircleLabelList"/>
    <dgm:cxn modelId="{FE08119D-3505-6E4E-8D57-9916D66A3F55}" type="presParOf" srcId="{36F9F5BB-98E9-F744-A864-C4D74718562E}" destId="{672B2DBE-A30B-2044-8036-46D5AEE609CC}" srcOrd="2" destOrd="0" presId="urn:microsoft.com/office/officeart/2018/5/layout/IconCircleLabelList"/>
    <dgm:cxn modelId="{C2E3833D-4AA5-2C47-B4B6-E02980E89631}" type="presParOf" srcId="{36F9F5BB-98E9-F744-A864-C4D74718562E}" destId="{BF34FECF-2C0F-2E4C-93F6-2542655E7CCB}" srcOrd="3" destOrd="0" presId="urn:microsoft.com/office/officeart/2018/5/layout/IconCircleLabelList"/>
    <dgm:cxn modelId="{8B67CD6A-E74B-9341-A5AC-DE4AF3912A01}" type="presParOf" srcId="{EDE32F10-1ECB-4DB8-9545-5E893D20A1A9}" destId="{AB44456E-EA3E-A74A-BF3E-0CF3C030FA67}" srcOrd="11" destOrd="0" presId="urn:microsoft.com/office/officeart/2018/5/layout/IconCircleLabelList"/>
    <dgm:cxn modelId="{14C63743-0191-024D-AF1F-9C226F9878B0}" type="presParOf" srcId="{EDE32F10-1ECB-4DB8-9545-5E893D20A1A9}" destId="{B59D9136-D0E2-4E42-B6F7-B348984192C0}" srcOrd="12" destOrd="0" presId="urn:microsoft.com/office/officeart/2018/5/layout/IconCircleLabelList"/>
    <dgm:cxn modelId="{EF606035-53A7-1849-9B98-95D8FE52694E}" type="presParOf" srcId="{B59D9136-D0E2-4E42-B6F7-B348984192C0}" destId="{27E25116-4AD3-4315-A293-69EAC8BDB7A9}" srcOrd="0" destOrd="0" presId="urn:microsoft.com/office/officeart/2018/5/layout/IconCircleLabelList"/>
    <dgm:cxn modelId="{525E9B52-5C90-C84E-9C06-67CAFCD6C9B2}" type="presParOf" srcId="{B59D9136-D0E2-4E42-B6F7-B348984192C0}" destId="{DC28A711-EEA0-470C-BDB8-50329EF91375}" srcOrd="1" destOrd="0" presId="urn:microsoft.com/office/officeart/2018/5/layout/IconCircleLabelList"/>
    <dgm:cxn modelId="{D449F0BA-9C0A-754E-890C-7BE0D67F34D1}" type="presParOf" srcId="{B59D9136-D0E2-4E42-B6F7-B348984192C0}" destId="{A3B8333E-6D9E-463D-993F-9325132956A1}" srcOrd="2" destOrd="0" presId="urn:microsoft.com/office/officeart/2018/5/layout/IconCircleLabelList"/>
    <dgm:cxn modelId="{FA8A594F-4F18-EE47-BE09-B685880107E3}" type="presParOf" srcId="{B59D9136-D0E2-4E42-B6F7-B348984192C0}" destId="{E92DF5C6-83D9-480C-86BF-5E936FF51567}" srcOrd="3" destOrd="0" presId="urn:microsoft.com/office/officeart/2018/5/layout/IconCircleLabelList"/>
    <dgm:cxn modelId="{010D390E-6490-844B-9058-1FDA0CF91983}" type="presParOf" srcId="{EDE32F10-1ECB-4DB8-9545-5E893D20A1A9}" destId="{7463AA82-5559-4A21-AF87-9866AC568799}" srcOrd="13" destOrd="0" presId="urn:microsoft.com/office/officeart/2018/5/layout/IconCircleLabelList"/>
    <dgm:cxn modelId="{6F140314-C6B2-D146-B4F2-FFF6B38B428A}" type="presParOf" srcId="{EDE32F10-1ECB-4DB8-9545-5E893D20A1A9}" destId="{2B7E2315-095D-4443-A298-57806ADBA121}" srcOrd="14" destOrd="0" presId="urn:microsoft.com/office/officeart/2018/5/layout/IconCircleLabelList"/>
    <dgm:cxn modelId="{730CB797-9168-8E47-991D-01987DFEF302}" type="presParOf" srcId="{2B7E2315-095D-4443-A298-57806ADBA121}" destId="{8D4BD6DA-5DBF-4857-BDE7-D8C33952DA64}" srcOrd="0" destOrd="0" presId="urn:microsoft.com/office/officeart/2018/5/layout/IconCircleLabelList"/>
    <dgm:cxn modelId="{F0577A96-E73B-A649-8414-3ED515972873}" type="presParOf" srcId="{2B7E2315-095D-4443-A298-57806ADBA121}" destId="{9D098D8A-E637-4FA4-B277-E1898392044B}" srcOrd="1" destOrd="0" presId="urn:microsoft.com/office/officeart/2018/5/layout/IconCircleLabelList"/>
    <dgm:cxn modelId="{1F366004-3D78-7242-96EE-4E1C07B4BB4C}" type="presParOf" srcId="{2B7E2315-095D-4443-A298-57806ADBA121}" destId="{FFFC026D-47EA-4E5C-8552-3BB6F137ECC6}" srcOrd="2" destOrd="0" presId="urn:microsoft.com/office/officeart/2018/5/layout/IconCircleLabelList"/>
    <dgm:cxn modelId="{D05F13BE-3ECF-004E-AC59-327D9E14CFAD}" type="presParOf" srcId="{2B7E2315-095D-4443-A298-57806ADBA121}" destId="{027A20CF-ED15-4160-AE21-5A9744CAFAFB}" srcOrd="3" destOrd="0" presId="urn:microsoft.com/office/officeart/2018/5/layout/IconCircleLabelList"/>
    <dgm:cxn modelId="{B9FAE316-E386-BA4A-A6E4-FDC092F24252}" type="presParOf" srcId="{EDE32F10-1ECB-4DB8-9545-5E893D20A1A9}" destId="{67E6EB16-CE29-404A-8595-A4B88D9891F7}" srcOrd="15" destOrd="0" presId="urn:microsoft.com/office/officeart/2018/5/layout/IconCircleLabelList"/>
    <dgm:cxn modelId="{4114FEAA-C427-0748-B9B5-E331A18C5AE0}" type="presParOf" srcId="{EDE32F10-1ECB-4DB8-9545-5E893D20A1A9}" destId="{578F2DDD-2CBC-45B6-80DA-80A85CA50534}" srcOrd="16" destOrd="0" presId="urn:microsoft.com/office/officeart/2018/5/layout/IconCircleLabelList"/>
    <dgm:cxn modelId="{7290529E-7B4B-8044-B5AA-C289D089139A}" type="presParOf" srcId="{578F2DDD-2CBC-45B6-80DA-80A85CA50534}" destId="{5B975C3B-47FF-4BB6-93EB-AD7F475DC87A}" srcOrd="0" destOrd="0" presId="urn:microsoft.com/office/officeart/2018/5/layout/IconCircleLabelList"/>
    <dgm:cxn modelId="{5C7B5110-B156-0144-BE9E-5294637A9755}" type="presParOf" srcId="{578F2DDD-2CBC-45B6-80DA-80A85CA50534}" destId="{36312534-7A7B-45F9-BD63-C9BF4E7F6364}" srcOrd="1" destOrd="0" presId="urn:microsoft.com/office/officeart/2018/5/layout/IconCircleLabelList"/>
    <dgm:cxn modelId="{27155966-33C1-EE45-8068-FD826B51CD34}" type="presParOf" srcId="{578F2DDD-2CBC-45B6-80DA-80A85CA50534}" destId="{08D58D3F-274D-48C2-B9D0-0835159D9747}" srcOrd="2" destOrd="0" presId="urn:microsoft.com/office/officeart/2018/5/layout/IconCircleLabelList"/>
    <dgm:cxn modelId="{E25B1EC5-4663-3B46-B174-BBEAA7DFF647}" type="presParOf" srcId="{578F2DDD-2CBC-45B6-80DA-80A85CA50534}" destId="{0F5A88A2-167D-48B4-9B7B-49EAD75FCED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9CE6B0-8AD1-4534-A5BA-915F0BD1C21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1E91B24A-C8EE-4C41-8DBF-52654DE838E8}">
      <dgm:prSet/>
      <dgm:spPr/>
      <dgm:t>
        <a:bodyPr/>
        <a:lstStyle/>
        <a:p>
          <a:pPr>
            <a:defRPr cap="all"/>
          </a:pPr>
          <a:r>
            <a:rPr lang="en-US"/>
            <a:t>Ball Control</a:t>
          </a:r>
        </a:p>
      </dgm:t>
    </dgm:pt>
    <dgm:pt modelId="{5323212F-4B49-4DA3-A4F9-781A749DC536}" type="parTrans" cxnId="{2CDCBE9D-36E5-43A8-9B7C-0968083B32EF}">
      <dgm:prSet/>
      <dgm:spPr/>
      <dgm:t>
        <a:bodyPr/>
        <a:lstStyle/>
        <a:p>
          <a:endParaRPr lang="en-US"/>
        </a:p>
      </dgm:t>
    </dgm:pt>
    <dgm:pt modelId="{E463A073-107C-42A3-A67C-8A9079EA07FA}" type="sibTrans" cxnId="{2CDCBE9D-36E5-43A8-9B7C-0968083B32EF}">
      <dgm:prSet/>
      <dgm:spPr/>
      <dgm:t>
        <a:bodyPr/>
        <a:lstStyle/>
        <a:p>
          <a:endParaRPr lang="en-US"/>
        </a:p>
      </dgm:t>
    </dgm:pt>
    <dgm:pt modelId="{3724C56A-B5F6-463A-83E3-FA7DC3F3CD65}">
      <dgm:prSet/>
      <dgm:spPr/>
      <dgm:t>
        <a:bodyPr/>
        <a:lstStyle/>
        <a:p>
          <a:pPr>
            <a:defRPr cap="all"/>
          </a:pPr>
          <a:r>
            <a:rPr lang="en-US"/>
            <a:t>Passing</a:t>
          </a:r>
        </a:p>
      </dgm:t>
    </dgm:pt>
    <dgm:pt modelId="{15DE8021-7B50-48A2-B713-D2B9A156EF2E}" type="parTrans" cxnId="{A781B567-B99F-43C3-9FF8-4C908B115CD6}">
      <dgm:prSet/>
      <dgm:spPr/>
      <dgm:t>
        <a:bodyPr/>
        <a:lstStyle/>
        <a:p>
          <a:endParaRPr lang="en-US"/>
        </a:p>
      </dgm:t>
    </dgm:pt>
    <dgm:pt modelId="{8F2D9AEC-3A47-4328-BA90-B629C6128BC5}" type="sibTrans" cxnId="{A781B567-B99F-43C3-9FF8-4C908B115CD6}">
      <dgm:prSet/>
      <dgm:spPr/>
      <dgm:t>
        <a:bodyPr/>
        <a:lstStyle/>
        <a:p>
          <a:endParaRPr lang="en-US"/>
        </a:p>
      </dgm:t>
    </dgm:pt>
    <dgm:pt modelId="{4AA27428-192A-4F0F-BF08-BD92F950F1A3}">
      <dgm:prSet/>
      <dgm:spPr/>
      <dgm:t>
        <a:bodyPr/>
        <a:lstStyle/>
        <a:p>
          <a:pPr>
            <a:defRPr cap="all"/>
          </a:pPr>
          <a:r>
            <a:rPr lang="en-US"/>
            <a:t>Shooting</a:t>
          </a:r>
        </a:p>
      </dgm:t>
    </dgm:pt>
    <dgm:pt modelId="{8F4D8AFE-D721-45A2-94B9-1AB2AE85C68B}" type="parTrans" cxnId="{EBE5FC7C-37C8-40FF-96A1-C65618E2FC9A}">
      <dgm:prSet/>
      <dgm:spPr/>
      <dgm:t>
        <a:bodyPr/>
        <a:lstStyle/>
        <a:p>
          <a:endParaRPr lang="en-US"/>
        </a:p>
      </dgm:t>
    </dgm:pt>
    <dgm:pt modelId="{87AEC5D6-6362-49FD-BDC7-B850112E687E}" type="sibTrans" cxnId="{EBE5FC7C-37C8-40FF-96A1-C65618E2FC9A}">
      <dgm:prSet/>
      <dgm:spPr/>
      <dgm:t>
        <a:bodyPr/>
        <a:lstStyle/>
        <a:p>
          <a:endParaRPr lang="en-US"/>
        </a:p>
      </dgm:t>
    </dgm:pt>
    <dgm:pt modelId="{DBD14FD3-704A-44FD-9B96-1286A0CCFB6F}">
      <dgm:prSet/>
      <dgm:spPr/>
      <dgm:t>
        <a:bodyPr/>
        <a:lstStyle/>
        <a:p>
          <a:pPr>
            <a:defRPr cap="all"/>
          </a:pPr>
          <a:r>
            <a:rPr lang="en-US"/>
            <a:t>Dribbling</a:t>
          </a:r>
        </a:p>
      </dgm:t>
    </dgm:pt>
    <dgm:pt modelId="{FEC71165-4596-41AF-9FBE-6A52427C5991}" type="parTrans" cxnId="{AD315DB3-0A4A-4981-9330-C25620EB17E5}">
      <dgm:prSet/>
      <dgm:spPr/>
      <dgm:t>
        <a:bodyPr/>
        <a:lstStyle/>
        <a:p>
          <a:endParaRPr lang="en-US"/>
        </a:p>
      </dgm:t>
    </dgm:pt>
    <dgm:pt modelId="{D63C3286-EEEC-4D5F-A594-CF163935CF9D}" type="sibTrans" cxnId="{AD315DB3-0A4A-4981-9330-C25620EB17E5}">
      <dgm:prSet/>
      <dgm:spPr/>
      <dgm:t>
        <a:bodyPr/>
        <a:lstStyle/>
        <a:p>
          <a:endParaRPr lang="en-US"/>
        </a:p>
      </dgm:t>
    </dgm:pt>
    <dgm:pt modelId="{3185AAFA-1D57-4B67-8480-6D484C7B9289}">
      <dgm:prSet/>
      <dgm:spPr/>
      <dgm:t>
        <a:bodyPr/>
        <a:lstStyle/>
        <a:p>
          <a:pPr>
            <a:defRPr cap="all"/>
          </a:pPr>
          <a:r>
            <a:rPr lang="en-US"/>
            <a:t>Tackling</a:t>
          </a:r>
        </a:p>
      </dgm:t>
    </dgm:pt>
    <dgm:pt modelId="{7E4AC52C-B8D2-499C-A7CF-915BDCAE3C29}" type="parTrans" cxnId="{A6FA40C9-8BC9-44E7-BCE7-B7D90196AF3A}">
      <dgm:prSet/>
      <dgm:spPr/>
      <dgm:t>
        <a:bodyPr/>
        <a:lstStyle/>
        <a:p>
          <a:endParaRPr lang="en-US"/>
        </a:p>
      </dgm:t>
    </dgm:pt>
    <dgm:pt modelId="{85891B3A-5BD8-436C-9298-1BA8989AD258}" type="sibTrans" cxnId="{A6FA40C9-8BC9-44E7-BCE7-B7D90196AF3A}">
      <dgm:prSet/>
      <dgm:spPr/>
      <dgm:t>
        <a:bodyPr/>
        <a:lstStyle/>
        <a:p>
          <a:endParaRPr lang="en-US"/>
        </a:p>
      </dgm:t>
    </dgm:pt>
    <dgm:pt modelId="{267B2D9B-08A0-4426-9383-F8C2DD583674}" type="pres">
      <dgm:prSet presAssocID="{309CE6B0-8AD1-4534-A5BA-915F0BD1C217}" presName="root" presStyleCnt="0">
        <dgm:presLayoutVars>
          <dgm:dir/>
          <dgm:resizeHandles val="exact"/>
        </dgm:presLayoutVars>
      </dgm:prSet>
      <dgm:spPr/>
    </dgm:pt>
    <dgm:pt modelId="{4CA9D222-E4A2-4AD8-B27C-6693918AFC11}" type="pres">
      <dgm:prSet presAssocID="{1E91B24A-C8EE-4C41-8DBF-52654DE838E8}" presName="compNode" presStyleCnt="0"/>
      <dgm:spPr/>
    </dgm:pt>
    <dgm:pt modelId="{CAE1F883-5E6E-42D7-9E9B-B891C27EB1D0}" type="pres">
      <dgm:prSet presAssocID="{1E91B24A-C8EE-4C41-8DBF-52654DE838E8}" presName="iconBgRect" presStyleLbl="bgShp" presStyleIdx="0" presStyleCnt="5"/>
      <dgm:spPr/>
    </dgm:pt>
    <dgm:pt modelId="{ECC64B96-80A6-4F4E-8BBB-3CEFB30D54DA}" type="pres">
      <dgm:prSet presAssocID="{1E91B24A-C8EE-4C41-8DBF-52654DE838E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ketball"/>
        </a:ext>
      </dgm:extLst>
    </dgm:pt>
    <dgm:pt modelId="{5633E8DD-ED0D-4679-8B36-74AFF249046B}" type="pres">
      <dgm:prSet presAssocID="{1E91B24A-C8EE-4C41-8DBF-52654DE838E8}" presName="spaceRect" presStyleCnt="0"/>
      <dgm:spPr/>
    </dgm:pt>
    <dgm:pt modelId="{A2F3A0E1-54DB-4C24-A00A-E28185E9DA3B}" type="pres">
      <dgm:prSet presAssocID="{1E91B24A-C8EE-4C41-8DBF-52654DE838E8}" presName="textRect" presStyleLbl="revTx" presStyleIdx="0" presStyleCnt="5">
        <dgm:presLayoutVars>
          <dgm:chMax val="1"/>
          <dgm:chPref val="1"/>
        </dgm:presLayoutVars>
      </dgm:prSet>
      <dgm:spPr/>
    </dgm:pt>
    <dgm:pt modelId="{30AAF6E6-F762-4DA4-B7D9-F7811EDB1DCA}" type="pres">
      <dgm:prSet presAssocID="{E463A073-107C-42A3-A67C-8A9079EA07FA}" presName="sibTrans" presStyleCnt="0"/>
      <dgm:spPr/>
    </dgm:pt>
    <dgm:pt modelId="{73899A11-30EF-4E33-803F-1DCC62EDCF00}" type="pres">
      <dgm:prSet presAssocID="{3724C56A-B5F6-463A-83E3-FA7DC3F3CD65}" presName="compNode" presStyleCnt="0"/>
      <dgm:spPr/>
    </dgm:pt>
    <dgm:pt modelId="{648D377E-29C8-4F00-8686-9EF6EA5C333B}" type="pres">
      <dgm:prSet presAssocID="{3724C56A-B5F6-463A-83E3-FA7DC3F3CD65}" presName="iconBgRect" presStyleLbl="bgShp" presStyleIdx="1" presStyleCnt="5"/>
      <dgm:spPr/>
    </dgm:pt>
    <dgm:pt modelId="{610B6E21-39D1-4545-8257-3AB360C99594}" type="pres">
      <dgm:prSet presAssocID="{3724C56A-B5F6-463A-83E3-FA7DC3F3CD6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22B2CC44-0E43-44F9-9504-D4989547E14E}" type="pres">
      <dgm:prSet presAssocID="{3724C56A-B5F6-463A-83E3-FA7DC3F3CD65}" presName="spaceRect" presStyleCnt="0"/>
      <dgm:spPr/>
    </dgm:pt>
    <dgm:pt modelId="{AD44012D-1DD2-4835-84FC-2C93538F9A55}" type="pres">
      <dgm:prSet presAssocID="{3724C56A-B5F6-463A-83E3-FA7DC3F3CD65}" presName="textRect" presStyleLbl="revTx" presStyleIdx="1" presStyleCnt="5">
        <dgm:presLayoutVars>
          <dgm:chMax val="1"/>
          <dgm:chPref val="1"/>
        </dgm:presLayoutVars>
      </dgm:prSet>
      <dgm:spPr/>
    </dgm:pt>
    <dgm:pt modelId="{413AF93E-1864-4917-A6B0-DA84A1315C66}" type="pres">
      <dgm:prSet presAssocID="{8F2D9AEC-3A47-4328-BA90-B629C6128BC5}" presName="sibTrans" presStyleCnt="0"/>
      <dgm:spPr/>
    </dgm:pt>
    <dgm:pt modelId="{1F47026E-65F3-4DCD-8C08-4119EF6EA63A}" type="pres">
      <dgm:prSet presAssocID="{4AA27428-192A-4F0F-BF08-BD92F950F1A3}" presName="compNode" presStyleCnt="0"/>
      <dgm:spPr/>
    </dgm:pt>
    <dgm:pt modelId="{30FEF544-4CE1-4AF2-ACF2-4868105388C4}" type="pres">
      <dgm:prSet presAssocID="{4AA27428-192A-4F0F-BF08-BD92F950F1A3}" presName="iconBgRect" presStyleLbl="bgShp" presStyleIdx="2" presStyleCnt="5"/>
      <dgm:spPr/>
    </dgm:pt>
    <dgm:pt modelId="{E1916D9E-4FC7-4122-9430-EB32E49D8D09}" type="pres">
      <dgm:prSet presAssocID="{4AA27428-192A-4F0F-BF08-BD92F950F1A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1C51DF52-26ED-4922-957E-DA9B8F467E9C}" type="pres">
      <dgm:prSet presAssocID="{4AA27428-192A-4F0F-BF08-BD92F950F1A3}" presName="spaceRect" presStyleCnt="0"/>
      <dgm:spPr/>
    </dgm:pt>
    <dgm:pt modelId="{D0CACE29-D2CC-4E68-AF28-73B7DB430BDD}" type="pres">
      <dgm:prSet presAssocID="{4AA27428-192A-4F0F-BF08-BD92F950F1A3}" presName="textRect" presStyleLbl="revTx" presStyleIdx="2" presStyleCnt="5">
        <dgm:presLayoutVars>
          <dgm:chMax val="1"/>
          <dgm:chPref val="1"/>
        </dgm:presLayoutVars>
      </dgm:prSet>
      <dgm:spPr/>
    </dgm:pt>
    <dgm:pt modelId="{301656FB-08E4-4529-853E-063BF6FB561E}" type="pres">
      <dgm:prSet presAssocID="{87AEC5D6-6362-49FD-BDC7-B850112E687E}" presName="sibTrans" presStyleCnt="0"/>
      <dgm:spPr/>
    </dgm:pt>
    <dgm:pt modelId="{9AFA107B-D39A-41E8-A157-711994FEB033}" type="pres">
      <dgm:prSet presAssocID="{DBD14FD3-704A-44FD-9B96-1286A0CCFB6F}" presName="compNode" presStyleCnt="0"/>
      <dgm:spPr/>
    </dgm:pt>
    <dgm:pt modelId="{DC3F8BB4-0B3A-42EE-921B-C2A78F785709}" type="pres">
      <dgm:prSet presAssocID="{DBD14FD3-704A-44FD-9B96-1286A0CCFB6F}" presName="iconBgRect" presStyleLbl="bgShp" presStyleIdx="3" presStyleCnt="5"/>
      <dgm:spPr/>
    </dgm:pt>
    <dgm:pt modelId="{851B7541-2820-45F2-AFA3-6116F6F37F62}" type="pres">
      <dgm:prSet presAssocID="{DBD14FD3-704A-44FD-9B96-1286A0CCFB6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 Steps"/>
        </a:ext>
      </dgm:extLst>
    </dgm:pt>
    <dgm:pt modelId="{030E7112-0E88-40BB-A7FD-5E90F6D13600}" type="pres">
      <dgm:prSet presAssocID="{DBD14FD3-704A-44FD-9B96-1286A0CCFB6F}" presName="spaceRect" presStyleCnt="0"/>
      <dgm:spPr/>
    </dgm:pt>
    <dgm:pt modelId="{2A4901CE-494A-4E65-893E-BDDF59CA398F}" type="pres">
      <dgm:prSet presAssocID="{DBD14FD3-704A-44FD-9B96-1286A0CCFB6F}" presName="textRect" presStyleLbl="revTx" presStyleIdx="3" presStyleCnt="5">
        <dgm:presLayoutVars>
          <dgm:chMax val="1"/>
          <dgm:chPref val="1"/>
        </dgm:presLayoutVars>
      </dgm:prSet>
      <dgm:spPr/>
    </dgm:pt>
    <dgm:pt modelId="{346EA06E-2C91-4CCD-8B31-7F5471B1149A}" type="pres">
      <dgm:prSet presAssocID="{D63C3286-EEEC-4D5F-A594-CF163935CF9D}" presName="sibTrans" presStyleCnt="0"/>
      <dgm:spPr/>
    </dgm:pt>
    <dgm:pt modelId="{D83258B2-AECA-4DEE-A785-DA641A0A0900}" type="pres">
      <dgm:prSet presAssocID="{3185AAFA-1D57-4B67-8480-6D484C7B9289}" presName="compNode" presStyleCnt="0"/>
      <dgm:spPr/>
    </dgm:pt>
    <dgm:pt modelId="{ED78A99F-A02A-44E3-B8CF-EBAED03543A0}" type="pres">
      <dgm:prSet presAssocID="{3185AAFA-1D57-4B67-8480-6D484C7B9289}" presName="iconBgRect" presStyleLbl="bgShp" presStyleIdx="4" presStyleCnt="5"/>
      <dgm:spPr/>
    </dgm:pt>
    <dgm:pt modelId="{A97BA47B-5BC3-4BD1-AB6E-79735029708D}" type="pres">
      <dgm:prSet presAssocID="{3185AAFA-1D57-4B67-8480-6D484C7B928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ED1E4E5-F63A-4D66-81FD-7E3C0197DB36}" type="pres">
      <dgm:prSet presAssocID="{3185AAFA-1D57-4B67-8480-6D484C7B9289}" presName="spaceRect" presStyleCnt="0"/>
      <dgm:spPr/>
    </dgm:pt>
    <dgm:pt modelId="{80034EE8-5CB2-4D3F-B630-976389696D9D}" type="pres">
      <dgm:prSet presAssocID="{3185AAFA-1D57-4B67-8480-6D484C7B928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56C4120-3C60-46A2-848C-C7C62D6101AB}" type="presOf" srcId="{4AA27428-192A-4F0F-BF08-BD92F950F1A3}" destId="{D0CACE29-D2CC-4E68-AF28-73B7DB430BDD}" srcOrd="0" destOrd="0" presId="urn:microsoft.com/office/officeart/2018/5/layout/IconCircleLabelList"/>
    <dgm:cxn modelId="{A781B567-B99F-43C3-9FF8-4C908B115CD6}" srcId="{309CE6B0-8AD1-4534-A5BA-915F0BD1C217}" destId="{3724C56A-B5F6-463A-83E3-FA7DC3F3CD65}" srcOrd="1" destOrd="0" parTransId="{15DE8021-7B50-48A2-B713-D2B9A156EF2E}" sibTransId="{8F2D9AEC-3A47-4328-BA90-B629C6128BC5}"/>
    <dgm:cxn modelId="{5A54884A-6AD8-4994-BE02-4EF6AFDACAA5}" type="presOf" srcId="{1E91B24A-C8EE-4C41-8DBF-52654DE838E8}" destId="{A2F3A0E1-54DB-4C24-A00A-E28185E9DA3B}" srcOrd="0" destOrd="0" presId="urn:microsoft.com/office/officeart/2018/5/layout/IconCircleLabelList"/>
    <dgm:cxn modelId="{EBE5FC7C-37C8-40FF-96A1-C65618E2FC9A}" srcId="{309CE6B0-8AD1-4534-A5BA-915F0BD1C217}" destId="{4AA27428-192A-4F0F-BF08-BD92F950F1A3}" srcOrd="2" destOrd="0" parTransId="{8F4D8AFE-D721-45A2-94B9-1AB2AE85C68B}" sibTransId="{87AEC5D6-6362-49FD-BDC7-B850112E687E}"/>
    <dgm:cxn modelId="{728F3581-C3CC-411B-B48A-E23DF14CECC0}" type="presOf" srcId="{DBD14FD3-704A-44FD-9B96-1286A0CCFB6F}" destId="{2A4901CE-494A-4E65-893E-BDDF59CA398F}" srcOrd="0" destOrd="0" presId="urn:microsoft.com/office/officeart/2018/5/layout/IconCircleLabelList"/>
    <dgm:cxn modelId="{2CDCBE9D-36E5-43A8-9B7C-0968083B32EF}" srcId="{309CE6B0-8AD1-4534-A5BA-915F0BD1C217}" destId="{1E91B24A-C8EE-4C41-8DBF-52654DE838E8}" srcOrd="0" destOrd="0" parTransId="{5323212F-4B49-4DA3-A4F9-781A749DC536}" sibTransId="{E463A073-107C-42A3-A67C-8A9079EA07FA}"/>
    <dgm:cxn modelId="{AD315DB3-0A4A-4981-9330-C25620EB17E5}" srcId="{309CE6B0-8AD1-4534-A5BA-915F0BD1C217}" destId="{DBD14FD3-704A-44FD-9B96-1286A0CCFB6F}" srcOrd="3" destOrd="0" parTransId="{FEC71165-4596-41AF-9FBE-6A52427C5991}" sibTransId="{D63C3286-EEEC-4D5F-A594-CF163935CF9D}"/>
    <dgm:cxn modelId="{BF860FB7-A54F-4783-8E89-32D7366CDD79}" type="presOf" srcId="{309CE6B0-8AD1-4534-A5BA-915F0BD1C217}" destId="{267B2D9B-08A0-4426-9383-F8C2DD583674}" srcOrd="0" destOrd="0" presId="urn:microsoft.com/office/officeart/2018/5/layout/IconCircleLabelList"/>
    <dgm:cxn modelId="{8E02A2C4-514B-4621-B507-1E9142A03152}" type="presOf" srcId="{3724C56A-B5F6-463A-83E3-FA7DC3F3CD65}" destId="{AD44012D-1DD2-4835-84FC-2C93538F9A55}" srcOrd="0" destOrd="0" presId="urn:microsoft.com/office/officeart/2018/5/layout/IconCircleLabelList"/>
    <dgm:cxn modelId="{A6FA40C9-8BC9-44E7-BCE7-B7D90196AF3A}" srcId="{309CE6B0-8AD1-4534-A5BA-915F0BD1C217}" destId="{3185AAFA-1D57-4B67-8480-6D484C7B9289}" srcOrd="4" destOrd="0" parTransId="{7E4AC52C-B8D2-499C-A7CF-915BDCAE3C29}" sibTransId="{85891B3A-5BD8-436C-9298-1BA8989AD258}"/>
    <dgm:cxn modelId="{8156A8F9-E500-4DAE-A8C7-B06FB90CEB17}" type="presOf" srcId="{3185AAFA-1D57-4B67-8480-6D484C7B9289}" destId="{80034EE8-5CB2-4D3F-B630-976389696D9D}" srcOrd="0" destOrd="0" presId="urn:microsoft.com/office/officeart/2018/5/layout/IconCircleLabelList"/>
    <dgm:cxn modelId="{280A2587-9557-4717-B7FF-361DD06E1C18}" type="presParOf" srcId="{267B2D9B-08A0-4426-9383-F8C2DD583674}" destId="{4CA9D222-E4A2-4AD8-B27C-6693918AFC11}" srcOrd="0" destOrd="0" presId="urn:microsoft.com/office/officeart/2018/5/layout/IconCircleLabelList"/>
    <dgm:cxn modelId="{2227D140-967A-4E79-9072-1F0DBBAEC599}" type="presParOf" srcId="{4CA9D222-E4A2-4AD8-B27C-6693918AFC11}" destId="{CAE1F883-5E6E-42D7-9E9B-B891C27EB1D0}" srcOrd="0" destOrd="0" presId="urn:microsoft.com/office/officeart/2018/5/layout/IconCircleLabelList"/>
    <dgm:cxn modelId="{2BD5AB7A-E9DD-4149-8BA3-8C16722EF7E8}" type="presParOf" srcId="{4CA9D222-E4A2-4AD8-B27C-6693918AFC11}" destId="{ECC64B96-80A6-4F4E-8BBB-3CEFB30D54DA}" srcOrd="1" destOrd="0" presId="urn:microsoft.com/office/officeart/2018/5/layout/IconCircleLabelList"/>
    <dgm:cxn modelId="{DB242EFF-477C-40AB-96A8-E7536B73352E}" type="presParOf" srcId="{4CA9D222-E4A2-4AD8-B27C-6693918AFC11}" destId="{5633E8DD-ED0D-4679-8B36-74AFF249046B}" srcOrd="2" destOrd="0" presId="urn:microsoft.com/office/officeart/2018/5/layout/IconCircleLabelList"/>
    <dgm:cxn modelId="{3C06D3DF-1244-4683-AB84-FF4C24E399E5}" type="presParOf" srcId="{4CA9D222-E4A2-4AD8-B27C-6693918AFC11}" destId="{A2F3A0E1-54DB-4C24-A00A-E28185E9DA3B}" srcOrd="3" destOrd="0" presId="urn:microsoft.com/office/officeart/2018/5/layout/IconCircleLabelList"/>
    <dgm:cxn modelId="{811B75B6-EF88-4A37-80FE-D76CC67B0F45}" type="presParOf" srcId="{267B2D9B-08A0-4426-9383-F8C2DD583674}" destId="{30AAF6E6-F762-4DA4-B7D9-F7811EDB1DCA}" srcOrd="1" destOrd="0" presId="urn:microsoft.com/office/officeart/2018/5/layout/IconCircleLabelList"/>
    <dgm:cxn modelId="{F0213E6E-35EC-476B-BD3E-78EB327F642F}" type="presParOf" srcId="{267B2D9B-08A0-4426-9383-F8C2DD583674}" destId="{73899A11-30EF-4E33-803F-1DCC62EDCF00}" srcOrd="2" destOrd="0" presId="urn:microsoft.com/office/officeart/2018/5/layout/IconCircleLabelList"/>
    <dgm:cxn modelId="{8AE576B1-EAC7-4FEA-AB21-50E77AD88597}" type="presParOf" srcId="{73899A11-30EF-4E33-803F-1DCC62EDCF00}" destId="{648D377E-29C8-4F00-8686-9EF6EA5C333B}" srcOrd="0" destOrd="0" presId="urn:microsoft.com/office/officeart/2018/5/layout/IconCircleLabelList"/>
    <dgm:cxn modelId="{1C5B78C9-04E7-4792-B11A-B8D64F2C048A}" type="presParOf" srcId="{73899A11-30EF-4E33-803F-1DCC62EDCF00}" destId="{610B6E21-39D1-4545-8257-3AB360C99594}" srcOrd="1" destOrd="0" presId="urn:microsoft.com/office/officeart/2018/5/layout/IconCircleLabelList"/>
    <dgm:cxn modelId="{7C4FBC41-CA33-4016-BD25-2EE227265DCB}" type="presParOf" srcId="{73899A11-30EF-4E33-803F-1DCC62EDCF00}" destId="{22B2CC44-0E43-44F9-9504-D4989547E14E}" srcOrd="2" destOrd="0" presId="urn:microsoft.com/office/officeart/2018/5/layout/IconCircleLabelList"/>
    <dgm:cxn modelId="{343D1C16-31D2-4EA7-8F4F-96FFD0B24A6B}" type="presParOf" srcId="{73899A11-30EF-4E33-803F-1DCC62EDCF00}" destId="{AD44012D-1DD2-4835-84FC-2C93538F9A55}" srcOrd="3" destOrd="0" presId="urn:microsoft.com/office/officeart/2018/5/layout/IconCircleLabelList"/>
    <dgm:cxn modelId="{4624375C-EEC0-40B9-B755-5AE93215D50D}" type="presParOf" srcId="{267B2D9B-08A0-4426-9383-F8C2DD583674}" destId="{413AF93E-1864-4917-A6B0-DA84A1315C66}" srcOrd="3" destOrd="0" presId="urn:microsoft.com/office/officeart/2018/5/layout/IconCircleLabelList"/>
    <dgm:cxn modelId="{E71074C1-C470-4DDB-B5DC-F5E6AD8DEDFE}" type="presParOf" srcId="{267B2D9B-08A0-4426-9383-F8C2DD583674}" destId="{1F47026E-65F3-4DCD-8C08-4119EF6EA63A}" srcOrd="4" destOrd="0" presId="urn:microsoft.com/office/officeart/2018/5/layout/IconCircleLabelList"/>
    <dgm:cxn modelId="{5D02CD4D-71A1-40DD-B4FE-8207699A5D39}" type="presParOf" srcId="{1F47026E-65F3-4DCD-8C08-4119EF6EA63A}" destId="{30FEF544-4CE1-4AF2-ACF2-4868105388C4}" srcOrd="0" destOrd="0" presId="urn:microsoft.com/office/officeart/2018/5/layout/IconCircleLabelList"/>
    <dgm:cxn modelId="{AF14C750-A8AF-4A99-A1D4-DC6F7B2284A1}" type="presParOf" srcId="{1F47026E-65F3-4DCD-8C08-4119EF6EA63A}" destId="{E1916D9E-4FC7-4122-9430-EB32E49D8D09}" srcOrd="1" destOrd="0" presId="urn:microsoft.com/office/officeart/2018/5/layout/IconCircleLabelList"/>
    <dgm:cxn modelId="{57BDF905-4F4B-4D58-8367-8DD4DF120EB2}" type="presParOf" srcId="{1F47026E-65F3-4DCD-8C08-4119EF6EA63A}" destId="{1C51DF52-26ED-4922-957E-DA9B8F467E9C}" srcOrd="2" destOrd="0" presId="urn:microsoft.com/office/officeart/2018/5/layout/IconCircleLabelList"/>
    <dgm:cxn modelId="{6B60F117-0B0D-435F-918A-344D8E036BDE}" type="presParOf" srcId="{1F47026E-65F3-4DCD-8C08-4119EF6EA63A}" destId="{D0CACE29-D2CC-4E68-AF28-73B7DB430BDD}" srcOrd="3" destOrd="0" presId="urn:microsoft.com/office/officeart/2018/5/layout/IconCircleLabelList"/>
    <dgm:cxn modelId="{AFD1B306-25A4-460B-A23C-AEA14E29BDD6}" type="presParOf" srcId="{267B2D9B-08A0-4426-9383-F8C2DD583674}" destId="{301656FB-08E4-4529-853E-063BF6FB561E}" srcOrd="5" destOrd="0" presId="urn:microsoft.com/office/officeart/2018/5/layout/IconCircleLabelList"/>
    <dgm:cxn modelId="{88B6825F-7897-4955-9C7D-11323FE251A3}" type="presParOf" srcId="{267B2D9B-08A0-4426-9383-F8C2DD583674}" destId="{9AFA107B-D39A-41E8-A157-711994FEB033}" srcOrd="6" destOrd="0" presId="urn:microsoft.com/office/officeart/2018/5/layout/IconCircleLabelList"/>
    <dgm:cxn modelId="{142D8FAF-BB10-435C-A3C2-73507B3C8307}" type="presParOf" srcId="{9AFA107B-D39A-41E8-A157-711994FEB033}" destId="{DC3F8BB4-0B3A-42EE-921B-C2A78F785709}" srcOrd="0" destOrd="0" presId="urn:microsoft.com/office/officeart/2018/5/layout/IconCircleLabelList"/>
    <dgm:cxn modelId="{55C12702-9354-41D5-A4FE-8C4EAA55FC64}" type="presParOf" srcId="{9AFA107B-D39A-41E8-A157-711994FEB033}" destId="{851B7541-2820-45F2-AFA3-6116F6F37F62}" srcOrd="1" destOrd="0" presId="urn:microsoft.com/office/officeart/2018/5/layout/IconCircleLabelList"/>
    <dgm:cxn modelId="{106BC5C4-509E-45F7-BA08-74723CF691FF}" type="presParOf" srcId="{9AFA107B-D39A-41E8-A157-711994FEB033}" destId="{030E7112-0E88-40BB-A7FD-5E90F6D13600}" srcOrd="2" destOrd="0" presId="urn:microsoft.com/office/officeart/2018/5/layout/IconCircleLabelList"/>
    <dgm:cxn modelId="{FE6ECF3C-21A9-424D-A6AB-76E7CAE088D2}" type="presParOf" srcId="{9AFA107B-D39A-41E8-A157-711994FEB033}" destId="{2A4901CE-494A-4E65-893E-BDDF59CA398F}" srcOrd="3" destOrd="0" presId="urn:microsoft.com/office/officeart/2018/5/layout/IconCircleLabelList"/>
    <dgm:cxn modelId="{542AE600-D933-4C2E-BB7F-DCB918BC887E}" type="presParOf" srcId="{267B2D9B-08A0-4426-9383-F8C2DD583674}" destId="{346EA06E-2C91-4CCD-8B31-7F5471B1149A}" srcOrd="7" destOrd="0" presId="urn:microsoft.com/office/officeart/2018/5/layout/IconCircleLabelList"/>
    <dgm:cxn modelId="{E4083B0D-8249-4AEC-8979-58CEF359646A}" type="presParOf" srcId="{267B2D9B-08A0-4426-9383-F8C2DD583674}" destId="{D83258B2-AECA-4DEE-A785-DA641A0A0900}" srcOrd="8" destOrd="0" presId="urn:microsoft.com/office/officeart/2018/5/layout/IconCircleLabelList"/>
    <dgm:cxn modelId="{85C02109-52E5-4869-986F-F80C510C938B}" type="presParOf" srcId="{D83258B2-AECA-4DEE-A785-DA641A0A0900}" destId="{ED78A99F-A02A-44E3-B8CF-EBAED03543A0}" srcOrd="0" destOrd="0" presId="urn:microsoft.com/office/officeart/2018/5/layout/IconCircleLabelList"/>
    <dgm:cxn modelId="{123CFD52-9E70-4621-8442-25E7D43BB15D}" type="presParOf" srcId="{D83258B2-AECA-4DEE-A785-DA641A0A0900}" destId="{A97BA47B-5BC3-4BD1-AB6E-79735029708D}" srcOrd="1" destOrd="0" presId="urn:microsoft.com/office/officeart/2018/5/layout/IconCircleLabelList"/>
    <dgm:cxn modelId="{A439BC12-409C-4E58-9C0B-0E0320947CD1}" type="presParOf" srcId="{D83258B2-AECA-4DEE-A785-DA641A0A0900}" destId="{5ED1E4E5-F63A-4D66-81FD-7E3C0197DB36}" srcOrd="2" destOrd="0" presId="urn:microsoft.com/office/officeart/2018/5/layout/IconCircleLabelList"/>
    <dgm:cxn modelId="{47C5F7D5-8F04-46CF-AC41-7097ADDE8654}" type="presParOf" srcId="{D83258B2-AECA-4DEE-A785-DA641A0A0900}" destId="{80034EE8-5CB2-4D3F-B630-976389696D9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2A8DFD0-88EB-4876-A46E-CE933333947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94604FDE-B4D8-44CF-9BB4-95533EBDED9C}">
      <dgm:prSet/>
      <dgm:spPr/>
      <dgm:t>
        <a:bodyPr/>
        <a:lstStyle/>
        <a:p>
          <a:pPr>
            <a:defRPr cap="all"/>
          </a:pPr>
          <a:r>
            <a:rPr lang="en-US"/>
            <a:t>Knowledge</a:t>
          </a:r>
        </a:p>
      </dgm:t>
    </dgm:pt>
    <dgm:pt modelId="{9F98FA06-71BA-4E8E-A819-E87E5451A9B3}" type="parTrans" cxnId="{10EFA833-D284-4133-9AFA-4A7A867FC638}">
      <dgm:prSet/>
      <dgm:spPr/>
      <dgm:t>
        <a:bodyPr/>
        <a:lstStyle/>
        <a:p>
          <a:endParaRPr lang="en-US"/>
        </a:p>
      </dgm:t>
    </dgm:pt>
    <dgm:pt modelId="{5CA56AD3-8236-4403-BDB6-0C6A2D7E267F}" type="sibTrans" cxnId="{10EFA833-D284-4133-9AFA-4A7A867FC638}">
      <dgm:prSet/>
      <dgm:spPr/>
      <dgm:t>
        <a:bodyPr/>
        <a:lstStyle/>
        <a:p>
          <a:endParaRPr lang="en-US"/>
        </a:p>
      </dgm:t>
    </dgm:pt>
    <dgm:pt modelId="{682546BE-3B51-4748-B529-BBA23D019776}">
      <dgm:prSet/>
      <dgm:spPr/>
      <dgm:t>
        <a:bodyPr/>
        <a:lstStyle/>
        <a:p>
          <a:pPr>
            <a:defRPr cap="all"/>
          </a:pPr>
          <a:r>
            <a:rPr lang="en-US"/>
            <a:t>Anticipation</a:t>
          </a:r>
        </a:p>
      </dgm:t>
    </dgm:pt>
    <dgm:pt modelId="{CB06CFF6-248E-401E-9261-979AEBF6C890}" type="parTrans" cxnId="{05D294CD-1963-434C-87D1-BF5647AC5067}">
      <dgm:prSet/>
      <dgm:spPr/>
      <dgm:t>
        <a:bodyPr/>
        <a:lstStyle/>
        <a:p>
          <a:endParaRPr lang="en-US"/>
        </a:p>
      </dgm:t>
    </dgm:pt>
    <dgm:pt modelId="{70F3CB1C-C053-4506-964F-03F72286BD17}" type="sibTrans" cxnId="{05D294CD-1963-434C-87D1-BF5647AC5067}">
      <dgm:prSet/>
      <dgm:spPr/>
      <dgm:t>
        <a:bodyPr/>
        <a:lstStyle/>
        <a:p>
          <a:endParaRPr lang="en-US"/>
        </a:p>
      </dgm:t>
    </dgm:pt>
    <dgm:pt modelId="{BCB495F0-3FD8-4A6B-A8AA-739E06EAA846}">
      <dgm:prSet/>
      <dgm:spPr/>
      <dgm:t>
        <a:bodyPr/>
        <a:lstStyle/>
        <a:p>
          <a:pPr>
            <a:defRPr cap="all"/>
          </a:pPr>
          <a:r>
            <a:rPr lang="en-US"/>
            <a:t>Awareness</a:t>
          </a:r>
        </a:p>
      </dgm:t>
    </dgm:pt>
    <dgm:pt modelId="{CBCECC90-4494-4C21-A369-B02032FC5D2B}" type="parTrans" cxnId="{9713DBBA-F658-4A67-AA27-C4AD628ED209}">
      <dgm:prSet/>
      <dgm:spPr/>
      <dgm:t>
        <a:bodyPr/>
        <a:lstStyle/>
        <a:p>
          <a:endParaRPr lang="en-US"/>
        </a:p>
      </dgm:t>
    </dgm:pt>
    <dgm:pt modelId="{FE9D9E5A-7BD0-4C24-A204-42CEDDE4251E}" type="sibTrans" cxnId="{9713DBBA-F658-4A67-AA27-C4AD628ED209}">
      <dgm:prSet/>
      <dgm:spPr/>
      <dgm:t>
        <a:bodyPr/>
        <a:lstStyle/>
        <a:p>
          <a:endParaRPr lang="en-US"/>
        </a:p>
      </dgm:t>
    </dgm:pt>
    <dgm:pt modelId="{69E83CE3-149F-4324-9C52-2D0228498485}">
      <dgm:prSet/>
      <dgm:spPr/>
      <dgm:t>
        <a:bodyPr/>
        <a:lstStyle/>
        <a:p>
          <a:pPr>
            <a:defRPr cap="all"/>
          </a:pPr>
          <a:r>
            <a:rPr lang="en-US"/>
            <a:t>Speed of Play</a:t>
          </a:r>
        </a:p>
      </dgm:t>
    </dgm:pt>
    <dgm:pt modelId="{063FE791-30DB-4A97-BB37-879BB62430C8}" type="parTrans" cxnId="{EEE8AC6B-8E07-4BD6-842C-3205F5F04656}">
      <dgm:prSet/>
      <dgm:spPr/>
      <dgm:t>
        <a:bodyPr/>
        <a:lstStyle/>
        <a:p>
          <a:endParaRPr lang="en-US"/>
        </a:p>
      </dgm:t>
    </dgm:pt>
    <dgm:pt modelId="{069EF05A-D0C5-4450-9BD6-2E96F9F81F27}" type="sibTrans" cxnId="{EEE8AC6B-8E07-4BD6-842C-3205F5F04656}">
      <dgm:prSet/>
      <dgm:spPr/>
      <dgm:t>
        <a:bodyPr/>
        <a:lstStyle/>
        <a:p>
          <a:endParaRPr lang="en-US"/>
        </a:p>
      </dgm:t>
    </dgm:pt>
    <dgm:pt modelId="{4C13A9BC-9089-4C17-B031-D8FD98E650FB}">
      <dgm:prSet/>
      <dgm:spPr/>
      <dgm:t>
        <a:bodyPr/>
        <a:lstStyle/>
        <a:p>
          <a:pPr>
            <a:defRPr cap="all"/>
          </a:pPr>
          <a:r>
            <a:rPr lang="en-US"/>
            <a:t>Transitioning</a:t>
          </a:r>
        </a:p>
      </dgm:t>
    </dgm:pt>
    <dgm:pt modelId="{9D39818F-7D24-40B8-920F-F7FF17D33D37}" type="parTrans" cxnId="{11C744E8-BEFE-44E8-855A-5834921618A4}">
      <dgm:prSet/>
      <dgm:spPr/>
      <dgm:t>
        <a:bodyPr/>
        <a:lstStyle/>
        <a:p>
          <a:endParaRPr lang="en-US"/>
        </a:p>
      </dgm:t>
    </dgm:pt>
    <dgm:pt modelId="{9C97D6AD-F7C6-46A4-A11E-143DEF0CA4DB}" type="sibTrans" cxnId="{11C744E8-BEFE-44E8-855A-5834921618A4}">
      <dgm:prSet/>
      <dgm:spPr/>
      <dgm:t>
        <a:bodyPr/>
        <a:lstStyle/>
        <a:p>
          <a:endParaRPr lang="en-US"/>
        </a:p>
      </dgm:t>
    </dgm:pt>
    <dgm:pt modelId="{C11B5311-22FF-435A-9179-C98D504E7990}">
      <dgm:prSet/>
      <dgm:spPr/>
      <dgm:t>
        <a:bodyPr/>
        <a:lstStyle/>
        <a:p>
          <a:pPr>
            <a:defRPr cap="all"/>
          </a:pPr>
          <a:r>
            <a:rPr lang="en-US"/>
            <a:t>Attacking</a:t>
          </a:r>
        </a:p>
      </dgm:t>
    </dgm:pt>
    <dgm:pt modelId="{36286F9E-BBE2-4791-B376-03A52D1C9EF9}" type="parTrans" cxnId="{04D3274A-EAC4-4289-BDA0-0DF72BB209FF}">
      <dgm:prSet/>
      <dgm:spPr/>
      <dgm:t>
        <a:bodyPr/>
        <a:lstStyle/>
        <a:p>
          <a:endParaRPr lang="en-US"/>
        </a:p>
      </dgm:t>
    </dgm:pt>
    <dgm:pt modelId="{287831E1-A544-4CD1-BBE5-517555A93B3C}" type="sibTrans" cxnId="{04D3274A-EAC4-4289-BDA0-0DF72BB209FF}">
      <dgm:prSet/>
      <dgm:spPr/>
      <dgm:t>
        <a:bodyPr/>
        <a:lstStyle/>
        <a:p>
          <a:endParaRPr lang="en-US"/>
        </a:p>
      </dgm:t>
    </dgm:pt>
    <dgm:pt modelId="{12657A8D-731C-4E0E-B8C8-CD873A6DD99E}">
      <dgm:prSet/>
      <dgm:spPr/>
      <dgm:t>
        <a:bodyPr/>
        <a:lstStyle/>
        <a:p>
          <a:pPr>
            <a:defRPr cap="all"/>
          </a:pPr>
          <a:r>
            <a:rPr lang="en-US"/>
            <a:t>Defending</a:t>
          </a:r>
        </a:p>
      </dgm:t>
    </dgm:pt>
    <dgm:pt modelId="{AF166D38-995C-432B-B45E-2E53AFED27B8}" type="parTrans" cxnId="{A66C9E1B-D87F-4C56-A9DF-B425FDB16CDC}">
      <dgm:prSet/>
      <dgm:spPr/>
      <dgm:t>
        <a:bodyPr/>
        <a:lstStyle/>
        <a:p>
          <a:endParaRPr lang="en-US"/>
        </a:p>
      </dgm:t>
    </dgm:pt>
    <dgm:pt modelId="{51DDF42F-45F8-451B-ACC3-356428734F21}" type="sibTrans" cxnId="{A66C9E1B-D87F-4C56-A9DF-B425FDB16CDC}">
      <dgm:prSet/>
      <dgm:spPr/>
      <dgm:t>
        <a:bodyPr/>
        <a:lstStyle/>
        <a:p>
          <a:endParaRPr lang="en-US"/>
        </a:p>
      </dgm:t>
    </dgm:pt>
    <dgm:pt modelId="{E81D8970-5FC9-4126-BEAF-CC660406D9E7}">
      <dgm:prSet/>
      <dgm:spPr/>
      <dgm:t>
        <a:bodyPr/>
        <a:lstStyle/>
        <a:p>
          <a:pPr>
            <a:defRPr cap="all"/>
          </a:pPr>
          <a:r>
            <a:rPr lang="en-US"/>
            <a:t>Positioning </a:t>
          </a:r>
        </a:p>
      </dgm:t>
    </dgm:pt>
    <dgm:pt modelId="{0D049471-FB9E-4676-96E7-4DB86DDF37BC}" type="parTrans" cxnId="{E694F588-0C2D-4B1B-AF26-DD397AA7A556}">
      <dgm:prSet/>
      <dgm:spPr/>
      <dgm:t>
        <a:bodyPr/>
        <a:lstStyle/>
        <a:p>
          <a:endParaRPr lang="en-US"/>
        </a:p>
      </dgm:t>
    </dgm:pt>
    <dgm:pt modelId="{E8B4A7CE-54CA-45D1-9337-FEEE086730B7}" type="sibTrans" cxnId="{E694F588-0C2D-4B1B-AF26-DD397AA7A556}">
      <dgm:prSet/>
      <dgm:spPr/>
      <dgm:t>
        <a:bodyPr/>
        <a:lstStyle/>
        <a:p>
          <a:endParaRPr lang="en-US"/>
        </a:p>
      </dgm:t>
    </dgm:pt>
    <dgm:pt modelId="{5CD09F67-DD02-4606-B823-C9B8CB8414E6}" type="pres">
      <dgm:prSet presAssocID="{32A8DFD0-88EB-4876-A46E-CE933333947B}" presName="root" presStyleCnt="0">
        <dgm:presLayoutVars>
          <dgm:dir/>
          <dgm:resizeHandles val="exact"/>
        </dgm:presLayoutVars>
      </dgm:prSet>
      <dgm:spPr/>
    </dgm:pt>
    <dgm:pt modelId="{1ADA9644-37CE-4A2B-91E7-9B10676B898C}" type="pres">
      <dgm:prSet presAssocID="{94604FDE-B4D8-44CF-9BB4-95533EBDED9C}" presName="compNode" presStyleCnt="0"/>
      <dgm:spPr/>
    </dgm:pt>
    <dgm:pt modelId="{E7DE4EBD-CCEE-43DD-917A-43A0F6479FCC}" type="pres">
      <dgm:prSet presAssocID="{94604FDE-B4D8-44CF-9BB4-95533EBDED9C}" presName="iconBgRect" presStyleLbl="bgShp" presStyleIdx="0" presStyleCnt="8"/>
      <dgm:spPr/>
    </dgm:pt>
    <dgm:pt modelId="{76DBFCDF-7198-45F2-BEF7-FB04D7923B73}" type="pres">
      <dgm:prSet presAssocID="{94604FDE-B4D8-44CF-9BB4-95533EBDED9C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A6DF33F-E913-45E1-A6E0-275A04476163}" type="pres">
      <dgm:prSet presAssocID="{94604FDE-B4D8-44CF-9BB4-95533EBDED9C}" presName="spaceRect" presStyleCnt="0"/>
      <dgm:spPr/>
    </dgm:pt>
    <dgm:pt modelId="{E1521622-9C81-4D10-BED2-B2BB52A2FA58}" type="pres">
      <dgm:prSet presAssocID="{94604FDE-B4D8-44CF-9BB4-95533EBDED9C}" presName="textRect" presStyleLbl="revTx" presStyleIdx="0" presStyleCnt="8">
        <dgm:presLayoutVars>
          <dgm:chMax val="1"/>
          <dgm:chPref val="1"/>
        </dgm:presLayoutVars>
      </dgm:prSet>
      <dgm:spPr/>
    </dgm:pt>
    <dgm:pt modelId="{2AE16AA9-4F48-4676-9BCD-A3CF1028FFBE}" type="pres">
      <dgm:prSet presAssocID="{5CA56AD3-8236-4403-BDB6-0C6A2D7E267F}" presName="sibTrans" presStyleCnt="0"/>
      <dgm:spPr/>
    </dgm:pt>
    <dgm:pt modelId="{E2E68C43-C766-4380-9A47-8FAC1A4935F1}" type="pres">
      <dgm:prSet presAssocID="{682546BE-3B51-4748-B529-BBA23D019776}" presName="compNode" presStyleCnt="0"/>
      <dgm:spPr/>
    </dgm:pt>
    <dgm:pt modelId="{B31346EF-09DC-4ECB-A56E-BF70DA158F49}" type="pres">
      <dgm:prSet presAssocID="{682546BE-3B51-4748-B529-BBA23D019776}" presName="iconBgRect" presStyleLbl="bgShp" presStyleIdx="1" presStyleCnt="8"/>
      <dgm:spPr/>
    </dgm:pt>
    <dgm:pt modelId="{DD93F87A-346C-4493-AE5D-139DF6A55AF4}" type="pres">
      <dgm:prSet presAssocID="{682546BE-3B51-4748-B529-BBA23D019776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A2A3222-F08C-492C-9D26-188280CE4030}" type="pres">
      <dgm:prSet presAssocID="{682546BE-3B51-4748-B529-BBA23D019776}" presName="spaceRect" presStyleCnt="0"/>
      <dgm:spPr/>
    </dgm:pt>
    <dgm:pt modelId="{AA415166-854E-4B8B-B89B-F3B6DA9B5798}" type="pres">
      <dgm:prSet presAssocID="{682546BE-3B51-4748-B529-BBA23D019776}" presName="textRect" presStyleLbl="revTx" presStyleIdx="1" presStyleCnt="8">
        <dgm:presLayoutVars>
          <dgm:chMax val="1"/>
          <dgm:chPref val="1"/>
        </dgm:presLayoutVars>
      </dgm:prSet>
      <dgm:spPr/>
    </dgm:pt>
    <dgm:pt modelId="{F6357AEB-44E5-47F7-8614-F4774F388A48}" type="pres">
      <dgm:prSet presAssocID="{70F3CB1C-C053-4506-964F-03F72286BD17}" presName="sibTrans" presStyleCnt="0"/>
      <dgm:spPr/>
    </dgm:pt>
    <dgm:pt modelId="{735070B8-13D5-4BBE-B744-5A166466984B}" type="pres">
      <dgm:prSet presAssocID="{BCB495F0-3FD8-4A6B-A8AA-739E06EAA846}" presName="compNode" presStyleCnt="0"/>
      <dgm:spPr/>
    </dgm:pt>
    <dgm:pt modelId="{495BE1FA-2FD0-4673-9321-6B80FF4B6EC2}" type="pres">
      <dgm:prSet presAssocID="{BCB495F0-3FD8-4A6B-A8AA-739E06EAA846}" presName="iconBgRect" presStyleLbl="bgShp" presStyleIdx="2" presStyleCnt="8"/>
      <dgm:spPr/>
    </dgm:pt>
    <dgm:pt modelId="{4AC215EC-408B-4DD1-9297-7C6D9A445ACF}" type="pres">
      <dgm:prSet presAssocID="{BCB495F0-3FD8-4A6B-A8AA-739E06EAA846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house scene"/>
        </a:ext>
      </dgm:extLst>
    </dgm:pt>
    <dgm:pt modelId="{9E8F4629-98FD-4C0F-B842-67569EA5545F}" type="pres">
      <dgm:prSet presAssocID="{BCB495F0-3FD8-4A6B-A8AA-739E06EAA846}" presName="spaceRect" presStyleCnt="0"/>
      <dgm:spPr/>
    </dgm:pt>
    <dgm:pt modelId="{FABA6BBE-3B9F-44C1-BDBE-2713FDCB7FE7}" type="pres">
      <dgm:prSet presAssocID="{BCB495F0-3FD8-4A6B-A8AA-739E06EAA846}" presName="textRect" presStyleLbl="revTx" presStyleIdx="2" presStyleCnt="8">
        <dgm:presLayoutVars>
          <dgm:chMax val="1"/>
          <dgm:chPref val="1"/>
        </dgm:presLayoutVars>
      </dgm:prSet>
      <dgm:spPr/>
    </dgm:pt>
    <dgm:pt modelId="{07CF8CAE-6213-486D-B3B2-A8053BA62AFF}" type="pres">
      <dgm:prSet presAssocID="{FE9D9E5A-7BD0-4C24-A204-42CEDDE4251E}" presName="sibTrans" presStyleCnt="0"/>
      <dgm:spPr/>
    </dgm:pt>
    <dgm:pt modelId="{D4221CD1-6FFC-4F5E-9680-862F8656CB1F}" type="pres">
      <dgm:prSet presAssocID="{69E83CE3-149F-4324-9C52-2D0228498485}" presName="compNode" presStyleCnt="0"/>
      <dgm:spPr/>
    </dgm:pt>
    <dgm:pt modelId="{6FE5A776-6672-4ECF-8EE6-BC01E811320A}" type="pres">
      <dgm:prSet presAssocID="{69E83CE3-149F-4324-9C52-2D0228498485}" presName="iconBgRect" presStyleLbl="bgShp" presStyleIdx="3" presStyleCnt="8"/>
      <dgm:spPr/>
    </dgm:pt>
    <dgm:pt modelId="{2E1AE5E5-B340-488E-A75F-8F3463A12ACF}" type="pres">
      <dgm:prSet presAssocID="{69E83CE3-149F-4324-9C52-2D0228498485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 Player"/>
        </a:ext>
      </dgm:extLst>
    </dgm:pt>
    <dgm:pt modelId="{3ACDE3F2-8240-4553-8EE2-193A0E149B13}" type="pres">
      <dgm:prSet presAssocID="{69E83CE3-149F-4324-9C52-2D0228498485}" presName="spaceRect" presStyleCnt="0"/>
      <dgm:spPr/>
    </dgm:pt>
    <dgm:pt modelId="{9F6B2128-0CB2-468C-8533-D53B5A3F912B}" type="pres">
      <dgm:prSet presAssocID="{69E83CE3-149F-4324-9C52-2D0228498485}" presName="textRect" presStyleLbl="revTx" presStyleIdx="3" presStyleCnt="8">
        <dgm:presLayoutVars>
          <dgm:chMax val="1"/>
          <dgm:chPref val="1"/>
        </dgm:presLayoutVars>
      </dgm:prSet>
      <dgm:spPr/>
    </dgm:pt>
    <dgm:pt modelId="{1BC2F172-6A60-4515-BA37-A05824FEB17F}" type="pres">
      <dgm:prSet presAssocID="{069EF05A-D0C5-4450-9BD6-2E96F9F81F27}" presName="sibTrans" presStyleCnt="0"/>
      <dgm:spPr/>
    </dgm:pt>
    <dgm:pt modelId="{7662E630-AB3A-40EC-A5E2-A006BFFB8A03}" type="pres">
      <dgm:prSet presAssocID="{4C13A9BC-9089-4C17-B031-D8FD98E650FB}" presName="compNode" presStyleCnt="0"/>
      <dgm:spPr/>
    </dgm:pt>
    <dgm:pt modelId="{1EEA90CA-7429-4DA2-846C-C33D7444C97E}" type="pres">
      <dgm:prSet presAssocID="{4C13A9BC-9089-4C17-B031-D8FD98E650FB}" presName="iconBgRect" presStyleLbl="bgShp" presStyleIdx="4" presStyleCnt="8"/>
      <dgm:spPr/>
    </dgm:pt>
    <dgm:pt modelId="{2D31F41D-B397-4B6C-A9E7-35EA2F30A973}" type="pres">
      <dgm:prSet presAssocID="{4C13A9BC-9089-4C17-B031-D8FD98E650FB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0E25140-6AB7-4794-A3FC-6113E48B4E66}" type="pres">
      <dgm:prSet presAssocID="{4C13A9BC-9089-4C17-B031-D8FD98E650FB}" presName="spaceRect" presStyleCnt="0"/>
      <dgm:spPr/>
    </dgm:pt>
    <dgm:pt modelId="{25E5755F-05B5-4DBF-91AC-CB6D9A3E844D}" type="pres">
      <dgm:prSet presAssocID="{4C13A9BC-9089-4C17-B031-D8FD98E650FB}" presName="textRect" presStyleLbl="revTx" presStyleIdx="4" presStyleCnt="8">
        <dgm:presLayoutVars>
          <dgm:chMax val="1"/>
          <dgm:chPref val="1"/>
        </dgm:presLayoutVars>
      </dgm:prSet>
      <dgm:spPr/>
    </dgm:pt>
    <dgm:pt modelId="{A3D5E2DA-8CDA-4BF4-97C2-A928BFF75351}" type="pres">
      <dgm:prSet presAssocID="{9C97D6AD-F7C6-46A4-A11E-143DEF0CA4DB}" presName="sibTrans" presStyleCnt="0"/>
      <dgm:spPr/>
    </dgm:pt>
    <dgm:pt modelId="{2311F373-1340-4494-B880-CEBC88BDD4D8}" type="pres">
      <dgm:prSet presAssocID="{C11B5311-22FF-435A-9179-C98D504E7990}" presName="compNode" presStyleCnt="0"/>
      <dgm:spPr/>
    </dgm:pt>
    <dgm:pt modelId="{A5DB1903-3F51-4004-B9C0-69ADCDBC93C8}" type="pres">
      <dgm:prSet presAssocID="{C11B5311-22FF-435A-9179-C98D504E7990}" presName="iconBgRect" presStyleLbl="bgShp" presStyleIdx="5" presStyleCnt="8"/>
      <dgm:spPr/>
    </dgm:pt>
    <dgm:pt modelId="{23C74B82-DA6E-47A0-A570-29EBEE1131A6}" type="pres">
      <dgm:prSet presAssocID="{C11B5311-22FF-435A-9179-C98D504E7990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"/>
        </a:ext>
      </dgm:extLst>
    </dgm:pt>
    <dgm:pt modelId="{14B92581-1C3B-4F03-8331-B9B5DC024755}" type="pres">
      <dgm:prSet presAssocID="{C11B5311-22FF-435A-9179-C98D504E7990}" presName="spaceRect" presStyleCnt="0"/>
      <dgm:spPr/>
    </dgm:pt>
    <dgm:pt modelId="{439BB6C0-8472-4247-B910-D0641612982A}" type="pres">
      <dgm:prSet presAssocID="{C11B5311-22FF-435A-9179-C98D504E7990}" presName="textRect" presStyleLbl="revTx" presStyleIdx="5" presStyleCnt="8">
        <dgm:presLayoutVars>
          <dgm:chMax val="1"/>
          <dgm:chPref val="1"/>
        </dgm:presLayoutVars>
      </dgm:prSet>
      <dgm:spPr/>
    </dgm:pt>
    <dgm:pt modelId="{0E846770-C47A-4BD2-8143-247A8E428B89}" type="pres">
      <dgm:prSet presAssocID="{287831E1-A544-4CD1-BBE5-517555A93B3C}" presName="sibTrans" presStyleCnt="0"/>
      <dgm:spPr/>
    </dgm:pt>
    <dgm:pt modelId="{68DB1665-B883-4514-9430-5C48BF5CA3E9}" type="pres">
      <dgm:prSet presAssocID="{12657A8D-731C-4E0E-B8C8-CD873A6DD99E}" presName="compNode" presStyleCnt="0"/>
      <dgm:spPr/>
    </dgm:pt>
    <dgm:pt modelId="{50645168-77F8-4EDB-BEC2-5E5D601BAAE1}" type="pres">
      <dgm:prSet presAssocID="{12657A8D-731C-4E0E-B8C8-CD873A6DD99E}" presName="iconBgRect" presStyleLbl="bgShp" presStyleIdx="6" presStyleCnt="8"/>
      <dgm:spPr/>
    </dgm:pt>
    <dgm:pt modelId="{1AFC698E-3532-4F22-90DE-4F42972012C6}" type="pres">
      <dgm:prSet presAssocID="{12657A8D-731C-4E0E-B8C8-CD873A6DD99E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6DAD63B-8D00-4F35-86CE-C81E0B49641D}" type="pres">
      <dgm:prSet presAssocID="{12657A8D-731C-4E0E-B8C8-CD873A6DD99E}" presName="spaceRect" presStyleCnt="0"/>
      <dgm:spPr/>
    </dgm:pt>
    <dgm:pt modelId="{D3968857-1EF4-4767-B7E4-5DD34BCADB87}" type="pres">
      <dgm:prSet presAssocID="{12657A8D-731C-4E0E-B8C8-CD873A6DD99E}" presName="textRect" presStyleLbl="revTx" presStyleIdx="6" presStyleCnt="8">
        <dgm:presLayoutVars>
          <dgm:chMax val="1"/>
          <dgm:chPref val="1"/>
        </dgm:presLayoutVars>
      </dgm:prSet>
      <dgm:spPr/>
    </dgm:pt>
    <dgm:pt modelId="{0449C8E4-F3EF-44AE-A850-6F560024884D}" type="pres">
      <dgm:prSet presAssocID="{51DDF42F-45F8-451B-ACC3-356428734F21}" presName="sibTrans" presStyleCnt="0"/>
      <dgm:spPr/>
    </dgm:pt>
    <dgm:pt modelId="{07FF41A1-B22F-49BF-9D14-C36C75844ACA}" type="pres">
      <dgm:prSet presAssocID="{E81D8970-5FC9-4126-BEAF-CC660406D9E7}" presName="compNode" presStyleCnt="0"/>
      <dgm:spPr/>
    </dgm:pt>
    <dgm:pt modelId="{7034772C-52A2-405B-BDBF-622A451EE33A}" type="pres">
      <dgm:prSet presAssocID="{E81D8970-5FC9-4126-BEAF-CC660406D9E7}" presName="iconBgRect" presStyleLbl="bgShp" presStyleIdx="7" presStyleCnt="8"/>
      <dgm:spPr/>
    </dgm:pt>
    <dgm:pt modelId="{2CA605AF-CE9E-4D0A-AD17-6BD13A187F2F}" type="pres">
      <dgm:prSet presAssocID="{E81D8970-5FC9-4126-BEAF-CC660406D9E7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A0133B18-0D83-413D-91A3-06A678681F23}" type="pres">
      <dgm:prSet presAssocID="{E81D8970-5FC9-4126-BEAF-CC660406D9E7}" presName="spaceRect" presStyleCnt="0"/>
      <dgm:spPr/>
    </dgm:pt>
    <dgm:pt modelId="{D73B99DE-CB7B-4FEE-8BAF-0E7474B4304E}" type="pres">
      <dgm:prSet presAssocID="{E81D8970-5FC9-4126-BEAF-CC660406D9E7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5135E20F-7D63-4757-8230-912F45899C23}" type="presOf" srcId="{94604FDE-B4D8-44CF-9BB4-95533EBDED9C}" destId="{E1521622-9C81-4D10-BED2-B2BB52A2FA58}" srcOrd="0" destOrd="0" presId="urn:microsoft.com/office/officeart/2018/5/layout/IconCircleLabelList"/>
    <dgm:cxn modelId="{A66C9E1B-D87F-4C56-A9DF-B425FDB16CDC}" srcId="{32A8DFD0-88EB-4876-A46E-CE933333947B}" destId="{12657A8D-731C-4E0E-B8C8-CD873A6DD99E}" srcOrd="6" destOrd="0" parTransId="{AF166D38-995C-432B-B45E-2E53AFED27B8}" sibTransId="{51DDF42F-45F8-451B-ACC3-356428734F21}"/>
    <dgm:cxn modelId="{8111BB1F-3C67-416D-97CB-5DA0A4B4A3C8}" type="presOf" srcId="{32A8DFD0-88EB-4876-A46E-CE933333947B}" destId="{5CD09F67-DD02-4606-B823-C9B8CB8414E6}" srcOrd="0" destOrd="0" presId="urn:microsoft.com/office/officeart/2018/5/layout/IconCircleLabelList"/>
    <dgm:cxn modelId="{7A8FD924-D8A3-411C-B1D8-D7D6AA26E960}" type="presOf" srcId="{C11B5311-22FF-435A-9179-C98D504E7990}" destId="{439BB6C0-8472-4247-B910-D0641612982A}" srcOrd="0" destOrd="0" presId="urn:microsoft.com/office/officeart/2018/5/layout/IconCircleLabelList"/>
    <dgm:cxn modelId="{996BC02E-6ACA-41C0-8FDD-96A77FB4E4CA}" type="presOf" srcId="{E81D8970-5FC9-4126-BEAF-CC660406D9E7}" destId="{D73B99DE-CB7B-4FEE-8BAF-0E7474B4304E}" srcOrd="0" destOrd="0" presId="urn:microsoft.com/office/officeart/2018/5/layout/IconCircleLabelList"/>
    <dgm:cxn modelId="{10EFA833-D284-4133-9AFA-4A7A867FC638}" srcId="{32A8DFD0-88EB-4876-A46E-CE933333947B}" destId="{94604FDE-B4D8-44CF-9BB4-95533EBDED9C}" srcOrd="0" destOrd="0" parTransId="{9F98FA06-71BA-4E8E-A819-E87E5451A9B3}" sibTransId="{5CA56AD3-8236-4403-BDB6-0C6A2D7E267F}"/>
    <dgm:cxn modelId="{E7C66339-E2E5-4299-A194-62C9A6871239}" type="presOf" srcId="{4C13A9BC-9089-4C17-B031-D8FD98E650FB}" destId="{25E5755F-05B5-4DBF-91AC-CB6D9A3E844D}" srcOrd="0" destOrd="0" presId="urn:microsoft.com/office/officeart/2018/5/layout/IconCircleLabelList"/>
    <dgm:cxn modelId="{1CA0875F-74FD-4C69-AD61-9FFBC2B83FCC}" type="presOf" srcId="{BCB495F0-3FD8-4A6B-A8AA-739E06EAA846}" destId="{FABA6BBE-3B9F-44C1-BDBE-2713FDCB7FE7}" srcOrd="0" destOrd="0" presId="urn:microsoft.com/office/officeart/2018/5/layout/IconCircleLabelList"/>
    <dgm:cxn modelId="{04D3274A-EAC4-4289-BDA0-0DF72BB209FF}" srcId="{32A8DFD0-88EB-4876-A46E-CE933333947B}" destId="{C11B5311-22FF-435A-9179-C98D504E7990}" srcOrd="5" destOrd="0" parTransId="{36286F9E-BBE2-4791-B376-03A52D1C9EF9}" sibTransId="{287831E1-A544-4CD1-BBE5-517555A93B3C}"/>
    <dgm:cxn modelId="{EEE8AC6B-8E07-4BD6-842C-3205F5F04656}" srcId="{32A8DFD0-88EB-4876-A46E-CE933333947B}" destId="{69E83CE3-149F-4324-9C52-2D0228498485}" srcOrd="3" destOrd="0" parTransId="{063FE791-30DB-4A97-BB37-879BB62430C8}" sibTransId="{069EF05A-D0C5-4450-9BD6-2E96F9F81F27}"/>
    <dgm:cxn modelId="{E694F588-0C2D-4B1B-AF26-DD397AA7A556}" srcId="{32A8DFD0-88EB-4876-A46E-CE933333947B}" destId="{E81D8970-5FC9-4126-BEAF-CC660406D9E7}" srcOrd="7" destOrd="0" parTransId="{0D049471-FB9E-4676-96E7-4DB86DDF37BC}" sibTransId="{E8B4A7CE-54CA-45D1-9337-FEEE086730B7}"/>
    <dgm:cxn modelId="{A48BE98C-BD90-4453-A7A1-1A7FA1236B30}" type="presOf" srcId="{682546BE-3B51-4748-B529-BBA23D019776}" destId="{AA415166-854E-4B8B-B89B-F3B6DA9B5798}" srcOrd="0" destOrd="0" presId="urn:microsoft.com/office/officeart/2018/5/layout/IconCircleLabelList"/>
    <dgm:cxn modelId="{9713DBBA-F658-4A67-AA27-C4AD628ED209}" srcId="{32A8DFD0-88EB-4876-A46E-CE933333947B}" destId="{BCB495F0-3FD8-4A6B-A8AA-739E06EAA846}" srcOrd="2" destOrd="0" parTransId="{CBCECC90-4494-4C21-A369-B02032FC5D2B}" sibTransId="{FE9D9E5A-7BD0-4C24-A204-42CEDDE4251E}"/>
    <dgm:cxn modelId="{8FCB66BB-64CE-4183-8A6A-4427924FCDE8}" type="presOf" srcId="{12657A8D-731C-4E0E-B8C8-CD873A6DD99E}" destId="{D3968857-1EF4-4767-B7E4-5DD34BCADB87}" srcOrd="0" destOrd="0" presId="urn:microsoft.com/office/officeart/2018/5/layout/IconCircleLabelList"/>
    <dgm:cxn modelId="{05D294CD-1963-434C-87D1-BF5647AC5067}" srcId="{32A8DFD0-88EB-4876-A46E-CE933333947B}" destId="{682546BE-3B51-4748-B529-BBA23D019776}" srcOrd="1" destOrd="0" parTransId="{CB06CFF6-248E-401E-9261-979AEBF6C890}" sibTransId="{70F3CB1C-C053-4506-964F-03F72286BD17}"/>
    <dgm:cxn modelId="{11C744E8-BEFE-44E8-855A-5834921618A4}" srcId="{32A8DFD0-88EB-4876-A46E-CE933333947B}" destId="{4C13A9BC-9089-4C17-B031-D8FD98E650FB}" srcOrd="4" destOrd="0" parTransId="{9D39818F-7D24-40B8-920F-F7FF17D33D37}" sibTransId="{9C97D6AD-F7C6-46A4-A11E-143DEF0CA4DB}"/>
    <dgm:cxn modelId="{C21296F0-1300-436F-85D6-5E9BF295CDD2}" type="presOf" srcId="{69E83CE3-149F-4324-9C52-2D0228498485}" destId="{9F6B2128-0CB2-468C-8533-D53B5A3F912B}" srcOrd="0" destOrd="0" presId="urn:microsoft.com/office/officeart/2018/5/layout/IconCircleLabelList"/>
    <dgm:cxn modelId="{65B6F7F4-F689-4CEB-9103-E03FFD8B6D9A}" type="presParOf" srcId="{5CD09F67-DD02-4606-B823-C9B8CB8414E6}" destId="{1ADA9644-37CE-4A2B-91E7-9B10676B898C}" srcOrd="0" destOrd="0" presId="urn:microsoft.com/office/officeart/2018/5/layout/IconCircleLabelList"/>
    <dgm:cxn modelId="{9E9ACD76-189A-4314-852E-52751BF87E77}" type="presParOf" srcId="{1ADA9644-37CE-4A2B-91E7-9B10676B898C}" destId="{E7DE4EBD-CCEE-43DD-917A-43A0F6479FCC}" srcOrd="0" destOrd="0" presId="urn:microsoft.com/office/officeart/2018/5/layout/IconCircleLabelList"/>
    <dgm:cxn modelId="{EADF4FBB-A318-40F3-A1FB-8BEE78D68286}" type="presParOf" srcId="{1ADA9644-37CE-4A2B-91E7-9B10676B898C}" destId="{76DBFCDF-7198-45F2-BEF7-FB04D7923B73}" srcOrd="1" destOrd="0" presId="urn:microsoft.com/office/officeart/2018/5/layout/IconCircleLabelList"/>
    <dgm:cxn modelId="{C4289B38-624C-4327-A010-4BD9E54C0702}" type="presParOf" srcId="{1ADA9644-37CE-4A2B-91E7-9B10676B898C}" destId="{3A6DF33F-E913-45E1-A6E0-275A04476163}" srcOrd="2" destOrd="0" presId="urn:microsoft.com/office/officeart/2018/5/layout/IconCircleLabelList"/>
    <dgm:cxn modelId="{14CB24B0-B7E9-4793-BE26-D24B2DA0175A}" type="presParOf" srcId="{1ADA9644-37CE-4A2B-91E7-9B10676B898C}" destId="{E1521622-9C81-4D10-BED2-B2BB52A2FA58}" srcOrd="3" destOrd="0" presId="urn:microsoft.com/office/officeart/2018/5/layout/IconCircleLabelList"/>
    <dgm:cxn modelId="{058AB87F-D877-4D06-8CC0-8BFEEF2E7ACF}" type="presParOf" srcId="{5CD09F67-DD02-4606-B823-C9B8CB8414E6}" destId="{2AE16AA9-4F48-4676-9BCD-A3CF1028FFBE}" srcOrd="1" destOrd="0" presId="urn:microsoft.com/office/officeart/2018/5/layout/IconCircleLabelList"/>
    <dgm:cxn modelId="{2569ECC4-BA0E-45D4-8695-15215D639FA9}" type="presParOf" srcId="{5CD09F67-DD02-4606-B823-C9B8CB8414E6}" destId="{E2E68C43-C766-4380-9A47-8FAC1A4935F1}" srcOrd="2" destOrd="0" presId="urn:microsoft.com/office/officeart/2018/5/layout/IconCircleLabelList"/>
    <dgm:cxn modelId="{4A8CD44A-0799-460F-B1C4-CB59E2C3D9C8}" type="presParOf" srcId="{E2E68C43-C766-4380-9A47-8FAC1A4935F1}" destId="{B31346EF-09DC-4ECB-A56E-BF70DA158F49}" srcOrd="0" destOrd="0" presId="urn:microsoft.com/office/officeart/2018/5/layout/IconCircleLabelList"/>
    <dgm:cxn modelId="{D122043F-4892-4B16-B189-69D4CBE39A88}" type="presParOf" srcId="{E2E68C43-C766-4380-9A47-8FAC1A4935F1}" destId="{DD93F87A-346C-4493-AE5D-139DF6A55AF4}" srcOrd="1" destOrd="0" presId="urn:microsoft.com/office/officeart/2018/5/layout/IconCircleLabelList"/>
    <dgm:cxn modelId="{5585392D-396E-421C-8AC6-77FB71674890}" type="presParOf" srcId="{E2E68C43-C766-4380-9A47-8FAC1A4935F1}" destId="{6A2A3222-F08C-492C-9D26-188280CE4030}" srcOrd="2" destOrd="0" presId="urn:microsoft.com/office/officeart/2018/5/layout/IconCircleLabelList"/>
    <dgm:cxn modelId="{C8B7DC0B-DE29-4C9A-805F-0BADF160DE5A}" type="presParOf" srcId="{E2E68C43-C766-4380-9A47-8FAC1A4935F1}" destId="{AA415166-854E-4B8B-B89B-F3B6DA9B5798}" srcOrd="3" destOrd="0" presId="urn:microsoft.com/office/officeart/2018/5/layout/IconCircleLabelList"/>
    <dgm:cxn modelId="{F4CEB0A7-750E-42D9-8117-2184F3E2C0BF}" type="presParOf" srcId="{5CD09F67-DD02-4606-B823-C9B8CB8414E6}" destId="{F6357AEB-44E5-47F7-8614-F4774F388A48}" srcOrd="3" destOrd="0" presId="urn:microsoft.com/office/officeart/2018/5/layout/IconCircleLabelList"/>
    <dgm:cxn modelId="{9E35CEA8-42B9-4C6A-81BA-FD55C966DC26}" type="presParOf" srcId="{5CD09F67-DD02-4606-B823-C9B8CB8414E6}" destId="{735070B8-13D5-4BBE-B744-5A166466984B}" srcOrd="4" destOrd="0" presId="urn:microsoft.com/office/officeart/2018/5/layout/IconCircleLabelList"/>
    <dgm:cxn modelId="{42CBD18D-517D-47B4-9B49-AAAC1599C5DC}" type="presParOf" srcId="{735070B8-13D5-4BBE-B744-5A166466984B}" destId="{495BE1FA-2FD0-4673-9321-6B80FF4B6EC2}" srcOrd="0" destOrd="0" presId="urn:microsoft.com/office/officeart/2018/5/layout/IconCircleLabelList"/>
    <dgm:cxn modelId="{B3B3B701-0628-4D75-ABEA-4D8B6D35E7DB}" type="presParOf" srcId="{735070B8-13D5-4BBE-B744-5A166466984B}" destId="{4AC215EC-408B-4DD1-9297-7C6D9A445ACF}" srcOrd="1" destOrd="0" presId="urn:microsoft.com/office/officeart/2018/5/layout/IconCircleLabelList"/>
    <dgm:cxn modelId="{2361E6B4-D66D-4BEE-ADDD-7D1AE27B5B7A}" type="presParOf" srcId="{735070B8-13D5-4BBE-B744-5A166466984B}" destId="{9E8F4629-98FD-4C0F-B842-67569EA5545F}" srcOrd="2" destOrd="0" presId="urn:microsoft.com/office/officeart/2018/5/layout/IconCircleLabelList"/>
    <dgm:cxn modelId="{747AAAD4-641C-40A4-8978-B8C13AA2F6ED}" type="presParOf" srcId="{735070B8-13D5-4BBE-B744-5A166466984B}" destId="{FABA6BBE-3B9F-44C1-BDBE-2713FDCB7FE7}" srcOrd="3" destOrd="0" presId="urn:microsoft.com/office/officeart/2018/5/layout/IconCircleLabelList"/>
    <dgm:cxn modelId="{7BA91BB5-2F01-4C74-99B3-3A51E5BEC97D}" type="presParOf" srcId="{5CD09F67-DD02-4606-B823-C9B8CB8414E6}" destId="{07CF8CAE-6213-486D-B3B2-A8053BA62AFF}" srcOrd="5" destOrd="0" presId="urn:microsoft.com/office/officeart/2018/5/layout/IconCircleLabelList"/>
    <dgm:cxn modelId="{A247FFEF-832A-419D-B010-9A069AFCD382}" type="presParOf" srcId="{5CD09F67-DD02-4606-B823-C9B8CB8414E6}" destId="{D4221CD1-6FFC-4F5E-9680-862F8656CB1F}" srcOrd="6" destOrd="0" presId="urn:microsoft.com/office/officeart/2018/5/layout/IconCircleLabelList"/>
    <dgm:cxn modelId="{94FD14D8-67BA-473E-A9BD-19269E04E994}" type="presParOf" srcId="{D4221CD1-6FFC-4F5E-9680-862F8656CB1F}" destId="{6FE5A776-6672-4ECF-8EE6-BC01E811320A}" srcOrd="0" destOrd="0" presId="urn:microsoft.com/office/officeart/2018/5/layout/IconCircleLabelList"/>
    <dgm:cxn modelId="{DB9B097E-0B7B-490E-8302-509E3D5A3560}" type="presParOf" srcId="{D4221CD1-6FFC-4F5E-9680-862F8656CB1F}" destId="{2E1AE5E5-B340-488E-A75F-8F3463A12ACF}" srcOrd="1" destOrd="0" presId="urn:microsoft.com/office/officeart/2018/5/layout/IconCircleLabelList"/>
    <dgm:cxn modelId="{09329392-38C2-43B6-8B32-80B6B9CE1774}" type="presParOf" srcId="{D4221CD1-6FFC-4F5E-9680-862F8656CB1F}" destId="{3ACDE3F2-8240-4553-8EE2-193A0E149B13}" srcOrd="2" destOrd="0" presId="urn:microsoft.com/office/officeart/2018/5/layout/IconCircleLabelList"/>
    <dgm:cxn modelId="{746A63F2-26AB-4FAB-873B-98BCA9A72155}" type="presParOf" srcId="{D4221CD1-6FFC-4F5E-9680-862F8656CB1F}" destId="{9F6B2128-0CB2-468C-8533-D53B5A3F912B}" srcOrd="3" destOrd="0" presId="urn:microsoft.com/office/officeart/2018/5/layout/IconCircleLabelList"/>
    <dgm:cxn modelId="{4979CEEB-1E45-4E3F-B30D-CC28A33BC168}" type="presParOf" srcId="{5CD09F67-DD02-4606-B823-C9B8CB8414E6}" destId="{1BC2F172-6A60-4515-BA37-A05824FEB17F}" srcOrd="7" destOrd="0" presId="urn:microsoft.com/office/officeart/2018/5/layout/IconCircleLabelList"/>
    <dgm:cxn modelId="{1FDE1E50-0972-4BF1-A2D5-65BFB9B79227}" type="presParOf" srcId="{5CD09F67-DD02-4606-B823-C9B8CB8414E6}" destId="{7662E630-AB3A-40EC-A5E2-A006BFFB8A03}" srcOrd="8" destOrd="0" presId="urn:microsoft.com/office/officeart/2018/5/layout/IconCircleLabelList"/>
    <dgm:cxn modelId="{6F0AB20C-F19F-4055-81D6-D768AA72682A}" type="presParOf" srcId="{7662E630-AB3A-40EC-A5E2-A006BFFB8A03}" destId="{1EEA90CA-7429-4DA2-846C-C33D7444C97E}" srcOrd="0" destOrd="0" presId="urn:microsoft.com/office/officeart/2018/5/layout/IconCircleLabelList"/>
    <dgm:cxn modelId="{1DB78651-F942-47F8-B0B1-83A3D962C93F}" type="presParOf" srcId="{7662E630-AB3A-40EC-A5E2-A006BFFB8A03}" destId="{2D31F41D-B397-4B6C-A9E7-35EA2F30A973}" srcOrd="1" destOrd="0" presId="urn:microsoft.com/office/officeart/2018/5/layout/IconCircleLabelList"/>
    <dgm:cxn modelId="{5DC2EE5E-CB53-46B6-BAF3-5B9069C0CBD6}" type="presParOf" srcId="{7662E630-AB3A-40EC-A5E2-A006BFFB8A03}" destId="{30E25140-6AB7-4794-A3FC-6113E48B4E66}" srcOrd="2" destOrd="0" presId="urn:microsoft.com/office/officeart/2018/5/layout/IconCircleLabelList"/>
    <dgm:cxn modelId="{3075E5A6-6350-4788-9310-992C7CD6AB4B}" type="presParOf" srcId="{7662E630-AB3A-40EC-A5E2-A006BFFB8A03}" destId="{25E5755F-05B5-4DBF-91AC-CB6D9A3E844D}" srcOrd="3" destOrd="0" presId="urn:microsoft.com/office/officeart/2018/5/layout/IconCircleLabelList"/>
    <dgm:cxn modelId="{390E1924-A5E2-4E07-95B7-D3FC805C385C}" type="presParOf" srcId="{5CD09F67-DD02-4606-B823-C9B8CB8414E6}" destId="{A3D5E2DA-8CDA-4BF4-97C2-A928BFF75351}" srcOrd="9" destOrd="0" presId="urn:microsoft.com/office/officeart/2018/5/layout/IconCircleLabelList"/>
    <dgm:cxn modelId="{E9187A93-81A7-4CFB-8342-4977BAEF9732}" type="presParOf" srcId="{5CD09F67-DD02-4606-B823-C9B8CB8414E6}" destId="{2311F373-1340-4494-B880-CEBC88BDD4D8}" srcOrd="10" destOrd="0" presId="urn:microsoft.com/office/officeart/2018/5/layout/IconCircleLabelList"/>
    <dgm:cxn modelId="{9666D8C7-4A30-4211-93A9-C35B52F2F12F}" type="presParOf" srcId="{2311F373-1340-4494-B880-CEBC88BDD4D8}" destId="{A5DB1903-3F51-4004-B9C0-69ADCDBC93C8}" srcOrd="0" destOrd="0" presId="urn:microsoft.com/office/officeart/2018/5/layout/IconCircleLabelList"/>
    <dgm:cxn modelId="{BCB9CCA6-0492-4E9D-A2B3-59F19C611304}" type="presParOf" srcId="{2311F373-1340-4494-B880-CEBC88BDD4D8}" destId="{23C74B82-DA6E-47A0-A570-29EBEE1131A6}" srcOrd="1" destOrd="0" presId="urn:microsoft.com/office/officeart/2018/5/layout/IconCircleLabelList"/>
    <dgm:cxn modelId="{8F87EABB-557D-4583-9CC8-84CBCEA0278C}" type="presParOf" srcId="{2311F373-1340-4494-B880-CEBC88BDD4D8}" destId="{14B92581-1C3B-4F03-8331-B9B5DC024755}" srcOrd="2" destOrd="0" presId="urn:microsoft.com/office/officeart/2018/5/layout/IconCircleLabelList"/>
    <dgm:cxn modelId="{9E0B3017-8DB4-42A4-A8DB-C914DF324EB5}" type="presParOf" srcId="{2311F373-1340-4494-B880-CEBC88BDD4D8}" destId="{439BB6C0-8472-4247-B910-D0641612982A}" srcOrd="3" destOrd="0" presId="urn:microsoft.com/office/officeart/2018/5/layout/IconCircleLabelList"/>
    <dgm:cxn modelId="{69ECDE57-8632-463B-A0D6-DFEFF29D314C}" type="presParOf" srcId="{5CD09F67-DD02-4606-B823-C9B8CB8414E6}" destId="{0E846770-C47A-4BD2-8143-247A8E428B89}" srcOrd="11" destOrd="0" presId="urn:microsoft.com/office/officeart/2018/5/layout/IconCircleLabelList"/>
    <dgm:cxn modelId="{640A8CC7-2847-435D-BF03-5611B14248F2}" type="presParOf" srcId="{5CD09F67-DD02-4606-B823-C9B8CB8414E6}" destId="{68DB1665-B883-4514-9430-5C48BF5CA3E9}" srcOrd="12" destOrd="0" presId="urn:microsoft.com/office/officeart/2018/5/layout/IconCircleLabelList"/>
    <dgm:cxn modelId="{4071D73E-5894-43FA-B6D1-E95378F1D65E}" type="presParOf" srcId="{68DB1665-B883-4514-9430-5C48BF5CA3E9}" destId="{50645168-77F8-4EDB-BEC2-5E5D601BAAE1}" srcOrd="0" destOrd="0" presId="urn:microsoft.com/office/officeart/2018/5/layout/IconCircleLabelList"/>
    <dgm:cxn modelId="{7489D39A-4A6D-4826-B7E5-42AAF029FA40}" type="presParOf" srcId="{68DB1665-B883-4514-9430-5C48BF5CA3E9}" destId="{1AFC698E-3532-4F22-90DE-4F42972012C6}" srcOrd="1" destOrd="0" presId="urn:microsoft.com/office/officeart/2018/5/layout/IconCircleLabelList"/>
    <dgm:cxn modelId="{11E9D7F8-A5EC-466B-96D9-7329115194F3}" type="presParOf" srcId="{68DB1665-B883-4514-9430-5C48BF5CA3E9}" destId="{46DAD63B-8D00-4F35-86CE-C81E0B49641D}" srcOrd="2" destOrd="0" presId="urn:microsoft.com/office/officeart/2018/5/layout/IconCircleLabelList"/>
    <dgm:cxn modelId="{BB186520-BCA0-453E-8C62-0EF1B3941825}" type="presParOf" srcId="{68DB1665-B883-4514-9430-5C48BF5CA3E9}" destId="{D3968857-1EF4-4767-B7E4-5DD34BCADB87}" srcOrd="3" destOrd="0" presId="urn:microsoft.com/office/officeart/2018/5/layout/IconCircleLabelList"/>
    <dgm:cxn modelId="{D9214CDE-AF89-4F8E-852C-4C7432BCDD26}" type="presParOf" srcId="{5CD09F67-DD02-4606-B823-C9B8CB8414E6}" destId="{0449C8E4-F3EF-44AE-A850-6F560024884D}" srcOrd="13" destOrd="0" presId="urn:microsoft.com/office/officeart/2018/5/layout/IconCircleLabelList"/>
    <dgm:cxn modelId="{63D32828-468E-4935-8F02-CE947D744CC8}" type="presParOf" srcId="{5CD09F67-DD02-4606-B823-C9B8CB8414E6}" destId="{07FF41A1-B22F-49BF-9D14-C36C75844ACA}" srcOrd="14" destOrd="0" presId="urn:microsoft.com/office/officeart/2018/5/layout/IconCircleLabelList"/>
    <dgm:cxn modelId="{A6C407C6-B466-4C74-A790-8FD7D8912E88}" type="presParOf" srcId="{07FF41A1-B22F-49BF-9D14-C36C75844ACA}" destId="{7034772C-52A2-405B-BDBF-622A451EE33A}" srcOrd="0" destOrd="0" presId="urn:microsoft.com/office/officeart/2018/5/layout/IconCircleLabelList"/>
    <dgm:cxn modelId="{8CC516CB-E5A0-49D6-BFEE-24844085FAA8}" type="presParOf" srcId="{07FF41A1-B22F-49BF-9D14-C36C75844ACA}" destId="{2CA605AF-CE9E-4D0A-AD17-6BD13A187F2F}" srcOrd="1" destOrd="0" presId="urn:microsoft.com/office/officeart/2018/5/layout/IconCircleLabelList"/>
    <dgm:cxn modelId="{646EB5E4-9519-4220-A888-B706655FB122}" type="presParOf" srcId="{07FF41A1-B22F-49BF-9D14-C36C75844ACA}" destId="{A0133B18-0D83-413D-91A3-06A678681F23}" srcOrd="2" destOrd="0" presId="urn:microsoft.com/office/officeart/2018/5/layout/IconCircleLabelList"/>
    <dgm:cxn modelId="{387FD63F-2234-4D25-BC83-0F96CDBD7FA7}" type="presParOf" srcId="{07FF41A1-B22F-49BF-9D14-C36C75844ACA}" destId="{D73B99DE-CB7B-4FEE-8BAF-0E7474B4304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A0E16DF-6361-4EB4-BA00-80BA346C71D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CB7018A1-7E6A-4CD9-BA07-540687E1602F}">
      <dgm:prSet/>
      <dgm:spPr/>
      <dgm:t>
        <a:bodyPr/>
        <a:lstStyle/>
        <a:p>
          <a:pPr>
            <a:defRPr cap="all"/>
          </a:pPr>
          <a:r>
            <a:rPr lang="en-US"/>
            <a:t>Motivation</a:t>
          </a:r>
        </a:p>
      </dgm:t>
    </dgm:pt>
    <dgm:pt modelId="{018CBC2B-6CBA-4B1F-874E-03A5AE2D491E}" type="parTrans" cxnId="{C6FF2ED7-8DF5-41B1-9DAF-1FF22F82D1C0}">
      <dgm:prSet/>
      <dgm:spPr/>
      <dgm:t>
        <a:bodyPr/>
        <a:lstStyle/>
        <a:p>
          <a:endParaRPr lang="en-US"/>
        </a:p>
      </dgm:t>
    </dgm:pt>
    <dgm:pt modelId="{502C0E61-2127-44B6-BE5D-0A7C245E9802}" type="sibTrans" cxnId="{C6FF2ED7-8DF5-41B1-9DAF-1FF22F82D1C0}">
      <dgm:prSet/>
      <dgm:spPr/>
      <dgm:t>
        <a:bodyPr/>
        <a:lstStyle/>
        <a:p>
          <a:endParaRPr lang="en-US"/>
        </a:p>
      </dgm:t>
    </dgm:pt>
    <dgm:pt modelId="{1B3C1B15-4E70-46C4-8AFD-7CA05EB06166}">
      <dgm:prSet/>
      <dgm:spPr/>
      <dgm:t>
        <a:bodyPr/>
        <a:lstStyle/>
        <a:p>
          <a:pPr>
            <a:defRPr cap="all"/>
          </a:pPr>
          <a:r>
            <a:rPr lang="en-US"/>
            <a:t>Cooperation </a:t>
          </a:r>
        </a:p>
      </dgm:t>
    </dgm:pt>
    <dgm:pt modelId="{7FF2EAA4-6BC6-44B8-A361-EA85B0FADC8D}" type="parTrans" cxnId="{42350F64-AF10-4494-90FE-817FF491039C}">
      <dgm:prSet/>
      <dgm:spPr/>
      <dgm:t>
        <a:bodyPr/>
        <a:lstStyle/>
        <a:p>
          <a:endParaRPr lang="en-US"/>
        </a:p>
      </dgm:t>
    </dgm:pt>
    <dgm:pt modelId="{C626DB6A-63FD-457B-B92E-9280C35BABBB}" type="sibTrans" cxnId="{42350F64-AF10-4494-90FE-817FF491039C}">
      <dgm:prSet/>
      <dgm:spPr/>
      <dgm:t>
        <a:bodyPr/>
        <a:lstStyle/>
        <a:p>
          <a:endParaRPr lang="en-US"/>
        </a:p>
      </dgm:t>
    </dgm:pt>
    <dgm:pt modelId="{9D441C5B-DB61-4169-B297-71D66CEE257D}">
      <dgm:prSet/>
      <dgm:spPr/>
      <dgm:t>
        <a:bodyPr/>
        <a:lstStyle/>
        <a:p>
          <a:pPr>
            <a:defRPr cap="all"/>
          </a:pPr>
          <a:r>
            <a:rPr lang="en-US"/>
            <a:t>Determination</a:t>
          </a:r>
        </a:p>
      </dgm:t>
    </dgm:pt>
    <dgm:pt modelId="{A792C133-5CDA-4873-9A94-89A931F253C2}" type="parTrans" cxnId="{12F9629C-DD62-4FB0-A487-8011D305E4E5}">
      <dgm:prSet/>
      <dgm:spPr/>
      <dgm:t>
        <a:bodyPr/>
        <a:lstStyle/>
        <a:p>
          <a:endParaRPr lang="en-US"/>
        </a:p>
      </dgm:t>
    </dgm:pt>
    <dgm:pt modelId="{F2561C53-836E-4FF5-B5CA-E182029B5CC5}" type="sibTrans" cxnId="{12F9629C-DD62-4FB0-A487-8011D305E4E5}">
      <dgm:prSet/>
      <dgm:spPr/>
      <dgm:t>
        <a:bodyPr/>
        <a:lstStyle/>
        <a:p>
          <a:endParaRPr lang="en-US"/>
        </a:p>
      </dgm:t>
    </dgm:pt>
    <dgm:pt modelId="{B324F2F5-C655-4736-8CD1-2014EFAD47B5}">
      <dgm:prSet/>
      <dgm:spPr/>
      <dgm:t>
        <a:bodyPr/>
        <a:lstStyle/>
        <a:p>
          <a:pPr>
            <a:defRPr cap="all"/>
          </a:pPr>
          <a:r>
            <a:rPr lang="en-US"/>
            <a:t>Competitiveness </a:t>
          </a:r>
        </a:p>
      </dgm:t>
    </dgm:pt>
    <dgm:pt modelId="{2E76BAE5-D82C-4874-8C9B-0B673B1B3336}" type="parTrans" cxnId="{6FF4E315-8D40-4F11-87B9-5115CAB29085}">
      <dgm:prSet/>
      <dgm:spPr/>
      <dgm:t>
        <a:bodyPr/>
        <a:lstStyle/>
        <a:p>
          <a:endParaRPr lang="en-US"/>
        </a:p>
      </dgm:t>
    </dgm:pt>
    <dgm:pt modelId="{5143BCD5-2523-4330-A753-3A29FEEA54A1}" type="sibTrans" cxnId="{6FF4E315-8D40-4F11-87B9-5115CAB29085}">
      <dgm:prSet/>
      <dgm:spPr/>
      <dgm:t>
        <a:bodyPr/>
        <a:lstStyle/>
        <a:p>
          <a:endParaRPr lang="en-US"/>
        </a:p>
      </dgm:t>
    </dgm:pt>
    <dgm:pt modelId="{8037E9FC-EA46-42E3-B941-3E7ACE41D317}">
      <dgm:prSet/>
      <dgm:spPr/>
      <dgm:t>
        <a:bodyPr/>
        <a:lstStyle/>
        <a:p>
          <a:pPr>
            <a:defRPr cap="all"/>
          </a:pPr>
          <a:r>
            <a:rPr lang="en-US"/>
            <a:t>Concentration</a:t>
          </a:r>
        </a:p>
      </dgm:t>
    </dgm:pt>
    <dgm:pt modelId="{017100B9-0A07-4667-94AD-729D4C722F81}" type="parTrans" cxnId="{3FB2BC24-1FAA-4367-B5B8-69E9B0721332}">
      <dgm:prSet/>
      <dgm:spPr/>
      <dgm:t>
        <a:bodyPr/>
        <a:lstStyle/>
        <a:p>
          <a:endParaRPr lang="en-US"/>
        </a:p>
      </dgm:t>
    </dgm:pt>
    <dgm:pt modelId="{101C984C-0F0D-4A2E-9957-E5492E0E09EF}" type="sibTrans" cxnId="{3FB2BC24-1FAA-4367-B5B8-69E9B0721332}">
      <dgm:prSet/>
      <dgm:spPr/>
      <dgm:t>
        <a:bodyPr/>
        <a:lstStyle/>
        <a:p>
          <a:endParaRPr lang="en-US"/>
        </a:p>
      </dgm:t>
    </dgm:pt>
    <dgm:pt modelId="{315DB5ED-B5DD-4F58-BCC0-8A9AE9524854}">
      <dgm:prSet/>
      <dgm:spPr/>
      <dgm:t>
        <a:bodyPr/>
        <a:lstStyle/>
        <a:p>
          <a:pPr>
            <a:defRPr cap="all"/>
          </a:pPr>
          <a:r>
            <a:rPr lang="en-US"/>
            <a:t>Commitment</a:t>
          </a:r>
        </a:p>
      </dgm:t>
    </dgm:pt>
    <dgm:pt modelId="{86B40634-F729-4644-849A-BAE7946CCE7F}" type="parTrans" cxnId="{60D845DA-CB1C-4C9D-8BAA-E6CC34F093A0}">
      <dgm:prSet/>
      <dgm:spPr/>
      <dgm:t>
        <a:bodyPr/>
        <a:lstStyle/>
        <a:p>
          <a:endParaRPr lang="en-US"/>
        </a:p>
      </dgm:t>
    </dgm:pt>
    <dgm:pt modelId="{8CEB6AD4-FB18-42BC-961F-F1F750557416}" type="sibTrans" cxnId="{60D845DA-CB1C-4C9D-8BAA-E6CC34F093A0}">
      <dgm:prSet/>
      <dgm:spPr/>
      <dgm:t>
        <a:bodyPr/>
        <a:lstStyle/>
        <a:p>
          <a:endParaRPr lang="en-US"/>
        </a:p>
      </dgm:t>
    </dgm:pt>
    <dgm:pt modelId="{D035EFF4-D589-487F-B477-A10DB2D03613}">
      <dgm:prSet/>
      <dgm:spPr/>
      <dgm:t>
        <a:bodyPr/>
        <a:lstStyle/>
        <a:p>
          <a:pPr>
            <a:defRPr cap="all"/>
          </a:pPr>
          <a:r>
            <a:rPr lang="en-US"/>
            <a:t>Commmunication</a:t>
          </a:r>
        </a:p>
      </dgm:t>
    </dgm:pt>
    <dgm:pt modelId="{FEFFC0A9-8864-44BF-8766-8F70F65A1881}" type="parTrans" cxnId="{0E8931CB-A451-40AA-BE5A-34FDBF94A6B9}">
      <dgm:prSet/>
      <dgm:spPr/>
      <dgm:t>
        <a:bodyPr/>
        <a:lstStyle/>
        <a:p>
          <a:endParaRPr lang="en-US"/>
        </a:p>
      </dgm:t>
    </dgm:pt>
    <dgm:pt modelId="{D4D4C083-56F0-4959-A90D-3C292CCCD2E9}" type="sibTrans" cxnId="{0E8931CB-A451-40AA-BE5A-34FDBF94A6B9}">
      <dgm:prSet/>
      <dgm:spPr/>
      <dgm:t>
        <a:bodyPr/>
        <a:lstStyle/>
        <a:p>
          <a:endParaRPr lang="en-US"/>
        </a:p>
      </dgm:t>
    </dgm:pt>
    <dgm:pt modelId="{834FABC8-BD33-4D59-95C8-878478FF3C19}">
      <dgm:prSet/>
      <dgm:spPr/>
      <dgm:t>
        <a:bodyPr/>
        <a:lstStyle/>
        <a:p>
          <a:pPr>
            <a:defRPr cap="all"/>
          </a:pPr>
          <a:r>
            <a:rPr lang="en-US"/>
            <a:t>Confidence</a:t>
          </a:r>
        </a:p>
      </dgm:t>
    </dgm:pt>
    <dgm:pt modelId="{1C800CE1-4AB9-4F23-9EC5-58F0E2BFE439}" type="parTrans" cxnId="{C59BB848-BC14-4783-80BD-FD03E3AF6DD5}">
      <dgm:prSet/>
      <dgm:spPr/>
      <dgm:t>
        <a:bodyPr/>
        <a:lstStyle/>
        <a:p>
          <a:endParaRPr lang="en-US"/>
        </a:p>
      </dgm:t>
    </dgm:pt>
    <dgm:pt modelId="{E311D870-5531-4F45-B79D-E82451FDF906}" type="sibTrans" cxnId="{C59BB848-BC14-4783-80BD-FD03E3AF6DD5}">
      <dgm:prSet/>
      <dgm:spPr/>
      <dgm:t>
        <a:bodyPr/>
        <a:lstStyle/>
        <a:p>
          <a:endParaRPr lang="en-US"/>
        </a:p>
      </dgm:t>
    </dgm:pt>
    <dgm:pt modelId="{05A1A088-D1E6-4AC7-89D6-A437C11E1068}" type="pres">
      <dgm:prSet presAssocID="{0A0E16DF-6361-4EB4-BA00-80BA346C71DB}" presName="root" presStyleCnt="0">
        <dgm:presLayoutVars>
          <dgm:dir/>
          <dgm:resizeHandles val="exact"/>
        </dgm:presLayoutVars>
      </dgm:prSet>
      <dgm:spPr/>
    </dgm:pt>
    <dgm:pt modelId="{8EC2E813-7CEE-4F7F-8E7F-EBEEDE3D14FE}" type="pres">
      <dgm:prSet presAssocID="{CB7018A1-7E6A-4CD9-BA07-540687E1602F}" presName="compNode" presStyleCnt="0"/>
      <dgm:spPr/>
    </dgm:pt>
    <dgm:pt modelId="{101BD947-835C-4E54-A965-B9E8F97A6D6B}" type="pres">
      <dgm:prSet presAssocID="{CB7018A1-7E6A-4CD9-BA07-540687E1602F}" presName="iconBgRect" presStyleLbl="bgShp" presStyleIdx="0" presStyleCnt="8"/>
      <dgm:spPr/>
    </dgm:pt>
    <dgm:pt modelId="{98870066-72C9-4E3D-AA2E-28D517A36ADA}" type="pres">
      <dgm:prSet presAssocID="{CB7018A1-7E6A-4CD9-BA07-540687E1602F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F552FF9C-D657-43D6-A67E-CF4B9DF90A3E}" type="pres">
      <dgm:prSet presAssocID="{CB7018A1-7E6A-4CD9-BA07-540687E1602F}" presName="spaceRect" presStyleCnt="0"/>
      <dgm:spPr/>
    </dgm:pt>
    <dgm:pt modelId="{7049343E-725E-4B6D-A0BD-2E06F95725E1}" type="pres">
      <dgm:prSet presAssocID="{CB7018A1-7E6A-4CD9-BA07-540687E1602F}" presName="textRect" presStyleLbl="revTx" presStyleIdx="0" presStyleCnt="8">
        <dgm:presLayoutVars>
          <dgm:chMax val="1"/>
          <dgm:chPref val="1"/>
        </dgm:presLayoutVars>
      </dgm:prSet>
      <dgm:spPr/>
    </dgm:pt>
    <dgm:pt modelId="{E50E164C-F962-436A-97D1-D0B45286F4B3}" type="pres">
      <dgm:prSet presAssocID="{502C0E61-2127-44B6-BE5D-0A7C245E9802}" presName="sibTrans" presStyleCnt="0"/>
      <dgm:spPr/>
    </dgm:pt>
    <dgm:pt modelId="{78D4804E-6E4A-4D10-BAEC-678A9ADAA72C}" type="pres">
      <dgm:prSet presAssocID="{1B3C1B15-4E70-46C4-8AFD-7CA05EB06166}" presName="compNode" presStyleCnt="0"/>
      <dgm:spPr/>
    </dgm:pt>
    <dgm:pt modelId="{946F4BC3-1121-42DE-8428-EAD88D2E4279}" type="pres">
      <dgm:prSet presAssocID="{1B3C1B15-4E70-46C4-8AFD-7CA05EB06166}" presName="iconBgRect" presStyleLbl="bgShp" presStyleIdx="1" presStyleCnt="8"/>
      <dgm:spPr/>
    </dgm:pt>
    <dgm:pt modelId="{6628004A-006D-441D-8B36-4F60BD738886}" type="pres">
      <dgm:prSet presAssocID="{1B3C1B15-4E70-46C4-8AFD-7CA05EB06166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F53914F-A5B1-4D2C-89AE-BADE9BC2D80E}" type="pres">
      <dgm:prSet presAssocID="{1B3C1B15-4E70-46C4-8AFD-7CA05EB06166}" presName="spaceRect" presStyleCnt="0"/>
      <dgm:spPr/>
    </dgm:pt>
    <dgm:pt modelId="{8736CE9A-4FBF-4A6F-A88E-2615BBEA3D4C}" type="pres">
      <dgm:prSet presAssocID="{1B3C1B15-4E70-46C4-8AFD-7CA05EB06166}" presName="textRect" presStyleLbl="revTx" presStyleIdx="1" presStyleCnt="8">
        <dgm:presLayoutVars>
          <dgm:chMax val="1"/>
          <dgm:chPref val="1"/>
        </dgm:presLayoutVars>
      </dgm:prSet>
      <dgm:spPr/>
    </dgm:pt>
    <dgm:pt modelId="{00C7A60D-537F-4E9E-958D-D484287A9C3B}" type="pres">
      <dgm:prSet presAssocID="{C626DB6A-63FD-457B-B92E-9280C35BABBB}" presName="sibTrans" presStyleCnt="0"/>
      <dgm:spPr/>
    </dgm:pt>
    <dgm:pt modelId="{8673940A-C83C-446F-AFAF-69489984EB4E}" type="pres">
      <dgm:prSet presAssocID="{9D441C5B-DB61-4169-B297-71D66CEE257D}" presName="compNode" presStyleCnt="0"/>
      <dgm:spPr/>
    </dgm:pt>
    <dgm:pt modelId="{7EC1DA1B-1B13-4CC1-961B-6787893B5AEA}" type="pres">
      <dgm:prSet presAssocID="{9D441C5B-DB61-4169-B297-71D66CEE257D}" presName="iconBgRect" presStyleLbl="bgShp" presStyleIdx="2" presStyleCnt="8"/>
      <dgm:spPr/>
    </dgm:pt>
    <dgm:pt modelId="{E729C1F8-5648-43DA-8DE6-4FEB3336694A}" type="pres">
      <dgm:prSet presAssocID="{9D441C5B-DB61-4169-B297-71D66CEE257D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251ED4B-6AE7-4380-BD54-A12A3AA840C1}" type="pres">
      <dgm:prSet presAssocID="{9D441C5B-DB61-4169-B297-71D66CEE257D}" presName="spaceRect" presStyleCnt="0"/>
      <dgm:spPr/>
    </dgm:pt>
    <dgm:pt modelId="{4A0C270A-9BD4-4D6C-95A4-96522224F724}" type="pres">
      <dgm:prSet presAssocID="{9D441C5B-DB61-4169-B297-71D66CEE257D}" presName="textRect" presStyleLbl="revTx" presStyleIdx="2" presStyleCnt="8">
        <dgm:presLayoutVars>
          <dgm:chMax val="1"/>
          <dgm:chPref val="1"/>
        </dgm:presLayoutVars>
      </dgm:prSet>
      <dgm:spPr/>
    </dgm:pt>
    <dgm:pt modelId="{AD55E41A-E803-442B-88FC-ADBFE6074065}" type="pres">
      <dgm:prSet presAssocID="{F2561C53-836E-4FF5-B5CA-E182029B5CC5}" presName="sibTrans" presStyleCnt="0"/>
      <dgm:spPr/>
    </dgm:pt>
    <dgm:pt modelId="{377C3577-260C-4C93-83B7-CF0B5115B371}" type="pres">
      <dgm:prSet presAssocID="{B324F2F5-C655-4736-8CD1-2014EFAD47B5}" presName="compNode" presStyleCnt="0"/>
      <dgm:spPr/>
    </dgm:pt>
    <dgm:pt modelId="{FC210B6F-90DD-404C-B7D4-D93B671DBAAE}" type="pres">
      <dgm:prSet presAssocID="{B324F2F5-C655-4736-8CD1-2014EFAD47B5}" presName="iconBgRect" presStyleLbl="bgShp" presStyleIdx="3" presStyleCnt="8"/>
      <dgm:spPr/>
    </dgm:pt>
    <dgm:pt modelId="{63619AAC-FDB2-4134-BF5A-8A2115095273}" type="pres">
      <dgm:prSet presAssocID="{B324F2F5-C655-4736-8CD1-2014EFAD47B5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900FDB4-2CB3-4076-93D7-A5B455645A31}" type="pres">
      <dgm:prSet presAssocID="{B324F2F5-C655-4736-8CD1-2014EFAD47B5}" presName="spaceRect" presStyleCnt="0"/>
      <dgm:spPr/>
    </dgm:pt>
    <dgm:pt modelId="{9EE187CB-C96D-4F9B-A7AD-2562F7652B08}" type="pres">
      <dgm:prSet presAssocID="{B324F2F5-C655-4736-8CD1-2014EFAD47B5}" presName="textRect" presStyleLbl="revTx" presStyleIdx="3" presStyleCnt="8">
        <dgm:presLayoutVars>
          <dgm:chMax val="1"/>
          <dgm:chPref val="1"/>
        </dgm:presLayoutVars>
      </dgm:prSet>
      <dgm:spPr/>
    </dgm:pt>
    <dgm:pt modelId="{B616BB39-5894-405C-8D13-376B48C0404B}" type="pres">
      <dgm:prSet presAssocID="{5143BCD5-2523-4330-A753-3A29FEEA54A1}" presName="sibTrans" presStyleCnt="0"/>
      <dgm:spPr/>
    </dgm:pt>
    <dgm:pt modelId="{01070E65-0658-4CCE-8B97-02C45BED3443}" type="pres">
      <dgm:prSet presAssocID="{8037E9FC-EA46-42E3-B941-3E7ACE41D317}" presName="compNode" presStyleCnt="0"/>
      <dgm:spPr/>
    </dgm:pt>
    <dgm:pt modelId="{EAC1B72A-D47F-4B26-98A2-9E36CFA0CBD9}" type="pres">
      <dgm:prSet presAssocID="{8037E9FC-EA46-42E3-B941-3E7ACE41D317}" presName="iconBgRect" presStyleLbl="bgShp" presStyleIdx="4" presStyleCnt="8"/>
      <dgm:spPr/>
    </dgm:pt>
    <dgm:pt modelId="{48CA558D-2192-446D-9F21-ADAA839AB93E}" type="pres">
      <dgm:prSet presAssocID="{8037E9FC-EA46-42E3-B941-3E7ACE41D317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28C09EA-A59C-414D-800A-55EE14BBFBDE}" type="pres">
      <dgm:prSet presAssocID="{8037E9FC-EA46-42E3-B941-3E7ACE41D317}" presName="spaceRect" presStyleCnt="0"/>
      <dgm:spPr/>
    </dgm:pt>
    <dgm:pt modelId="{6DC3FF59-920B-4D5E-B952-EB1518BC5BC6}" type="pres">
      <dgm:prSet presAssocID="{8037E9FC-EA46-42E3-B941-3E7ACE41D317}" presName="textRect" presStyleLbl="revTx" presStyleIdx="4" presStyleCnt="8">
        <dgm:presLayoutVars>
          <dgm:chMax val="1"/>
          <dgm:chPref val="1"/>
        </dgm:presLayoutVars>
      </dgm:prSet>
      <dgm:spPr/>
    </dgm:pt>
    <dgm:pt modelId="{A00ECE2A-5F46-4117-8651-5F02DE05E5F3}" type="pres">
      <dgm:prSet presAssocID="{101C984C-0F0D-4A2E-9957-E5492E0E09EF}" presName="sibTrans" presStyleCnt="0"/>
      <dgm:spPr/>
    </dgm:pt>
    <dgm:pt modelId="{D2913EEC-C014-4BCD-9A6E-B59EE49B0E90}" type="pres">
      <dgm:prSet presAssocID="{315DB5ED-B5DD-4F58-BCC0-8A9AE9524854}" presName="compNode" presStyleCnt="0"/>
      <dgm:spPr/>
    </dgm:pt>
    <dgm:pt modelId="{7D1CA9E3-960D-4CBC-8498-B37CEC9DB111}" type="pres">
      <dgm:prSet presAssocID="{315DB5ED-B5DD-4F58-BCC0-8A9AE9524854}" presName="iconBgRect" presStyleLbl="bgShp" presStyleIdx="5" presStyleCnt="8"/>
      <dgm:spPr/>
    </dgm:pt>
    <dgm:pt modelId="{96614B0E-A8A7-418C-B2BA-91DB93AE1AB4}" type="pres">
      <dgm:prSet presAssocID="{315DB5ED-B5DD-4F58-BCC0-8A9AE9524854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2029DDDF-C61D-419D-9636-8046D4CC607B}" type="pres">
      <dgm:prSet presAssocID="{315DB5ED-B5DD-4F58-BCC0-8A9AE9524854}" presName="spaceRect" presStyleCnt="0"/>
      <dgm:spPr/>
    </dgm:pt>
    <dgm:pt modelId="{68C30B69-90EC-4D71-8254-78BF1C595A38}" type="pres">
      <dgm:prSet presAssocID="{315DB5ED-B5DD-4F58-BCC0-8A9AE9524854}" presName="textRect" presStyleLbl="revTx" presStyleIdx="5" presStyleCnt="8">
        <dgm:presLayoutVars>
          <dgm:chMax val="1"/>
          <dgm:chPref val="1"/>
        </dgm:presLayoutVars>
      </dgm:prSet>
      <dgm:spPr/>
    </dgm:pt>
    <dgm:pt modelId="{36D87BF7-1EBD-4C1C-9247-E01DE0E3422E}" type="pres">
      <dgm:prSet presAssocID="{8CEB6AD4-FB18-42BC-961F-F1F750557416}" presName="sibTrans" presStyleCnt="0"/>
      <dgm:spPr/>
    </dgm:pt>
    <dgm:pt modelId="{93E8C445-EB83-4898-AAA2-22B83E8F1F13}" type="pres">
      <dgm:prSet presAssocID="{D035EFF4-D589-487F-B477-A10DB2D03613}" presName="compNode" presStyleCnt="0"/>
      <dgm:spPr/>
    </dgm:pt>
    <dgm:pt modelId="{F9F4DDAD-CB29-42D5-8F0C-44B348731E3F}" type="pres">
      <dgm:prSet presAssocID="{D035EFF4-D589-487F-B477-A10DB2D03613}" presName="iconBgRect" presStyleLbl="bgShp" presStyleIdx="6" presStyleCnt="8"/>
      <dgm:spPr/>
    </dgm:pt>
    <dgm:pt modelId="{52C2CF6B-42E7-44C0-A33D-C9A63BF47E9D}" type="pres">
      <dgm:prSet presAssocID="{D035EFF4-D589-487F-B477-A10DB2D03613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1C60F253-3615-4313-ADAF-7F3D5E4D22B2}" type="pres">
      <dgm:prSet presAssocID="{D035EFF4-D589-487F-B477-A10DB2D03613}" presName="spaceRect" presStyleCnt="0"/>
      <dgm:spPr/>
    </dgm:pt>
    <dgm:pt modelId="{D9E5D1D2-060E-4B6D-B658-E02FB2BF1FC2}" type="pres">
      <dgm:prSet presAssocID="{D035EFF4-D589-487F-B477-A10DB2D03613}" presName="textRect" presStyleLbl="revTx" presStyleIdx="6" presStyleCnt="8">
        <dgm:presLayoutVars>
          <dgm:chMax val="1"/>
          <dgm:chPref val="1"/>
        </dgm:presLayoutVars>
      </dgm:prSet>
      <dgm:spPr/>
    </dgm:pt>
    <dgm:pt modelId="{FCC4E61D-E276-41B9-BA12-F3A6A22D487B}" type="pres">
      <dgm:prSet presAssocID="{D4D4C083-56F0-4959-A90D-3C292CCCD2E9}" presName="sibTrans" presStyleCnt="0"/>
      <dgm:spPr/>
    </dgm:pt>
    <dgm:pt modelId="{614E666A-FCF0-45DF-A4D6-341E1D87ADCA}" type="pres">
      <dgm:prSet presAssocID="{834FABC8-BD33-4D59-95C8-878478FF3C19}" presName="compNode" presStyleCnt="0"/>
      <dgm:spPr/>
    </dgm:pt>
    <dgm:pt modelId="{8EE1A48C-C571-4672-B58A-092C8D760855}" type="pres">
      <dgm:prSet presAssocID="{834FABC8-BD33-4D59-95C8-878478FF3C19}" presName="iconBgRect" presStyleLbl="bgShp" presStyleIdx="7" presStyleCnt="8"/>
      <dgm:spPr/>
    </dgm:pt>
    <dgm:pt modelId="{9B7F9FD2-574B-41F6-9FB2-15B310C6827C}" type="pres">
      <dgm:prSet presAssocID="{834FABC8-BD33-4D59-95C8-878478FF3C19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use"/>
        </a:ext>
      </dgm:extLst>
    </dgm:pt>
    <dgm:pt modelId="{CADCEC16-B918-4A6F-AA9B-DE6A00AA7447}" type="pres">
      <dgm:prSet presAssocID="{834FABC8-BD33-4D59-95C8-878478FF3C19}" presName="spaceRect" presStyleCnt="0"/>
      <dgm:spPr/>
    </dgm:pt>
    <dgm:pt modelId="{6FBA343C-4FCA-47BA-9804-DF5D8A2A1DB7}" type="pres">
      <dgm:prSet presAssocID="{834FABC8-BD33-4D59-95C8-878478FF3C19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97938003-E48E-4FBB-A6E4-B95DD02C392C}" type="presOf" srcId="{D035EFF4-D589-487F-B477-A10DB2D03613}" destId="{D9E5D1D2-060E-4B6D-B658-E02FB2BF1FC2}" srcOrd="0" destOrd="0" presId="urn:microsoft.com/office/officeart/2018/5/layout/IconCircleLabelList"/>
    <dgm:cxn modelId="{6FF4E315-8D40-4F11-87B9-5115CAB29085}" srcId="{0A0E16DF-6361-4EB4-BA00-80BA346C71DB}" destId="{B324F2F5-C655-4736-8CD1-2014EFAD47B5}" srcOrd="3" destOrd="0" parTransId="{2E76BAE5-D82C-4874-8C9B-0B673B1B3336}" sibTransId="{5143BCD5-2523-4330-A753-3A29FEEA54A1}"/>
    <dgm:cxn modelId="{3FB2BC24-1FAA-4367-B5B8-69E9B0721332}" srcId="{0A0E16DF-6361-4EB4-BA00-80BA346C71DB}" destId="{8037E9FC-EA46-42E3-B941-3E7ACE41D317}" srcOrd="4" destOrd="0" parTransId="{017100B9-0A07-4667-94AD-729D4C722F81}" sibTransId="{101C984C-0F0D-4A2E-9957-E5492E0E09EF}"/>
    <dgm:cxn modelId="{AF87C933-FCE7-4233-83EE-39B5247D1948}" type="presOf" srcId="{834FABC8-BD33-4D59-95C8-878478FF3C19}" destId="{6FBA343C-4FCA-47BA-9804-DF5D8A2A1DB7}" srcOrd="0" destOrd="0" presId="urn:microsoft.com/office/officeart/2018/5/layout/IconCircleLabelList"/>
    <dgm:cxn modelId="{E757125F-F09B-4CB6-88C0-7B9BB4DC738D}" type="presOf" srcId="{8037E9FC-EA46-42E3-B941-3E7ACE41D317}" destId="{6DC3FF59-920B-4D5E-B952-EB1518BC5BC6}" srcOrd="0" destOrd="0" presId="urn:microsoft.com/office/officeart/2018/5/layout/IconCircleLabelList"/>
    <dgm:cxn modelId="{42350F64-AF10-4494-90FE-817FF491039C}" srcId="{0A0E16DF-6361-4EB4-BA00-80BA346C71DB}" destId="{1B3C1B15-4E70-46C4-8AFD-7CA05EB06166}" srcOrd="1" destOrd="0" parTransId="{7FF2EAA4-6BC6-44B8-A361-EA85B0FADC8D}" sibTransId="{C626DB6A-63FD-457B-B92E-9280C35BABBB}"/>
    <dgm:cxn modelId="{C59BB848-BC14-4783-80BD-FD03E3AF6DD5}" srcId="{0A0E16DF-6361-4EB4-BA00-80BA346C71DB}" destId="{834FABC8-BD33-4D59-95C8-878478FF3C19}" srcOrd="7" destOrd="0" parTransId="{1C800CE1-4AB9-4F23-9EC5-58F0E2BFE439}" sibTransId="{E311D870-5531-4F45-B79D-E82451FDF906}"/>
    <dgm:cxn modelId="{AC7D126B-F498-48B8-A057-6132D6A2B2AF}" type="presOf" srcId="{CB7018A1-7E6A-4CD9-BA07-540687E1602F}" destId="{7049343E-725E-4B6D-A0BD-2E06F95725E1}" srcOrd="0" destOrd="0" presId="urn:microsoft.com/office/officeart/2018/5/layout/IconCircleLabelList"/>
    <dgm:cxn modelId="{0A28C857-6EF9-4C5B-9B30-F979F17F6EF0}" type="presOf" srcId="{9D441C5B-DB61-4169-B297-71D66CEE257D}" destId="{4A0C270A-9BD4-4D6C-95A4-96522224F724}" srcOrd="0" destOrd="0" presId="urn:microsoft.com/office/officeart/2018/5/layout/IconCircleLabelList"/>
    <dgm:cxn modelId="{F948F077-AF8B-4F63-AF62-17DA797AD7BD}" type="presOf" srcId="{315DB5ED-B5DD-4F58-BCC0-8A9AE9524854}" destId="{68C30B69-90EC-4D71-8254-78BF1C595A38}" srcOrd="0" destOrd="0" presId="urn:microsoft.com/office/officeart/2018/5/layout/IconCircleLabelList"/>
    <dgm:cxn modelId="{12F9629C-DD62-4FB0-A487-8011D305E4E5}" srcId="{0A0E16DF-6361-4EB4-BA00-80BA346C71DB}" destId="{9D441C5B-DB61-4169-B297-71D66CEE257D}" srcOrd="2" destOrd="0" parTransId="{A792C133-5CDA-4873-9A94-89A931F253C2}" sibTransId="{F2561C53-836E-4FF5-B5CA-E182029B5CC5}"/>
    <dgm:cxn modelId="{E3AF06BD-9181-4E1B-86EB-CA832ECBA0C3}" type="presOf" srcId="{1B3C1B15-4E70-46C4-8AFD-7CA05EB06166}" destId="{8736CE9A-4FBF-4A6F-A88E-2615BBEA3D4C}" srcOrd="0" destOrd="0" presId="urn:microsoft.com/office/officeart/2018/5/layout/IconCircleLabelList"/>
    <dgm:cxn modelId="{0E8931CB-A451-40AA-BE5A-34FDBF94A6B9}" srcId="{0A0E16DF-6361-4EB4-BA00-80BA346C71DB}" destId="{D035EFF4-D589-487F-B477-A10DB2D03613}" srcOrd="6" destOrd="0" parTransId="{FEFFC0A9-8864-44BF-8766-8F70F65A1881}" sibTransId="{D4D4C083-56F0-4959-A90D-3C292CCCD2E9}"/>
    <dgm:cxn modelId="{C6FF2ED7-8DF5-41B1-9DAF-1FF22F82D1C0}" srcId="{0A0E16DF-6361-4EB4-BA00-80BA346C71DB}" destId="{CB7018A1-7E6A-4CD9-BA07-540687E1602F}" srcOrd="0" destOrd="0" parTransId="{018CBC2B-6CBA-4B1F-874E-03A5AE2D491E}" sibTransId="{502C0E61-2127-44B6-BE5D-0A7C245E9802}"/>
    <dgm:cxn modelId="{60D845DA-CB1C-4C9D-8BAA-E6CC34F093A0}" srcId="{0A0E16DF-6361-4EB4-BA00-80BA346C71DB}" destId="{315DB5ED-B5DD-4F58-BCC0-8A9AE9524854}" srcOrd="5" destOrd="0" parTransId="{86B40634-F729-4644-849A-BAE7946CCE7F}" sibTransId="{8CEB6AD4-FB18-42BC-961F-F1F750557416}"/>
    <dgm:cxn modelId="{17207DDA-2E3C-4D1F-9EEB-4EA889AC3519}" type="presOf" srcId="{B324F2F5-C655-4736-8CD1-2014EFAD47B5}" destId="{9EE187CB-C96D-4F9B-A7AD-2562F7652B08}" srcOrd="0" destOrd="0" presId="urn:microsoft.com/office/officeart/2018/5/layout/IconCircleLabelList"/>
    <dgm:cxn modelId="{17D5FAED-7BCB-4597-ABD2-C1726D2E7478}" type="presOf" srcId="{0A0E16DF-6361-4EB4-BA00-80BA346C71DB}" destId="{05A1A088-D1E6-4AC7-89D6-A437C11E1068}" srcOrd="0" destOrd="0" presId="urn:microsoft.com/office/officeart/2018/5/layout/IconCircleLabelList"/>
    <dgm:cxn modelId="{1173D7D9-8FDF-4AAB-A7ED-A0AE54E1F50C}" type="presParOf" srcId="{05A1A088-D1E6-4AC7-89D6-A437C11E1068}" destId="{8EC2E813-7CEE-4F7F-8E7F-EBEEDE3D14FE}" srcOrd="0" destOrd="0" presId="urn:microsoft.com/office/officeart/2018/5/layout/IconCircleLabelList"/>
    <dgm:cxn modelId="{8BE07CE9-D2CD-4E17-B842-CD3BA714B647}" type="presParOf" srcId="{8EC2E813-7CEE-4F7F-8E7F-EBEEDE3D14FE}" destId="{101BD947-835C-4E54-A965-B9E8F97A6D6B}" srcOrd="0" destOrd="0" presId="urn:microsoft.com/office/officeart/2018/5/layout/IconCircleLabelList"/>
    <dgm:cxn modelId="{DEA82290-AC1F-4AE0-9C17-DF45CBB02AA6}" type="presParOf" srcId="{8EC2E813-7CEE-4F7F-8E7F-EBEEDE3D14FE}" destId="{98870066-72C9-4E3D-AA2E-28D517A36ADA}" srcOrd="1" destOrd="0" presId="urn:microsoft.com/office/officeart/2018/5/layout/IconCircleLabelList"/>
    <dgm:cxn modelId="{F1E9E1F2-B9A8-414C-A94A-8307B798959A}" type="presParOf" srcId="{8EC2E813-7CEE-4F7F-8E7F-EBEEDE3D14FE}" destId="{F552FF9C-D657-43D6-A67E-CF4B9DF90A3E}" srcOrd="2" destOrd="0" presId="urn:microsoft.com/office/officeart/2018/5/layout/IconCircleLabelList"/>
    <dgm:cxn modelId="{FA64B632-E7E9-41AA-A778-791858412D33}" type="presParOf" srcId="{8EC2E813-7CEE-4F7F-8E7F-EBEEDE3D14FE}" destId="{7049343E-725E-4B6D-A0BD-2E06F95725E1}" srcOrd="3" destOrd="0" presId="urn:microsoft.com/office/officeart/2018/5/layout/IconCircleLabelList"/>
    <dgm:cxn modelId="{84A831AE-10D8-4FDC-ABD3-00D6047CD30C}" type="presParOf" srcId="{05A1A088-D1E6-4AC7-89D6-A437C11E1068}" destId="{E50E164C-F962-436A-97D1-D0B45286F4B3}" srcOrd="1" destOrd="0" presId="urn:microsoft.com/office/officeart/2018/5/layout/IconCircleLabelList"/>
    <dgm:cxn modelId="{C45E59DD-D193-45B3-BEDE-464C6DBA12A8}" type="presParOf" srcId="{05A1A088-D1E6-4AC7-89D6-A437C11E1068}" destId="{78D4804E-6E4A-4D10-BAEC-678A9ADAA72C}" srcOrd="2" destOrd="0" presId="urn:microsoft.com/office/officeart/2018/5/layout/IconCircleLabelList"/>
    <dgm:cxn modelId="{3ACB52F8-D985-49D9-80F9-6467DBE06C2D}" type="presParOf" srcId="{78D4804E-6E4A-4D10-BAEC-678A9ADAA72C}" destId="{946F4BC3-1121-42DE-8428-EAD88D2E4279}" srcOrd="0" destOrd="0" presId="urn:microsoft.com/office/officeart/2018/5/layout/IconCircleLabelList"/>
    <dgm:cxn modelId="{8E3BEC59-DC18-4669-A390-C905A48900D3}" type="presParOf" srcId="{78D4804E-6E4A-4D10-BAEC-678A9ADAA72C}" destId="{6628004A-006D-441D-8B36-4F60BD738886}" srcOrd="1" destOrd="0" presId="urn:microsoft.com/office/officeart/2018/5/layout/IconCircleLabelList"/>
    <dgm:cxn modelId="{36871E8B-8B5E-45FE-BF8E-BE48A2773D52}" type="presParOf" srcId="{78D4804E-6E4A-4D10-BAEC-678A9ADAA72C}" destId="{0F53914F-A5B1-4D2C-89AE-BADE9BC2D80E}" srcOrd="2" destOrd="0" presId="urn:microsoft.com/office/officeart/2018/5/layout/IconCircleLabelList"/>
    <dgm:cxn modelId="{BB71D530-824D-43AF-AD4F-9D0C6D5F0AE3}" type="presParOf" srcId="{78D4804E-6E4A-4D10-BAEC-678A9ADAA72C}" destId="{8736CE9A-4FBF-4A6F-A88E-2615BBEA3D4C}" srcOrd="3" destOrd="0" presId="urn:microsoft.com/office/officeart/2018/5/layout/IconCircleLabelList"/>
    <dgm:cxn modelId="{4447D792-DE49-4F01-97BA-E4B3AA5152F7}" type="presParOf" srcId="{05A1A088-D1E6-4AC7-89D6-A437C11E1068}" destId="{00C7A60D-537F-4E9E-958D-D484287A9C3B}" srcOrd="3" destOrd="0" presId="urn:microsoft.com/office/officeart/2018/5/layout/IconCircleLabelList"/>
    <dgm:cxn modelId="{7F04B499-D88B-4928-9884-E26FD0976035}" type="presParOf" srcId="{05A1A088-D1E6-4AC7-89D6-A437C11E1068}" destId="{8673940A-C83C-446F-AFAF-69489984EB4E}" srcOrd="4" destOrd="0" presId="urn:microsoft.com/office/officeart/2018/5/layout/IconCircleLabelList"/>
    <dgm:cxn modelId="{73B5F628-2603-488E-A750-1D7FB136DCDC}" type="presParOf" srcId="{8673940A-C83C-446F-AFAF-69489984EB4E}" destId="{7EC1DA1B-1B13-4CC1-961B-6787893B5AEA}" srcOrd="0" destOrd="0" presId="urn:microsoft.com/office/officeart/2018/5/layout/IconCircleLabelList"/>
    <dgm:cxn modelId="{31726D2E-38D9-4137-A605-5B036FEE9953}" type="presParOf" srcId="{8673940A-C83C-446F-AFAF-69489984EB4E}" destId="{E729C1F8-5648-43DA-8DE6-4FEB3336694A}" srcOrd="1" destOrd="0" presId="urn:microsoft.com/office/officeart/2018/5/layout/IconCircleLabelList"/>
    <dgm:cxn modelId="{EEC57E3D-0930-4B84-A4A2-7BED06F8EC08}" type="presParOf" srcId="{8673940A-C83C-446F-AFAF-69489984EB4E}" destId="{C251ED4B-6AE7-4380-BD54-A12A3AA840C1}" srcOrd="2" destOrd="0" presId="urn:microsoft.com/office/officeart/2018/5/layout/IconCircleLabelList"/>
    <dgm:cxn modelId="{808D1363-C79C-4BA5-950C-7A6770007EC9}" type="presParOf" srcId="{8673940A-C83C-446F-AFAF-69489984EB4E}" destId="{4A0C270A-9BD4-4D6C-95A4-96522224F724}" srcOrd="3" destOrd="0" presId="urn:microsoft.com/office/officeart/2018/5/layout/IconCircleLabelList"/>
    <dgm:cxn modelId="{E77D3FCD-B2BE-4DEB-9C60-4C7BE2159562}" type="presParOf" srcId="{05A1A088-D1E6-4AC7-89D6-A437C11E1068}" destId="{AD55E41A-E803-442B-88FC-ADBFE6074065}" srcOrd="5" destOrd="0" presId="urn:microsoft.com/office/officeart/2018/5/layout/IconCircleLabelList"/>
    <dgm:cxn modelId="{F7A32A1B-6F7C-4E17-8A41-1955A1DC150A}" type="presParOf" srcId="{05A1A088-D1E6-4AC7-89D6-A437C11E1068}" destId="{377C3577-260C-4C93-83B7-CF0B5115B371}" srcOrd="6" destOrd="0" presId="urn:microsoft.com/office/officeart/2018/5/layout/IconCircleLabelList"/>
    <dgm:cxn modelId="{1A5167D7-EBC0-49C1-97A4-83CCAE5FD49E}" type="presParOf" srcId="{377C3577-260C-4C93-83B7-CF0B5115B371}" destId="{FC210B6F-90DD-404C-B7D4-D93B671DBAAE}" srcOrd="0" destOrd="0" presId="urn:microsoft.com/office/officeart/2018/5/layout/IconCircleLabelList"/>
    <dgm:cxn modelId="{0CAB78C8-44DF-4934-A786-82E81E0F57B7}" type="presParOf" srcId="{377C3577-260C-4C93-83B7-CF0B5115B371}" destId="{63619AAC-FDB2-4134-BF5A-8A2115095273}" srcOrd="1" destOrd="0" presId="urn:microsoft.com/office/officeart/2018/5/layout/IconCircleLabelList"/>
    <dgm:cxn modelId="{8E9638B3-1B0B-4F33-B9E7-19E97C0DCA7B}" type="presParOf" srcId="{377C3577-260C-4C93-83B7-CF0B5115B371}" destId="{6900FDB4-2CB3-4076-93D7-A5B455645A31}" srcOrd="2" destOrd="0" presId="urn:microsoft.com/office/officeart/2018/5/layout/IconCircleLabelList"/>
    <dgm:cxn modelId="{E7E6DD77-E811-4480-94EF-2A6FD892F053}" type="presParOf" srcId="{377C3577-260C-4C93-83B7-CF0B5115B371}" destId="{9EE187CB-C96D-4F9B-A7AD-2562F7652B08}" srcOrd="3" destOrd="0" presId="urn:microsoft.com/office/officeart/2018/5/layout/IconCircleLabelList"/>
    <dgm:cxn modelId="{65798E32-9790-4068-9806-92FFED8A95A6}" type="presParOf" srcId="{05A1A088-D1E6-4AC7-89D6-A437C11E1068}" destId="{B616BB39-5894-405C-8D13-376B48C0404B}" srcOrd="7" destOrd="0" presId="urn:microsoft.com/office/officeart/2018/5/layout/IconCircleLabelList"/>
    <dgm:cxn modelId="{30D3EF41-5365-4040-9608-0D7D357BB065}" type="presParOf" srcId="{05A1A088-D1E6-4AC7-89D6-A437C11E1068}" destId="{01070E65-0658-4CCE-8B97-02C45BED3443}" srcOrd="8" destOrd="0" presId="urn:microsoft.com/office/officeart/2018/5/layout/IconCircleLabelList"/>
    <dgm:cxn modelId="{BF32CF92-4887-4D58-98CA-8E90CBEFDE2D}" type="presParOf" srcId="{01070E65-0658-4CCE-8B97-02C45BED3443}" destId="{EAC1B72A-D47F-4B26-98A2-9E36CFA0CBD9}" srcOrd="0" destOrd="0" presId="urn:microsoft.com/office/officeart/2018/5/layout/IconCircleLabelList"/>
    <dgm:cxn modelId="{CE005B42-E72B-4A04-92C0-7D400881218E}" type="presParOf" srcId="{01070E65-0658-4CCE-8B97-02C45BED3443}" destId="{48CA558D-2192-446D-9F21-ADAA839AB93E}" srcOrd="1" destOrd="0" presId="urn:microsoft.com/office/officeart/2018/5/layout/IconCircleLabelList"/>
    <dgm:cxn modelId="{33B2BDAD-5C65-4408-B6B9-280FD9E61384}" type="presParOf" srcId="{01070E65-0658-4CCE-8B97-02C45BED3443}" destId="{028C09EA-A59C-414D-800A-55EE14BBFBDE}" srcOrd="2" destOrd="0" presId="urn:microsoft.com/office/officeart/2018/5/layout/IconCircleLabelList"/>
    <dgm:cxn modelId="{5D30864B-410C-4AF3-8084-F840D850F812}" type="presParOf" srcId="{01070E65-0658-4CCE-8B97-02C45BED3443}" destId="{6DC3FF59-920B-4D5E-B952-EB1518BC5BC6}" srcOrd="3" destOrd="0" presId="urn:microsoft.com/office/officeart/2018/5/layout/IconCircleLabelList"/>
    <dgm:cxn modelId="{D60FD3CA-35CE-48EC-A230-F6B44DDBC926}" type="presParOf" srcId="{05A1A088-D1E6-4AC7-89D6-A437C11E1068}" destId="{A00ECE2A-5F46-4117-8651-5F02DE05E5F3}" srcOrd="9" destOrd="0" presId="urn:microsoft.com/office/officeart/2018/5/layout/IconCircleLabelList"/>
    <dgm:cxn modelId="{8DD73FD4-74D2-4F0E-914B-BCD77B32AD48}" type="presParOf" srcId="{05A1A088-D1E6-4AC7-89D6-A437C11E1068}" destId="{D2913EEC-C014-4BCD-9A6E-B59EE49B0E90}" srcOrd="10" destOrd="0" presId="urn:microsoft.com/office/officeart/2018/5/layout/IconCircleLabelList"/>
    <dgm:cxn modelId="{1321A33E-0DF4-4404-B286-48A8470A3371}" type="presParOf" srcId="{D2913EEC-C014-4BCD-9A6E-B59EE49B0E90}" destId="{7D1CA9E3-960D-4CBC-8498-B37CEC9DB111}" srcOrd="0" destOrd="0" presId="urn:microsoft.com/office/officeart/2018/5/layout/IconCircleLabelList"/>
    <dgm:cxn modelId="{65B60ECD-FDF0-4314-8D4E-B40A053B64D7}" type="presParOf" srcId="{D2913EEC-C014-4BCD-9A6E-B59EE49B0E90}" destId="{96614B0E-A8A7-418C-B2BA-91DB93AE1AB4}" srcOrd="1" destOrd="0" presId="urn:microsoft.com/office/officeart/2018/5/layout/IconCircleLabelList"/>
    <dgm:cxn modelId="{C3F67D84-D2CB-41AB-B4A0-1A6A95B54B55}" type="presParOf" srcId="{D2913EEC-C014-4BCD-9A6E-B59EE49B0E90}" destId="{2029DDDF-C61D-419D-9636-8046D4CC607B}" srcOrd="2" destOrd="0" presId="urn:microsoft.com/office/officeart/2018/5/layout/IconCircleLabelList"/>
    <dgm:cxn modelId="{77A52060-76DD-4368-8A0F-219BB2227ED7}" type="presParOf" srcId="{D2913EEC-C014-4BCD-9A6E-B59EE49B0E90}" destId="{68C30B69-90EC-4D71-8254-78BF1C595A38}" srcOrd="3" destOrd="0" presId="urn:microsoft.com/office/officeart/2018/5/layout/IconCircleLabelList"/>
    <dgm:cxn modelId="{928C6266-79C3-4940-9E78-CFD014293CFD}" type="presParOf" srcId="{05A1A088-D1E6-4AC7-89D6-A437C11E1068}" destId="{36D87BF7-1EBD-4C1C-9247-E01DE0E3422E}" srcOrd="11" destOrd="0" presId="urn:microsoft.com/office/officeart/2018/5/layout/IconCircleLabelList"/>
    <dgm:cxn modelId="{5082E891-3FB4-4B29-AF51-D749D35C54D1}" type="presParOf" srcId="{05A1A088-D1E6-4AC7-89D6-A437C11E1068}" destId="{93E8C445-EB83-4898-AAA2-22B83E8F1F13}" srcOrd="12" destOrd="0" presId="urn:microsoft.com/office/officeart/2018/5/layout/IconCircleLabelList"/>
    <dgm:cxn modelId="{25713A28-D4E5-410F-923C-CD16FF3C4B64}" type="presParOf" srcId="{93E8C445-EB83-4898-AAA2-22B83E8F1F13}" destId="{F9F4DDAD-CB29-42D5-8F0C-44B348731E3F}" srcOrd="0" destOrd="0" presId="urn:microsoft.com/office/officeart/2018/5/layout/IconCircleLabelList"/>
    <dgm:cxn modelId="{15879D99-A994-4B00-840D-6504271B75AB}" type="presParOf" srcId="{93E8C445-EB83-4898-AAA2-22B83E8F1F13}" destId="{52C2CF6B-42E7-44C0-A33D-C9A63BF47E9D}" srcOrd="1" destOrd="0" presId="urn:microsoft.com/office/officeart/2018/5/layout/IconCircleLabelList"/>
    <dgm:cxn modelId="{54731351-617D-418F-B50A-DF943C1FE59B}" type="presParOf" srcId="{93E8C445-EB83-4898-AAA2-22B83E8F1F13}" destId="{1C60F253-3615-4313-ADAF-7F3D5E4D22B2}" srcOrd="2" destOrd="0" presId="urn:microsoft.com/office/officeart/2018/5/layout/IconCircleLabelList"/>
    <dgm:cxn modelId="{A7516F9A-38C0-4D9F-A828-8F222FA3AE15}" type="presParOf" srcId="{93E8C445-EB83-4898-AAA2-22B83E8F1F13}" destId="{D9E5D1D2-060E-4B6D-B658-E02FB2BF1FC2}" srcOrd="3" destOrd="0" presId="urn:microsoft.com/office/officeart/2018/5/layout/IconCircleLabelList"/>
    <dgm:cxn modelId="{0058F32E-59A6-4635-8273-307484D66A73}" type="presParOf" srcId="{05A1A088-D1E6-4AC7-89D6-A437C11E1068}" destId="{FCC4E61D-E276-41B9-BA12-F3A6A22D487B}" srcOrd="13" destOrd="0" presId="urn:microsoft.com/office/officeart/2018/5/layout/IconCircleLabelList"/>
    <dgm:cxn modelId="{AE01136C-AE05-44EB-A7F7-EB3B396ED6A5}" type="presParOf" srcId="{05A1A088-D1E6-4AC7-89D6-A437C11E1068}" destId="{614E666A-FCF0-45DF-A4D6-341E1D87ADCA}" srcOrd="14" destOrd="0" presId="urn:microsoft.com/office/officeart/2018/5/layout/IconCircleLabelList"/>
    <dgm:cxn modelId="{0DB627D3-4CF0-4A11-AE8A-85A36A61249B}" type="presParOf" srcId="{614E666A-FCF0-45DF-A4D6-341E1D87ADCA}" destId="{8EE1A48C-C571-4672-B58A-092C8D760855}" srcOrd="0" destOrd="0" presId="urn:microsoft.com/office/officeart/2018/5/layout/IconCircleLabelList"/>
    <dgm:cxn modelId="{3C555C23-0FE6-4972-A70A-5515A1045510}" type="presParOf" srcId="{614E666A-FCF0-45DF-A4D6-341E1D87ADCA}" destId="{9B7F9FD2-574B-41F6-9FB2-15B310C6827C}" srcOrd="1" destOrd="0" presId="urn:microsoft.com/office/officeart/2018/5/layout/IconCircleLabelList"/>
    <dgm:cxn modelId="{FE53E7C5-2F35-4901-9C7C-DBB6ECAA9C13}" type="presParOf" srcId="{614E666A-FCF0-45DF-A4D6-341E1D87ADCA}" destId="{CADCEC16-B918-4A6F-AA9B-DE6A00AA7447}" srcOrd="2" destOrd="0" presId="urn:microsoft.com/office/officeart/2018/5/layout/IconCircleLabelList"/>
    <dgm:cxn modelId="{F06ACD18-F051-4A13-B034-44FEE9EC581F}" type="presParOf" srcId="{614E666A-FCF0-45DF-A4D6-341E1D87ADCA}" destId="{6FBA343C-4FCA-47BA-9804-DF5D8A2A1DB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5846342-1055-B646-87C8-FDE722166D2F}" type="doc">
      <dgm:prSet loTypeId="urn:microsoft.com/office/officeart/2005/8/layout/cycle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AF53796-3A3A-FA40-8F30-4B2A4D087678}">
      <dgm:prSet phldrT="[Text]"/>
      <dgm:spPr/>
      <dgm:t>
        <a:bodyPr/>
        <a:lstStyle/>
        <a:p>
          <a:r>
            <a:rPr lang="en-GB" dirty="0"/>
            <a:t>Plan</a:t>
          </a:r>
        </a:p>
      </dgm:t>
    </dgm:pt>
    <dgm:pt modelId="{0D306DC5-D190-3740-8E3F-8FE807085FCB}" type="parTrans" cxnId="{9114B56C-0C81-2443-8BAE-5E6BE9197654}">
      <dgm:prSet/>
      <dgm:spPr/>
      <dgm:t>
        <a:bodyPr/>
        <a:lstStyle/>
        <a:p>
          <a:endParaRPr lang="en-GB"/>
        </a:p>
      </dgm:t>
    </dgm:pt>
    <dgm:pt modelId="{C1042AD9-1A85-784D-8DBA-A93A8341153D}" type="sibTrans" cxnId="{9114B56C-0C81-2443-8BAE-5E6BE9197654}">
      <dgm:prSet/>
      <dgm:spPr/>
      <dgm:t>
        <a:bodyPr/>
        <a:lstStyle/>
        <a:p>
          <a:endParaRPr lang="en-GB"/>
        </a:p>
      </dgm:t>
    </dgm:pt>
    <dgm:pt modelId="{215B1A70-E6D5-9946-8A21-D3015DE0196B}">
      <dgm:prSet phldrT="[Text]"/>
      <dgm:spPr/>
      <dgm:t>
        <a:bodyPr/>
        <a:lstStyle/>
        <a:p>
          <a:r>
            <a:rPr lang="en-GB" dirty="0"/>
            <a:t>Prepare</a:t>
          </a:r>
        </a:p>
      </dgm:t>
    </dgm:pt>
    <dgm:pt modelId="{B4E6E825-D00A-4D4E-822C-FEEC8986EC0E}" type="parTrans" cxnId="{9A5F3AE2-72EB-7F42-9388-786C190C10CB}">
      <dgm:prSet/>
      <dgm:spPr/>
      <dgm:t>
        <a:bodyPr/>
        <a:lstStyle/>
        <a:p>
          <a:endParaRPr lang="en-GB"/>
        </a:p>
      </dgm:t>
    </dgm:pt>
    <dgm:pt modelId="{AFB616FE-0BA4-494A-A329-9F4BBE55C7AF}" type="sibTrans" cxnId="{9A5F3AE2-72EB-7F42-9388-786C190C10CB}">
      <dgm:prSet/>
      <dgm:spPr/>
      <dgm:t>
        <a:bodyPr/>
        <a:lstStyle/>
        <a:p>
          <a:endParaRPr lang="en-GB"/>
        </a:p>
      </dgm:t>
    </dgm:pt>
    <dgm:pt modelId="{71F074CB-35EF-DF4C-AE21-A7620AF3F072}">
      <dgm:prSet phldrT="[Text]"/>
      <dgm:spPr/>
      <dgm:t>
        <a:bodyPr/>
        <a:lstStyle/>
        <a:p>
          <a:r>
            <a:rPr lang="en-GB" dirty="0"/>
            <a:t>Conduct</a:t>
          </a:r>
        </a:p>
      </dgm:t>
    </dgm:pt>
    <dgm:pt modelId="{0B64031B-9175-6D4F-8A23-3B8F6700E7C6}" type="parTrans" cxnId="{9F67F027-9811-924A-A9A3-A3319925225F}">
      <dgm:prSet/>
      <dgm:spPr/>
      <dgm:t>
        <a:bodyPr/>
        <a:lstStyle/>
        <a:p>
          <a:endParaRPr lang="en-GB"/>
        </a:p>
      </dgm:t>
    </dgm:pt>
    <dgm:pt modelId="{DE3ACE56-130D-244C-873A-469F57988EBF}" type="sibTrans" cxnId="{9F67F027-9811-924A-A9A3-A3319925225F}">
      <dgm:prSet/>
      <dgm:spPr/>
      <dgm:t>
        <a:bodyPr/>
        <a:lstStyle/>
        <a:p>
          <a:endParaRPr lang="en-GB"/>
        </a:p>
      </dgm:t>
    </dgm:pt>
    <dgm:pt modelId="{2DF65A52-613C-9842-9633-186C611D061A}">
      <dgm:prSet phldrT="[Text]"/>
      <dgm:spPr/>
      <dgm:t>
        <a:bodyPr/>
        <a:lstStyle/>
        <a:p>
          <a:r>
            <a:rPr lang="en-GB" dirty="0"/>
            <a:t>Evaluate</a:t>
          </a:r>
        </a:p>
      </dgm:t>
    </dgm:pt>
    <dgm:pt modelId="{6E7DE98D-BEBD-D546-B443-05B0FD5CC9F8}" type="parTrans" cxnId="{12743329-61F6-C44B-992D-F79AA255F9A4}">
      <dgm:prSet/>
      <dgm:spPr/>
      <dgm:t>
        <a:bodyPr/>
        <a:lstStyle/>
        <a:p>
          <a:endParaRPr lang="en-GB"/>
        </a:p>
      </dgm:t>
    </dgm:pt>
    <dgm:pt modelId="{25C49F49-ADDE-9F4A-95EC-5F5666CC5D1B}" type="sibTrans" cxnId="{12743329-61F6-C44B-992D-F79AA255F9A4}">
      <dgm:prSet/>
      <dgm:spPr/>
      <dgm:t>
        <a:bodyPr/>
        <a:lstStyle/>
        <a:p>
          <a:endParaRPr lang="en-GB"/>
        </a:p>
      </dgm:t>
    </dgm:pt>
    <dgm:pt modelId="{DFC5A30F-2FB6-B643-A2D0-AD18822A82E3}" type="pres">
      <dgm:prSet presAssocID="{55846342-1055-B646-87C8-FDE722166D2F}" presName="cycle" presStyleCnt="0">
        <dgm:presLayoutVars>
          <dgm:dir/>
          <dgm:resizeHandles val="exact"/>
        </dgm:presLayoutVars>
      </dgm:prSet>
      <dgm:spPr/>
    </dgm:pt>
    <dgm:pt modelId="{0B7AFEE9-54BB-E14F-96C9-CD0F3CEECE23}" type="pres">
      <dgm:prSet presAssocID="{8AF53796-3A3A-FA40-8F30-4B2A4D087678}" presName="node" presStyleLbl="node1" presStyleIdx="0" presStyleCnt="4">
        <dgm:presLayoutVars>
          <dgm:bulletEnabled val="1"/>
        </dgm:presLayoutVars>
      </dgm:prSet>
      <dgm:spPr/>
    </dgm:pt>
    <dgm:pt modelId="{0C5B15F4-1D68-4D42-969A-945733B6E7A1}" type="pres">
      <dgm:prSet presAssocID="{C1042AD9-1A85-784D-8DBA-A93A8341153D}" presName="sibTrans" presStyleLbl="sibTrans2D1" presStyleIdx="0" presStyleCnt="4"/>
      <dgm:spPr/>
    </dgm:pt>
    <dgm:pt modelId="{6B3643F6-6A82-2F4F-BDE8-3CD3C0FDEA16}" type="pres">
      <dgm:prSet presAssocID="{C1042AD9-1A85-784D-8DBA-A93A8341153D}" presName="connectorText" presStyleLbl="sibTrans2D1" presStyleIdx="0" presStyleCnt="4"/>
      <dgm:spPr/>
    </dgm:pt>
    <dgm:pt modelId="{4335D17C-26D2-F64D-B1D1-B6A1F17A15BE}" type="pres">
      <dgm:prSet presAssocID="{215B1A70-E6D5-9946-8A21-D3015DE0196B}" presName="node" presStyleLbl="node1" presStyleIdx="1" presStyleCnt="4">
        <dgm:presLayoutVars>
          <dgm:bulletEnabled val="1"/>
        </dgm:presLayoutVars>
      </dgm:prSet>
      <dgm:spPr/>
    </dgm:pt>
    <dgm:pt modelId="{90AEA12E-C740-E24F-8BC2-FA4E15359393}" type="pres">
      <dgm:prSet presAssocID="{AFB616FE-0BA4-494A-A329-9F4BBE55C7AF}" presName="sibTrans" presStyleLbl="sibTrans2D1" presStyleIdx="1" presStyleCnt="4"/>
      <dgm:spPr/>
    </dgm:pt>
    <dgm:pt modelId="{CF6D6EB7-BEFC-BA46-AFDA-45FAD7E137FF}" type="pres">
      <dgm:prSet presAssocID="{AFB616FE-0BA4-494A-A329-9F4BBE55C7AF}" presName="connectorText" presStyleLbl="sibTrans2D1" presStyleIdx="1" presStyleCnt="4"/>
      <dgm:spPr/>
    </dgm:pt>
    <dgm:pt modelId="{F0CE6575-1293-E243-A66E-CA4991F52185}" type="pres">
      <dgm:prSet presAssocID="{71F074CB-35EF-DF4C-AE21-A7620AF3F072}" presName="node" presStyleLbl="node1" presStyleIdx="2" presStyleCnt="4">
        <dgm:presLayoutVars>
          <dgm:bulletEnabled val="1"/>
        </dgm:presLayoutVars>
      </dgm:prSet>
      <dgm:spPr/>
    </dgm:pt>
    <dgm:pt modelId="{4A260062-001B-F74D-A51B-931B6FAE7668}" type="pres">
      <dgm:prSet presAssocID="{DE3ACE56-130D-244C-873A-469F57988EBF}" presName="sibTrans" presStyleLbl="sibTrans2D1" presStyleIdx="2" presStyleCnt="4"/>
      <dgm:spPr/>
    </dgm:pt>
    <dgm:pt modelId="{8A5410EF-A4AD-9648-9B42-E007F5D410CC}" type="pres">
      <dgm:prSet presAssocID="{DE3ACE56-130D-244C-873A-469F57988EBF}" presName="connectorText" presStyleLbl="sibTrans2D1" presStyleIdx="2" presStyleCnt="4"/>
      <dgm:spPr/>
    </dgm:pt>
    <dgm:pt modelId="{B9AD6307-B073-534C-AAE8-3DDCA2B76B8F}" type="pres">
      <dgm:prSet presAssocID="{2DF65A52-613C-9842-9633-186C611D061A}" presName="node" presStyleLbl="node1" presStyleIdx="3" presStyleCnt="4">
        <dgm:presLayoutVars>
          <dgm:bulletEnabled val="1"/>
        </dgm:presLayoutVars>
      </dgm:prSet>
      <dgm:spPr/>
    </dgm:pt>
    <dgm:pt modelId="{4E39032B-1F0A-5645-828C-557A1D3362FA}" type="pres">
      <dgm:prSet presAssocID="{25C49F49-ADDE-9F4A-95EC-5F5666CC5D1B}" presName="sibTrans" presStyleLbl="sibTrans2D1" presStyleIdx="3" presStyleCnt="4"/>
      <dgm:spPr/>
    </dgm:pt>
    <dgm:pt modelId="{EA334ABC-FA0A-6E4A-9AFB-4A704BD99669}" type="pres">
      <dgm:prSet presAssocID="{25C49F49-ADDE-9F4A-95EC-5F5666CC5D1B}" presName="connectorText" presStyleLbl="sibTrans2D1" presStyleIdx="3" presStyleCnt="4"/>
      <dgm:spPr/>
    </dgm:pt>
  </dgm:ptLst>
  <dgm:cxnLst>
    <dgm:cxn modelId="{29F3C500-FE40-3849-B671-498263320700}" type="presOf" srcId="{2DF65A52-613C-9842-9633-186C611D061A}" destId="{B9AD6307-B073-534C-AAE8-3DDCA2B76B8F}" srcOrd="0" destOrd="0" presId="urn:microsoft.com/office/officeart/2005/8/layout/cycle2"/>
    <dgm:cxn modelId="{FC9BA806-6FA0-CD44-8037-90268073904B}" type="presOf" srcId="{215B1A70-E6D5-9946-8A21-D3015DE0196B}" destId="{4335D17C-26D2-F64D-B1D1-B6A1F17A15BE}" srcOrd="0" destOrd="0" presId="urn:microsoft.com/office/officeart/2005/8/layout/cycle2"/>
    <dgm:cxn modelId="{A524E915-E1DA-B946-8147-4DF92E82935C}" type="presOf" srcId="{DE3ACE56-130D-244C-873A-469F57988EBF}" destId="{8A5410EF-A4AD-9648-9B42-E007F5D410CC}" srcOrd="1" destOrd="0" presId="urn:microsoft.com/office/officeart/2005/8/layout/cycle2"/>
    <dgm:cxn modelId="{5A847C19-F070-8C4A-BC24-56B6272D13F8}" type="presOf" srcId="{C1042AD9-1A85-784D-8DBA-A93A8341153D}" destId="{0C5B15F4-1D68-4D42-969A-945733B6E7A1}" srcOrd="0" destOrd="0" presId="urn:microsoft.com/office/officeart/2005/8/layout/cycle2"/>
    <dgm:cxn modelId="{9F67F027-9811-924A-A9A3-A3319925225F}" srcId="{55846342-1055-B646-87C8-FDE722166D2F}" destId="{71F074CB-35EF-DF4C-AE21-A7620AF3F072}" srcOrd="2" destOrd="0" parTransId="{0B64031B-9175-6D4F-8A23-3B8F6700E7C6}" sibTransId="{DE3ACE56-130D-244C-873A-469F57988EBF}"/>
    <dgm:cxn modelId="{12743329-61F6-C44B-992D-F79AA255F9A4}" srcId="{55846342-1055-B646-87C8-FDE722166D2F}" destId="{2DF65A52-613C-9842-9633-186C611D061A}" srcOrd="3" destOrd="0" parTransId="{6E7DE98D-BEBD-D546-B443-05B0FD5CC9F8}" sibTransId="{25C49F49-ADDE-9F4A-95EC-5F5666CC5D1B}"/>
    <dgm:cxn modelId="{2D95A12E-D39D-294D-8AF3-CBD117D930CF}" type="presOf" srcId="{DE3ACE56-130D-244C-873A-469F57988EBF}" destId="{4A260062-001B-F74D-A51B-931B6FAE7668}" srcOrd="0" destOrd="0" presId="urn:microsoft.com/office/officeart/2005/8/layout/cycle2"/>
    <dgm:cxn modelId="{29C54933-F0DE-4F40-842D-D6D80A9E3DDE}" type="presOf" srcId="{25C49F49-ADDE-9F4A-95EC-5F5666CC5D1B}" destId="{EA334ABC-FA0A-6E4A-9AFB-4A704BD99669}" srcOrd="1" destOrd="0" presId="urn:microsoft.com/office/officeart/2005/8/layout/cycle2"/>
    <dgm:cxn modelId="{9114B56C-0C81-2443-8BAE-5E6BE9197654}" srcId="{55846342-1055-B646-87C8-FDE722166D2F}" destId="{8AF53796-3A3A-FA40-8F30-4B2A4D087678}" srcOrd="0" destOrd="0" parTransId="{0D306DC5-D190-3740-8E3F-8FE807085FCB}" sibTransId="{C1042AD9-1A85-784D-8DBA-A93A8341153D}"/>
    <dgm:cxn modelId="{76A97E9B-4B82-F546-8827-BBCE120C5970}" type="presOf" srcId="{C1042AD9-1A85-784D-8DBA-A93A8341153D}" destId="{6B3643F6-6A82-2F4F-BDE8-3CD3C0FDEA16}" srcOrd="1" destOrd="0" presId="urn:microsoft.com/office/officeart/2005/8/layout/cycle2"/>
    <dgm:cxn modelId="{B7AD56A5-0ECF-A244-B162-89D679F473B9}" type="presOf" srcId="{AFB616FE-0BA4-494A-A329-9F4BBE55C7AF}" destId="{CF6D6EB7-BEFC-BA46-AFDA-45FAD7E137FF}" srcOrd="1" destOrd="0" presId="urn:microsoft.com/office/officeart/2005/8/layout/cycle2"/>
    <dgm:cxn modelId="{6DED00DA-AEF6-8F40-AC79-4B372AA0715D}" type="presOf" srcId="{25C49F49-ADDE-9F4A-95EC-5F5666CC5D1B}" destId="{4E39032B-1F0A-5645-828C-557A1D3362FA}" srcOrd="0" destOrd="0" presId="urn:microsoft.com/office/officeart/2005/8/layout/cycle2"/>
    <dgm:cxn modelId="{2DC801E0-D4BE-5049-9404-3CAB5F4A3061}" type="presOf" srcId="{AFB616FE-0BA4-494A-A329-9F4BBE55C7AF}" destId="{90AEA12E-C740-E24F-8BC2-FA4E15359393}" srcOrd="0" destOrd="0" presId="urn:microsoft.com/office/officeart/2005/8/layout/cycle2"/>
    <dgm:cxn modelId="{EB38AEE0-4887-2346-B0C5-E29BC7B22CEC}" type="presOf" srcId="{55846342-1055-B646-87C8-FDE722166D2F}" destId="{DFC5A30F-2FB6-B643-A2D0-AD18822A82E3}" srcOrd="0" destOrd="0" presId="urn:microsoft.com/office/officeart/2005/8/layout/cycle2"/>
    <dgm:cxn modelId="{9A5F3AE2-72EB-7F42-9388-786C190C10CB}" srcId="{55846342-1055-B646-87C8-FDE722166D2F}" destId="{215B1A70-E6D5-9946-8A21-D3015DE0196B}" srcOrd="1" destOrd="0" parTransId="{B4E6E825-D00A-4D4E-822C-FEEC8986EC0E}" sibTransId="{AFB616FE-0BA4-494A-A329-9F4BBE55C7AF}"/>
    <dgm:cxn modelId="{74115BE8-D529-8C48-BB9A-DC07125EB6D5}" type="presOf" srcId="{71F074CB-35EF-DF4C-AE21-A7620AF3F072}" destId="{F0CE6575-1293-E243-A66E-CA4991F52185}" srcOrd="0" destOrd="0" presId="urn:microsoft.com/office/officeart/2005/8/layout/cycle2"/>
    <dgm:cxn modelId="{8AA37AF6-E269-3A4C-BE34-60861E6CEF99}" type="presOf" srcId="{8AF53796-3A3A-FA40-8F30-4B2A4D087678}" destId="{0B7AFEE9-54BB-E14F-96C9-CD0F3CEECE23}" srcOrd="0" destOrd="0" presId="urn:microsoft.com/office/officeart/2005/8/layout/cycle2"/>
    <dgm:cxn modelId="{4ACC6305-76D1-694A-8218-0D0F2726A9C5}" type="presParOf" srcId="{DFC5A30F-2FB6-B643-A2D0-AD18822A82E3}" destId="{0B7AFEE9-54BB-E14F-96C9-CD0F3CEECE23}" srcOrd="0" destOrd="0" presId="urn:microsoft.com/office/officeart/2005/8/layout/cycle2"/>
    <dgm:cxn modelId="{FF7E8AFE-93D1-B143-9086-5403A6ED9288}" type="presParOf" srcId="{DFC5A30F-2FB6-B643-A2D0-AD18822A82E3}" destId="{0C5B15F4-1D68-4D42-969A-945733B6E7A1}" srcOrd="1" destOrd="0" presId="urn:microsoft.com/office/officeart/2005/8/layout/cycle2"/>
    <dgm:cxn modelId="{CA4CC64E-755F-824F-82F0-E3A807E6937B}" type="presParOf" srcId="{0C5B15F4-1D68-4D42-969A-945733B6E7A1}" destId="{6B3643F6-6A82-2F4F-BDE8-3CD3C0FDEA16}" srcOrd="0" destOrd="0" presId="urn:microsoft.com/office/officeart/2005/8/layout/cycle2"/>
    <dgm:cxn modelId="{551F8F22-6B55-6546-86C6-5E3A26FC76E7}" type="presParOf" srcId="{DFC5A30F-2FB6-B643-A2D0-AD18822A82E3}" destId="{4335D17C-26D2-F64D-B1D1-B6A1F17A15BE}" srcOrd="2" destOrd="0" presId="urn:microsoft.com/office/officeart/2005/8/layout/cycle2"/>
    <dgm:cxn modelId="{03AFC0B1-AD3E-704F-BA71-01536E185033}" type="presParOf" srcId="{DFC5A30F-2FB6-B643-A2D0-AD18822A82E3}" destId="{90AEA12E-C740-E24F-8BC2-FA4E15359393}" srcOrd="3" destOrd="0" presId="urn:microsoft.com/office/officeart/2005/8/layout/cycle2"/>
    <dgm:cxn modelId="{501BBC6D-20F7-7C46-A1BF-51DC0E041B58}" type="presParOf" srcId="{90AEA12E-C740-E24F-8BC2-FA4E15359393}" destId="{CF6D6EB7-BEFC-BA46-AFDA-45FAD7E137FF}" srcOrd="0" destOrd="0" presId="urn:microsoft.com/office/officeart/2005/8/layout/cycle2"/>
    <dgm:cxn modelId="{F911C110-8F95-4744-B69E-372AD8ABC25D}" type="presParOf" srcId="{DFC5A30F-2FB6-B643-A2D0-AD18822A82E3}" destId="{F0CE6575-1293-E243-A66E-CA4991F52185}" srcOrd="4" destOrd="0" presId="urn:microsoft.com/office/officeart/2005/8/layout/cycle2"/>
    <dgm:cxn modelId="{80EB6DC4-1F7B-8542-887C-FDBF29DEF41A}" type="presParOf" srcId="{DFC5A30F-2FB6-B643-A2D0-AD18822A82E3}" destId="{4A260062-001B-F74D-A51B-931B6FAE7668}" srcOrd="5" destOrd="0" presId="urn:microsoft.com/office/officeart/2005/8/layout/cycle2"/>
    <dgm:cxn modelId="{A6A26D36-F8E0-F444-A105-B6412FF4B8FD}" type="presParOf" srcId="{4A260062-001B-F74D-A51B-931B6FAE7668}" destId="{8A5410EF-A4AD-9648-9B42-E007F5D410CC}" srcOrd="0" destOrd="0" presId="urn:microsoft.com/office/officeart/2005/8/layout/cycle2"/>
    <dgm:cxn modelId="{08346DFA-B8BF-BB49-8763-0240E919189B}" type="presParOf" srcId="{DFC5A30F-2FB6-B643-A2D0-AD18822A82E3}" destId="{B9AD6307-B073-534C-AAE8-3DDCA2B76B8F}" srcOrd="6" destOrd="0" presId="urn:microsoft.com/office/officeart/2005/8/layout/cycle2"/>
    <dgm:cxn modelId="{B46CA538-76DD-EE4E-901C-E2B7EC664441}" type="presParOf" srcId="{DFC5A30F-2FB6-B643-A2D0-AD18822A82E3}" destId="{4E39032B-1F0A-5645-828C-557A1D3362FA}" srcOrd="7" destOrd="0" presId="urn:microsoft.com/office/officeart/2005/8/layout/cycle2"/>
    <dgm:cxn modelId="{CB8288A4-6CD4-3040-8F08-C28B6C875685}" type="presParOf" srcId="{4E39032B-1F0A-5645-828C-557A1D3362FA}" destId="{EA334ABC-FA0A-6E4A-9AFB-4A704BD9966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68A9E34-1BB1-4745-9940-66999988493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5234D5C5-D85F-4D6A-8DDD-C09D5EB661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Time</a:t>
          </a:r>
          <a:endParaRPr lang="en-US"/>
        </a:p>
      </dgm:t>
    </dgm:pt>
    <dgm:pt modelId="{6D7582AE-0B6B-4F0C-A1AE-E9323F950C24}" type="parTrans" cxnId="{03366A87-F7D0-447D-81A4-A72E31E598F7}">
      <dgm:prSet/>
      <dgm:spPr/>
      <dgm:t>
        <a:bodyPr/>
        <a:lstStyle/>
        <a:p>
          <a:endParaRPr lang="en-US"/>
        </a:p>
      </dgm:t>
    </dgm:pt>
    <dgm:pt modelId="{981ED1B0-7FB8-4ED0-8EC1-D1D00F555503}" type="sibTrans" cxnId="{03366A87-F7D0-447D-81A4-A72E31E598F7}">
      <dgm:prSet/>
      <dgm:spPr/>
      <dgm:t>
        <a:bodyPr/>
        <a:lstStyle/>
        <a:p>
          <a:endParaRPr lang="en-US"/>
        </a:p>
      </dgm:t>
    </dgm:pt>
    <dgm:pt modelId="{1B6D4F75-01CC-47F3-9CBC-E96B958975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Equipment</a:t>
          </a:r>
          <a:endParaRPr lang="en-US"/>
        </a:p>
      </dgm:t>
    </dgm:pt>
    <dgm:pt modelId="{8BD5C677-D67C-4722-B214-79160352D5A1}" type="parTrans" cxnId="{FA26FF2F-9A10-410B-A324-733C918FB27F}">
      <dgm:prSet/>
      <dgm:spPr/>
      <dgm:t>
        <a:bodyPr/>
        <a:lstStyle/>
        <a:p>
          <a:endParaRPr lang="en-US"/>
        </a:p>
      </dgm:t>
    </dgm:pt>
    <dgm:pt modelId="{E7252F06-B036-4DB0-A02C-58395F437CBB}" type="sibTrans" cxnId="{FA26FF2F-9A10-410B-A324-733C918FB27F}">
      <dgm:prSet/>
      <dgm:spPr/>
      <dgm:t>
        <a:bodyPr/>
        <a:lstStyle/>
        <a:p>
          <a:endParaRPr lang="en-US"/>
        </a:p>
      </dgm:t>
    </dgm:pt>
    <dgm:pt modelId="{8B5AECA8-01DC-4745-8A20-DC904D9B38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Space</a:t>
          </a:r>
          <a:endParaRPr lang="en-US"/>
        </a:p>
      </dgm:t>
    </dgm:pt>
    <dgm:pt modelId="{19DB6835-801F-402E-B126-1A2DF79E8F3E}" type="parTrans" cxnId="{F9FA13B1-746D-4363-944E-DECB1C3EB5EE}">
      <dgm:prSet/>
      <dgm:spPr/>
      <dgm:t>
        <a:bodyPr/>
        <a:lstStyle/>
        <a:p>
          <a:endParaRPr lang="en-US"/>
        </a:p>
      </dgm:t>
    </dgm:pt>
    <dgm:pt modelId="{4372F019-A8B7-449D-9F51-8665056DD769}" type="sibTrans" cxnId="{F9FA13B1-746D-4363-944E-DECB1C3EB5EE}">
      <dgm:prSet/>
      <dgm:spPr/>
      <dgm:t>
        <a:bodyPr/>
        <a:lstStyle/>
        <a:p>
          <a:endParaRPr lang="en-US"/>
        </a:p>
      </dgm:t>
    </dgm:pt>
    <dgm:pt modelId="{FD498FA3-3A10-4591-AFC9-FC86010FCC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Weather</a:t>
          </a:r>
          <a:endParaRPr lang="en-US"/>
        </a:p>
      </dgm:t>
    </dgm:pt>
    <dgm:pt modelId="{A7974A02-7A51-4EB8-9D7D-26427C4EA961}" type="parTrans" cxnId="{040CD9F7-54AD-42A4-992E-70EF6CB3505C}">
      <dgm:prSet/>
      <dgm:spPr/>
      <dgm:t>
        <a:bodyPr/>
        <a:lstStyle/>
        <a:p>
          <a:endParaRPr lang="en-US"/>
        </a:p>
      </dgm:t>
    </dgm:pt>
    <dgm:pt modelId="{DCAF95D7-2904-4944-A9B7-44BB427533E0}" type="sibTrans" cxnId="{040CD9F7-54AD-42A4-992E-70EF6CB3505C}">
      <dgm:prSet/>
      <dgm:spPr/>
      <dgm:t>
        <a:bodyPr/>
        <a:lstStyle/>
        <a:p>
          <a:endParaRPr lang="en-US"/>
        </a:p>
      </dgm:t>
    </dgm:pt>
    <dgm:pt modelId="{12916EDE-9880-4124-A839-5603DE1A9A0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Players</a:t>
          </a:r>
          <a:endParaRPr lang="en-US"/>
        </a:p>
      </dgm:t>
    </dgm:pt>
    <dgm:pt modelId="{97AADB21-E313-4FF2-97E6-389281212DA8}" type="parTrans" cxnId="{C157080F-31A2-4858-B8BA-A41E52431935}">
      <dgm:prSet/>
      <dgm:spPr/>
      <dgm:t>
        <a:bodyPr/>
        <a:lstStyle/>
        <a:p>
          <a:endParaRPr lang="en-US"/>
        </a:p>
      </dgm:t>
    </dgm:pt>
    <dgm:pt modelId="{F8ADA709-F073-4D36-B916-AA8B8B73B97D}" type="sibTrans" cxnId="{C157080F-31A2-4858-B8BA-A41E52431935}">
      <dgm:prSet/>
      <dgm:spPr/>
      <dgm:t>
        <a:bodyPr/>
        <a:lstStyle/>
        <a:p>
          <a:endParaRPr lang="en-US"/>
        </a:p>
      </dgm:t>
    </dgm:pt>
    <dgm:pt modelId="{52258F08-86BA-43E2-B23D-6812F691B3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Location/Surface</a:t>
          </a:r>
        </a:p>
      </dgm:t>
    </dgm:pt>
    <dgm:pt modelId="{42BE3EA6-7EBB-4190-9BBA-5E2E727BCDAC}" type="parTrans" cxnId="{95F4D036-CDC4-4908-906B-DBF85BBA6BC4}">
      <dgm:prSet/>
      <dgm:spPr/>
      <dgm:t>
        <a:bodyPr/>
        <a:lstStyle/>
        <a:p>
          <a:endParaRPr lang="en-US"/>
        </a:p>
      </dgm:t>
    </dgm:pt>
    <dgm:pt modelId="{A5C9186C-032A-4B03-B9F0-A5E14B0B0338}" type="sibTrans" cxnId="{95F4D036-CDC4-4908-906B-DBF85BBA6BC4}">
      <dgm:prSet/>
      <dgm:spPr/>
      <dgm:t>
        <a:bodyPr/>
        <a:lstStyle/>
        <a:p>
          <a:endParaRPr lang="en-US"/>
        </a:p>
      </dgm:t>
    </dgm:pt>
    <dgm:pt modelId="{E8996EC8-23F8-43FF-9D13-ADCDA0338A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Risk Assessment</a:t>
          </a:r>
          <a:endParaRPr lang="en-US"/>
        </a:p>
      </dgm:t>
    </dgm:pt>
    <dgm:pt modelId="{4A55576F-BDBE-438D-B5EC-F628DE94FF1C}" type="parTrans" cxnId="{27D51726-1497-4EF9-9497-FD82414FF121}">
      <dgm:prSet/>
      <dgm:spPr/>
      <dgm:t>
        <a:bodyPr/>
        <a:lstStyle/>
        <a:p>
          <a:endParaRPr lang="en-US"/>
        </a:p>
      </dgm:t>
    </dgm:pt>
    <dgm:pt modelId="{1C55C71A-332B-4A69-9AFC-40219497A64B}" type="sibTrans" cxnId="{27D51726-1497-4EF9-9497-FD82414FF121}">
      <dgm:prSet/>
      <dgm:spPr/>
      <dgm:t>
        <a:bodyPr/>
        <a:lstStyle/>
        <a:p>
          <a:endParaRPr lang="en-US"/>
        </a:p>
      </dgm:t>
    </dgm:pt>
    <dgm:pt modelId="{1411342C-8087-42D5-8613-BBC94F4738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Transitions between activities</a:t>
          </a:r>
          <a:endParaRPr lang="en-US"/>
        </a:p>
      </dgm:t>
    </dgm:pt>
    <dgm:pt modelId="{8FF074C1-1F5E-41B8-983B-747344CBB59C}" type="parTrans" cxnId="{F3FB4193-C20C-4C28-9FFA-4F9A2F80CA68}">
      <dgm:prSet/>
      <dgm:spPr/>
      <dgm:t>
        <a:bodyPr/>
        <a:lstStyle/>
        <a:p>
          <a:endParaRPr lang="en-US"/>
        </a:p>
      </dgm:t>
    </dgm:pt>
    <dgm:pt modelId="{417032BB-677A-41D2-9EC1-A877941CB35A}" type="sibTrans" cxnId="{F3FB4193-C20C-4C28-9FFA-4F9A2F80CA68}">
      <dgm:prSet/>
      <dgm:spPr/>
      <dgm:t>
        <a:bodyPr/>
        <a:lstStyle/>
        <a:p>
          <a:endParaRPr lang="en-US"/>
        </a:p>
      </dgm:t>
    </dgm:pt>
    <dgm:pt modelId="{144A009A-32B2-4759-A79D-F96F4C964A0C}" type="pres">
      <dgm:prSet presAssocID="{368A9E34-1BB1-4745-9940-669999884932}" presName="root" presStyleCnt="0">
        <dgm:presLayoutVars>
          <dgm:dir/>
          <dgm:resizeHandles val="exact"/>
        </dgm:presLayoutVars>
      </dgm:prSet>
      <dgm:spPr/>
    </dgm:pt>
    <dgm:pt modelId="{03B46530-9642-4E7A-8A6A-727708102211}" type="pres">
      <dgm:prSet presAssocID="{5234D5C5-D85F-4D6A-8DDD-C09D5EB661BB}" presName="compNode" presStyleCnt="0"/>
      <dgm:spPr/>
    </dgm:pt>
    <dgm:pt modelId="{518DB2BF-CED0-4548-84BE-D60A2257AFE0}" type="pres">
      <dgm:prSet presAssocID="{5234D5C5-D85F-4D6A-8DDD-C09D5EB661BB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B22371B9-F44A-4F35-9818-14A93F81C167}" type="pres">
      <dgm:prSet presAssocID="{5234D5C5-D85F-4D6A-8DDD-C09D5EB661BB}" presName="spaceRect" presStyleCnt="0"/>
      <dgm:spPr/>
    </dgm:pt>
    <dgm:pt modelId="{CF803B43-CD6B-45DB-903E-29B76C424465}" type="pres">
      <dgm:prSet presAssocID="{5234D5C5-D85F-4D6A-8DDD-C09D5EB661BB}" presName="textRect" presStyleLbl="revTx" presStyleIdx="0" presStyleCnt="8">
        <dgm:presLayoutVars>
          <dgm:chMax val="1"/>
          <dgm:chPref val="1"/>
        </dgm:presLayoutVars>
      </dgm:prSet>
      <dgm:spPr/>
    </dgm:pt>
    <dgm:pt modelId="{45CD9EF0-1503-4A66-8139-178FC652F157}" type="pres">
      <dgm:prSet presAssocID="{981ED1B0-7FB8-4ED0-8EC1-D1D00F555503}" presName="sibTrans" presStyleCnt="0"/>
      <dgm:spPr/>
    </dgm:pt>
    <dgm:pt modelId="{9DFD967B-8EC1-49A6-A274-962EF441973F}" type="pres">
      <dgm:prSet presAssocID="{1B6D4F75-01CC-47F3-9CBC-E96B958975DD}" presName="compNode" presStyleCnt="0"/>
      <dgm:spPr/>
    </dgm:pt>
    <dgm:pt modelId="{80C9C85E-2969-4966-8DD5-21FFEF37BEE3}" type="pres">
      <dgm:prSet presAssocID="{1B6D4F75-01CC-47F3-9CBC-E96B958975DD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E8D2C087-5751-4883-B66B-848E05BE9FAD}" type="pres">
      <dgm:prSet presAssocID="{1B6D4F75-01CC-47F3-9CBC-E96B958975DD}" presName="spaceRect" presStyleCnt="0"/>
      <dgm:spPr/>
    </dgm:pt>
    <dgm:pt modelId="{3AC1B154-5FDA-4FF1-B05E-A1C55BEAEED1}" type="pres">
      <dgm:prSet presAssocID="{1B6D4F75-01CC-47F3-9CBC-E96B958975DD}" presName="textRect" presStyleLbl="revTx" presStyleIdx="1" presStyleCnt="8">
        <dgm:presLayoutVars>
          <dgm:chMax val="1"/>
          <dgm:chPref val="1"/>
        </dgm:presLayoutVars>
      </dgm:prSet>
      <dgm:spPr/>
    </dgm:pt>
    <dgm:pt modelId="{7AB8C414-A8CE-4422-9821-5591C3C5B25E}" type="pres">
      <dgm:prSet presAssocID="{E7252F06-B036-4DB0-A02C-58395F437CBB}" presName="sibTrans" presStyleCnt="0"/>
      <dgm:spPr/>
    </dgm:pt>
    <dgm:pt modelId="{83C60DF8-9B3F-4096-B360-30FA83D50F7A}" type="pres">
      <dgm:prSet presAssocID="{8B5AECA8-01DC-4745-8A20-DC904D9B38CE}" presName="compNode" presStyleCnt="0"/>
      <dgm:spPr/>
    </dgm:pt>
    <dgm:pt modelId="{9A9409EF-2E6A-426B-9B4E-E7A3411F9277}" type="pres">
      <dgm:prSet presAssocID="{8B5AECA8-01DC-4745-8A20-DC904D9B38CE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C0C28870-61BD-4242-82BD-AFC2A43EA4DF}" type="pres">
      <dgm:prSet presAssocID="{8B5AECA8-01DC-4745-8A20-DC904D9B38CE}" presName="spaceRect" presStyleCnt="0"/>
      <dgm:spPr/>
    </dgm:pt>
    <dgm:pt modelId="{F530865C-417C-46F1-96BC-908C98EAFD71}" type="pres">
      <dgm:prSet presAssocID="{8B5AECA8-01DC-4745-8A20-DC904D9B38CE}" presName="textRect" presStyleLbl="revTx" presStyleIdx="2" presStyleCnt="8">
        <dgm:presLayoutVars>
          <dgm:chMax val="1"/>
          <dgm:chPref val="1"/>
        </dgm:presLayoutVars>
      </dgm:prSet>
      <dgm:spPr/>
    </dgm:pt>
    <dgm:pt modelId="{EA8AB7AD-8E7E-4E76-B542-3F96DBE14FB3}" type="pres">
      <dgm:prSet presAssocID="{4372F019-A8B7-449D-9F51-8665056DD769}" presName="sibTrans" presStyleCnt="0"/>
      <dgm:spPr/>
    </dgm:pt>
    <dgm:pt modelId="{96FFBE32-A312-4640-B53B-C669E74C853A}" type="pres">
      <dgm:prSet presAssocID="{FD498FA3-3A10-4591-AFC9-FC86010FCC1A}" presName="compNode" presStyleCnt="0"/>
      <dgm:spPr/>
    </dgm:pt>
    <dgm:pt modelId="{54955A63-3354-4AF5-814B-507D03F7EAC1}" type="pres">
      <dgm:prSet presAssocID="{FD498FA3-3A10-4591-AFC9-FC86010FCC1A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tial Sun"/>
        </a:ext>
      </dgm:extLst>
    </dgm:pt>
    <dgm:pt modelId="{F3D67C37-7B14-4DF1-9E86-70478D211A17}" type="pres">
      <dgm:prSet presAssocID="{FD498FA3-3A10-4591-AFC9-FC86010FCC1A}" presName="spaceRect" presStyleCnt="0"/>
      <dgm:spPr/>
    </dgm:pt>
    <dgm:pt modelId="{A93031E5-F718-4DFD-A652-5C02A612A2BB}" type="pres">
      <dgm:prSet presAssocID="{FD498FA3-3A10-4591-AFC9-FC86010FCC1A}" presName="textRect" presStyleLbl="revTx" presStyleIdx="3" presStyleCnt="8">
        <dgm:presLayoutVars>
          <dgm:chMax val="1"/>
          <dgm:chPref val="1"/>
        </dgm:presLayoutVars>
      </dgm:prSet>
      <dgm:spPr/>
    </dgm:pt>
    <dgm:pt modelId="{4BCBDAE2-229B-4417-ACE7-64B0B3A5B4DA}" type="pres">
      <dgm:prSet presAssocID="{DCAF95D7-2904-4944-A9B7-44BB427533E0}" presName="sibTrans" presStyleCnt="0"/>
      <dgm:spPr/>
    </dgm:pt>
    <dgm:pt modelId="{82404E35-2F23-4984-B9B3-DB50C29B8998}" type="pres">
      <dgm:prSet presAssocID="{12916EDE-9880-4124-A839-5603DE1A9A04}" presName="compNode" presStyleCnt="0"/>
      <dgm:spPr/>
    </dgm:pt>
    <dgm:pt modelId="{F461BA39-F489-4D55-8114-F9839517E0DF}" type="pres">
      <dgm:prSet presAssocID="{12916EDE-9880-4124-A839-5603DE1A9A04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FDA6253E-EA08-4DBD-AACA-3AEF7A2BC784}" type="pres">
      <dgm:prSet presAssocID="{12916EDE-9880-4124-A839-5603DE1A9A04}" presName="spaceRect" presStyleCnt="0"/>
      <dgm:spPr/>
    </dgm:pt>
    <dgm:pt modelId="{A9938BB2-228C-49C4-AAF5-C9F6EEB78973}" type="pres">
      <dgm:prSet presAssocID="{12916EDE-9880-4124-A839-5603DE1A9A04}" presName="textRect" presStyleLbl="revTx" presStyleIdx="4" presStyleCnt="8">
        <dgm:presLayoutVars>
          <dgm:chMax val="1"/>
          <dgm:chPref val="1"/>
        </dgm:presLayoutVars>
      </dgm:prSet>
      <dgm:spPr/>
    </dgm:pt>
    <dgm:pt modelId="{2DAD9482-8838-4B4E-BDBE-1373379036EB}" type="pres">
      <dgm:prSet presAssocID="{F8ADA709-F073-4D36-B916-AA8B8B73B97D}" presName="sibTrans" presStyleCnt="0"/>
      <dgm:spPr/>
    </dgm:pt>
    <dgm:pt modelId="{40496AAB-7927-47FE-B5E3-5339A9BA5E18}" type="pres">
      <dgm:prSet presAssocID="{52258F08-86BA-43E2-B23D-6812F691B303}" presName="compNode" presStyleCnt="0"/>
      <dgm:spPr/>
    </dgm:pt>
    <dgm:pt modelId="{D4E4045D-C314-4F07-9F18-2F833470D328}" type="pres">
      <dgm:prSet presAssocID="{52258F08-86BA-43E2-B23D-6812F691B303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30C749AB-AE66-4292-9358-9BCC0BA2123F}" type="pres">
      <dgm:prSet presAssocID="{52258F08-86BA-43E2-B23D-6812F691B303}" presName="spaceRect" presStyleCnt="0"/>
      <dgm:spPr/>
    </dgm:pt>
    <dgm:pt modelId="{0D847F2C-4E53-40AD-B37C-83F2D90B2443}" type="pres">
      <dgm:prSet presAssocID="{52258F08-86BA-43E2-B23D-6812F691B303}" presName="textRect" presStyleLbl="revTx" presStyleIdx="5" presStyleCnt="8">
        <dgm:presLayoutVars>
          <dgm:chMax val="1"/>
          <dgm:chPref val="1"/>
        </dgm:presLayoutVars>
      </dgm:prSet>
      <dgm:spPr/>
    </dgm:pt>
    <dgm:pt modelId="{0D04198E-08E3-486C-A968-D3B21E4D513E}" type="pres">
      <dgm:prSet presAssocID="{A5C9186C-032A-4B03-B9F0-A5E14B0B0338}" presName="sibTrans" presStyleCnt="0"/>
      <dgm:spPr/>
    </dgm:pt>
    <dgm:pt modelId="{5F3DDA3A-3DBC-4F39-BE4D-6538D66D3D48}" type="pres">
      <dgm:prSet presAssocID="{E8996EC8-23F8-43FF-9D13-ADCDA0338A74}" presName="compNode" presStyleCnt="0"/>
      <dgm:spPr/>
    </dgm:pt>
    <dgm:pt modelId="{D72E218E-FD3E-4FF9-A331-E7A536811A57}" type="pres">
      <dgm:prSet presAssocID="{E8996EC8-23F8-43FF-9D13-ADCDA0338A74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80BEFDAA-36A9-4DE3-BA1D-A2AC48681EFF}" type="pres">
      <dgm:prSet presAssocID="{E8996EC8-23F8-43FF-9D13-ADCDA0338A74}" presName="spaceRect" presStyleCnt="0"/>
      <dgm:spPr/>
    </dgm:pt>
    <dgm:pt modelId="{106A9D77-D6B3-4A7F-A13E-C0B3BC707601}" type="pres">
      <dgm:prSet presAssocID="{E8996EC8-23F8-43FF-9D13-ADCDA0338A74}" presName="textRect" presStyleLbl="revTx" presStyleIdx="6" presStyleCnt="8">
        <dgm:presLayoutVars>
          <dgm:chMax val="1"/>
          <dgm:chPref val="1"/>
        </dgm:presLayoutVars>
      </dgm:prSet>
      <dgm:spPr/>
    </dgm:pt>
    <dgm:pt modelId="{4747167F-26E8-4EF8-8CAB-67C4F82E8F10}" type="pres">
      <dgm:prSet presAssocID="{1C55C71A-332B-4A69-9AFC-40219497A64B}" presName="sibTrans" presStyleCnt="0"/>
      <dgm:spPr/>
    </dgm:pt>
    <dgm:pt modelId="{1F1CB291-1483-4906-805E-4428B849E4C9}" type="pres">
      <dgm:prSet presAssocID="{1411342C-8087-42D5-8613-BBC94F473813}" presName="compNode" presStyleCnt="0"/>
      <dgm:spPr/>
    </dgm:pt>
    <dgm:pt modelId="{A40EB5D7-3D59-412D-B002-9D455BF83BBD}" type="pres">
      <dgm:prSet presAssocID="{1411342C-8087-42D5-8613-BBC94F473813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DDBD92BF-D809-46D1-84D3-2D7B944553DE}" type="pres">
      <dgm:prSet presAssocID="{1411342C-8087-42D5-8613-BBC94F473813}" presName="spaceRect" presStyleCnt="0"/>
      <dgm:spPr/>
    </dgm:pt>
    <dgm:pt modelId="{3FCC530F-E311-4A21-B99D-688B641CFC38}" type="pres">
      <dgm:prSet presAssocID="{1411342C-8087-42D5-8613-BBC94F473813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C157080F-31A2-4858-B8BA-A41E52431935}" srcId="{368A9E34-1BB1-4745-9940-669999884932}" destId="{12916EDE-9880-4124-A839-5603DE1A9A04}" srcOrd="4" destOrd="0" parTransId="{97AADB21-E313-4FF2-97E6-389281212DA8}" sibTransId="{F8ADA709-F073-4D36-B916-AA8B8B73B97D}"/>
    <dgm:cxn modelId="{3B15981E-81F1-42B6-B90C-82D60BF3383E}" type="presOf" srcId="{1B6D4F75-01CC-47F3-9CBC-E96B958975DD}" destId="{3AC1B154-5FDA-4FF1-B05E-A1C55BEAEED1}" srcOrd="0" destOrd="0" presId="urn:microsoft.com/office/officeart/2018/2/layout/IconLabelList"/>
    <dgm:cxn modelId="{0C41451F-71C2-4EC4-A14E-34A5ECDCB66B}" type="presOf" srcId="{FD498FA3-3A10-4591-AFC9-FC86010FCC1A}" destId="{A93031E5-F718-4DFD-A652-5C02A612A2BB}" srcOrd="0" destOrd="0" presId="urn:microsoft.com/office/officeart/2018/2/layout/IconLabelList"/>
    <dgm:cxn modelId="{27D51726-1497-4EF9-9497-FD82414FF121}" srcId="{368A9E34-1BB1-4745-9940-669999884932}" destId="{E8996EC8-23F8-43FF-9D13-ADCDA0338A74}" srcOrd="6" destOrd="0" parTransId="{4A55576F-BDBE-438D-B5EC-F628DE94FF1C}" sibTransId="{1C55C71A-332B-4A69-9AFC-40219497A64B}"/>
    <dgm:cxn modelId="{FA26FF2F-9A10-410B-A324-733C918FB27F}" srcId="{368A9E34-1BB1-4745-9940-669999884932}" destId="{1B6D4F75-01CC-47F3-9CBC-E96B958975DD}" srcOrd="1" destOrd="0" parTransId="{8BD5C677-D67C-4722-B214-79160352D5A1}" sibTransId="{E7252F06-B036-4DB0-A02C-58395F437CBB}"/>
    <dgm:cxn modelId="{95F4D036-CDC4-4908-906B-DBF85BBA6BC4}" srcId="{368A9E34-1BB1-4745-9940-669999884932}" destId="{52258F08-86BA-43E2-B23D-6812F691B303}" srcOrd="5" destOrd="0" parTransId="{42BE3EA6-7EBB-4190-9BBA-5E2E727BCDAC}" sibTransId="{A5C9186C-032A-4B03-B9F0-A5E14B0B0338}"/>
    <dgm:cxn modelId="{D363A239-566C-4534-8C01-B6C54DDDCB2F}" type="presOf" srcId="{368A9E34-1BB1-4745-9940-669999884932}" destId="{144A009A-32B2-4759-A79D-F96F4C964A0C}" srcOrd="0" destOrd="0" presId="urn:microsoft.com/office/officeart/2018/2/layout/IconLabelList"/>
    <dgm:cxn modelId="{88778E75-56FC-4FCB-B6FC-D347AD8C827E}" type="presOf" srcId="{1411342C-8087-42D5-8613-BBC94F473813}" destId="{3FCC530F-E311-4A21-B99D-688B641CFC38}" srcOrd="0" destOrd="0" presId="urn:microsoft.com/office/officeart/2018/2/layout/IconLabelList"/>
    <dgm:cxn modelId="{03366A87-F7D0-447D-81A4-A72E31E598F7}" srcId="{368A9E34-1BB1-4745-9940-669999884932}" destId="{5234D5C5-D85F-4D6A-8DDD-C09D5EB661BB}" srcOrd="0" destOrd="0" parTransId="{6D7582AE-0B6B-4F0C-A1AE-E9323F950C24}" sibTransId="{981ED1B0-7FB8-4ED0-8EC1-D1D00F555503}"/>
    <dgm:cxn modelId="{F3FB4193-C20C-4C28-9FFA-4F9A2F80CA68}" srcId="{368A9E34-1BB1-4745-9940-669999884932}" destId="{1411342C-8087-42D5-8613-BBC94F473813}" srcOrd="7" destOrd="0" parTransId="{8FF074C1-1F5E-41B8-983B-747344CBB59C}" sibTransId="{417032BB-677A-41D2-9EC1-A877941CB35A}"/>
    <dgm:cxn modelId="{B9D8BEAD-C140-4EDA-AD7E-05D940639163}" type="presOf" srcId="{E8996EC8-23F8-43FF-9D13-ADCDA0338A74}" destId="{106A9D77-D6B3-4A7F-A13E-C0B3BC707601}" srcOrd="0" destOrd="0" presId="urn:microsoft.com/office/officeart/2018/2/layout/IconLabelList"/>
    <dgm:cxn modelId="{2AD29AB0-88A9-4295-98DD-1956F6AA1C3E}" type="presOf" srcId="{8B5AECA8-01DC-4745-8A20-DC904D9B38CE}" destId="{F530865C-417C-46F1-96BC-908C98EAFD71}" srcOrd="0" destOrd="0" presId="urn:microsoft.com/office/officeart/2018/2/layout/IconLabelList"/>
    <dgm:cxn modelId="{F9FA13B1-746D-4363-944E-DECB1C3EB5EE}" srcId="{368A9E34-1BB1-4745-9940-669999884932}" destId="{8B5AECA8-01DC-4745-8A20-DC904D9B38CE}" srcOrd="2" destOrd="0" parTransId="{19DB6835-801F-402E-B126-1A2DF79E8F3E}" sibTransId="{4372F019-A8B7-449D-9F51-8665056DD769}"/>
    <dgm:cxn modelId="{AAB79ABD-C578-432E-981F-3E66173AD009}" type="presOf" srcId="{12916EDE-9880-4124-A839-5603DE1A9A04}" destId="{A9938BB2-228C-49C4-AAF5-C9F6EEB78973}" srcOrd="0" destOrd="0" presId="urn:microsoft.com/office/officeart/2018/2/layout/IconLabelList"/>
    <dgm:cxn modelId="{964A74C4-5FF6-4A18-AD94-1E1BBC21ABEF}" type="presOf" srcId="{5234D5C5-D85F-4D6A-8DDD-C09D5EB661BB}" destId="{CF803B43-CD6B-45DB-903E-29B76C424465}" srcOrd="0" destOrd="0" presId="urn:microsoft.com/office/officeart/2018/2/layout/IconLabelList"/>
    <dgm:cxn modelId="{CC9A1CE9-C0DD-4310-936A-407861FA7A74}" type="presOf" srcId="{52258F08-86BA-43E2-B23D-6812F691B303}" destId="{0D847F2C-4E53-40AD-B37C-83F2D90B2443}" srcOrd="0" destOrd="0" presId="urn:microsoft.com/office/officeart/2018/2/layout/IconLabelList"/>
    <dgm:cxn modelId="{040CD9F7-54AD-42A4-992E-70EF6CB3505C}" srcId="{368A9E34-1BB1-4745-9940-669999884932}" destId="{FD498FA3-3A10-4591-AFC9-FC86010FCC1A}" srcOrd="3" destOrd="0" parTransId="{A7974A02-7A51-4EB8-9D7D-26427C4EA961}" sibTransId="{DCAF95D7-2904-4944-A9B7-44BB427533E0}"/>
    <dgm:cxn modelId="{9EE846A2-0BDD-4A9F-BAEA-EC538140ED19}" type="presParOf" srcId="{144A009A-32B2-4759-A79D-F96F4C964A0C}" destId="{03B46530-9642-4E7A-8A6A-727708102211}" srcOrd="0" destOrd="0" presId="urn:microsoft.com/office/officeart/2018/2/layout/IconLabelList"/>
    <dgm:cxn modelId="{8ADF6E9C-4123-4FCF-8BC3-C4E32DF18397}" type="presParOf" srcId="{03B46530-9642-4E7A-8A6A-727708102211}" destId="{518DB2BF-CED0-4548-84BE-D60A2257AFE0}" srcOrd="0" destOrd="0" presId="urn:microsoft.com/office/officeart/2018/2/layout/IconLabelList"/>
    <dgm:cxn modelId="{FB81129F-99B4-40F8-8451-E1C32E6D8567}" type="presParOf" srcId="{03B46530-9642-4E7A-8A6A-727708102211}" destId="{B22371B9-F44A-4F35-9818-14A93F81C167}" srcOrd="1" destOrd="0" presId="urn:microsoft.com/office/officeart/2018/2/layout/IconLabelList"/>
    <dgm:cxn modelId="{7CBEB38C-BAC3-490F-B87E-4511CDAC61E1}" type="presParOf" srcId="{03B46530-9642-4E7A-8A6A-727708102211}" destId="{CF803B43-CD6B-45DB-903E-29B76C424465}" srcOrd="2" destOrd="0" presId="urn:microsoft.com/office/officeart/2018/2/layout/IconLabelList"/>
    <dgm:cxn modelId="{4B316155-F6FA-4CE3-A049-D3EC811E6CDA}" type="presParOf" srcId="{144A009A-32B2-4759-A79D-F96F4C964A0C}" destId="{45CD9EF0-1503-4A66-8139-178FC652F157}" srcOrd="1" destOrd="0" presId="urn:microsoft.com/office/officeart/2018/2/layout/IconLabelList"/>
    <dgm:cxn modelId="{F2AF8EDC-4C23-4FAE-ABD4-203D92B50611}" type="presParOf" srcId="{144A009A-32B2-4759-A79D-F96F4C964A0C}" destId="{9DFD967B-8EC1-49A6-A274-962EF441973F}" srcOrd="2" destOrd="0" presId="urn:microsoft.com/office/officeart/2018/2/layout/IconLabelList"/>
    <dgm:cxn modelId="{8EA98DF7-76C2-4DCB-BED0-C3378F006353}" type="presParOf" srcId="{9DFD967B-8EC1-49A6-A274-962EF441973F}" destId="{80C9C85E-2969-4966-8DD5-21FFEF37BEE3}" srcOrd="0" destOrd="0" presId="urn:microsoft.com/office/officeart/2018/2/layout/IconLabelList"/>
    <dgm:cxn modelId="{9DCCFF11-DF50-48EC-8BFE-9D4C2A5E8258}" type="presParOf" srcId="{9DFD967B-8EC1-49A6-A274-962EF441973F}" destId="{E8D2C087-5751-4883-B66B-848E05BE9FAD}" srcOrd="1" destOrd="0" presId="urn:microsoft.com/office/officeart/2018/2/layout/IconLabelList"/>
    <dgm:cxn modelId="{38042BA2-EC3C-44D5-AB2A-8CD29D0CEC01}" type="presParOf" srcId="{9DFD967B-8EC1-49A6-A274-962EF441973F}" destId="{3AC1B154-5FDA-4FF1-B05E-A1C55BEAEED1}" srcOrd="2" destOrd="0" presId="urn:microsoft.com/office/officeart/2018/2/layout/IconLabelList"/>
    <dgm:cxn modelId="{67FFE22C-BFDC-4EC0-8EBE-11383AD2C516}" type="presParOf" srcId="{144A009A-32B2-4759-A79D-F96F4C964A0C}" destId="{7AB8C414-A8CE-4422-9821-5591C3C5B25E}" srcOrd="3" destOrd="0" presId="urn:microsoft.com/office/officeart/2018/2/layout/IconLabelList"/>
    <dgm:cxn modelId="{CCECADDB-1638-4B28-A59F-72140866306D}" type="presParOf" srcId="{144A009A-32B2-4759-A79D-F96F4C964A0C}" destId="{83C60DF8-9B3F-4096-B360-30FA83D50F7A}" srcOrd="4" destOrd="0" presId="urn:microsoft.com/office/officeart/2018/2/layout/IconLabelList"/>
    <dgm:cxn modelId="{F2AA066D-0209-4A43-B5B4-008AE1FBA933}" type="presParOf" srcId="{83C60DF8-9B3F-4096-B360-30FA83D50F7A}" destId="{9A9409EF-2E6A-426B-9B4E-E7A3411F9277}" srcOrd="0" destOrd="0" presId="urn:microsoft.com/office/officeart/2018/2/layout/IconLabelList"/>
    <dgm:cxn modelId="{9D206725-23B7-411D-ADD9-F84893745512}" type="presParOf" srcId="{83C60DF8-9B3F-4096-B360-30FA83D50F7A}" destId="{C0C28870-61BD-4242-82BD-AFC2A43EA4DF}" srcOrd="1" destOrd="0" presId="urn:microsoft.com/office/officeart/2018/2/layout/IconLabelList"/>
    <dgm:cxn modelId="{FA744434-188B-4906-A12E-8058BE8CA341}" type="presParOf" srcId="{83C60DF8-9B3F-4096-B360-30FA83D50F7A}" destId="{F530865C-417C-46F1-96BC-908C98EAFD71}" srcOrd="2" destOrd="0" presId="urn:microsoft.com/office/officeart/2018/2/layout/IconLabelList"/>
    <dgm:cxn modelId="{B4984C35-6D9C-4DE8-8D05-568BA80B0131}" type="presParOf" srcId="{144A009A-32B2-4759-A79D-F96F4C964A0C}" destId="{EA8AB7AD-8E7E-4E76-B542-3F96DBE14FB3}" srcOrd="5" destOrd="0" presId="urn:microsoft.com/office/officeart/2018/2/layout/IconLabelList"/>
    <dgm:cxn modelId="{E4F1CE13-E731-48C1-B716-0DFC67D43B06}" type="presParOf" srcId="{144A009A-32B2-4759-A79D-F96F4C964A0C}" destId="{96FFBE32-A312-4640-B53B-C669E74C853A}" srcOrd="6" destOrd="0" presId="urn:microsoft.com/office/officeart/2018/2/layout/IconLabelList"/>
    <dgm:cxn modelId="{51C9F728-4672-4251-89DB-F2F6490D7775}" type="presParOf" srcId="{96FFBE32-A312-4640-B53B-C669E74C853A}" destId="{54955A63-3354-4AF5-814B-507D03F7EAC1}" srcOrd="0" destOrd="0" presId="urn:microsoft.com/office/officeart/2018/2/layout/IconLabelList"/>
    <dgm:cxn modelId="{EBE3F466-1E47-466C-ABA8-0CAAACB9B970}" type="presParOf" srcId="{96FFBE32-A312-4640-B53B-C669E74C853A}" destId="{F3D67C37-7B14-4DF1-9E86-70478D211A17}" srcOrd="1" destOrd="0" presId="urn:microsoft.com/office/officeart/2018/2/layout/IconLabelList"/>
    <dgm:cxn modelId="{45E75488-87FF-452B-8A4B-105AC0C666EE}" type="presParOf" srcId="{96FFBE32-A312-4640-B53B-C669E74C853A}" destId="{A93031E5-F718-4DFD-A652-5C02A612A2BB}" srcOrd="2" destOrd="0" presId="urn:microsoft.com/office/officeart/2018/2/layout/IconLabelList"/>
    <dgm:cxn modelId="{14D5F6A1-F568-4E38-AFE4-9FEFB9ECCD59}" type="presParOf" srcId="{144A009A-32B2-4759-A79D-F96F4C964A0C}" destId="{4BCBDAE2-229B-4417-ACE7-64B0B3A5B4DA}" srcOrd="7" destOrd="0" presId="urn:microsoft.com/office/officeart/2018/2/layout/IconLabelList"/>
    <dgm:cxn modelId="{33B0E007-D72E-4AF3-8170-946218ED3A52}" type="presParOf" srcId="{144A009A-32B2-4759-A79D-F96F4C964A0C}" destId="{82404E35-2F23-4984-B9B3-DB50C29B8998}" srcOrd="8" destOrd="0" presId="urn:microsoft.com/office/officeart/2018/2/layout/IconLabelList"/>
    <dgm:cxn modelId="{79B75837-79A2-4B89-852D-307D17404705}" type="presParOf" srcId="{82404E35-2F23-4984-B9B3-DB50C29B8998}" destId="{F461BA39-F489-4D55-8114-F9839517E0DF}" srcOrd="0" destOrd="0" presId="urn:microsoft.com/office/officeart/2018/2/layout/IconLabelList"/>
    <dgm:cxn modelId="{6254D890-1CA7-4035-9B40-91F4B6D83DBF}" type="presParOf" srcId="{82404E35-2F23-4984-B9B3-DB50C29B8998}" destId="{FDA6253E-EA08-4DBD-AACA-3AEF7A2BC784}" srcOrd="1" destOrd="0" presId="urn:microsoft.com/office/officeart/2018/2/layout/IconLabelList"/>
    <dgm:cxn modelId="{CE57607F-ECCC-413B-A8D0-5D7760A80052}" type="presParOf" srcId="{82404E35-2F23-4984-B9B3-DB50C29B8998}" destId="{A9938BB2-228C-49C4-AAF5-C9F6EEB78973}" srcOrd="2" destOrd="0" presId="urn:microsoft.com/office/officeart/2018/2/layout/IconLabelList"/>
    <dgm:cxn modelId="{A0A40CC5-22D1-4860-8D60-38575C8EC6A1}" type="presParOf" srcId="{144A009A-32B2-4759-A79D-F96F4C964A0C}" destId="{2DAD9482-8838-4B4E-BDBE-1373379036EB}" srcOrd="9" destOrd="0" presId="urn:microsoft.com/office/officeart/2018/2/layout/IconLabelList"/>
    <dgm:cxn modelId="{2DDA3440-1D01-405B-B9F1-3DD84D05420A}" type="presParOf" srcId="{144A009A-32B2-4759-A79D-F96F4C964A0C}" destId="{40496AAB-7927-47FE-B5E3-5339A9BA5E18}" srcOrd="10" destOrd="0" presId="urn:microsoft.com/office/officeart/2018/2/layout/IconLabelList"/>
    <dgm:cxn modelId="{4FB480D5-7C4F-444B-B74C-DDAAEED421C2}" type="presParOf" srcId="{40496AAB-7927-47FE-B5E3-5339A9BA5E18}" destId="{D4E4045D-C314-4F07-9F18-2F833470D328}" srcOrd="0" destOrd="0" presId="urn:microsoft.com/office/officeart/2018/2/layout/IconLabelList"/>
    <dgm:cxn modelId="{AFF3C36F-70AF-4F81-9334-ABD952AFABEC}" type="presParOf" srcId="{40496AAB-7927-47FE-B5E3-5339A9BA5E18}" destId="{30C749AB-AE66-4292-9358-9BCC0BA2123F}" srcOrd="1" destOrd="0" presId="urn:microsoft.com/office/officeart/2018/2/layout/IconLabelList"/>
    <dgm:cxn modelId="{B1D57724-B7F9-4549-A627-61BD89A5D40D}" type="presParOf" srcId="{40496AAB-7927-47FE-B5E3-5339A9BA5E18}" destId="{0D847F2C-4E53-40AD-B37C-83F2D90B2443}" srcOrd="2" destOrd="0" presId="urn:microsoft.com/office/officeart/2018/2/layout/IconLabelList"/>
    <dgm:cxn modelId="{ABC9079B-7E42-40BA-A25C-BF5BE4CFE15D}" type="presParOf" srcId="{144A009A-32B2-4759-A79D-F96F4C964A0C}" destId="{0D04198E-08E3-486C-A968-D3B21E4D513E}" srcOrd="11" destOrd="0" presId="urn:microsoft.com/office/officeart/2018/2/layout/IconLabelList"/>
    <dgm:cxn modelId="{89468F80-3007-4077-9E54-EC7E187B1EE9}" type="presParOf" srcId="{144A009A-32B2-4759-A79D-F96F4C964A0C}" destId="{5F3DDA3A-3DBC-4F39-BE4D-6538D66D3D48}" srcOrd="12" destOrd="0" presId="urn:microsoft.com/office/officeart/2018/2/layout/IconLabelList"/>
    <dgm:cxn modelId="{B12A6C5F-F0E5-4ED9-A2AE-2FDDA12368EA}" type="presParOf" srcId="{5F3DDA3A-3DBC-4F39-BE4D-6538D66D3D48}" destId="{D72E218E-FD3E-4FF9-A331-E7A536811A57}" srcOrd="0" destOrd="0" presId="urn:microsoft.com/office/officeart/2018/2/layout/IconLabelList"/>
    <dgm:cxn modelId="{CA95AB92-72B1-4606-96D9-AEAE54FE3E60}" type="presParOf" srcId="{5F3DDA3A-3DBC-4F39-BE4D-6538D66D3D48}" destId="{80BEFDAA-36A9-4DE3-BA1D-A2AC48681EFF}" srcOrd="1" destOrd="0" presId="urn:microsoft.com/office/officeart/2018/2/layout/IconLabelList"/>
    <dgm:cxn modelId="{4A6237E1-DA2B-4659-8252-99253034A36F}" type="presParOf" srcId="{5F3DDA3A-3DBC-4F39-BE4D-6538D66D3D48}" destId="{106A9D77-D6B3-4A7F-A13E-C0B3BC707601}" srcOrd="2" destOrd="0" presId="urn:microsoft.com/office/officeart/2018/2/layout/IconLabelList"/>
    <dgm:cxn modelId="{294949C5-ED49-48BA-879B-7401ADA1C3A6}" type="presParOf" srcId="{144A009A-32B2-4759-A79D-F96F4C964A0C}" destId="{4747167F-26E8-4EF8-8CAB-67C4F82E8F10}" srcOrd="13" destOrd="0" presId="urn:microsoft.com/office/officeart/2018/2/layout/IconLabelList"/>
    <dgm:cxn modelId="{15A78C91-E551-4FE2-AF32-A111087A7757}" type="presParOf" srcId="{144A009A-32B2-4759-A79D-F96F4C964A0C}" destId="{1F1CB291-1483-4906-805E-4428B849E4C9}" srcOrd="14" destOrd="0" presId="urn:microsoft.com/office/officeart/2018/2/layout/IconLabelList"/>
    <dgm:cxn modelId="{DCEE4855-B26B-426D-9C8D-3C3B7C6A9C96}" type="presParOf" srcId="{1F1CB291-1483-4906-805E-4428B849E4C9}" destId="{A40EB5D7-3D59-412D-B002-9D455BF83BBD}" srcOrd="0" destOrd="0" presId="urn:microsoft.com/office/officeart/2018/2/layout/IconLabelList"/>
    <dgm:cxn modelId="{7E425442-E652-4D92-BD4B-A39619DECE8C}" type="presParOf" srcId="{1F1CB291-1483-4906-805E-4428B849E4C9}" destId="{DDBD92BF-D809-46D1-84D3-2D7B944553DE}" srcOrd="1" destOrd="0" presId="urn:microsoft.com/office/officeart/2018/2/layout/IconLabelList"/>
    <dgm:cxn modelId="{A911FF14-3250-488D-88EF-54DCE00E49EE}" type="presParOf" srcId="{1F1CB291-1483-4906-805E-4428B849E4C9}" destId="{3FCC530F-E311-4A21-B99D-688B641CFC3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3AFFEBE-04F4-4409-9759-46BBE40AE02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D788DF2-A9EE-48F4-B1EA-F9FFDD8EB9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Mark out area</a:t>
          </a:r>
          <a:endParaRPr lang="en-US"/>
        </a:p>
      </dgm:t>
    </dgm:pt>
    <dgm:pt modelId="{5A87A8B1-F91A-4992-98D9-D93167E9558B}" type="parTrans" cxnId="{7E9ED529-BEA8-4AF1-9EB1-B9B95AE3D2FB}">
      <dgm:prSet/>
      <dgm:spPr/>
      <dgm:t>
        <a:bodyPr/>
        <a:lstStyle/>
        <a:p>
          <a:endParaRPr lang="en-US"/>
        </a:p>
      </dgm:t>
    </dgm:pt>
    <dgm:pt modelId="{2819CF50-7CE1-4EF7-847C-DD67CA944DA3}" type="sibTrans" cxnId="{7E9ED529-BEA8-4AF1-9EB1-B9B95AE3D2FB}">
      <dgm:prSet/>
      <dgm:spPr/>
      <dgm:t>
        <a:bodyPr/>
        <a:lstStyle/>
        <a:p>
          <a:endParaRPr lang="en-US"/>
        </a:p>
      </dgm:t>
    </dgm:pt>
    <dgm:pt modelId="{CDC0C1CC-28CE-4A0B-A817-E0A523CB86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Equipment needed, Bibs, Balls, Cones.</a:t>
          </a:r>
          <a:endParaRPr lang="en-US"/>
        </a:p>
      </dgm:t>
    </dgm:pt>
    <dgm:pt modelId="{A4F0F44B-4A6D-45C8-B9BD-C9001C731BED}" type="parTrans" cxnId="{CE3C02B4-ADF9-458C-A9B4-279268728292}">
      <dgm:prSet/>
      <dgm:spPr/>
      <dgm:t>
        <a:bodyPr/>
        <a:lstStyle/>
        <a:p>
          <a:endParaRPr lang="en-US"/>
        </a:p>
      </dgm:t>
    </dgm:pt>
    <dgm:pt modelId="{45EDFF7E-64B8-40ED-A0B8-30341C2A124A}" type="sibTrans" cxnId="{CE3C02B4-ADF9-458C-A9B4-279268728292}">
      <dgm:prSet/>
      <dgm:spPr/>
      <dgm:t>
        <a:bodyPr/>
        <a:lstStyle/>
        <a:p>
          <a:endParaRPr lang="en-US"/>
        </a:p>
      </dgm:t>
    </dgm:pt>
    <dgm:pt modelId="{FA07DE22-12AD-47C1-B2E1-258925F12B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First Aid Kit</a:t>
          </a:r>
          <a:endParaRPr lang="en-US"/>
        </a:p>
      </dgm:t>
    </dgm:pt>
    <dgm:pt modelId="{AAC465E2-5AFE-47F2-BFCE-893ED393F2D3}" type="parTrans" cxnId="{81101542-EBC5-4698-8D9A-CF9CCAB730B2}">
      <dgm:prSet/>
      <dgm:spPr/>
      <dgm:t>
        <a:bodyPr/>
        <a:lstStyle/>
        <a:p>
          <a:endParaRPr lang="en-US"/>
        </a:p>
      </dgm:t>
    </dgm:pt>
    <dgm:pt modelId="{80367A67-2911-437D-889B-E50ECFDC0B03}" type="sibTrans" cxnId="{81101542-EBC5-4698-8D9A-CF9CCAB730B2}">
      <dgm:prSet/>
      <dgm:spPr/>
      <dgm:t>
        <a:bodyPr/>
        <a:lstStyle/>
        <a:p>
          <a:endParaRPr lang="en-US"/>
        </a:p>
      </dgm:t>
    </dgm:pt>
    <dgm:pt modelId="{1AA449DE-015C-4F57-A43D-53DB480643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Any special requirements E.g. Inhalers.</a:t>
          </a:r>
          <a:endParaRPr lang="en-US"/>
        </a:p>
      </dgm:t>
    </dgm:pt>
    <dgm:pt modelId="{E59B6EB5-7989-4B78-95BA-6093A25DBC2E}" type="parTrans" cxnId="{FD668E26-45D8-4A83-B371-A065C4C58081}">
      <dgm:prSet/>
      <dgm:spPr/>
      <dgm:t>
        <a:bodyPr/>
        <a:lstStyle/>
        <a:p>
          <a:endParaRPr lang="en-US"/>
        </a:p>
      </dgm:t>
    </dgm:pt>
    <dgm:pt modelId="{C73C8176-7113-4439-8521-04BAD9E8BECE}" type="sibTrans" cxnId="{FD668E26-45D8-4A83-B371-A065C4C58081}">
      <dgm:prSet/>
      <dgm:spPr/>
      <dgm:t>
        <a:bodyPr/>
        <a:lstStyle/>
        <a:p>
          <a:endParaRPr lang="en-US"/>
        </a:p>
      </dgm:t>
    </dgm:pt>
    <dgm:pt modelId="{EDA17F0A-A46F-48AF-B0FC-E8761880CA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Balls inflated?</a:t>
          </a:r>
          <a:endParaRPr lang="en-US"/>
        </a:p>
      </dgm:t>
    </dgm:pt>
    <dgm:pt modelId="{9C5FCBF2-2E52-440E-859D-1950DC85458B}" type="parTrans" cxnId="{F609C6BB-DB00-4119-8DD5-5A88DD950C55}">
      <dgm:prSet/>
      <dgm:spPr/>
      <dgm:t>
        <a:bodyPr/>
        <a:lstStyle/>
        <a:p>
          <a:endParaRPr lang="en-US"/>
        </a:p>
      </dgm:t>
    </dgm:pt>
    <dgm:pt modelId="{EA66182C-A02E-45FE-AACE-2474D06EF4F8}" type="sibTrans" cxnId="{F609C6BB-DB00-4119-8DD5-5A88DD950C55}">
      <dgm:prSet/>
      <dgm:spPr/>
      <dgm:t>
        <a:bodyPr/>
        <a:lstStyle/>
        <a:p>
          <a:endParaRPr lang="en-US"/>
        </a:p>
      </dgm:t>
    </dgm:pt>
    <dgm:pt modelId="{BC7C3812-7C2C-46D3-BCF5-114DD71FBB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Register</a:t>
          </a:r>
          <a:endParaRPr lang="en-US"/>
        </a:p>
      </dgm:t>
    </dgm:pt>
    <dgm:pt modelId="{0902DA1C-0122-4176-9D5A-CA9658AFAA7C}" type="parTrans" cxnId="{886E2BEA-D2CB-49DE-8FE0-AA4EED249831}">
      <dgm:prSet/>
      <dgm:spPr/>
      <dgm:t>
        <a:bodyPr/>
        <a:lstStyle/>
        <a:p>
          <a:endParaRPr lang="en-US"/>
        </a:p>
      </dgm:t>
    </dgm:pt>
    <dgm:pt modelId="{48F32A30-6195-48D6-B933-42A69BB92D8D}" type="sibTrans" cxnId="{886E2BEA-D2CB-49DE-8FE0-AA4EED249831}">
      <dgm:prSet/>
      <dgm:spPr/>
      <dgm:t>
        <a:bodyPr/>
        <a:lstStyle/>
        <a:p>
          <a:endParaRPr lang="en-US"/>
        </a:p>
      </dgm:t>
    </dgm:pt>
    <dgm:pt modelId="{D5D7B7D8-C2EA-417C-9158-9ABC6B02FC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Is the area and equipment safe?</a:t>
          </a:r>
          <a:endParaRPr lang="en-US" dirty="0"/>
        </a:p>
      </dgm:t>
    </dgm:pt>
    <dgm:pt modelId="{AC7979E1-A359-4A74-BCDD-1E62FEA0BEA1}" type="parTrans" cxnId="{9DF54027-7B94-4C59-B711-D67798710A06}">
      <dgm:prSet/>
      <dgm:spPr/>
      <dgm:t>
        <a:bodyPr/>
        <a:lstStyle/>
        <a:p>
          <a:endParaRPr lang="en-US"/>
        </a:p>
      </dgm:t>
    </dgm:pt>
    <dgm:pt modelId="{85C88528-252E-440E-8020-5669210D2597}" type="sibTrans" cxnId="{9DF54027-7B94-4C59-B711-D67798710A06}">
      <dgm:prSet/>
      <dgm:spPr/>
      <dgm:t>
        <a:bodyPr/>
        <a:lstStyle/>
        <a:p>
          <a:endParaRPr lang="en-US"/>
        </a:p>
      </dgm:t>
    </dgm:pt>
    <dgm:pt modelId="{223A2A40-EAA8-4675-93BC-1EA5F47A9045}" type="pres">
      <dgm:prSet presAssocID="{03AFFEBE-04F4-4409-9759-46BBE40AE022}" presName="root" presStyleCnt="0">
        <dgm:presLayoutVars>
          <dgm:dir/>
          <dgm:resizeHandles val="exact"/>
        </dgm:presLayoutVars>
      </dgm:prSet>
      <dgm:spPr/>
    </dgm:pt>
    <dgm:pt modelId="{8C8A2FD2-5184-46FD-8C89-9CE738D23CCC}" type="pres">
      <dgm:prSet presAssocID="{1D788DF2-A9EE-48F4-B1EA-F9FFDD8EB901}" presName="compNode" presStyleCnt="0"/>
      <dgm:spPr/>
    </dgm:pt>
    <dgm:pt modelId="{B09F9288-7CBB-4059-8486-165BCCB75CB0}" type="pres">
      <dgm:prSet presAssocID="{1D788DF2-A9EE-48F4-B1EA-F9FFDD8EB901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EC33861F-9EC9-4537-940B-2162BA18BC8D}" type="pres">
      <dgm:prSet presAssocID="{1D788DF2-A9EE-48F4-B1EA-F9FFDD8EB901}" presName="spaceRect" presStyleCnt="0"/>
      <dgm:spPr/>
    </dgm:pt>
    <dgm:pt modelId="{9EB1B633-2BD2-47B7-84BF-66EA15A8E328}" type="pres">
      <dgm:prSet presAssocID="{1D788DF2-A9EE-48F4-B1EA-F9FFDD8EB901}" presName="textRect" presStyleLbl="revTx" presStyleIdx="0" presStyleCnt="7">
        <dgm:presLayoutVars>
          <dgm:chMax val="1"/>
          <dgm:chPref val="1"/>
        </dgm:presLayoutVars>
      </dgm:prSet>
      <dgm:spPr/>
    </dgm:pt>
    <dgm:pt modelId="{667D7E19-5AB7-47E6-B8F2-C611D99F1DD0}" type="pres">
      <dgm:prSet presAssocID="{2819CF50-7CE1-4EF7-847C-DD67CA944DA3}" presName="sibTrans" presStyleCnt="0"/>
      <dgm:spPr/>
    </dgm:pt>
    <dgm:pt modelId="{5F268DBF-6486-4B67-AB56-285351613789}" type="pres">
      <dgm:prSet presAssocID="{CDC0C1CC-28CE-4A0B-A817-E0A523CB86E8}" presName="compNode" presStyleCnt="0"/>
      <dgm:spPr/>
    </dgm:pt>
    <dgm:pt modelId="{A0251865-0A74-49DC-ABB9-C39447BA8503}" type="pres">
      <dgm:prSet presAssocID="{CDC0C1CC-28CE-4A0B-A817-E0A523CB86E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4ED54C2D-91CD-4D72-A035-168326034556}" type="pres">
      <dgm:prSet presAssocID="{CDC0C1CC-28CE-4A0B-A817-E0A523CB86E8}" presName="spaceRect" presStyleCnt="0"/>
      <dgm:spPr/>
    </dgm:pt>
    <dgm:pt modelId="{D47D6FB2-6CE0-4F93-9896-E7147BA8772D}" type="pres">
      <dgm:prSet presAssocID="{CDC0C1CC-28CE-4A0B-A817-E0A523CB86E8}" presName="textRect" presStyleLbl="revTx" presStyleIdx="1" presStyleCnt="7">
        <dgm:presLayoutVars>
          <dgm:chMax val="1"/>
          <dgm:chPref val="1"/>
        </dgm:presLayoutVars>
      </dgm:prSet>
      <dgm:spPr/>
    </dgm:pt>
    <dgm:pt modelId="{8F3A4465-1306-435F-963F-C288CB9ADFA1}" type="pres">
      <dgm:prSet presAssocID="{45EDFF7E-64B8-40ED-A0B8-30341C2A124A}" presName="sibTrans" presStyleCnt="0"/>
      <dgm:spPr/>
    </dgm:pt>
    <dgm:pt modelId="{B0DB56DD-C3E2-4DB6-BFB9-64DF9FF36AF7}" type="pres">
      <dgm:prSet presAssocID="{FA07DE22-12AD-47C1-B2E1-258925F12BB2}" presName="compNode" presStyleCnt="0"/>
      <dgm:spPr/>
    </dgm:pt>
    <dgm:pt modelId="{C37A61AF-4A1F-4207-AC21-4341BDD851D3}" type="pres">
      <dgm:prSet presAssocID="{FA07DE22-12AD-47C1-B2E1-258925F12BB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B9DD65C5-4F97-4E33-B73B-6D76AAD8EA23}" type="pres">
      <dgm:prSet presAssocID="{FA07DE22-12AD-47C1-B2E1-258925F12BB2}" presName="spaceRect" presStyleCnt="0"/>
      <dgm:spPr/>
    </dgm:pt>
    <dgm:pt modelId="{70A7F004-E1DF-4BAE-9607-C54C112DC5CF}" type="pres">
      <dgm:prSet presAssocID="{FA07DE22-12AD-47C1-B2E1-258925F12BB2}" presName="textRect" presStyleLbl="revTx" presStyleIdx="2" presStyleCnt="7">
        <dgm:presLayoutVars>
          <dgm:chMax val="1"/>
          <dgm:chPref val="1"/>
        </dgm:presLayoutVars>
      </dgm:prSet>
      <dgm:spPr/>
    </dgm:pt>
    <dgm:pt modelId="{DA95EA6A-287B-4CCF-A15D-CCEA77AD670F}" type="pres">
      <dgm:prSet presAssocID="{80367A67-2911-437D-889B-E50ECFDC0B03}" presName="sibTrans" presStyleCnt="0"/>
      <dgm:spPr/>
    </dgm:pt>
    <dgm:pt modelId="{400F8EFE-1A42-4896-9F27-69703D0D7198}" type="pres">
      <dgm:prSet presAssocID="{1AA449DE-015C-4F57-A43D-53DB4806435D}" presName="compNode" presStyleCnt="0"/>
      <dgm:spPr/>
    </dgm:pt>
    <dgm:pt modelId="{D48B8CC9-A3F7-4151-8857-8CC07582EA5A}" type="pres">
      <dgm:prSet presAssocID="{1AA449DE-015C-4F57-A43D-53DB4806435D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47A3500C-D3A1-4D9D-9695-147B063DDCCB}" type="pres">
      <dgm:prSet presAssocID="{1AA449DE-015C-4F57-A43D-53DB4806435D}" presName="spaceRect" presStyleCnt="0"/>
      <dgm:spPr/>
    </dgm:pt>
    <dgm:pt modelId="{4657DE03-0B32-4B8C-84EE-9FFEBDBD55A0}" type="pres">
      <dgm:prSet presAssocID="{1AA449DE-015C-4F57-A43D-53DB4806435D}" presName="textRect" presStyleLbl="revTx" presStyleIdx="3" presStyleCnt="7">
        <dgm:presLayoutVars>
          <dgm:chMax val="1"/>
          <dgm:chPref val="1"/>
        </dgm:presLayoutVars>
      </dgm:prSet>
      <dgm:spPr/>
    </dgm:pt>
    <dgm:pt modelId="{18671B77-653A-4205-9FCB-E6E84814F406}" type="pres">
      <dgm:prSet presAssocID="{C73C8176-7113-4439-8521-04BAD9E8BECE}" presName="sibTrans" presStyleCnt="0"/>
      <dgm:spPr/>
    </dgm:pt>
    <dgm:pt modelId="{2A5A0F3E-75DE-42B5-8BD5-B31CF89EA807}" type="pres">
      <dgm:prSet presAssocID="{EDA17F0A-A46F-48AF-B0FC-E8761880CADC}" presName="compNode" presStyleCnt="0"/>
      <dgm:spPr/>
    </dgm:pt>
    <dgm:pt modelId="{5035793C-2F50-4635-96E5-280568D0FEE6}" type="pres">
      <dgm:prSet presAssocID="{EDA17F0A-A46F-48AF-B0FC-E8761880CADC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eball"/>
        </a:ext>
      </dgm:extLst>
    </dgm:pt>
    <dgm:pt modelId="{0D29C7AD-5D7B-41CC-BCB3-53A42173C364}" type="pres">
      <dgm:prSet presAssocID="{EDA17F0A-A46F-48AF-B0FC-E8761880CADC}" presName="spaceRect" presStyleCnt="0"/>
      <dgm:spPr/>
    </dgm:pt>
    <dgm:pt modelId="{F9C98D6B-DA5D-4074-B572-10A092D797F8}" type="pres">
      <dgm:prSet presAssocID="{EDA17F0A-A46F-48AF-B0FC-E8761880CADC}" presName="textRect" presStyleLbl="revTx" presStyleIdx="4" presStyleCnt="7">
        <dgm:presLayoutVars>
          <dgm:chMax val="1"/>
          <dgm:chPref val="1"/>
        </dgm:presLayoutVars>
      </dgm:prSet>
      <dgm:spPr/>
    </dgm:pt>
    <dgm:pt modelId="{D47A9AF7-F309-4DED-A885-1B4138AF8E31}" type="pres">
      <dgm:prSet presAssocID="{EA66182C-A02E-45FE-AACE-2474D06EF4F8}" presName="sibTrans" presStyleCnt="0"/>
      <dgm:spPr/>
    </dgm:pt>
    <dgm:pt modelId="{5779FE4A-CF82-4A7E-BD92-B189D86F5891}" type="pres">
      <dgm:prSet presAssocID="{BC7C3812-7C2C-46D3-BCF5-114DD71FBB8D}" presName="compNode" presStyleCnt="0"/>
      <dgm:spPr/>
    </dgm:pt>
    <dgm:pt modelId="{2615CA0F-9F3C-435D-BABB-5A518D3CCE9C}" type="pres">
      <dgm:prSet presAssocID="{BC7C3812-7C2C-46D3-BCF5-114DD71FBB8D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6852017-79B0-47BE-9C5E-23B9B952656A}" type="pres">
      <dgm:prSet presAssocID="{BC7C3812-7C2C-46D3-BCF5-114DD71FBB8D}" presName="spaceRect" presStyleCnt="0"/>
      <dgm:spPr/>
    </dgm:pt>
    <dgm:pt modelId="{4EECF56A-E076-4740-BBE8-37A72674E931}" type="pres">
      <dgm:prSet presAssocID="{BC7C3812-7C2C-46D3-BCF5-114DD71FBB8D}" presName="textRect" presStyleLbl="revTx" presStyleIdx="5" presStyleCnt="7">
        <dgm:presLayoutVars>
          <dgm:chMax val="1"/>
          <dgm:chPref val="1"/>
        </dgm:presLayoutVars>
      </dgm:prSet>
      <dgm:spPr/>
    </dgm:pt>
    <dgm:pt modelId="{7DF08ECD-7AEE-46DC-90F7-B1B5EB232226}" type="pres">
      <dgm:prSet presAssocID="{48F32A30-6195-48D6-B933-42A69BB92D8D}" presName="sibTrans" presStyleCnt="0"/>
      <dgm:spPr/>
    </dgm:pt>
    <dgm:pt modelId="{8B4950E5-2125-4813-BAD6-25F93D50F282}" type="pres">
      <dgm:prSet presAssocID="{D5D7B7D8-C2EA-417C-9158-9ABC6B02FCDC}" presName="compNode" presStyleCnt="0"/>
      <dgm:spPr/>
    </dgm:pt>
    <dgm:pt modelId="{E35D2CE2-3281-4CE6-B02A-39111829F180}" type="pres">
      <dgm:prSet presAssocID="{D5D7B7D8-C2EA-417C-9158-9ABC6B02FCD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20136D0E-D545-49C2-96DE-D715B856921C}" type="pres">
      <dgm:prSet presAssocID="{D5D7B7D8-C2EA-417C-9158-9ABC6B02FCDC}" presName="spaceRect" presStyleCnt="0"/>
      <dgm:spPr/>
    </dgm:pt>
    <dgm:pt modelId="{91CFFE6D-F70F-446C-A641-5E09641BF3F8}" type="pres">
      <dgm:prSet presAssocID="{D5D7B7D8-C2EA-417C-9158-9ABC6B02FCDC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D5DB0D06-E63B-5E48-BACF-04218615A7EA}" type="presOf" srcId="{CDC0C1CC-28CE-4A0B-A817-E0A523CB86E8}" destId="{D47D6FB2-6CE0-4F93-9896-E7147BA8772D}" srcOrd="0" destOrd="0" presId="urn:microsoft.com/office/officeart/2018/2/layout/IconLabelList"/>
    <dgm:cxn modelId="{FD668E26-45D8-4A83-B371-A065C4C58081}" srcId="{03AFFEBE-04F4-4409-9759-46BBE40AE022}" destId="{1AA449DE-015C-4F57-A43D-53DB4806435D}" srcOrd="3" destOrd="0" parTransId="{E59B6EB5-7989-4B78-95BA-6093A25DBC2E}" sibTransId="{C73C8176-7113-4439-8521-04BAD9E8BECE}"/>
    <dgm:cxn modelId="{9DF54027-7B94-4C59-B711-D67798710A06}" srcId="{03AFFEBE-04F4-4409-9759-46BBE40AE022}" destId="{D5D7B7D8-C2EA-417C-9158-9ABC6B02FCDC}" srcOrd="6" destOrd="0" parTransId="{AC7979E1-A359-4A74-BCDD-1E62FEA0BEA1}" sibTransId="{85C88528-252E-440E-8020-5669210D2597}"/>
    <dgm:cxn modelId="{7E9ED529-BEA8-4AF1-9EB1-B9B95AE3D2FB}" srcId="{03AFFEBE-04F4-4409-9759-46BBE40AE022}" destId="{1D788DF2-A9EE-48F4-B1EA-F9FFDD8EB901}" srcOrd="0" destOrd="0" parTransId="{5A87A8B1-F91A-4992-98D9-D93167E9558B}" sibTransId="{2819CF50-7CE1-4EF7-847C-DD67CA944DA3}"/>
    <dgm:cxn modelId="{81101542-EBC5-4698-8D9A-CF9CCAB730B2}" srcId="{03AFFEBE-04F4-4409-9759-46BBE40AE022}" destId="{FA07DE22-12AD-47C1-B2E1-258925F12BB2}" srcOrd="2" destOrd="0" parTransId="{AAC465E2-5AFE-47F2-BFCE-893ED393F2D3}" sibTransId="{80367A67-2911-437D-889B-E50ECFDC0B03}"/>
    <dgm:cxn modelId="{DED99F51-DF94-F147-8839-EA0535EC9ED2}" type="presOf" srcId="{FA07DE22-12AD-47C1-B2E1-258925F12BB2}" destId="{70A7F004-E1DF-4BAE-9607-C54C112DC5CF}" srcOrd="0" destOrd="0" presId="urn:microsoft.com/office/officeart/2018/2/layout/IconLabelList"/>
    <dgm:cxn modelId="{C478A359-89C5-4048-B086-16BFB964FECC}" type="presOf" srcId="{D5D7B7D8-C2EA-417C-9158-9ABC6B02FCDC}" destId="{91CFFE6D-F70F-446C-A641-5E09641BF3F8}" srcOrd="0" destOrd="0" presId="urn:microsoft.com/office/officeart/2018/2/layout/IconLabelList"/>
    <dgm:cxn modelId="{7756D782-8541-044E-A281-9546B31601B3}" type="presOf" srcId="{1D788DF2-A9EE-48F4-B1EA-F9FFDD8EB901}" destId="{9EB1B633-2BD2-47B7-84BF-66EA15A8E328}" srcOrd="0" destOrd="0" presId="urn:microsoft.com/office/officeart/2018/2/layout/IconLabelList"/>
    <dgm:cxn modelId="{6FCF1388-9EFC-D24F-ABD0-2F5A755EE585}" type="presOf" srcId="{EDA17F0A-A46F-48AF-B0FC-E8761880CADC}" destId="{F9C98D6B-DA5D-4074-B572-10A092D797F8}" srcOrd="0" destOrd="0" presId="urn:microsoft.com/office/officeart/2018/2/layout/IconLabelList"/>
    <dgm:cxn modelId="{52105EA1-0392-144F-A00C-E59CAD59B25B}" type="presOf" srcId="{BC7C3812-7C2C-46D3-BCF5-114DD71FBB8D}" destId="{4EECF56A-E076-4740-BBE8-37A72674E931}" srcOrd="0" destOrd="0" presId="urn:microsoft.com/office/officeart/2018/2/layout/IconLabelList"/>
    <dgm:cxn modelId="{CE3C02B4-ADF9-458C-A9B4-279268728292}" srcId="{03AFFEBE-04F4-4409-9759-46BBE40AE022}" destId="{CDC0C1CC-28CE-4A0B-A817-E0A523CB86E8}" srcOrd="1" destOrd="0" parTransId="{A4F0F44B-4A6D-45C8-B9BD-C9001C731BED}" sibTransId="{45EDFF7E-64B8-40ED-A0B8-30341C2A124A}"/>
    <dgm:cxn modelId="{F609C6BB-DB00-4119-8DD5-5A88DD950C55}" srcId="{03AFFEBE-04F4-4409-9759-46BBE40AE022}" destId="{EDA17F0A-A46F-48AF-B0FC-E8761880CADC}" srcOrd="4" destOrd="0" parTransId="{9C5FCBF2-2E52-440E-859D-1950DC85458B}" sibTransId="{EA66182C-A02E-45FE-AACE-2474D06EF4F8}"/>
    <dgm:cxn modelId="{BA346BCB-C4F5-4243-B67C-17BE2AD8ED0B}" type="presOf" srcId="{03AFFEBE-04F4-4409-9759-46BBE40AE022}" destId="{223A2A40-EAA8-4675-93BC-1EA5F47A9045}" srcOrd="0" destOrd="0" presId="urn:microsoft.com/office/officeart/2018/2/layout/IconLabelList"/>
    <dgm:cxn modelId="{EFF484D4-406F-1246-A22D-B3DDFD9D134F}" type="presOf" srcId="{1AA449DE-015C-4F57-A43D-53DB4806435D}" destId="{4657DE03-0B32-4B8C-84EE-9FFEBDBD55A0}" srcOrd="0" destOrd="0" presId="urn:microsoft.com/office/officeart/2018/2/layout/IconLabelList"/>
    <dgm:cxn modelId="{886E2BEA-D2CB-49DE-8FE0-AA4EED249831}" srcId="{03AFFEBE-04F4-4409-9759-46BBE40AE022}" destId="{BC7C3812-7C2C-46D3-BCF5-114DD71FBB8D}" srcOrd="5" destOrd="0" parTransId="{0902DA1C-0122-4176-9D5A-CA9658AFAA7C}" sibTransId="{48F32A30-6195-48D6-B933-42A69BB92D8D}"/>
    <dgm:cxn modelId="{F35EA6EE-7421-214C-ABDF-515726A4E5E6}" type="presParOf" srcId="{223A2A40-EAA8-4675-93BC-1EA5F47A9045}" destId="{8C8A2FD2-5184-46FD-8C89-9CE738D23CCC}" srcOrd="0" destOrd="0" presId="urn:microsoft.com/office/officeart/2018/2/layout/IconLabelList"/>
    <dgm:cxn modelId="{8E456D1C-1EEF-CE4E-9B82-A7DF9D5CBEAE}" type="presParOf" srcId="{8C8A2FD2-5184-46FD-8C89-9CE738D23CCC}" destId="{B09F9288-7CBB-4059-8486-165BCCB75CB0}" srcOrd="0" destOrd="0" presId="urn:microsoft.com/office/officeart/2018/2/layout/IconLabelList"/>
    <dgm:cxn modelId="{4DE0F6A6-AAE2-FC46-8E17-E004B6B8F1A9}" type="presParOf" srcId="{8C8A2FD2-5184-46FD-8C89-9CE738D23CCC}" destId="{EC33861F-9EC9-4537-940B-2162BA18BC8D}" srcOrd="1" destOrd="0" presId="urn:microsoft.com/office/officeart/2018/2/layout/IconLabelList"/>
    <dgm:cxn modelId="{65F9B470-7113-4643-95FD-22A394758CF8}" type="presParOf" srcId="{8C8A2FD2-5184-46FD-8C89-9CE738D23CCC}" destId="{9EB1B633-2BD2-47B7-84BF-66EA15A8E328}" srcOrd="2" destOrd="0" presId="urn:microsoft.com/office/officeart/2018/2/layout/IconLabelList"/>
    <dgm:cxn modelId="{99BEC7E0-6400-D844-B701-122D0039B3DC}" type="presParOf" srcId="{223A2A40-EAA8-4675-93BC-1EA5F47A9045}" destId="{667D7E19-5AB7-47E6-B8F2-C611D99F1DD0}" srcOrd="1" destOrd="0" presId="urn:microsoft.com/office/officeart/2018/2/layout/IconLabelList"/>
    <dgm:cxn modelId="{677793EC-5EAF-8749-BE1D-1A4B7FA78B09}" type="presParOf" srcId="{223A2A40-EAA8-4675-93BC-1EA5F47A9045}" destId="{5F268DBF-6486-4B67-AB56-285351613789}" srcOrd="2" destOrd="0" presId="urn:microsoft.com/office/officeart/2018/2/layout/IconLabelList"/>
    <dgm:cxn modelId="{F919D625-9030-F74E-B3C3-80B4CF1EBC15}" type="presParOf" srcId="{5F268DBF-6486-4B67-AB56-285351613789}" destId="{A0251865-0A74-49DC-ABB9-C39447BA8503}" srcOrd="0" destOrd="0" presId="urn:microsoft.com/office/officeart/2018/2/layout/IconLabelList"/>
    <dgm:cxn modelId="{4DA4071C-A1AD-8041-9CD9-004B059DF8D9}" type="presParOf" srcId="{5F268DBF-6486-4B67-AB56-285351613789}" destId="{4ED54C2D-91CD-4D72-A035-168326034556}" srcOrd="1" destOrd="0" presId="urn:microsoft.com/office/officeart/2018/2/layout/IconLabelList"/>
    <dgm:cxn modelId="{E6F6340E-5D09-2B42-A39A-68299117CFF9}" type="presParOf" srcId="{5F268DBF-6486-4B67-AB56-285351613789}" destId="{D47D6FB2-6CE0-4F93-9896-E7147BA8772D}" srcOrd="2" destOrd="0" presId="urn:microsoft.com/office/officeart/2018/2/layout/IconLabelList"/>
    <dgm:cxn modelId="{78CF52E4-3B30-4841-A599-F205A6325819}" type="presParOf" srcId="{223A2A40-EAA8-4675-93BC-1EA5F47A9045}" destId="{8F3A4465-1306-435F-963F-C288CB9ADFA1}" srcOrd="3" destOrd="0" presId="urn:microsoft.com/office/officeart/2018/2/layout/IconLabelList"/>
    <dgm:cxn modelId="{49831EA9-10FE-7749-B9D0-11AEBD4299BB}" type="presParOf" srcId="{223A2A40-EAA8-4675-93BC-1EA5F47A9045}" destId="{B0DB56DD-C3E2-4DB6-BFB9-64DF9FF36AF7}" srcOrd="4" destOrd="0" presId="urn:microsoft.com/office/officeart/2018/2/layout/IconLabelList"/>
    <dgm:cxn modelId="{4EBFA2F5-70B7-2C4D-8F9E-EAC9B1657EA1}" type="presParOf" srcId="{B0DB56DD-C3E2-4DB6-BFB9-64DF9FF36AF7}" destId="{C37A61AF-4A1F-4207-AC21-4341BDD851D3}" srcOrd="0" destOrd="0" presId="urn:microsoft.com/office/officeart/2018/2/layout/IconLabelList"/>
    <dgm:cxn modelId="{50E705D0-0842-574D-AA17-CAAC02DF200F}" type="presParOf" srcId="{B0DB56DD-C3E2-4DB6-BFB9-64DF9FF36AF7}" destId="{B9DD65C5-4F97-4E33-B73B-6D76AAD8EA23}" srcOrd="1" destOrd="0" presId="urn:microsoft.com/office/officeart/2018/2/layout/IconLabelList"/>
    <dgm:cxn modelId="{78044DEC-D139-9840-B0DC-D89D803F5E11}" type="presParOf" srcId="{B0DB56DD-C3E2-4DB6-BFB9-64DF9FF36AF7}" destId="{70A7F004-E1DF-4BAE-9607-C54C112DC5CF}" srcOrd="2" destOrd="0" presId="urn:microsoft.com/office/officeart/2018/2/layout/IconLabelList"/>
    <dgm:cxn modelId="{293F057C-366F-B74E-81AB-B765194DDA79}" type="presParOf" srcId="{223A2A40-EAA8-4675-93BC-1EA5F47A9045}" destId="{DA95EA6A-287B-4CCF-A15D-CCEA77AD670F}" srcOrd="5" destOrd="0" presId="urn:microsoft.com/office/officeart/2018/2/layout/IconLabelList"/>
    <dgm:cxn modelId="{0DFB2AB4-991F-6842-9280-BA4B3EDAFB92}" type="presParOf" srcId="{223A2A40-EAA8-4675-93BC-1EA5F47A9045}" destId="{400F8EFE-1A42-4896-9F27-69703D0D7198}" srcOrd="6" destOrd="0" presId="urn:microsoft.com/office/officeart/2018/2/layout/IconLabelList"/>
    <dgm:cxn modelId="{F4C6D765-CC98-DA41-9EA5-A8E45333756D}" type="presParOf" srcId="{400F8EFE-1A42-4896-9F27-69703D0D7198}" destId="{D48B8CC9-A3F7-4151-8857-8CC07582EA5A}" srcOrd="0" destOrd="0" presId="urn:microsoft.com/office/officeart/2018/2/layout/IconLabelList"/>
    <dgm:cxn modelId="{DAD3BFC6-473D-4248-929F-228D7CBF778D}" type="presParOf" srcId="{400F8EFE-1A42-4896-9F27-69703D0D7198}" destId="{47A3500C-D3A1-4D9D-9695-147B063DDCCB}" srcOrd="1" destOrd="0" presId="urn:microsoft.com/office/officeart/2018/2/layout/IconLabelList"/>
    <dgm:cxn modelId="{545A1DF5-1F5C-7E48-BAAC-A8D254937F2D}" type="presParOf" srcId="{400F8EFE-1A42-4896-9F27-69703D0D7198}" destId="{4657DE03-0B32-4B8C-84EE-9FFEBDBD55A0}" srcOrd="2" destOrd="0" presId="urn:microsoft.com/office/officeart/2018/2/layout/IconLabelList"/>
    <dgm:cxn modelId="{7B723F41-AE47-C64F-B4A2-651D9BA5B8C1}" type="presParOf" srcId="{223A2A40-EAA8-4675-93BC-1EA5F47A9045}" destId="{18671B77-653A-4205-9FCB-E6E84814F406}" srcOrd="7" destOrd="0" presId="urn:microsoft.com/office/officeart/2018/2/layout/IconLabelList"/>
    <dgm:cxn modelId="{0027DBF7-0CD0-234B-B9C1-3D9866465075}" type="presParOf" srcId="{223A2A40-EAA8-4675-93BC-1EA5F47A9045}" destId="{2A5A0F3E-75DE-42B5-8BD5-B31CF89EA807}" srcOrd="8" destOrd="0" presId="urn:microsoft.com/office/officeart/2018/2/layout/IconLabelList"/>
    <dgm:cxn modelId="{5F6D9102-EE04-614C-8142-B4BBB698A88A}" type="presParOf" srcId="{2A5A0F3E-75DE-42B5-8BD5-B31CF89EA807}" destId="{5035793C-2F50-4635-96E5-280568D0FEE6}" srcOrd="0" destOrd="0" presId="urn:microsoft.com/office/officeart/2018/2/layout/IconLabelList"/>
    <dgm:cxn modelId="{DFB7F621-4F9B-4D4D-963E-3CA9226AE803}" type="presParOf" srcId="{2A5A0F3E-75DE-42B5-8BD5-B31CF89EA807}" destId="{0D29C7AD-5D7B-41CC-BCB3-53A42173C364}" srcOrd="1" destOrd="0" presId="urn:microsoft.com/office/officeart/2018/2/layout/IconLabelList"/>
    <dgm:cxn modelId="{A542BD23-9E07-C14C-9C37-84DCC357CA88}" type="presParOf" srcId="{2A5A0F3E-75DE-42B5-8BD5-B31CF89EA807}" destId="{F9C98D6B-DA5D-4074-B572-10A092D797F8}" srcOrd="2" destOrd="0" presId="urn:microsoft.com/office/officeart/2018/2/layout/IconLabelList"/>
    <dgm:cxn modelId="{85A0F8D2-ED49-B849-A352-78926A1B2B3D}" type="presParOf" srcId="{223A2A40-EAA8-4675-93BC-1EA5F47A9045}" destId="{D47A9AF7-F309-4DED-A885-1B4138AF8E31}" srcOrd="9" destOrd="0" presId="urn:microsoft.com/office/officeart/2018/2/layout/IconLabelList"/>
    <dgm:cxn modelId="{47A689DA-CF74-6E44-B377-56492809B168}" type="presParOf" srcId="{223A2A40-EAA8-4675-93BC-1EA5F47A9045}" destId="{5779FE4A-CF82-4A7E-BD92-B189D86F5891}" srcOrd="10" destOrd="0" presId="urn:microsoft.com/office/officeart/2018/2/layout/IconLabelList"/>
    <dgm:cxn modelId="{024ECE34-26BD-A143-A314-8AE3824042FB}" type="presParOf" srcId="{5779FE4A-CF82-4A7E-BD92-B189D86F5891}" destId="{2615CA0F-9F3C-435D-BABB-5A518D3CCE9C}" srcOrd="0" destOrd="0" presId="urn:microsoft.com/office/officeart/2018/2/layout/IconLabelList"/>
    <dgm:cxn modelId="{A764E9C8-3F05-C747-898A-8123AFC60753}" type="presParOf" srcId="{5779FE4A-CF82-4A7E-BD92-B189D86F5891}" destId="{E6852017-79B0-47BE-9C5E-23B9B952656A}" srcOrd="1" destOrd="0" presId="urn:microsoft.com/office/officeart/2018/2/layout/IconLabelList"/>
    <dgm:cxn modelId="{D0B7A746-2C5D-4342-9B85-AC31ACA42569}" type="presParOf" srcId="{5779FE4A-CF82-4A7E-BD92-B189D86F5891}" destId="{4EECF56A-E076-4740-BBE8-37A72674E931}" srcOrd="2" destOrd="0" presId="urn:microsoft.com/office/officeart/2018/2/layout/IconLabelList"/>
    <dgm:cxn modelId="{C73DBA55-2074-E444-8D1E-24A7A99BD8E5}" type="presParOf" srcId="{223A2A40-EAA8-4675-93BC-1EA5F47A9045}" destId="{7DF08ECD-7AEE-46DC-90F7-B1B5EB232226}" srcOrd="11" destOrd="0" presId="urn:microsoft.com/office/officeart/2018/2/layout/IconLabelList"/>
    <dgm:cxn modelId="{CEE58F08-4588-3740-842E-C00854FB882C}" type="presParOf" srcId="{223A2A40-EAA8-4675-93BC-1EA5F47A9045}" destId="{8B4950E5-2125-4813-BAD6-25F93D50F282}" srcOrd="12" destOrd="0" presId="urn:microsoft.com/office/officeart/2018/2/layout/IconLabelList"/>
    <dgm:cxn modelId="{38E4CE95-A000-DB49-8C53-00B18CE554C9}" type="presParOf" srcId="{8B4950E5-2125-4813-BAD6-25F93D50F282}" destId="{E35D2CE2-3281-4CE6-B02A-39111829F180}" srcOrd="0" destOrd="0" presId="urn:microsoft.com/office/officeart/2018/2/layout/IconLabelList"/>
    <dgm:cxn modelId="{30934B15-7FF0-A448-ABC0-D481F39BDB56}" type="presParOf" srcId="{8B4950E5-2125-4813-BAD6-25F93D50F282}" destId="{20136D0E-D545-49C2-96DE-D715B856921C}" srcOrd="1" destOrd="0" presId="urn:microsoft.com/office/officeart/2018/2/layout/IconLabelList"/>
    <dgm:cxn modelId="{860C7D5C-DB00-554E-98DD-304F40E09283}" type="presParOf" srcId="{8B4950E5-2125-4813-BAD6-25F93D50F282}" destId="{91CFFE6D-F70F-446C-A641-5E09641BF3F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20C0585-DB14-480D-B46D-57215C41B8C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D7E566F-97C9-44C7-8E8E-05DD1BC5B5E2}">
      <dgm:prSet/>
      <dgm:spPr/>
      <dgm:t>
        <a:bodyPr/>
        <a:lstStyle/>
        <a:p>
          <a:r>
            <a:rPr lang="en-GB"/>
            <a:t>Coaching Process</a:t>
          </a:r>
          <a:endParaRPr lang="en-US"/>
        </a:p>
      </dgm:t>
    </dgm:pt>
    <dgm:pt modelId="{77C68A1A-F011-4931-A80C-13B8A7C45308}" type="parTrans" cxnId="{83866710-B43F-4FB7-934E-9713BE0B4E2B}">
      <dgm:prSet/>
      <dgm:spPr/>
      <dgm:t>
        <a:bodyPr/>
        <a:lstStyle/>
        <a:p>
          <a:endParaRPr lang="en-US"/>
        </a:p>
      </dgm:t>
    </dgm:pt>
    <dgm:pt modelId="{4FF9141A-0C11-463B-906F-7D2C2950809C}" type="sibTrans" cxnId="{83866710-B43F-4FB7-934E-9713BE0B4E2B}">
      <dgm:prSet/>
      <dgm:spPr/>
      <dgm:t>
        <a:bodyPr/>
        <a:lstStyle/>
        <a:p>
          <a:endParaRPr lang="en-US"/>
        </a:p>
      </dgm:t>
    </dgm:pt>
    <dgm:pt modelId="{EEC3383E-6BFF-4BDB-A02D-7544FF342730}">
      <dgm:prSet/>
      <dgm:spPr/>
      <dgm:t>
        <a:bodyPr/>
        <a:lstStyle/>
        <a:p>
          <a:r>
            <a:rPr lang="en-GB"/>
            <a:t>Demonstrations</a:t>
          </a:r>
          <a:endParaRPr lang="en-US"/>
        </a:p>
      </dgm:t>
    </dgm:pt>
    <dgm:pt modelId="{AF0A4D48-9972-4605-B125-E72A3E5AD2E2}" type="parTrans" cxnId="{FD1B22DB-2CD9-4AC5-95D0-B08CB0EEF39D}">
      <dgm:prSet/>
      <dgm:spPr/>
      <dgm:t>
        <a:bodyPr/>
        <a:lstStyle/>
        <a:p>
          <a:endParaRPr lang="en-US"/>
        </a:p>
      </dgm:t>
    </dgm:pt>
    <dgm:pt modelId="{7CD597A2-994E-4918-8130-F0E425E5E6B4}" type="sibTrans" cxnId="{FD1B22DB-2CD9-4AC5-95D0-B08CB0EEF39D}">
      <dgm:prSet/>
      <dgm:spPr/>
      <dgm:t>
        <a:bodyPr/>
        <a:lstStyle/>
        <a:p>
          <a:endParaRPr lang="en-US"/>
        </a:p>
      </dgm:t>
    </dgm:pt>
    <dgm:pt modelId="{0B00BB8B-9B34-4C99-80E2-1726FF7FB696}">
      <dgm:prSet/>
      <dgm:spPr/>
      <dgm:t>
        <a:bodyPr/>
        <a:lstStyle/>
        <a:p>
          <a:r>
            <a:rPr lang="en-GB"/>
            <a:t>Coaching Style</a:t>
          </a:r>
          <a:endParaRPr lang="en-US"/>
        </a:p>
      </dgm:t>
    </dgm:pt>
    <dgm:pt modelId="{9F5CF12F-E7E7-419B-9B4F-28D46996C906}" type="parTrans" cxnId="{9415E482-9362-476B-8797-FE83EF95D894}">
      <dgm:prSet/>
      <dgm:spPr/>
      <dgm:t>
        <a:bodyPr/>
        <a:lstStyle/>
        <a:p>
          <a:endParaRPr lang="en-US"/>
        </a:p>
      </dgm:t>
    </dgm:pt>
    <dgm:pt modelId="{551B56F1-587E-4E35-AB29-85DF1595C123}" type="sibTrans" cxnId="{9415E482-9362-476B-8797-FE83EF95D894}">
      <dgm:prSet/>
      <dgm:spPr/>
      <dgm:t>
        <a:bodyPr/>
        <a:lstStyle/>
        <a:p>
          <a:endParaRPr lang="en-US"/>
        </a:p>
      </dgm:t>
    </dgm:pt>
    <dgm:pt modelId="{072E4A07-392A-40FE-8DAD-400BF88C7C37}">
      <dgm:prSet/>
      <dgm:spPr/>
      <dgm:t>
        <a:bodyPr/>
        <a:lstStyle/>
        <a:p>
          <a:r>
            <a:rPr lang="en-GB"/>
            <a:t>Conditions/targets</a:t>
          </a:r>
          <a:endParaRPr lang="en-US"/>
        </a:p>
      </dgm:t>
    </dgm:pt>
    <dgm:pt modelId="{135E60E2-87ED-4A63-9AEA-9B3F3CB67A96}" type="parTrans" cxnId="{473E433C-8037-452A-95D7-68D2E09668D6}">
      <dgm:prSet/>
      <dgm:spPr/>
      <dgm:t>
        <a:bodyPr/>
        <a:lstStyle/>
        <a:p>
          <a:endParaRPr lang="en-US"/>
        </a:p>
      </dgm:t>
    </dgm:pt>
    <dgm:pt modelId="{4F3A74C6-6C45-4FF6-908D-60C94117CAD8}" type="sibTrans" cxnId="{473E433C-8037-452A-95D7-68D2E09668D6}">
      <dgm:prSet/>
      <dgm:spPr/>
      <dgm:t>
        <a:bodyPr/>
        <a:lstStyle/>
        <a:p>
          <a:endParaRPr lang="en-US"/>
        </a:p>
      </dgm:t>
    </dgm:pt>
    <dgm:pt modelId="{E72E84D1-9B76-45F5-8566-377F7C39EB9E}">
      <dgm:prSet/>
      <dgm:spPr/>
      <dgm:t>
        <a:bodyPr/>
        <a:lstStyle/>
        <a:p>
          <a:r>
            <a:rPr lang="en-GB"/>
            <a:t>Progressions</a:t>
          </a:r>
          <a:endParaRPr lang="en-US"/>
        </a:p>
      </dgm:t>
    </dgm:pt>
    <dgm:pt modelId="{B5FDE8D4-E974-419D-B827-BC225D9C5C47}" type="parTrans" cxnId="{21EBEA67-BCC5-4D15-9B3A-3E693CDC6AC3}">
      <dgm:prSet/>
      <dgm:spPr/>
      <dgm:t>
        <a:bodyPr/>
        <a:lstStyle/>
        <a:p>
          <a:endParaRPr lang="en-US"/>
        </a:p>
      </dgm:t>
    </dgm:pt>
    <dgm:pt modelId="{D034789B-7BFC-4ECE-9CF9-19BDEDAE4E31}" type="sibTrans" cxnId="{21EBEA67-BCC5-4D15-9B3A-3E693CDC6AC3}">
      <dgm:prSet/>
      <dgm:spPr/>
      <dgm:t>
        <a:bodyPr/>
        <a:lstStyle/>
        <a:p>
          <a:endParaRPr lang="en-US"/>
        </a:p>
      </dgm:t>
    </dgm:pt>
    <dgm:pt modelId="{7490190F-23B4-4F53-BEE8-6D5BC2AF169B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9DA84183-F7AF-4578-9A57-CD44727AD1CF}" type="parTrans" cxnId="{ACF5EE04-15A1-4260-A1F3-DA668F8FA845}">
      <dgm:prSet/>
      <dgm:spPr/>
      <dgm:t>
        <a:bodyPr/>
        <a:lstStyle/>
        <a:p>
          <a:endParaRPr lang="en-US"/>
        </a:p>
      </dgm:t>
    </dgm:pt>
    <dgm:pt modelId="{AF3D70BB-FE0B-4E7B-A3B3-250049DD6D7D}" type="sibTrans" cxnId="{ACF5EE04-15A1-4260-A1F3-DA668F8FA845}">
      <dgm:prSet/>
      <dgm:spPr/>
      <dgm:t>
        <a:bodyPr/>
        <a:lstStyle/>
        <a:p>
          <a:endParaRPr lang="en-US"/>
        </a:p>
      </dgm:t>
    </dgm:pt>
    <dgm:pt modelId="{0DA71456-36BE-49D4-9977-504FCBE8C91C}" type="pres">
      <dgm:prSet presAssocID="{520C0585-DB14-480D-B46D-57215C41B8CB}" presName="root" presStyleCnt="0">
        <dgm:presLayoutVars>
          <dgm:dir/>
          <dgm:resizeHandles val="exact"/>
        </dgm:presLayoutVars>
      </dgm:prSet>
      <dgm:spPr/>
    </dgm:pt>
    <dgm:pt modelId="{A64F215D-E5EC-409F-9DBB-E0E3493DF378}" type="pres">
      <dgm:prSet presAssocID="{4D7E566F-97C9-44C7-8E8E-05DD1BC5B5E2}" presName="compNode" presStyleCnt="0"/>
      <dgm:spPr/>
    </dgm:pt>
    <dgm:pt modelId="{9A61069C-C278-44AA-B20F-231AFA4265E3}" type="pres">
      <dgm:prSet presAssocID="{4D7E566F-97C9-44C7-8E8E-05DD1BC5B5E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D52120AA-E52E-4B3E-89EE-CD440F0EA4CF}" type="pres">
      <dgm:prSet presAssocID="{4D7E566F-97C9-44C7-8E8E-05DD1BC5B5E2}" presName="spaceRect" presStyleCnt="0"/>
      <dgm:spPr/>
    </dgm:pt>
    <dgm:pt modelId="{58271D1A-652B-4F26-8E37-29C81C97F9C9}" type="pres">
      <dgm:prSet presAssocID="{4D7E566F-97C9-44C7-8E8E-05DD1BC5B5E2}" presName="textRect" presStyleLbl="revTx" presStyleIdx="0" presStyleCnt="6">
        <dgm:presLayoutVars>
          <dgm:chMax val="1"/>
          <dgm:chPref val="1"/>
        </dgm:presLayoutVars>
      </dgm:prSet>
      <dgm:spPr/>
    </dgm:pt>
    <dgm:pt modelId="{BBB6E296-C4C2-497E-922F-AF4647793ED7}" type="pres">
      <dgm:prSet presAssocID="{4FF9141A-0C11-463B-906F-7D2C2950809C}" presName="sibTrans" presStyleCnt="0"/>
      <dgm:spPr/>
    </dgm:pt>
    <dgm:pt modelId="{ABF5272E-3D18-4376-9BF1-F362BBD0E3AA}" type="pres">
      <dgm:prSet presAssocID="{EEC3383E-6BFF-4BDB-A02D-7544FF342730}" presName="compNode" presStyleCnt="0"/>
      <dgm:spPr/>
    </dgm:pt>
    <dgm:pt modelId="{D368D755-32D8-48B7-AD38-00E0D8B8010F}" type="pres">
      <dgm:prSet presAssocID="{EEC3383E-6BFF-4BDB-A02D-7544FF34273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5BB99A66-2980-4F8D-BF32-571B0BE9E1FD}" type="pres">
      <dgm:prSet presAssocID="{EEC3383E-6BFF-4BDB-A02D-7544FF342730}" presName="spaceRect" presStyleCnt="0"/>
      <dgm:spPr/>
    </dgm:pt>
    <dgm:pt modelId="{30E9E325-7427-451F-8F6E-6057F4E6CC39}" type="pres">
      <dgm:prSet presAssocID="{EEC3383E-6BFF-4BDB-A02D-7544FF342730}" presName="textRect" presStyleLbl="revTx" presStyleIdx="1" presStyleCnt="6">
        <dgm:presLayoutVars>
          <dgm:chMax val="1"/>
          <dgm:chPref val="1"/>
        </dgm:presLayoutVars>
      </dgm:prSet>
      <dgm:spPr/>
    </dgm:pt>
    <dgm:pt modelId="{1CA1754E-E513-49FC-8F9A-CBECF94A7BAD}" type="pres">
      <dgm:prSet presAssocID="{7CD597A2-994E-4918-8130-F0E425E5E6B4}" presName="sibTrans" presStyleCnt="0"/>
      <dgm:spPr/>
    </dgm:pt>
    <dgm:pt modelId="{E19B5F70-B581-4152-A656-1D479A466E90}" type="pres">
      <dgm:prSet presAssocID="{0B00BB8B-9B34-4C99-80E2-1726FF7FB696}" presName="compNode" presStyleCnt="0"/>
      <dgm:spPr/>
    </dgm:pt>
    <dgm:pt modelId="{51083479-33CA-44F1-B453-A7F53EB73AFD}" type="pres">
      <dgm:prSet presAssocID="{0B00BB8B-9B34-4C99-80E2-1726FF7FB69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6B72A29-BED3-415B-87E9-EAE2359BC761}" type="pres">
      <dgm:prSet presAssocID="{0B00BB8B-9B34-4C99-80E2-1726FF7FB696}" presName="spaceRect" presStyleCnt="0"/>
      <dgm:spPr/>
    </dgm:pt>
    <dgm:pt modelId="{61329675-161D-4240-9663-6C0C70A4F02C}" type="pres">
      <dgm:prSet presAssocID="{0B00BB8B-9B34-4C99-80E2-1726FF7FB696}" presName="textRect" presStyleLbl="revTx" presStyleIdx="2" presStyleCnt="6">
        <dgm:presLayoutVars>
          <dgm:chMax val="1"/>
          <dgm:chPref val="1"/>
        </dgm:presLayoutVars>
      </dgm:prSet>
      <dgm:spPr/>
    </dgm:pt>
    <dgm:pt modelId="{75A4E27C-FD7A-4E8B-A555-DB65C53C113E}" type="pres">
      <dgm:prSet presAssocID="{551B56F1-587E-4E35-AB29-85DF1595C123}" presName="sibTrans" presStyleCnt="0"/>
      <dgm:spPr/>
    </dgm:pt>
    <dgm:pt modelId="{C12F1635-F1E4-44BA-B586-89279AAC2191}" type="pres">
      <dgm:prSet presAssocID="{072E4A07-392A-40FE-8DAD-400BF88C7C37}" presName="compNode" presStyleCnt="0"/>
      <dgm:spPr/>
    </dgm:pt>
    <dgm:pt modelId="{B800AD87-A163-4AC7-90E0-208788494E2D}" type="pres">
      <dgm:prSet presAssocID="{072E4A07-392A-40FE-8DAD-400BF88C7C3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623982B-E9F7-453A-9B02-A66F647D2C40}" type="pres">
      <dgm:prSet presAssocID="{072E4A07-392A-40FE-8DAD-400BF88C7C37}" presName="spaceRect" presStyleCnt="0"/>
      <dgm:spPr/>
    </dgm:pt>
    <dgm:pt modelId="{23181F1D-8F6C-4325-94A5-E763B43A1877}" type="pres">
      <dgm:prSet presAssocID="{072E4A07-392A-40FE-8DAD-400BF88C7C37}" presName="textRect" presStyleLbl="revTx" presStyleIdx="3" presStyleCnt="6">
        <dgm:presLayoutVars>
          <dgm:chMax val="1"/>
          <dgm:chPref val="1"/>
        </dgm:presLayoutVars>
      </dgm:prSet>
      <dgm:spPr/>
    </dgm:pt>
    <dgm:pt modelId="{84D71351-88E7-40F1-9E9C-41E7369384BC}" type="pres">
      <dgm:prSet presAssocID="{4F3A74C6-6C45-4FF6-908D-60C94117CAD8}" presName="sibTrans" presStyleCnt="0"/>
      <dgm:spPr/>
    </dgm:pt>
    <dgm:pt modelId="{2A34AA10-BA90-4874-BCE4-227A257D292B}" type="pres">
      <dgm:prSet presAssocID="{E72E84D1-9B76-45F5-8566-377F7C39EB9E}" presName="compNode" presStyleCnt="0"/>
      <dgm:spPr/>
    </dgm:pt>
    <dgm:pt modelId="{6B8DC2BC-3830-4A36-B1BF-13764CE29113}" type="pres">
      <dgm:prSet presAssocID="{E72E84D1-9B76-45F5-8566-377F7C39EB9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lk"/>
        </a:ext>
      </dgm:extLst>
    </dgm:pt>
    <dgm:pt modelId="{DDCEC518-F7DA-4AB4-9BFE-165E384AC192}" type="pres">
      <dgm:prSet presAssocID="{E72E84D1-9B76-45F5-8566-377F7C39EB9E}" presName="spaceRect" presStyleCnt="0"/>
      <dgm:spPr/>
    </dgm:pt>
    <dgm:pt modelId="{2A705641-724D-4397-8B6D-4F082B6DE4EF}" type="pres">
      <dgm:prSet presAssocID="{E72E84D1-9B76-45F5-8566-377F7C39EB9E}" presName="textRect" presStyleLbl="revTx" presStyleIdx="4" presStyleCnt="6">
        <dgm:presLayoutVars>
          <dgm:chMax val="1"/>
          <dgm:chPref val="1"/>
        </dgm:presLayoutVars>
      </dgm:prSet>
      <dgm:spPr/>
    </dgm:pt>
    <dgm:pt modelId="{025B33C7-7D42-45B7-AE6D-5E7E4BBFE3BE}" type="pres">
      <dgm:prSet presAssocID="{D034789B-7BFC-4ECE-9CF9-19BDEDAE4E31}" presName="sibTrans" presStyleCnt="0"/>
      <dgm:spPr/>
    </dgm:pt>
    <dgm:pt modelId="{4D25A6A7-70F6-43EA-BCEB-DF99EBCC4823}" type="pres">
      <dgm:prSet presAssocID="{7490190F-23B4-4F53-BEE8-6D5BC2AF169B}" presName="compNode" presStyleCnt="0"/>
      <dgm:spPr/>
    </dgm:pt>
    <dgm:pt modelId="{936E4279-5F7F-4108-BC42-E4BB86377D7F}" type="pres">
      <dgm:prSet presAssocID="{7490190F-23B4-4F53-BEE8-6D5BC2AF169B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38CDC5F-93B7-4A3B-8BFC-DA1143E9C5A3}" type="pres">
      <dgm:prSet presAssocID="{7490190F-23B4-4F53-BEE8-6D5BC2AF169B}" presName="spaceRect" presStyleCnt="0"/>
      <dgm:spPr/>
    </dgm:pt>
    <dgm:pt modelId="{D734E925-94D3-405A-AB27-A92FF077E54B}" type="pres">
      <dgm:prSet presAssocID="{7490190F-23B4-4F53-BEE8-6D5BC2AF169B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87BE4102-DDEF-440F-A8A7-696C607FC751}" type="presOf" srcId="{0B00BB8B-9B34-4C99-80E2-1726FF7FB696}" destId="{61329675-161D-4240-9663-6C0C70A4F02C}" srcOrd="0" destOrd="0" presId="urn:microsoft.com/office/officeart/2018/2/layout/IconLabelList"/>
    <dgm:cxn modelId="{ACF5EE04-15A1-4260-A1F3-DA668F8FA845}" srcId="{520C0585-DB14-480D-B46D-57215C41B8CB}" destId="{7490190F-23B4-4F53-BEE8-6D5BC2AF169B}" srcOrd="5" destOrd="0" parTransId="{9DA84183-F7AF-4578-9A57-CD44727AD1CF}" sibTransId="{AF3D70BB-FE0B-4E7B-A3B3-250049DD6D7D}"/>
    <dgm:cxn modelId="{86967305-45A5-4E98-A87D-E4A39121064F}" type="presOf" srcId="{072E4A07-392A-40FE-8DAD-400BF88C7C37}" destId="{23181F1D-8F6C-4325-94A5-E763B43A1877}" srcOrd="0" destOrd="0" presId="urn:microsoft.com/office/officeart/2018/2/layout/IconLabelList"/>
    <dgm:cxn modelId="{83866710-B43F-4FB7-934E-9713BE0B4E2B}" srcId="{520C0585-DB14-480D-B46D-57215C41B8CB}" destId="{4D7E566F-97C9-44C7-8E8E-05DD1BC5B5E2}" srcOrd="0" destOrd="0" parTransId="{77C68A1A-F011-4931-A80C-13B8A7C45308}" sibTransId="{4FF9141A-0C11-463B-906F-7D2C2950809C}"/>
    <dgm:cxn modelId="{473E433C-8037-452A-95D7-68D2E09668D6}" srcId="{520C0585-DB14-480D-B46D-57215C41B8CB}" destId="{072E4A07-392A-40FE-8DAD-400BF88C7C37}" srcOrd="3" destOrd="0" parTransId="{135E60E2-87ED-4A63-9AEA-9B3F3CB67A96}" sibTransId="{4F3A74C6-6C45-4FF6-908D-60C94117CAD8}"/>
    <dgm:cxn modelId="{21EBEA67-BCC5-4D15-9B3A-3E693CDC6AC3}" srcId="{520C0585-DB14-480D-B46D-57215C41B8CB}" destId="{E72E84D1-9B76-45F5-8566-377F7C39EB9E}" srcOrd="4" destOrd="0" parTransId="{B5FDE8D4-E974-419D-B827-BC225D9C5C47}" sibTransId="{D034789B-7BFC-4ECE-9CF9-19BDEDAE4E31}"/>
    <dgm:cxn modelId="{247E2452-439F-48B7-A22E-E22C885D90DD}" type="presOf" srcId="{4D7E566F-97C9-44C7-8E8E-05DD1BC5B5E2}" destId="{58271D1A-652B-4F26-8E37-29C81C97F9C9}" srcOrd="0" destOrd="0" presId="urn:microsoft.com/office/officeart/2018/2/layout/IconLabelList"/>
    <dgm:cxn modelId="{9415E482-9362-476B-8797-FE83EF95D894}" srcId="{520C0585-DB14-480D-B46D-57215C41B8CB}" destId="{0B00BB8B-9B34-4C99-80E2-1726FF7FB696}" srcOrd="2" destOrd="0" parTransId="{9F5CF12F-E7E7-419B-9B4F-28D46996C906}" sibTransId="{551B56F1-587E-4E35-AB29-85DF1595C123}"/>
    <dgm:cxn modelId="{485FDDA7-626C-462A-BD6F-E6691A8F7F03}" type="presOf" srcId="{E72E84D1-9B76-45F5-8566-377F7C39EB9E}" destId="{2A705641-724D-4397-8B6D-4F082B6DE4EF}" srcOrd="0" destOrd="0" presId="urn:microsoft.com/office/officeart/2018/2/layout/IconLabelList"/>
    <dgm:cxn modelId="{56B81BB3-F137-47A8-8BB0-9BB4E24FE49F}" type="presOf" srcId="{520C0585-DB14-480D-B46D-57215C41B8CB}" destId="{0DA71456-36BE-49D4-9977-504FCBE8C91C}" srcOrd="0" destOrd="0" presId="urn:microsoft.com/office/officeart/2018/2/layout/IconLabelList"/>
    <dgm:cxn modelId="{6D65D2B5-BD84-4A1C-8057-B0868607AE85}" type="presOf" srcId="{7490190F-23B4-4F53-BEE8-6D5BC2AF169B}" destId="{D734E925-94D3-405A-AB27-A92FF077E54B}" srcOrd="0" destOrd="0" presId="urn:microsoft.com/office/officeart/2018/2/layout/IconLabelList"/>
    <dgm:cxn modelId="{6D4583BE-266B-4A0B-8AEF-0F89DC26A76C}" type="presOf" srcId="{EEC3383E-6BFF-4BDB-A02D-7544FF342730}" destId="{30E9E325-7427-451F-8F6E-6057F4E6CC39}" srcOrd="0" destOrd="0" presId="urn:microsoft.com/office/officeart/2018/2/layout/IconLabelList"/>
    <dgm:cxn modelId="{FD1B22DB-2CD9-4AC5-95D0-B08CB0EEF39D}" srcId="{520C0585-DB14-480D-B46D-57215C41B8CB}" destId="{EEC3383E-6BFF-4BDB-A02D-7544FF342730}" srcOrd="1" destOrd="0" parTransId="{AF0A4D48-9972-4605-B125-E72A3E5AD2E2}" sibTransId="{7CD597A2-994E-4918-8130-F0E425E5E6B4}"/>
    <dgm:cxn modelId="{9BA30AE3-30C9-44C0-83B5-19BA5BEE9412}" type="presParOf" srcId="{0DA71456-36BE-49D4-9977-504FCBE8C91C}" destId="{A64F215D-E5EC-409F-9DBB-E0E3493DF378}" srcOrd="0" destOrd="0" presId="urn:microsoft.com/office/officeart/2018/2/layout/IconLabelList"/>
    <dgm:cxn modelId="{769263BD-2310-4F5C-9522-CD40609F48FD}" type="presParOf" srcId="{A64F215D-E5EC-409F-9DBB-E0E3493DF378}" destId="{9A61069C-C278-44AA-B20F-231AFA4265E3}" srcOrd="0" destOrd="0" presId="urn:microsoft.com/office/officeart/2018/2/layout/IconLabelList"/>
    <dgm:cxn modelId="{D122D725-6CFC-4CCA-A88F-28C6DFB9F56F}" type="presParOf" srcId="{A64F215D-E5EC-409F-9DBB-E0E3493DF378}" destId="{D52120AA-E52E-4B3E-89EE-CD440F0EA4CF}" srcOrd="1" destOrd="0" presId="urn:microsoft.com/office/officeart/2018/2/layout/IconLabelList"/>
    <dgm:cxn modelId="{E33D3BD8-E0ED-420C-8236-479B079196A2}" type="presParOf" srcId="{A64F215D-E5EC-409F-9DBB-E0E3493DF378}" destId="{58271D1A-652B-4F26-8E37-29C81C97F9C9}" srcOrd="2" destOrd="0" presId="urn:microsoft.com/office/officeart/2018/2/layout/IconLabelList"/>
    <dgm:cxn modelId="{27B0E5DC-E09F-49CA-9933-1E449074C406}" type="presParOf" srcId="{0DA71456-36BE-49D4-9977-504FCBE8C91C}" destId="{BBB6E296-C4C2-497E-922F-AF4647793ED7}" srcOrd="1" destOrd="0" presId="urn:microsoft.com/office/officeart/2018/2/layout/IconLabelList"/>
    <dgm:cxn modelId="{F991EF25-451A-4495-A336-FBE197C63FDD}" type="presParOf" srcId="{0DA71456-36BE-49D4-9977-504FCBE8C91C}" destId="{ABF5272E-3D18-4376-9BF1-F362BBD0E3AA}" srcOrd="2" destOrd="0" presId="urn:microsoft.com/office/officeart/2018/2/layout/IconLabelList"/>
    <dgm:cxn modelId="{3CDA41C1-5858-41BA-ADE8-D89020BAA759}" type="presParOf" srcId="{ABF5272E-3D18-4376-9BF1-F362BBD0E3AA}" destId="{D368D755-32D8-48B7-AD38-00E0D8B8010F}" srcOrd="0" destOrd="0" presId="urn:microsoft.com/office/officeart/2018/2/layout/IconLabelList"/>
    <dgm:cxn modelId="{A534C9F1-6455-4131-8CCC-9A8BC578BD19}" type="presParOf" srcId="{ABF5272E-3D18-4376-9BF1-F362BBD0E3AA}" destId="{5BB99A66-2980-4F8D-BF32-571B0BE9E1FD}" srcOrd="1" destOrd="0" presId="urn:microsoft.com/office/officeart/2018/2/layout/IconLabelList"/>
    <dgm:cxn modelId="{7485E46A-3E31-43B1-BCB0-4460870DFA51}" type="presParOf" srcId="{ABF5272E-3D18-4376-9BF1-F362BBD0E3AA}" destId="{30E9E325-7427-451F-8F6E-6057F4E6CC39}" srcOrd="2" destOrd="0" presId="urn:microsoft.com/office/officeart/2018/2/layout/IconLabelList"/>
    <dgm:cxn modelId="{0C83392C-25B9-43D2-937D-500D309A1511}" type="presParOf" srcId="{0DA71456-36BE-49D4-9977-504FCBE8C91C}" destId="{1CA1754E-E513-49FC-8F9A-CBECF94A7BAD}" srcOrd="3" destOrd="0" presId="urn:microsoft.com/office/officeart/2018/2/layout/IconLabelList"/>
    <dgm:cxn modelId="{C953BCD3-C330-4D7F-84F0-27D6D1C3184F}" type="presParOf" srcId="{0DA71456-36BE-49D4-9977-504FCBE8C91C}" destId="{E19B5F70-B581-4152-A656-1D479A466E90}" srcOrd="4" destOrd="0" presId="urn:microsoft.com/office/officeart/2018/2/layout/IconLabelList"/>
    <dgm:cxn modelId="{9C6E1E97-0425-4499-BA7E-C442EDF40EE9}" type="presParOf" srcId="{E19B5F70-B581-4152-A656-1D479A466E90}" destId="{51083479-33CA-44F1-B453-A7F53EB73AFD}" srcOrd="0" destOrd="0" presId="urn:microsoft.com/office/officeart/2018/2/layout/IconLabelList"/>
    <dgm:cxn modelId="{74C029D5-63E4-4027-9166-499241D0AC0E}" type="presParOf" srcId="{E19B5F70-B581-4152-A656-1D479A466E90}" destId="{56B72A29-BED3-415B-87E9-EAE2359BC761}" srcOrd="1" destOrd="0" presId="urn:microsoft.com/office/officeart/2018/2/layout/IconLabelList"/>
    <dgm:cxn modelId="{FAE2A847-6004-47B9-B510-E2EB0D2D44DF}" type="presParOf" srcId="{E19B5F70-B581-4152-A656-1D479A466E90}" destId="{61329675-161D-4240-9663-6C0C70A4F02C}" srcOrd="2" destOrd="0" presId="urn:microsoft.com/office/officeart/2018/2/layout/IconLabelList"/>
    <dgm:cxn modelId="{68E5F9C9-E6A7-40E7-BC40-6D6154F29331}" type="presParOf" srcId="{0DA71456-36BE-49D4-9977-504FCBE8C91C}" destId="{75A4E27C-FD7A-4E8B-A555-DB65C53C113E}" srcOrd="5" destOrd="0" presId="urn:microsoft.com/office/officeart/2018/2/layout/IconLabelList"/>
    <dgm:cxn modelId="{700B96DF-D66D-4956-85F2-0FC312D420B4}" type="presParOf" srcId="{0DA71456-36BE-49D4-9977-504FCBE8C91C}" destId="{C12F1635-F1E4-44BA-B586-89279AAC2191}" srcOrd="6" destOrd="0" presId="urn:microsoft.com/office/officeart/2018/2/layout/IconLabelList"/>
    <dgm:cxn modelId="{DB7D2EF3-0667-45AE-BF31-9DC00DE02E96}" type="presParOf" srcId="{C12F1635-F1E4-44BA-B586-89279AAC2191}" destId="{B800AD87-A163-4AC7-90E0-208788494E2D}" srcOrd="0" destOrd="0" presId="urn:microsoft.com/office/officeart/2018/2/layout/IconLabelList"/>
    <dgm:cxn modelId="{A1F83317-0CD9-4451-AC3F-0D31691DA70F}" type="presParOf" srcId="{C12F1635-F1E4-44BA-B586-89279AAC2191}" destId="{8623982B-E9F7-453A-9B02-A66F647D2C40}" srcOrd="1" destOrd="0" presId="urn:microsoft.com/office/officeart/2018/2/layout/IconLabelList"/>
    <dgm:cxn modelId="{A887F519-CBEE-48B2-8BD6-3EC96B5033CF}" type="presParOf" srcId="{C12F1635-F1E4-44BA-B586-89279AAC2191}" destId="{23181F1D-8F6C-4325-94A5-E763B43A1877}" srcOrd="2" destOrd="0" presId="urn:microsoft.com/office/officeart/2018/2/layout/IconLabelList"/>
    <dgm:cxn modelId="{4C266BE2-A3E1-4F1E-B8A8-EFF12A6E6A24}" type="presParOf" srcId="{0DA71456-36BE-49D4-9977-504FCBE8C91C}" destId="{84D71351-88E7-40F1-9E9C-41E7369384BC}" srcOrd="7" destOrd="0" presId="urn:microsoft.com/office/officeart/2018/2/layout/IconLabelList"/>
    <dgm:cxn modelId="{D4F81456-7B27-42A5-917B-05E73DE7DB53}" type="presParOf" srcId="{0DA71456-36BE-49D4-9977-504FCBE8C91C}" destId="{2A34AA10-BA90-4874-BCE4-227A257D292B}" srcOrd="8" destOrd="0" presId="urn:microsoft.com/office/officeart/2018/2/layout/IconLabelList"/>
    <dgm:cxn modelId="{853778A7-54A3-4A5F-9359-AFA5DFF0A008}" type="presParOf" srcId="{2A34AA10-BA90-4874-BCE4-227A257D292B}" destId="{6B8DC2BC-3830-4A36-B1BF-13764CE29113}" srcOrd="0" destOrd="0" presId="urn:microsoft.com/office/officeart/2018/2/layout/IconLabelList"/>
    <dgm:cxn modelId="{2E82B9F8-903C-4399-98C0-64691F299789}" type="presParOf" srcId="{2A34AA10-BA90-4874-BCE4-227A257D292B}" destId="{DDCEC518-F7DA-4AB4-9BFE-165E384AC192}" srcOrd="1" destOrd="0" presId="urn:microsoft.com/office/officeart/2018/2/layout/IconLabelList"/>
    <dgm:cxn modelId="{239742BA-EB82-408A-9674-20C15D2C574F}" type="presParOf" srcId="{2A34AA10-BA90-4874-BCE4-227A257D292B}" destId="{2A705641-724D-4397-8B6D-4F082B6DE4EF}" srcOrd="2" destOrd="0" presId="urn:microsoft.com/office/officeart/2018/2/layout/IconLabelList"/>
    <dgm:cxn modelId="{4F017DEB-1C3B-44EC-BA9B-86DB69B6A9D3}" type="presParOf" srcId="{0DA71456-36BE-49D4-9977-504FCBE8C91C}" destId="{025B33C7-7D42-45B7-AE6D-5E7E4BBFE3BE}" srcOrd="9" destOrd="0" presId="urn:microsoft.com/office/officeart/2018/2/layout/IconLabelList"/>
    <dgm:cxn modelId="{5502F3E6-5EF1-4789-931D-689E5C6158D9}" type="presParOf" srcId="{0DA71456-36BE-49D4-9977-504FCBE8C91C}" destId="{4D25A6A7-70F6-43EA-BCEB-DF99EBCC4823}" srcOrd="10" destOrd="0" presId="urn:microsoft.com/office/officeart/2018/2/layout/IconLabelList"/>
    <dgm:cxn modelId="{86EF21AA-73CC-4613-9E70-8AF71F899065}" type="presParOf" srcId="{4D25A6A7-70F6-43EA-BCEB-DF99EBCC4823}" destId="{936E4279-5F7F-4108-BC42-E4BB86377D7F}" srcOrd="0" destOrd="0" presId="urn:microsoft.com/office/officeart/2018/2/layout/IconLabelList"/>
    <dgm:cxn modelId="{5F40E5F4-32EC-4E50-A3C9-B5E1FE830AFC}" type="presParOf" srcId="{4D25A6A7-70F6-43EA-BCEB-DF99EBCC4823}" destId="{538CDC5F-93B7-4A3B-8BFC-DA1143E9C5A3}" srcOrd="1" destOrd="0" presId="urn:microsoft.com/office/officeart/2018/2/layout/IconLabelList"/>
    <dgm:cxn modelId="{5C613141-31C9-46A5-99B5-D7A2672A0D4E}" type="presParOf" srcId="{4D25A6A7-70F6-43EA-BCEB-DF99EBCC4823}" destId="{D734E925-94D3-405A-AB27-A92FF077E54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14FAAA6-7761-A343-A665-9666267DFD8F}" type="doc">
      <dgm:prSet loTypeId="urn:microsoft.com/office/officeart/2005/8/layout/radial6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4A560E5-5ECC-1847-AA51-9CCACF31C81D}">
      <dgm:prSet phldrT="[Text]"/>
      <dgm:spPr/>
      <dgm:t>
        <a:bodyPr/>
        <a:lstStyle/>
        <a:p>
          <a:r>
            <a:rPr lang="en-GB" dirty="0"/>
            <a:t>The </a:t>
          </a:r>
          <a:r>
            <a:rPr lang="en-GB"/>
            <a:t>Coaching Process</a:t>
          </a:r>
        </a:p>
      </dgm:t>
    </dgm:pt>
    <dgm:pt modelId="{C5B3EC14-981C-8F4D-9A8A-6838F15611D4}" type="parTrans" cxnId="{1648A551-6926-2747-8E94-4EC5B6CFDA0C}">
      <dgm:prSet/>
      <dgm:spPr/>
      <dgm:t>
        <a:bodyPr/>
        <a:lstStyle/>
        <a:p>
          <a:endParaRPr lang="en-GB"/>
        </a:p>
      </dgm:t>
    </dgm:pt>
    <dgm:pt modelId="{80E3BD0D-E844-314A-9E65-0AB297F959D1}" type="sibTrans" cxnId="{1648A551-6926-2747-8E94-4EC5B6CFDA0C}">
      <dgm:prSet/>
      <dgm:spPr/>
      <dgm:t>
        <a:bodyPr/>
        <a:lstStyle/>
        <a:p>
          <a:endParaRPr lang="en-GB"/>
        </a:p>
      </dgm:t>
    </dgm:pt>
    <dgm:pt modelId="{EBF8E35D-2E0B-A446-87A0-D017E3C28504}">
      <dgm:prSet phldrT="[Text]"/>
      <dgm:spPr/>
      <dgm:t>
        <a:bodyPr/>
        <a:lstStyle/>
        <a:p>
          <a:r>
            <a:rPr lang="en-GB" dirty="0"/>
            <a:t>Observe the Practice </a:t>
          </a:r>
        </a:p>
      </dgm:t>
    </dgm:pt>
    <dgm:pt modelId="{EF60665B-8F3D-1440-B1D7-461823225A7A}" type="parTrans" cxnId="{136E3D40-C4B8-3048-9897-3DD477BF9CEE}">
      <dgm:prSet/>
      <dgm:spPr/>
      <dgm:t>
        <a:bodyPr/>
        <a:lstStyle/>
        <a:p>
          <a:endParaRPr lang="en-GB"/>
        </a:p>
      </dgm:t>
    </dgm:pt>
    <dgm:pt modelId="{EAB2B3C9-13C0-8446-ADDE-534146A9891D}" type="sibTrans" cxnId="{136E3D40-C4B8-3048-9897-3DD477BF9CEE}">
      <dgm:prSet/>
      <dgm:spPr/>
      <dgm:t>
        <a:bodyPr/>
        <a:lstStyle/>
        <a:p>
          <a:endParaRPr lang="en-GB"/>
        </a:p>
      </dgm:t>
    </dgm:pt>
    <dgm:pt modelId="{F9FBE303-7495-CF48-80B9-E5EBD6547EC4}">
      <dgm:prSet phldrT="[Text]"/>
      <dgm:spPr/>
      <dgm:t>
        <a:bodyPr/>
        <a:lstStyle/>
        <a:p>
          <a:r>
            <a:rPr lang="en-GB" dirty="0"/>
            <a:t>Diagnose the Problem</a:t>
          </a:r>
        </a:p>
      </dgm:t>
    </dgm:pt>
    <dgm:pt modelId="{A5E2962E-D8F2-7A44-B595-3AACABA45360}" type="parTrans" cxnId="{B6CF28F4-BC26-2541-821E-55A0F52169D2}">
      <dgm:prSet/>
      <dgm:spPr/>
      <dgm:t>
        <a:bodyPr/>
        <a:lstStyle/>
        <a:p>
          <a:endParaRPr lang="en-GB"/>
        </a:p>
      </dgm:t>
    </dgm:pt>
    <dgm:pt modelId="{2544548D-315B-F342-83EC-FEC4C420CDEB}" type="sibTrans" cxnId="{B6CF28F4-BC26-2541-821E-55A0F52169D2}">
      <dgm:prSet/>
      <dgm:spPr/>
      <dgm:t>
        <a:bodyPr/>
        <a:lstStyle/>
        <a:p>
          <a:endParaRPr lang="en-GB"/>
        </a:p>
      </dgm:t>
    </dgm:pt>
    <dgm:pt modelId="{6ACE4160-75C1-194C-B014-0441D84090F5}">
      <dgm:prSet phldrT="[Text]"/>
      <dgm:spPr/>
      <dgm:t>
        <a:bodyPr/>
        <a:lstStyle/>
        <a:p>
          <a:r>
            <a:rPr lang="en-GB" dirty="0"/>
            <a:t>Recreate situation accurately</a:t>
          </a:r>
        </a:p>
      </dgm:t>
    </dgm:pt>
    <dgm:pt modelId="{E127C8F2-FDCB-9741-9315-A255B3FD2C29}" type="parTrans" cxnId="{1AE42849-3222-5E40-BC76-3323D17C6BD2}">
      <dgm:prSet/>
      <dgm:spPr/>
      <dgm:t>
        <a:bodyPr/>
        <a:lstStyle/>
        <a:p>
          <a:endParaRPr lang="en-GB"/>
        </a:p>
      </dgm:t>
    </dgm:pt>
    <dgm:pt modelId="{9BC91644-690F-7240-9B6E-327A5521E95E}" type="sibTrans" cxnId="{1AE42849-3222-5E40-BC76-3323D17C6BD2}">
      <dgm:prSet/>
      <dgm:spPr/>
      <dgm:t>
        <a:bodyPr/>
        <a:lstStyle/>
        <a:p>
          <a:endParaRPr lang="en-GB"/>
        </a:p>
      </dgm:t>
    </dgm:pt>
    <dgm:pt modelId="{C5445E13-268B-3C4E-9AE8-C61D5D6B861F}">
      <dgm:prSet phldrT="[Text]"/>
      <dgm:spPr/>
      <dgm:t>
        <a:bodyPr/>
        <a:lstStyle/>
        <a:p>
          <a:r>
            <a:rPr lang="en-GB" dirty="0"/>
            <a:t>Provide Feedback</a:t>
          </a:r>
        </a:p>
      </dgm:t>
    </dgm:pt>
    <dgm:pt modelId="{57538443-3E12-6040-AEC6-FDCB04BBD800}" type="parTrans" cxnId="{2518B69E-6192-8142-88D2-21014A4EE0DC}">
      <dgm:prSet/>
      <dgm:spPr/>
      <dgm:t>
        <a:bodyPr/>
        <a:lstStyle/>
        <a:p>
          <a:endParaRPr lang="en-GB"/>
        </a:p>
      </dgm:t>
    </dgm:pt>
    <dgm:pt modelId="{A4A2861D-BBF9-5148-BDDD-F8F933856A57}" type="sibTrans" cxnId="{2518B69E-6192-8142-88D2-21014A4EE0DC}">
      <dgm:prSet/>
      <dgm:spPr/>
      <dgm:t>
        <a:bodyPr/>
        <a:lstStyle/>
        <a:p>
          <a:endParaRPr lang="en-GB"/>
        </a:p>
      </dgm:t>
    </dgm:pt>
    <dgm:pt modelId="{E5BB45AA-2F23-F64E-A898-610021A63FD3}">
      <dgm:prSet/>
      <dgm:spPr/>
      <dgm:t>
        <a:bodyPr/>
        <a:lstStyle/>
        <a:p>
          <a:r>
            <a:rPr lang="en-GB" dirty="0"/>
            <a:t>Rehearsal of performance</a:t>
          </a:r>
        </a:p>
      </dgm:t>
    </dgm:pt>
    <dgm:pt modelId="{DF37D322-5DB6-A24E-880F-C83FE39F9C64}" type="parTrans" cxnId="{4C38CF7C-9D3D-E946-A756-DE5491604C9E}">
      <dgm:prSet/>
      <dgm:spPr/>
      <dgm:t>
        <a:bodyPr/>
        <a:lstStyle/>
        <a:p>
          <a:endParaRPr lang="en-GB"/>
        </a:p>
      </dgm:t>
    </dgm:pt>
    <dgm:pt modelId="{6EE73A7D-4FDE-7045-9D15-7CE214BC2C95}" type="sibTrans" cxnId="{4C38CF7C-9D3D-E946-A756-DE5491604C9E}">
      <dgm:prSet/>
      <dgm:spPr/>
      <dgm:t>
        <a:bodyPr/>
        <a:lstStyle/>
        <a:p>
          <a:endParaRPr lang="en-GB"/>
        </a:p>
      </dgm:t>
    </dgm:pt>
    <dgm:pt modelId="{8FEF9075-7D20-AD41-A4A6-7C6E4C757598}">
      <dgm:prSet/>
      <dgm:spPr/>
      <dgm:t>
        <a:bodyPr/>
        <a:lstStyle/>
        <a:p>
          <a:r>
            <a:rPr lang="en-GB" dirty="0"/>
            <a:t>Play live from situation</a:t>
          </a:r>
        </a:p>
      </dgm:t>
    </dgm:pt>
    <dgm:pt modelId="{6A623453-F79F-AE4D-9886-9218A6B3B423}" type="parTrans" cxnId="{BD771E3A-39F9-F140-8B3C-A27DBB9BD1DA}">
      <dgm:prSet/>
      <dgm:spPr/>
      <dgm:t>
        <a:bodyPr/>
        <a:lstStyle/>
        <a:p>
          <a:endParaRPr lang="en-GB"/>
        </a:p>
      </dgm:t>
    </dgm:pt>
    <dgm:pt modelId="{F5983DD3-060D-5444-8ABE-3A90BCAB32B0}" type="sibTrans" cxnId="{BD771E3A-39F9-F140-8B3C-A27DBB9BD1DA}">
      <dgm:prSet/>
      <dgm:spPr/>
      <dgm:t>
        <a:bodyPr/>
        <a:lstStyle/>
        <a:p>
          <a:endParaRPr lang="en-GB"/>
        </a:p>
      </dgm:t>
    </dgm:pt>
    <dgm:pt modelId="{93B0AC25-B052-6641-8D68-B3F68EBECBAC}" type="pres">
      <dgm:prSet presAssocID="{E14FAAA6-7761-A343-A665-9666267DFD8F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6D67E37-B366-8B4A-BBD4-8EF85A01F5D6}" type="pres">
      <dgm:prSet presAssocID="{14A560E5-5ECC-1847-AA51-9CCACF31C81D}" presName="centerShape" presStyleLbl="node0" presStyleIdx="0" presStyleCnt="1"/>
      <dgm:spPr/>
    </dgm:pt>
    <dgm:pt modelId="{68DFCCCD-CBC6-2440-B10B-495EF4499D01}" type="pres">
      <dgm:prSet presAssocID="{EBF8E35D-2E0B-A446-87A0-D017E3C28504}" presName="node" presStyleLbl="node1" presStyleIdx="0" presStyleCnt="6">
        <dgm:presLayoutVars>
          <dgm:bulletEnabled val="1"/>
        </dgm:presLayoutVars>
      </dgm:prSet>
      <dgm:spPr/>
    </dgm:pt>
    <dgm:pt modelId="{341FDA32-4524-4746-9962-869319057965}" type="pres">
      <dgm:prSet presAssocID="{EBF8E35D-2E0B-A446-87A0-D017E3C28504}" presName="dummy" presStyleCnt="0"/>
      <dgm:spPr/>
    </dgm:pt>
    <dgm:pt modelId="{68221C15-CE50-0842-AFE4-3129BBE262E3}" type="pres">
      <dgm:prSet presAssocID="{EAB2B3C9-13C0-8446-ADDE-534146A9891D}" presName="sibTrans" presStyleLbl="sibTrans2D1" presStyleIdx="0" presStyleCnt="6"/>
      <dgm:spPr/>
    </dgm:pt>
    <dgm:pt modelId="{88354ACC-1D12-2A48-AA40-D9FBAF76A3CF}" type="pres">
      <dgm:prSet presAssocID="{F9FBE303-7495-CF48-80B9-E5EBD6547EC4}" presName="node" presStyleLbl="node1" presStyleIdx="1" presStyleCnt="6">
        <dgm:presLayoutVars>
          <dgm:bulletEnabled val="1"/>
        </dgm:presLayoutVars>
      </dgm:prSet>
      <dgm:spPr/>
    </dgm:pt>
    <dgm:pt modelId="{E35F3812-7D81-924F-AF3F-4BFB78F367BB}" type="pres">
      <dgm:prSet presAssocID="{F9FBE303-7495-CF48-80B9-E5EBD6547EC4}" presName="dummy" presStyleCnt="0"/>
      <dgm:spPr/>
    </dgm:pt>
    <dgm:pt modelId="{65DEFCA6-259C-494B-819F-255A059CABA9}" type="pres">
      <dgm:prSet presAssocID="{2544548D-315B-F342-83EC-FEC4C420CDEB}" presName="sibTrans" presStyleLbl="sibTrans2D1" presStyleIdx="1" presStyleCnt="6"/>
      <dgm:spPr/>
    </dgm:pt>
    <dgm:pt modelId="{C11DAAF4-C5E4-E740-8D67-7CA68F36CFA4}" type="pres">
      <dgm:prSet presAssocID="{6ACE4160-75C1-194C-B014-0441D84090F5}" presName="node" presStyleLbl="node1" presStyleIdx="2" presStyleCnt="6">
        <dgm:presLayoutVars>
          <dgm:bulletEnabled val="1"/>
        </dgm:presLayoutVars>
      </dgm:prSet>
      <dgm:spPr/>
    </dgm:pt>
    <dgm:pt modelId="{8C3CDDE1-E846-124D-8305-9978D639F518}" type="pres">
      <dgm:prSet presAssocID="{6ACE4160-75C1-194C-B014-0441D84090F5}" presName="dummy" presStyleCnt="0"/>
      <dgm:spPr/>
    </dgm:pt>
    <dgm:pt modelId="{BADF5956-4B89-0541-BCE6-361EF7DA139F}" type="pres">
      <dgm:prSet presAssocID="{9BC91644-690F-7240-9B6E-327A5521E95E}" presName="sibTrans" presStyleLbl="sibTrans2D1" presStyleIdx="2" presStyleCnt="6"/>
      <dgm:spPr/>
    </dgm:pt>
    <dgm:pt modelId="{A6FA5294-177B-9346-A479-C4D64B1E7F8F}" type="pres">
      <dgm:prSet presAssocID="{C5445E13-268B-3C4E-9AE8-C61D5D6B861F}" presName="node" presStyleLbl="node1" presStyleIdx="3" presStyleCnt="6">
        <dgm:presLayoutVars>
          <dgm:bulletEnabled val="1"/>
        </dgm:presLayoutVars>
      </dgm:prSet>
      <dgm:spPr/>
    </dgm:pt>
    <dgm:pt modelId="{6E4A90B2-DBDD-0549-B82A-E3996E63C18D}" type="pres">
      <dgm:prSet presAssocID="{C5445E13-268B-3C4E-9AE8-C61D5D6B861F}" presName="dummy" presStyleCnt="0"/>
      <dgm:spPr/>
    </dgm:pt>
    <dgm:pt modelId="{A11A5501-73AD-264B-A420-80A0A5EA77B5}" type="pres">
      <dgm:prSet presAssocID="{A4A2861D-BBF9-5148-BDDD-F8F933856A57}" presName="sibTrans" presStyleLbl="sibTrans2D1" presStyleIdx="3" presStyleCnt="6"/>
      <dgm:spPr/>
    </dgm:pt>
    <dgm:pt modelId="{6238C5A9-DD58-9A4E-B819-76BE59E85AB9}" type="pres">
      <dgm:prSet presAssocID="{E5BB45AA-2F23-F64E-A898-610021A63FD3}" presName="node" presStyleLbl="node1" presStyleIdx="4" presStyleCnt="6">
        <dgm:presLayoutVars>
          <dgm:bulletEnabled val="1"/>
        </dgm:presLayoutVars>
      </dgm:prSet>
      <dgm:spPr/>
    </dgm:pt>
    <dgm:pt modelId="{0EFD147D-C326-2648-B639-44B0E3E1C32C}" type="pres">
      <dgm:prSet presAssocID="{E5BB45AA-2F23-F64E-A898-610021A63FD3}" presName="dummy" presStyleCnt="0"/>
      <dgm:spPr/>
    </dgm:pt>
    <dgm:pt modelId="{4EF795A9-F0E3-174C-8C86-F7C6290E4471}" type="pres">
      <dgm:prSet presAssocID="{6EE73A7D-4FDE-7045-9D15-7CE214BC2C95}" presName="sibTrans" presStyleLbl="sibTrans2D1" presStyleIdx="4" presStyleCnt="6"/>
      <dgm:spPr/>
    </dgm:pt>
    <dgm:pt modelId="{EF08DE7A-9D35-744A-A2B9-A9E108BC705E}" type="pres">
      <dgm:prSet presAssocID="{8FEF9075-7D20-AD41-A4A6-7C6E4C757598}" presName="node" presStyleLbl="node1" presStyleIdx="5" presStyleCnt="6">
        <dgm:presLayoutVars>
          <dgm:bulletEnabled val="1"/>
        </dgm:presLayoutVars>
      </dgm:prSet>
      <dgm:spPr/>
    </dgm:pt>
    <dgm:pt modelId="{06487ADA-CD5E-E644-926F-F6A422658F9A}" type="pres">
      <dgm:prSet presAssocID="{8FEF9075-7D20-AD41-A4A6-7C6E4C757598}" presName="dummy" presStyleCnt="0"/>
      <dgm:spPr/>
    </dgm:pt>
    <dgm:pt modelId="{7083C265-98D2-CA40-B690-6E8EB973E653}" type="pres">
      <dgm:prSet presAssocID="{F5983DD3-060D-5444-8ABE-3A90BCAB32B0}" presName="sibTrans" presStyleLbl="sibTrans2D1" presStyleIdx="5" presStyleCnt="6"/>
      <dgm:spPr/>
    </dgm:pt>
  </dgm:ptLst>
  <dgm:cxnLst>
    <dgm:cxn modelId="{E0B42306-1BAD-8141-B958-2CA75E1E1848}" type="presOf" srcId="{C5445E13-268B-3C4E-9AE8-C61D5D6B861F}" destId="{A6FA5294-177B-9346-A479-C4D64B1E7F8F}" srcOrd="0" destOrd="0" presId="urn:microsoft.com/office/officeart/2005/8/layout/radial6"/>
    <dgm:cxn modelId="{BD771E3A-39F9-F140-8B3C-A27DBB9BD1DA}" srcId="{14A560E5-5ECC-1847-AA51-9CCACF31C81D}" destId="{8FEF9075-7D20-AD41-A4A6-7C6E4C757598}" srcOrd="5" destOrd="0" parTransId="{6A623453-F79F-AE4D-9886-9218A6B3B423}" sibTransId="{F5983DD3-060D-5444-8ABE-3A90BCAB32B0}"/>
    <dgm:cxn modelId="{136E3D40-C4B8-3048-9897-3DD477BF9CEE}" srcId="{14A560E5-5ECC-1847-AA51-9CCACF31C81D}" destId="{EBF8E35D-2E0B-A446-87A0-D017E3C28504}" srcOrd="0" destOrd="0" parTransId="{EF60665B-8F3D-1440-B1D7-461823225A7A}" sibTransId="{EAB2B3C9-13C0-8446-ADDE-534146A9891D}"/>
    <dgm:cxn modelId="{9F6A7460-EED9-004C-A323-5C7D8E40CDAD}" type="presOf" srcId="{6EE73A7D-4FDE-7045-9D15-7CE214BC2C95}" destId="{4EF795A9-F0E3-174C-8C86-F7C6290E4471}" srcOrd="0" destOrd="0" presId="urn:microsoft.com/office/officeart/2005/8/layout/radial6"/>
    <dgm:cxn modelId="{C641F367-A2A9-6548-8DA7-0E2F29D2AC3A}" type="presOf" srcId="{F5983DD3-060D-5444-8ABE-3A90BCAB32B0}" destId="{7083C265-98D2-CA40-B690-6E8EB973E653}" srcOrd="0" destOrd="0" presId="urn:microsoft.com/office/officeart/2005/8/layout/radial6"/>
    <dgm:cxn modelId="{1AE42849-3222-5E40-BC76-3323D17C6BD2}" srcId="{14A560E5-5ECC-1847-AA51-9CCACF31C81D}" destId="{6ACE4160-75C1-194C-B014-0441D84090F5}" srcOrd="2" destOrd="0" parTransId="{E127C8F2-FDCB-9741-9315-A255B3FD2C29}" sibTransId="{9BC91644-690F-7240-9B6E-327A5521E95E}"/>
    <dgm:cxn modelId="{3333916F-B83C-5F45-8FD7-7BDA08228B9F}" type="presOf" srcId="{8FEF9075-7D20-AD41-A4A6-7C6E4C757598}" destId="{EF08DE7A-9D35-744A-A2B9-A9E108BC705E}" srcOrd="0" destOrd="0" presId="urn:microsoft.com/office/officeart/2005/8/layout/radial6"/>
    <dgm:cxn modelId="{1648A551-6926-2747-8E94-4EC5B6CFDA0C}" srcId="{E14FAAA6-7761-A343-A665-9666267DFD8F}" destId="{14A560E5-5ECC-1847-AA51-9CCACF31C81D}" srcOrd="0" destOrd="0" parTransId="{C5B3EC14-981C-8F4D-9A8A-6838F15611D4}" sibTransId="{80E3BD0D-E844-314A-9E65-0AB297F959D1}"/>
    <dgm:cxn modelId="{79ED8D79-E4B9-6E41-A54B-BA48765088F4}" type="presOf" srcId="{EBF8E35D-2E0B-A446-87A0-D017E3C28504}" destId="{68DFCCCD-CBC6-2440-B10B-495EF4499D01}" srcOrd="0" destOrd="0" presId="urn:microsoft.com/office/officeart/2005/8/layout/radial6"/>
    <dgm:cxn modelId="{4C38CF7C-9D3D-E946-A756-DE5491604C9E}" srcId="{14A560E5-5ECC-1847-AA51-9CCACF31C81D}" destId="{E5BB45AA-2F23-F64E-A898-610021A63FD3}" srcOrd="4" destOrd="0" parTransId="{DF37D322-5DB6-A24E-880F-C83FE39F9C64}" sibTransId="{6EE73A7D-4FDE-7045-9D15-7CE214BC2C95}"/>
    <dgm:cxn modelId="{E884DC81-E143-C34B-A097-FC46FBAF0B93}" type="presOf" srcId="{F9FBE303-7495-CF48-80B9-E5EBD6547EC4}" destId="{88354ACC-1D12-2A48-AA40-D9FBAF76A3CF}" srcOrd="0" destOrd="0" presId="urn:microsoft.com/office/officeart/2005/8/layout/radial6"/>
    <dgm:cxn modelId="{DC6A508B-3C83-1C46-9D22-99A5789D798F}" type="presOf" srcId="{E5BB45AA-2F23-F64E-A898-610021A63FD3}" destId="{6238C5A9-DD58-9A4E-B819-76BE59E85AB9}" srcOrd="0" destOrd="0" presId="urn:microsoft.com/office/officeart/2005/8/layout/radial6"/>
    <dgm:cxn modelId="{2B3EDD8F-5A3D-1E4F-8A4E-0C6381354C96}" type="presOf" srcId="{9BC91644-690F-7240-9B6E-327A5521E95E}" destId="{BADF5956-4B89-0541-BCE6-361EF7DA139F}" srcOrd="0" destOrd="0" presId="urn:microsoft.com/office/officeart/2005/8/layout/radial6"/>
    <dgm:cxn modelId="{011B1F93-E1AC-9840-91FA-0AD0024D01C1}" type="presOf" srcId="{6ACE4160-75C1-194C-B014-0441D84090F5}" destId="{C11DAAF4-C5E4-E740-8D67-7CA68F36CFA4}" srcOrd="0" destOrd="0" presId="urn:microsoft.com/office/officeart/2005/8/layout/radial6"/>
    <dgm:cxn modelId="{2518B69E-6192-8142-88D2-21014A4EE0DC}" srcId="{14A560E5-5ECC-1847-AA51-9CCACF31C81D}" destId="{C5445E13-268B-3C4E-9AE8-C61D5D6B861F}" srcOrd="3" destOrd="0" parTransId="{57538443-3E12-6040-AEC6-FDCB04BBD800}" sibTransId="{A4A2861D-BBF9-5148-BDDD-F8F933856A57}"/>
    <dgm:cxn modelId="{BA7147BD-1E75-684A-8FBB-9DD6B35F7BB0}" type="presOf" srcId="{2544548D-315B-F342-83EC-FEC4C420CDEB}" destId="{65DEFCA6-259C-494B-819F-255A059CABA9}" srcOrd="0" destOrd="0" presId="urn:microsoft.com/office/officeart/2005/8/layout/radial6"/>
    <dgm:cxn modelId="{07DDE0BE-3EB7-D64A-A739-B947EB50967D}" type="presOf" srcId="{14A560E5-5ECC-1847-AA51-9CCACF31C81D}" destId="{16D67E37-B366-8B4A-BBD4-8EF85A01F5D6}" srcOrd="0" destOrd="0" presId="urn:microsoft.com/office/officeart/2005/8/layout/radial6"/>
    <dgm:cxn modelId="{15F729C0-F11A-9D49-83C0-3093709C03DC}" type="presOf" srcId="{EAB2B3C9-13C0-8446-ADDE-534146A9891D}" destId="{68221C15-CE50-0842-AFE4-3129BBE262E3}" srcOrd="0" destOrd="0" presId="urn:microsoft.com/office/officeart/2005/8/layout/radial6"/>
    <dgm:cxn modelId="{981342D9-CA34-5A42-AFDB-4155F5569513}" type="presOf" srcId="{E14FAAA6-7761-A343-A665-9666267DFD8F}" destId="{93B0AC25-B052-6641-8D68-B3F68EBECBAC}" srcOrd="0" destOrd="0" presId="urn:microsoft.com/office/officeart/2005/8/layout/radial6"/>
    <dgm:cxn modelId="{D93CDAF0-4163-B04C-815F-77544BFCB1C2}" type="presOf" srcId="{A4A2861D-BBF9-5148-BDDD-F8F933856A57}" destId="{A11A5501-73AD-264B-A420-80A0A5EA77B5}" srcOrd="0" destOrd="0" presId="urn:microsoft.com/office/officeart/2005/8/layout/radial6"/>
    <dgm:cxn modelId="{B6CF28F4-BC26-2541-821E-55A0F52169D2}" srcId="{14A560E5-5ECC-1847-AA51-9CCACF31C81D}" destId="{F9FBE303-7495-CF48-80B9-E5EBD6547EC4}" srcOrd="1" destOrd="0" parTransId="{A5E2962E-D8F2-7A44-B595-3AACABA45360}" sibTransId="{2544548D-315B-F342-83EC-FEC4C420CDEB}"/>
    <dgm:cxn modelId="{7FF2BBB6-1B5F-5647-A9B5-95BDDF509887}" type="presParOf" srcId="{93B0AC25-B052-6641-8D68-B3F68EBECBAC}" destId="{16D67E37-B366-8B4A-BBD4-8EF85A01F5D6}" srcOrd="0" destOrd="0" presId="urn:microsoft.com/office/officeart/2005/8/layout/radial6"/>
    <dgm:cxn modelId="{757B3AD4-3C88-9D44-A1A0-BC6703F09A9A}" type="presParOf" srcId="{93B0AC25-B052-6641-8D68-B3F68EBECBAC}" destId="{68DFCCCD-CBC6-2440-B10B-495EF4499D01}" srcOrd="1" destOrd="0" presId="urn:microsoft.com/office/officeart/2005/8/layout/radial6"/>
    <dgm:cxn modelId="{7EAF760F-C9B4-E245-AFBE-77229EDEDF9A}" type="presParOf" srcId="{93B0AC25-B052-6641-8D68-B3F68EBECBAC}" destId="{341FDA32-4524-4746-9962-869319057965}" srcOrd="2" destOrd="0" presId="urn:microsoft.com/office/officeart/2005/8/layout/radial6"/>
    <dgm:cxn modelId="{2A9D1346-AADA-A242-9D69-842973A8F406}" type="presParOf" srcId="{93B0AC25-B052-6641-8D68-B3F68EBECBAC}" destId="{68221C15-CE50-0842-AFE4-3129BBE262E3}" srcOrd="3" destOrd="0" presId="urn:microsoft.com/office/officeart/2005/8/layout/radial6"/>
    <dgm:cxn modelId="{455B4F49-F39F-3E45-96B1-9BEB6EE123A0}" type="presParOf" srcId="{93B0AC25-B052-6641-8D68-B3F68EBECBAC}" destId="{88354ACC-1D12-2A48-AA40-D9FBAF76A3CF}" srcOrd="4" destOrd="0" presId="urn:microsoft.com/office/officeart/2005/8/layout/radial6"/>
    <dgm:cxn modelId="{7D024E8C-52CC-1E46-B7FA-D5035ED1224A}" type="presParOf" srcId="{93B0AC25-B052-6641-8D68-B3F68EBECBAC}" destId="{E35F3812-7D81-924F-AF3F-4BFB78F367BB}" srcOrd="5" destOrd="0" presId="urn:microsoft.com/office/officeart/2005/8/layout/radial6"/>
    <dgm:cxn modelId="{D88D581B-0DAD-3E42-886C-A4E7B7EAD792}" type="presParOf" srcId="{93B0AC25-B052-6641-8D68-B3F68EBECBAC}" destId="{65DEFCA6-259C-494B-819F-255A059CABA9}" srcOrd="6" destOrd="0" presId="urn:microsoft.com/office/officeart/2005/8/layout/radial6"/>
    <dgm:cxn modelId="{7403D383-DFE7-864B-83A9-D16D85E9F85D}" type="presParOf" srcId="{93B0AC25-B052-6641-8D68-B3F68EBECBAC}" destId="{C11DAAF4-C5E4-E740-8D67-7CA68F36CFA4}" srcOrd="7" destOrd="0" presId="urn:microsoft.com/office/officeart/2005/8/layout/radial6"/>
    <dgm:cxn modelId="{0F4138B5-C6C6-DA41-B569-7F8AA5A4C38C}" type="presParOf" srcId="{93B0AC25-B052-6641-8D68-B3F68EBECBAC}" destId="{8C3CDDE1-E846-124D-8305-9978D639F518}" srcOrd="8" destOrd="0" presId="urn:microsoft.com/office/officeart/2005/8/layout/radial6"/>
    <dgm:cxn modelId="{9011A4C6-AFDB-5045-81E1-E0B3FD6F42F7}" type="presParOf" srcId="{93B0AC25-B052-6641-8D68-B3F68EBECBAC}" destId="{BADF5956-4B89-0541-BCE6-361EF7DA139F}" srcOrd="9" destOrd="0" presId="urn:microsoft.com/office/officeart/2005/8/layout/radial6"/>
    <dgm:cxn modelId="{BDF626A0-B5D2-BA46-A58F-F54207AB90D8}" type="presParOf" srcId="{93B0AC25-B052-6641-8D68-B3F68EBECBAC}" destId="{A6FA5294-177B-9346-A479-C4D64B1E7F8F}" srcOrd="10" destOrd="0" presId="urn:microsoft.com/office/officeart/2005/8/layout/radial6"/>
    <dgm:cxn modelId="{27BBD0FA-C550-8E4E-A774-0FCFC64D9220}" type="presParOf" srcId="{93B0AC25-B052-6641-8D68-B3F68EBECBAC}" destId="{6E4A90B2-DBDD-0549-B82A-E3996E63C18D}" srcOrd="11" destOrd="0" presId="urn:microsoft.com/office/officeart/2005/8/layout/radial6"/>
    <dgm:cxn modelId="{3F3F5CF0-F8AB-8244-A1AF-F2A12CF945B6}" type="presParOf" srcId="{93B0AC25-B052-6641-8D68-B3F68EBECBAC}" destId="{A11A5501-73AD-264B-A420-80A0A5EA77B5}" srcOrd="12" destOrd="0" presId="urn:microsoft.com/office/officeart/2005/8/layout/radial6"/>
    <dgm:cxn modelId="{6E9580D8-DDB3-8545-A6EF-A4CB9CBD5BAA}" type="presParOf" srcId="{93B0AC25-B052-6641-8D68-B3F68EBECBAC}" destId="{6238C5A9-DD58-9A4E-B819-76BE59E85AB9}" srcOrd="13" destOrd="0" presId="urn:microsoft.com/office/officeart/2005/8/layout/radial6"/>
    <dgm:cxn modelId="{52543F5E-9B2E-E649-B9F5-F139C6FAB327}" type="presParOf" srcId="{93B0AC25-B052-6641-8D68-B3F68EBECBAC}" destId="{0EFD147D-C326-2648-B639-44B0E3E1C32C}" srcOrd="14" destOrd="0" presId="urn:microsoft.com/office/officeart/2005/8/layout/radial6"/>
    <dgm:cxn modelId="{34FDB34F-6872-FD41-8634-240DFAA05B62}" type="presParOf" srcId="{93B0AC25-B052-6641-8D68-B3F68EBECBAC}" destId="{4EF795A9-F0E3-174C-8C86-F7C6290E4471}" srcOrd="15" destOrd="0" presId="urn:microsoft.com/office/officeart/2005/8/layout/radial6"/>
    <dgm:cxn modelId="{49F09970-295A-B14C-8737-08D16911467E}" type="presParOf" srcId="{93B0AC25-B052-6641-8D68-B3F68EBECBAC}" destId="{EF08DE7A-9D35-744A-A2B9-A9E108BC705E}" srcOrd="16" destOrd="0" presId="urn:microsoft.com/office/officeart/2005/8/layout/radial6"/>
    <dgm:cxn modelId="{4B9E8477-A0E2-8944-8E32-FD45B9985C89}" type="presParOf" srcId="{93B0AC25-B052-6641-8D68-B3F68EBECBAC}" destId="{06487ADA-CD5E-E644-926F-F6A422658F9A}" srcOrd="17" destOrd="0" presId="urn:microsoft.com/office/officeart/2005/8/layout/radial6"/>
    <dgm:cxn modelId="{5DC6D9D8-2AD5-A548-8266-C8DD7463E47D}" type="presParOf" srcId="{93B0AC25-B052-6641-8D68-B3F68EBECBAC}" destId="{7083C265-98D2-CA40-B690-6E8EB973E653}" srcOrd="18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0D8ABF5-CE9A-46DB-A7FB-1842D9DE616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2F8E6DC-7FCF-45AD-AF3F-31A7392E95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Autocratic</a:t>
          </a:r>
          <a:endParaRPr lang="en-US"/>
        </a:p>
      </dgm:t>
    </dgm:pt>
    <dgm:pt modelId="{C8C7D10F-160C-4A34-93DD-6D8882182F1F}" type="parTrans" cxnId="{6896D178-7EAA-4108-B686-06EAFA607292}">
      <dgm:prSet/>
      <dgm:spPr/>
      <dgm:t>
        <a:bodyPr/>
        <a:lstStyle/>
        <a:p>
          <a:endParaRPr lang="en-US"/>
        </a:p>
      </dgm:t>
    </dgm:pt>
    <dgm:pt modelId="{56BA7057-DFB1-4373-863B-0FD76A3AAD87}" type="sibTrans" cxnId="{6896D178-7EAA-4108-B686-06EAFA607292}">
      <dgm:prSet/>
      <dgm:spPr/>
      <dgm:t>
        <a:bodyPr/>
        <a:lstStyle/>
        <a:p>
          <a:endParaRPr lang="en-US"/>
        </a:p>
      </dgm:t>
    </dgm:pt>
    <dgm:pt modelId="{ACC20D8D-C883-4AEC-8AA0-C2ED7855C8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Democratic</a:t>
          </a:r>
          <a:endParaRPr lang="en-US"/>
        </a:p>
      </dgm:t>
    </dgm:pt>
    <dgm:pt modelId="{78F66B1B-AFD6-480F-95E6-CBB40651D0D6}" type="parTrans" cxnId="{52DE63D8-F45D-4539-898A-201045756296}">
      <dgm:prSet/>
      <dgm:spPr/>
      <dgm:t>
        <a:bodyPr/>
        <a:lstStyle/>
        <a:p>
          <a:endParaRPr lang="en-US"/>
        </a:p>
      </dgm:t>
    </dgm:pt>
    <dgm:pt modelId="{F1C64673-C8AB-4AC3-8ADF-03EE865427FE}" type="sibTrans" cxnId="{52DE63D8-F45D-4539-898A-201045756296}">
      <dgm:prSet/>
      <dgm:spPr/>
      <dgm:t>
        <a:bodyPr/>
        <a:lstStyle/>
        <a:p>
          <a:endParaRPr lang="en-US"/>
        </a:p>
      </dgm:t>
    </dgm:pt>
    <dgm:pt modelId="{EB63B5C4-9337-4882-A00B-094DA552E8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Guided discovery </a:t>
          </a:r>
          <a:endParaRPr lang="en-US"/>
        </a:p>
      </dgm:t>
    </dgm:pt>
    <dgm:pt modelId="{8F7FA768-710B-4704-93E1-8109048E912C}" type="parTrans" cxnId="{577B38CA-BCF8-43CF-9D70-580E9CC6E486}">
      <dgm:prSet/>
      <dgm:spPr/>
      <dgm:t>
        <a:bodyPr/>
        <a:lstStyle/>
        <a:p>
          <a:endParaRPr lang="en-US"/>
        </a:p>
      </dgm:t>
    </dgm:pt>
    <dgm:pt modelId="{DEC33969-4631-422D-A204-B24444D3AD0D}" type="sibTrans" cxnId="{577B38CA-BCF8-43CF-9D70-580E9CC6E486}">
      <dgm:prSet/>
      <dgm:spPr/>
      <dgm:t>
        <a:bodyPr/>
        <a:lstStyle/>
        <a:p>
          <a:endParaRPr lang="en-US"/>
        </a:p>
      </dgm:t>
    </dgm:pt>
    <dgm:pt modelId="{324D4D99-0866-4F7F-953C-9D615A2DCB2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Question and Answer</a:t>
          </a:r>
          <a:endParaRPr lang="en-US"/>
        </a:p>
      </dgm:t>
    </dgm:pt>
    <dgm:pt modelId="{6F56C8AE-F4EA-4E5B-ACE0-046CDB119E85}" type="parTrans" cxnId="{8433C11B-F7BF-4C45-A6B5-551356E71CD7}">
      <dgm:prSet/>
      <dgm:spPr/>
      <dgm:t>
        <a:bodyPr/>
        <a:lstStyle/>
        <a:p>
          <a:endParaRPr lang="en-US"/>
        </a:p>
      </dgm:t>
    </dgm:pt>
    <dgm:pt modelId="{85593716-0AAE-41CF-A679-005A5EEC67F1}" type="sibTrans" cxnId="{8433C11B-F7BF-4C45-A6B5-551356E71CD7}">
      <dgm:prSet/>
      <dgm:spPr/>
      <dgm:t>
        <a:bodyPr/>
        <a:lstStyle/>
        <a:p>
          <a:endParaRPr lang="en-US"/>
        </a:p>
      </dgm:t>
    </dgm:pt>
    <dgm:pt modelId="{4A466E77-55C5-4038-A1C7-A521551FBAD2}" type="pres">
      <dgm:prSet presAssocID="{E0D8ABF5-CE9A-46DB-A7FB-1842D9DE616A}" presName="root" presStyleCnt="0">
        <dgm:presLayoutVars>
          <dgm:dir/>
          <dgm:resizeHandles val="exact"/>
        </dgm:presLayoutVars>
      </dgm:prSet>
      <dgm:spPr/>
    </dgm:pt>
    <dgm:pt modelId="{CAB62177-A500-4F3D-8344-E4DE4C3A4E19}" type="pres">
      <dgm:prSet presAssocID="{82F8E6DC-7FCF-45AD-AF3F-31A7392E9578}" presName="compNode" presStyleCnt="0"/>
      <dgm:spPr/>
    </dgm:pt>
    <dgm:pt modelId="{54E8D446-89E6-458A-BC96-3C85224B1581}" type="pres">
      <dgm:prSet presAssocID="{82F8E6DC-7FCF-45AD-AF3F-31A7392E957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3B77C4BF-8E45-4739-8953-902333F94DD3}" type="pres">
      <dgm:prSet presAssocID="{82F8E6DC-7FCF-45AD-AF3F-31A7392E9578}" presName="spaceRect" presStyleCnt="0"/>
      <dgm:spPr/>
    </dgm:pt>
    <dgm:pt modelId="{45FEAC37-4822-4AB2-BAA3-049B84535171}" type="pres">
      <dgm:prSet presAssocID="{82F8E6DC-7FCF-45AD-AF3F-31A7392E9578}" presName="textRect" presStyleLbl="revTx" presStyleIdx="0" presStyleCnt="4">
        <dgm:presLayoutVars>
          <dgm:chMax val="1"/>
          <dgm:chPref val="1"/>
        </dgm:presLayoutVars>
      </dgm:prSet>
      <dgm:spPr/>
    </dgm:pt>
    <dgm:pt modelId="{CE5A9368-483F-4D59-BBD7-55899971A3DF}" type="pres">
      <dgm:prSet presAssocID="{56BA7057-DFB1-4373-863B-0FD76A3AAD87}" presName="sibTrans" presStyleCnt="0"/>
      <dgm:spPr/>
    </dgm:pt>
    <dgm:pt modelId="{9AD9A3D0-98FA-4E66-B1A7-1FE65B7C90B8}" type="pres">
      <dgm:prSet presAssocID="{ACC20D8D-C883-4AEC-8AA0-C2ED7855C8E8}" presName="compNode" presStyleCnt="0"/>
      <dgm:spPr/>
    </dgm:pt>
    <dgm:pt modelId="{464654A8-D3C4-499E-A963-7B2ADF245B1D}" type="pres">
      <dgm:prSet presAssocID="{ACC20D8D-C883-4AEC-8AA0-C2ED7855C8E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BE08A67-2650-4600-BA0A-B2154EF4333A}" type="pres">
      <dgm:prSet presAssocID="{ACC20D8D-C883-4AEC-8AA0-C2ED7855C8E8}" presName="spaceRect" presStyleCnt="0"/>
      <dgm:spPr/>
    </dgm:pt>
    <dgm:pt modelId="{01C08E57-955F-47D4-BAD5-7339ECBCF488}" type="pres">
      <dgm:prSet presAssocID="{ACC20D8D-C883-4AEC-8AA0-C2ED7855C8E8}" presName="textRect" presStyleLbl="revTx" presStyleIdx="1" presStyleCnt="4">
        <dgm:presLayoutVars>
          <dgm:chMax val="1"/>
          <dgm:chPref val="1"/>
        </dgm:presLayoutVars>
      </dgm:prSet>
      <dgm:spPr/>
    </dgm:pt>
    <dgm:pt modelId="{769FDA02-206A-43EC-BDEE-52CF0356E3D8}" type="pres">
      <dgm:prSet presAssocID="{F1C64673-C8AB-4AC3-8ADF-03EE865427FE}" presName="sibTrans" presStyleCnt="0"/>
      <dgm:spPr/>
    </dgm:pt>
    <dgm:pt modelId="{2D4495AC-E7D9-4425-B003-177A5E5007C2}" type="pres">
      <dgm:prSet presAssocID="{EB63B5C4-9337-4882-A00B-094DA552E833}" presName="compNode" presStyleCnt="0"/>
      <dgm:spPr/>
    </dgm:pt>
    <dgm:pt modelId="{FDDDD42C-0DF4-49C0-80D4-9667C8A6DE48}" type="pres">
      <dgm:prSet presAssocID="{EB63B5C4-9337-4882-A00B-094DA552E83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BF966C1-940D-4570-B06C-C0E69C5D9A6F}" type="pres">
      <dgm:prSet presAssocID="{EB63B5C4-9337-4882-A00B-094DA552E833}" presName="spaceRect" presStyleCnt="0"/>
      <dgm:spPr/>
    </dgm:pt>
    <dgm:pt modelId="{A87ADBA2-3F6A-486E-B588-66663349F015}" type="pres">
      <dgm:prSet presAssocID="{EB63B5C4-9337-4882-A00B-094DA552E833}" presName="textRect" presStyleLbl="revTx" presStyleIdx="2" presStyleCnt="4">
        <dgm:presLayoutVars>
          <dgm:chMax val="1"/>
          <dgm:chPref val="1"/>
        </dgm:presLayoutVars>
      </dgm:prSet>
      <dgm:spPr/>
    </dgm:pt>
    <dgm:pt modelId="{97CA36D5-FD12-409E-9362-8CD5C7E25692}" type="pres">
      <dgm:prSet presAssocID="{DEC33969-4631-422D-A204-B24444D3AD0D}" presName="sibTrans" presStyleCnt="0"/>
      <dgm:spPr/>
    </dgm:pt>
    <dgm:pt modelId="{D8E6B7F0-4BBE-4F1F-9FF3-B4DA0121FC38}" type="pres">
      <dgm:prSet presAssocID="{324D4D99-0866-4F7F-953C-9D615A2DCB26}" presName="compNode" presStyleCnt="0"/>
      <dgm:spPr/>
    </dgm:pt>
    <dgm:pt modelId="{7E62532B-D2F9-48B3-B5C5-69017773FB5E}" type="pres">
      <dgm:prSet presAssocID="{324D4D99-0866-4F7F-953C-9D615A2DCB2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4629685-5BF1-4044-A58C-2C913DC48A35}" type="pres">
      <dgm:prSet presAssocID="{324D4D99-0866-4F7F-953C-9D615A2DCB26}" presName="spaceRect" presStyleCnt="0"/>
      <dgm:spPr/>
    </dgm:pt>
    <dgm:pt modelId="{6DA2EABF-8A60-46D3-A696-9DE32F60E692}" type="pres">
      <dgm:prSet presAssocID="{324D4D99-0866-4F7F-953C-9D615A2DCB2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46E3E06-4431-450C-B07E-A1FADCF3C4EF}" type="presOf" srcId="{E0D8ABF5-CE9A-46DB-A7FB-1842D9DE616A}" destId="{4A466E77-55C5-4038-A1C7-A521551FBAD2}" srcOrd="0" destOrd="0" presId="urn:microsoft.com/office/officeart/2018/2/layout/IconLabelList"/>
    <dgm:cxn modelId="{8433C11B-F7BF-4C45-A6B5-551356E71CD7}" srcId="{E0D8ABF5-CE9A-46DB-A7FB-1842D9DE616A}" destId="{324D4D99-0866-4F7F-953C-9D615A2DCB26}" srcOrd="3" destOrd="0" parTransId="{6F56C8AE-F4EA-4E5B-ACE0-046CDB119E85}" sibTransId="{85593716-0AAE-41CF-A679-005A5EEC67F1}"/>
    <dgm:cxn modelId="{6185BA63-ECA2-4A88-8267-ECCF15640CA9}" type="presOf" srcId="{82F8E6DC-7FCF-45AD-AF3F-31A7392E9578}" destId="{45FEAC37-4822-4AB2-BAA3-049B84535171}" srcOrd="0" destOrd="0" presId="urn:microsoft.com/office/officeart/2018/2/layout/IconLabelList"/>
    <dgm:cxn modelId="{6896D178-7EAA-4108-B686-06EAFA607292}" srcId="{E0D8ABF5-CE9A-46DB-A7FB-1842D9DE616A}" destId="{82F8E6DC-7FCF-45AD-AF3F-31A7392E9578}" srcOrd="0" destOrd="0" parTransId="{C8C7D10F-160C-4A34-93DD-6D8882182F1F}" sibTransId="{56BA7057-DFB1-4373-863B-0FD76A3AAD87}"/>
    <dgm:cxn modelId="{42964D80-1FF2-46DC-9E14-2A3CB0627261}" type="presOf" srcId="{EB63B5C4-9337-4882-A00B-094DA552E833}" destId="{A87ADBA2-3F6A-486E-B588-66663349F015}" srcOrd="0" destOrd="0" presId="urn:microsoft.com/office/officeart/2018/2/layout/IconLabelList"/>
    <dgm:cxn modelId="{C836C4BB-9F3D-4419-886E-44236977FE8A}" type="presOf" srcId="{324D4D99-0866-4F7F-953C-9D615A2DCB26}" destId="{6DA2EABF-8A60-46D3-A696-9DE32F60E692}" srcOrd="0" destOrd="0" presId="urn:microsoft.com/office/officeart/2018/2/layout/IconLabelList"/>
    <dgm:cxn modelId="{577B38CA-BCF8-43CF-9D70-580E9CC6E486}" srcId="{E0D8ABF5-CE9A-46DB-A7FB-1842D9DE616A}" destId="{EB63B5C4-9337-4882-A00B-094DA552E833}" srcOrd="2" destOrd="0" parTransId="{8F7FA768-710B-4704-93E1-8109048E912C}" sibTransId="{DEC33969-4631-422D-A204-B24444D3AD0D}"/>
    <dgm:cxn modelId="{1E4215CB-B1D9-44EE-9180-CB1D79DBB050}" type="presOf" srcId="{ACC20D8D-C883-4AEC-8AA0-C2ED7855C8E8}" destId="{01C08E57-955F-47D4-BAD5-7339ECBCF488}" srcOrd="0" destOrd="0" presId="urn:microsoft.com/office/officeart/2018/2/layout/IconLabelList"/>
    <dgm:cxn modelId="{52DE63D8-F45D-4539-898A-201045756296}" srcId="{E0D8ABF5-CE9A-46DB-A7FB-1842D9DE616A}" destId="{ACC20D8D-C883-4AEC-8AA0-C2ED7855C8E8}" srcOrd="1" destOrd="0" parTransId="{78F66B1B-AFD6-480F-95E6-CBB40651D0D6}" sibTransId="{F1C64673-C8AB-4AC3-8ADF-03EE865427FE}"/>
    <dgm:cxn modelId="{119CE8DF-4704-46F1-9102-7AC5AEC2FE03}" type="presParOf" srcId="{4A466E77-55C5-4038-A1C7-A521551FBAD2}" destId="{CAB62177-A500-4F3D-8344-E4DE4C3A4E19}" srcOrd="0" destOrd="0" presId="urn:microsoft.com/office/officeart/2018/2/layout/IconLabelList"/>
    <dgm:cxn modelId="{A6EBDFCD-0DEF-4F21-BA0D-CDB23CA52116}" type="presParOf" srcId="{CAB62177-A500-4F3D-8344-E4DE4C3A4E19}" destId="{54E8D446-89E6-458A-BC96-3C85224B1581}" srcOrd="0" destOrd="0" presId="urn:microsoft.com/office/officeart/2018/2/layout/IconLabelList"/>
    <dgm:cxn modelId="{E5BBA74A-A22C-40FC-A8D0-7C8B759EDB6C}" type="presParOf" srcId="{CAB62177-A500-4F3D-8344-E4DE4C3A4E19}" destId="{3B77C4BF-8E45-4739-8953-902333F94DD3}" srcOrd="1" destOrd="0" presId="urn:microsoft.com/office/officeart/2018/2/layout/IconLabelList"/>
    <dgm:cxn modelId="{025363FC-0CCF-463B-8BF2-ADA4EA9DBECA}" type="presParOf" srcId="{CAB62177-A500-4F3D-8344-E4DE4C3A4E19}" destId="{45FEAC37-4822-4AB2-BAA3-049B84535171}" srcOrd="2" destOrd="0" presId="urn:microsoft.com/office/officeart/2018/2/layout/IconLabelList"/>
    <dgm:cxn modelId="{14000DC1-32C6-4D9E-A83C-75CFB5681B7A}" type="presParOf" srcId="{4A466E77-55C5-4038-A1C7-A521551FBAD2}" destId="{CE5A9368-483F-4D59-BBD7-55899971A3DF}" srcOrd="1" destOrd="0" presId="urn:microsoft.com/office/officeart/2018/2/layout/IconLabelList"/>
    <dgm:cxn modelId="{DA72E6D2-CD9B-441E-8F66-1326356163AA}" type="presParOf" srcId="{4A466E77-55C5-4038-A1C7-A521551FBAD2}" destId="{9AD9A3D0-98FA-4E66-B1A7-1FE65B7C90B8}" srcOrd="2" destOrd="0" presId="urn:microsoft.com/office/officeart/2018/2/layout/IconLabelList"/>
    <dgm:cxn modelId="{DA1BD965-8320-4095-AF05-85077C5F8D9C}" type="presParOf" srcId="{9AD9A3D0-98FA-4E66-B1A7-1FE65B7C90B8}" destId="{464654A8-D3C4-499E-A963-7B2ADF245B1D}" srcOrd="0" destOrd="0" presId="urn:microsoft.com/office/officeart/2018/2/layout/IconLabelList"/>
    <dgm:cxn modelId="{DF6A8DF6-5C14-48B0-A263-F1E73B11F283}" type="presParOf" srcId="{9AD9A3D0-98FA-4E66-B1A7-1FE65B7C90B8}" destId="{6BE08A67-2650-4600-BA0A-B2154EF4333A}" srcOrd="1" destOrd="0" presId="urn:microsoft.com/office/officeart/2018/2/layout/IconLabelList"/>
    <dgm:cxn modelId="{0CF9BAB0-EFD6-43C4-BBF4-0BC5EECA129B}" type="presParOf" srcId="{9AD9A3D0-98FA-4E66-B1A7-1FE65B7C90B8}" destId="{01C08E57-955F-47D4-BAD5-7339ECBCF488}" srcOrd="2" destOrd="0" presId="urn:microsoft.com/office/officeart/2018/2/layout/IconLabelList"/>
    <dgm:cxn modelId="{AB6F0C16-154F-4B84-B6DB-9A13AC7C264E}" type="presParOf" srcId="{4A466E77-55C5-4038-A1C7-A521551FBAD2}" destId="{769FDA02-206A-43EC-BDEE-52CF0356E3D8}" srcOrd="3" destOrd="0" presId="urn:microsoft.com/office/officeart/2018/2/layout/IconLabelList"/>
    <dgm:cxn modelId="{3196B3D4-751B-4CE4-9519-E3671846408C}" type="presParOf" srcId="{4A466E77-55C5-4038-A1C7-A521551FBAD2}" destId="{2D4495AC-E7D9-4425-B003-177A5E5007C2}" srcOrd="4" destOrd="0" presId="urn:microsoft.com/office/officeart/2018/2/layout/IconLabelList"/>
    <dgm:cxn modelId="{93CE846C-6495-4052-B4DB-80C89A0FD96E}" type="presParOf" srcId="{2D4495AC-E7D9-4425-B003-177A5E5007C2}" destId="{FDDDD42C-0DF4-49C0-80D4-9667C8A6DE48}" srcOrd="0" destOrd="0" presId="urn:microsoft.com/office/officeart/2018/2/layout/IconLabelList"/>
    <dgm:cxn modelId="{1F24ACA2-FC2B-45DB-B1FD-20009B3B2EE5}" type="presParOf" srcId="{2D4495AC-E7D9-4425-B003-177A5E5007C2}" destId="{4BF966C1-940D-4570-B06C-C0E69C5D9A6F}" srcOrd="1" destOrd="0" presId="urn:microsoft.com/office/officeart/2018/2/layout/IconLabelList"/>
    <dgm:cxn modelId="{ACD6E3A4-1A6A-453B-A560-88015B0C5B0C}" type="presParOf" srcId="{2D4495AC-E7D9-4425-B003-177A5E5007C2}" destId="{A87ADBA2-3F6A-486E-B588-66663349F015}" srcOrd="2" destOrd="0" presId="urn:microsoft.com/office/officeart/2018/2/layout/IconLabelList"/>
    <dgm:cxn modelId="{3F4DB8E0-50E8-4ED7-963D-9CE269208807}" type="presParOf" srcId="{4A466E77-55C5-4038-A1C7-A521551FBAD2}" destId="{97CA36D5-FD12-409E-9362-8CD5C7E25692}" srcOrd="5" destOrd="0" presId="urn:microsoft.com/office/officeart/2018/2/layout/IconLabelList"/>
    <dgm:cxn modelId="{DE1D82D5-186C-428F-8883-41FA238A802A}" type="presParOf" srcId="{4A466E77-55C5-4038-A1C7-A521551FBAD2}" destId="{D8E6B7F0-4BBE-4F1F-9FF3-B4DA0121FC38}" srcOrd="6" destOrd="0" presId="urn:microsoft.com/office/officeart/2018/2/layout/IconLabelList"/>
    <dgm:cxn modelId="{0D37C174-2C0D-4744-B370-1BD41DE00902}" type="presParOf" srcId="{D8E6B7F0-4BBE-4F1F-9FF3-B4DA0121FC38}" destId="{7E62532B-D2F9-48B3-B5C5-69017773FB5E}" srcOrd="0" destOrd="0" presId="urn:microsoft.com/office/officeart/2018/2/layout/IconLabelList"/>
    <dgm:cxn modelId="{E40D5A42-1A3D-4825-BEEC-0272223A5229}" type="presParOf" srcId="{D8E6B7F0-4BBE-4F1F-9FF3-B4DA0121FC38}" destId="{B4629685-5BF1-4044-A58C-2C913DC48A35}" srcOrd="1" destOrd="0" presId="urn:microsoft.com/office/officeart/2018/2/layout/IconLabelList"/>
    <dgm:cxn modelId="{BB9A4AB5-D9ED-460D-84C7-8877B9958526}" type="presParOf" srcId="{D8E6B7F0-4BBE-4F1F-9FF3-B4DA0121FC38}" destId="{6DA2EABF-8A60-46D3-A696-9DE32F60E69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2715A65-526D-4E08-BAC5-09110C0B2D3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4AF19B8-EF81-407C-B456-3FCA6C2FDB59}">
      <dgm:prSet/>
      <dgm:spPr/>
      <dgm:t>
        <a:bodyPr/>
        <a:lstStyle/>
        <a:p>
          <a:r>
            <a:rPr lang="en-GB"/>
            <a:t>Were the objectives achieved?</a:t>
          </a:r>
          <a:endParaRPr lang="en-US"/>
        </a:p>
      </dgm:t>
    </dgm:pt>
    <dgm:pt modelId="{C01CEC60-47A6-457C-AA91-AA51C0A0C61C}" type="parTrans" cxnId="{0BAD3020-56EB-4FFE-B94C-64FB99645D15}">
      <dgm:prSet/>
      <dgm:spPr/>
      <dgm:t>
        <a:bodyPr/>
        <a:lstStyle/>
        <a:p>
          <a:endParaRPr lang="en-US"/>
        </a:p>
      </dgm:t>
    </dgm:pt>
    <dgm:pt modelId="{05044CDD-587C-4F90-97F1-6CB4AF0CB0DB}" type="sibTrans" cxnId="{0BAD3020-56EB-4FFE-B94C-64FB99645D15}">
      <dgm:prSet/>
      <dgm:spPr/>
      <dgm:t>
        <a:bodyPr/>
        <a:lstStyle/>
        <a:p>
          <a:endParaRPr lang="en-US"/>
        </a:p>
      </dgm:t>
    </dgm:pt>
    <dgm:pt modelId="{FA9BE57E-966E-40BA-8160-B01F081D0959}">
      <dgm:prSet/>
      <dgm:spPr/>
      <dgm:t>
        <a:bodyPr/>
        <a:lstStyle/>
        <a:p>
          <a:r>
            <a:rPr lang="en-GB"/>
            <a:t>How could it be even better next time?</a:t>
          </a:r>
          <a:endParaRPr lang="en-US"/>
        </a:p>
      </dgm:t>
    </dgm:pt>
    <dgm:pt modelId="{19C11901-FD49-4069-9004-2D9F64854755}" type="parTrans" cxnId="{29D0787C-7BB6-40C8-A829-266EEEDEA42A}">
      <dgm:prSet/>
      <dgm:spPr/>
      <dgm:t>
        <a:bodyPr/>
        <a:lstStyle/>
        <a:p>
          <a:endParaRPr lang="en-US"/>
        </a:p>
      </dgm:t>
    </dgm:pt>
    <dgm:pt modelId="{43B121A5-0021-4972-9C78-EE8CC82A2016}" type="sibTrans" cxnId="{29D0787C-7BB6-40C8-A829-266EEEDEA42A}">
      <dgm:prSet/>
      <dgm:spPr/>
      <dgm:t>
        <a:bodyPr/>
        <a:lstStyle/>
        <a:p>
          <a:endParaRPr lang="en-US"/>
        </a:p>
      </dgm:t>
    </dgm:pt>
    <dgm:pt modelId="{DE23DCF1-5E2F-48D0-8F35-59411DD3CBA8}">
      <dgm:prSet/>
      <dgm:spPr/>
      <dgm:t>
        <a:bodyPr/>
        <a:lstStyle/>
        <a:p>
          <a:r>
            <a:rPr lang="en-GB"/>
            <a:t>If the objectives were not achieved, Why? </a:t>
          </a:r>
          <a:endParaRPr lang="en-US"/>
        </a:p>
      </dgm:t>
    </dgm:pt>
    <dgm:pt modelId="{4C8C87A7-B277-48E3-BDAB-B3ABA34DB7DF}" type="parTrans" cxnId="{451616FD-769B-4E5D-BD6F-AE59B8205C83}">
      <dgm:prSet/>
      <dgm:spPr/>
      <dgm:t>
        <a:bodyPr/>
        <a:lstStyle/>
        <a:p>
          <a:endParaRPr lang="en-US"/>
        </a:p>
      </dgm:t>
    </dgm:pt>
    <dgm:pt modelId="{EE201F2B-46B6-4655-A8D4-4CC01739D71B}" type="sibTrans" cxnId="{451616FD-769B-4E5D-BD6F-AE59B8205C83}">
      <dgm:prSet/>
      <dgm:spPr/>
      <dgm:t>
        <a:bodyPr/>
        <a:lstStyle/>
        <a:p>
          <a:endParaRPr lang="en-US"/>
        </a:p>
      </dgm:t>
    </dgm:pt>
    <dgm:pt modelId="{E860268D-675B-465B-88E3-4C47135CC32A}">
      <dgm:prSet/>
      <dgm:spPr/>
      <dgm:t>
        <a:bodyPr/>
        <a:lstStyle/>
        <a:p>
          <a:r>
            <a:rPr lang="en-GB"/>
            <a:t>What do you reflect on? Organisation, Coach, Players </a:t>
          </a:r>
          <a:endParaRPr lang="en-US"/>
        </a:p>
      </dgm:t>
    </dgm:pt>
    <dgm:pt modelId="{FCF2668F-F156-4454-8C79-C76613DB8E24}" type="parTrans" cxnId="{4AD1B6AF-5EBE-48F0-9F46-3001356A0B4C}">
      <dgm:prSet/>
      <dgm:spPr/>
      <dgm:t>
        <a:bodyPr/>
        <a:lstStyle/>
        <a:p>
          <a:endParaRPr lang="en-US"/>
        </a:p>
      </dgm:t>
    </dgm:pt>
    <dgm:pt modelId="{2255E32B-B407-49E3-A0D4-759F150D8677}" type="sibTrans" cxnId="{4AD1B6AF-5EBE-48F0-9F46-3001356A0B4C}">
      <dgm:prSet/>
      <dgm:spPr/>
      <dgm:t>
        <a:bodyPr/>
        <a:lstStyle/>
        <a:p>
          <a:endParaRPr lang="en-US"/>
        </a:p>
      </dgm:t>
    </dgm:pt>
    <dgm:pt modelId="{90E128DE-E4C0-4246-9E7C-8F84C7A108AD}" type="pres">
      <dgm:prSet presAssocID="{32715A65-526D-4E08-BAC5-09110C0B2D34}" presName="root" presStyleCnt="0">
        <dgm:presLayoutVars>
          <dgm:dir/>
          <dgm:resizeHandles val="exact"/>
        </dgm:presLayoutVars>
      </dgm:prSet>
      <dgm:spPr/>
    </dgm:pt>
    <dgm:pt modelId="{69222839-F822-4D78-AD01-0F5B36C53227}" type="pres">
      <dgm:prSet presAssocID="{32715A65-526D-4E08-BAC5-09110C0B2D34}" presName="container" presStyleCnt="0">
        <dgm:presLayoutVars>
          <dgm:dir/>
          <dgm:resizeHandles val="exact"/>
        </dgm:presLayoutVars>
      </dgm:prSet>
      <dgm:spPr/>
    </dgm:pt>
    <dgm:pt modelId="{8BB409BD-9B92-4C15-89F9-688E3075F167}" type="pres">
      <dgm:prSet presAssocID="{B4AF19B8-EF81-407C-B456-3FCA6C2FDB59}" presName="compNode" presStyleCnt="0"/>
      <dgm:spPr/>
    </dgm:pt>
    <dgm:pt modelId="{49536835-5DD4-4F9B-84E3-8636A01DB21F}" type="pres">
      <dgm:prSet presAssocID="{B4AF19B8-EF81-407C-B456-3FCA6C2FDB59}" presName="iconBgRect" presStyleLbl="bgShp" presStyleIdx="0" presStyleCnt="4"/>
      <dgm:spPr/>
    </dgm:pt>
    <dgm:pt modelId="{2DB1C1E4-C89F-484F-AAD9-C619610D795B}" type="pres">
      <dgm:prSet presAssocID="{B4AF19B8-EF81-407C-B456-3FCA6C2FDB5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061969B2-78D4-41D9-AF38-328ADB48E236}" type="pres">
      <dgm:prSet presAssocID="{B4AF19B8-EF81-407C-B456-3FCA6C2FDB59}" presName="spaceRect" presStyleCnt="0"/>
      <dgm:spPr/>
    </dgm:pt>
    <dgm:pt modelId="{16E14038-157F-4BDE-9C2E-B87DAFFF7B79}" type="pres">
      <dgm:prSet presAssocID="{B4AF19B8-EF81-407C-B456-3FCA6C2FDB59}" presName="textRect" presStyleLbl="revTx" presStyleIdx="0" presStyleCnt="4">
        <dgm:presLayoutVars>
          <dgm:chMax val="1"/>
          <dgm:chPref val="1"/>
        </dgm:presLayoutVars>
      </dgm:prSet>
      <dgm:spPr/>
    </dgm:pt>
    <dgm:pt modelId="{E2244F5B-32FE-4426-B41C-87017C571E0D}" type="pres">
      <dgm:prSet presAssocID="{05044CDD-587C-4F90-97F1-6CB4AF0CB0DB}" presName="sibTrans" presStyleLbl="sibTrans2D1" presStyleIdx="0" presStyleCnt="0"/>
      <dgm:spPr/>
    </dgm:pt>
    <dgm:pt modelId="{CB3E0D87-71EC-4CC5-8B87-C097ADE55A56}" type="pres">
      <dgm:prSet presAssocID="{FA9BE57E-966E-40BA-8160-B01F081D0959}" presName="compNode" presStyleCnt="0"/>
      <dgm:spPr/>
    </dgm:pt>
    <dgm:pt modelId="{C88FAB07-6D8B-43A4-A450-CBD13FB2CDEE}" type="pres">
      <dgm:prSet presAssocID="{FA9BE57E-966E-40BA-8160-B01F081D0959}" presName="iconBgRect" presStyleLbl="bgShp" presStyleIdx="1" presStyleCnt="4"/>
      <dgm:spPr/>
    </dgm:pt>
    <dgm:pt modelId="{214C4C5A-AD50-45D6-B531-5DC4FD468CE6}" type="pres">
      <dgm:prSet presAssocID="{FA9BE57E-966E-40BA-8160-B01F081D095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fluencer"/>
        </a:ext>
      </dgm:extLst>
    </dgm:pt>
    <dgm:pt modelId="{0910268E-D319-4690-B365-D0CDF55D4AA2}" type="pres">
      <dgm:prSet presAssocID="{FA9BE57E-966E-40BA-8160-B01F081D0959}" presName="spaceRect" presStyleCnt="0"/>
      <dgm:spPr/>
    </dgm:pt>
    <dgm:pt modelId="{111D85C3-EC84-4C48-A7E2-26FC14EDB085}" type="pres">
      <dgm:prSet presAssocID="{FA9BE57E-966E-40BA-8160-B01F081D0959}" presName="textRect" presStyleLbl="revTx" presStyleIdx="1" presStyleCnt="4">
        <dgm:presLayoutVars>
          <dgm:chMax val="1"/>
          <dgm:chPref val="1"/>
        </dgm:presLayoutVars>
      </dgm:prSet>
      <dgm:spPr/>
    </dgm:pt>
    <dgm:pt modelId="{F7AFAF39-7387-4DC6-AA38-929EAC95986A}" type="pres">
      <dgm:prSet presAssocID="{43B121A5-0021-4972-9C78-EE8CC82A2016}" presName="sibTrans" presStyleLbl="sibTrans2D1" presStyleIdx="0" presStyleCnt="0"/>
      <dgm:spPr/>
    </dgm:pt>
    <dgm:pt modelId="{02D4F6CE-2BA6-442A-B733-60AAB3A79D5E}" type="pres">
      <dgm:prSet presAssocID="{DE23DCF1-5E2F-48D0-8F35-59411DD3CBA8}" presName="compNode" presStyleCnt="0"/>
      <dgm:spPr/>
    </dgm:pt>
    <dgm:pt modelId="{DFE8CE46-EFA9-4638-9EA3-AFE7259C4BF3}" type="pres">
      <dgm:prSet presAssocID="{DE23DCF1-5E2F-48D0-8F35-59411DD3CBA8}" presName="iconBgRect" presStyleLbl="bgShp" presStyleIdx="2" presStyleCnt="4"/>
      <dgm:spPr/>
    </dgm:pt>
    <dgm:pt modelId="{93F868F4-15DA-456A-96AE-59A7900F9011}" type="pres">
      <dgm:prSet presAssocID="{DE23DCF1-5E2F-48D0-8F35-59411DD3CBA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36D7BA63-E60B-4EA8-98C7-E045B705BD60}" type="pres">
      <dgm:prSet presAssocID="{DE23DCF1-5E2F-48D0-8F35-59411DD3CBA8}" presName="spaceRect" presStyleCnt="0"/>
      <dgm:spPr/>
    </dgm:pt>
    <dgm:pt modelId="{AD828061-7E71-4A04-B74A-E49236F8CD52}" type="pres">
      <dgm:prSet presAssocID="{DE23DCF1-5E2F-48D0-8F35-59411DD3CBA8}" presName="textRect" presStyleLbl="revTx" presStyleIdx="2" presStyleCnt="4">
        <dgm:presLayoutVars>
          <dgm:chMax val="1"/>
          <dgm:chPref val="1"/>
        </dgm:presLayoutVars>
      </dgm:prSet>
      <dgm:spPr/>
    </dgm:pt>
    <dgm:pt modelId="{B81A05C1-0D87-4E7E-B58B-5C006A034BE0}" type="pres">
      <dgm:prSet presAssocID="{EE201F2B-46B6-4655-A8D4-4CC01739D71B}" presName="sibTrans" presStyleLbl="sibTrans2D1" presStyleIdx="0" presStyleCnt="0"/>
      <dgm:spPr/>
    </dgm:pt>
    <dgm:pt modelId="{61477F42-FD9A-4D4A-B134-938AC4356EC1}" type="pres">
      <dgm:prSet presAssocID="{E860268D-675B-465B-88E3-4C47135CC32A}" presName="compNode" presStyleCnt="0"/>
      <dgm:spPr/>
    </dgm:pt>
    <dgm:pt modelId="{B951E65F-45BE-4785-8097-155950606990}" type="pres">
      <dgm:prSet presAssocID="{E860268D-675B-465B-88E3-4C47135CC32A}" presName="iconBgRect" presStyleLbl="bgShp" presStyleIdx="3" presStyleCnt="4"/>
      <dgm:spPr/>
    </dgm:pt>
    <dgm:pt modelId="{C1F27092-F867-40C1-84AC-4448950C8F3F}" type="pres">
      <dgm:prSet presAssocID="{E860268D-675B-465B-88E3-4C47135CC32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75514B0C-01A1-4E06-B9A4-9E7683D5A4E6}" type="pres">
      <dgm:prSet presAssocID="{E860268D-675B-465B-88E3-4C47135CC32A}" presName="spaceRect" presStyleCnt="0"/>
      <dgm:spPr/>
    </dgm:pt>
    <dgm:pt modelId="{F0D26944-0998-4178-8741-AAC424F8E938}" type="pres">
      <dgm:prSet presAssocID="{E860268D-675B-465B-88E3-4C47135CC32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BAD3020-56EB-4FFE-B94C-64FB99645D15}" srcId="{32715A65-526D-4E08-BAC5-09110C0B2D34}" destId="{B4AF19B8-EF81-407C-B456-3FCA6C2FDB59}" srcOrd="0" destOrd="0" parTransId="{C01CEC60-47A6-457C-AA91-AA51C0A0C61C}" sibTransId="{05044CDD-587C-4F90-97F1-6CB4AF0CB0DB}"/>
    <dgm:cxn modelId="{AE7B9C30-65EE-4C80-A2E5-DBD52304E16E}" type="presOf" srcId="{E860268D-675B-465B-88E3-4C47135CC32A}" destId="{F0D26944-0998-4178-8741-AAC424F8E938}" srcOrd="0" destOrd="0" presId="urn:microsoft.com/office/officeart/2018/2/layout/IconCircleList"/>
    <dgm:cxn modelId="{7E2CBB3E-A509-44C7-A7E1-A8E2CF946DA4}" type="presOf" srcId="{B4AF19B8-EF81-407C-B456-3FCA6C2FDB59}" destId="{16E14038-157F-4BDE-9C2E-B87DAFFF7B79}" srcOrd="0" destOrd="0" presId="urn:microsoft.com/office/officeart/2018/2/layout/IconCircleList"/>
    <dgm:cxn modelId="{C86F6B49-4EF8-41E3-9849-B44E8C96915D}" type="presOf" srcId="{FA9BE57E-966E-40BA-8160-B01F081D0959}" destId="{111D85C3-EC84-4C48-A7E2-26FC14EDB085}" srcOrd="0" destOrd="0" presId="urn:microsoft.com/office/officeart/2018/2/layout/IconCircleList"/>
    <dgm:cxn modelId="{586A314A-16C4-41CE-AF53-74A7E4B679A4}" type="presOf" srcId="{EE201F2B-46B6-4655-A8D4-4CC01739D71B}" destId="{B81A05C1-0D87-4E7E-B58B-5C006A034BE0}" srcOrd="0" destOrd="0" presId="urn:microsoft.com/office/officeart/2018/2/layout/IconCircleList"/>
    <dgm:cxn modelId="{22BFF44A-7D2D-4380-8799-1681D799B8BC}" type="presOf" srcId="{05044CDD-587C-4F90-97F1-6CB4AF0CB0DB}" destId="{E2244F5B-32FE-4426-B41C-87017C571E0D}" srcOrd="0" destOrd="0" presId="urn:microsoft.com/office/officeart/2018/2/layout/IconCircleList"/>
    <dgm:cxn modelId="{6FF5FD6A-1E7F-468B-B0E1-181EA72B80DA}" type="presOf" srcId="{DE23DCF1-5E2F-48D0-8F35-59411DD3CBA8}" destId="{AD828061-7E71-4A04-B74A-E49236F8CD52}" srcOrd="0" destOrd="0" presId="urn:microsoft.com/office/officeart/2018/2/layout/IconCircleList"/>
    <dgm:cxn modelId="{29D0787C-7BB6-40C8-A829-266EEEDEA42A}" srcId="{32715A65-526D-4E08-BAC5-09110C0B2D34}" destId="{FA9BE57E-966E-40BA-8160-B01F081D0959}" srcOrd="1" destOrd="0" parTransId="{19C11901-FD49-4069-9004-2D9F64854755}" sibTransId="{43B121A5-0021-4972-9C78-EE8CC82A2016}"/>
    <dgm:cxn modelId="{4AD1B6AF-5EBE-48F0-9F46-3001356A0B4C}" srcId="{32715A65-526D-4E08-BAC5-09110C0B2D34}" destId="{E860268D-675B-465B-88E3-4C47135CC32A}" srcOrd="3" destOrd="0" parTransId="{FCF2668F-F156-4454-8C79-C76613DB8E24}" sibTransId="{2255E32B-B407-49E3-A0D4-759F150D8677}"/>
    <dgm:cxn modelId="{0EA96AC1-3A0A-4E29-8C6E-78EDF32260D1}" type="presOf" srcId="{43B121A5-0021-4972-9C78-EE8CC82A2016}" destId="{F7AFAF39-7387-4DC6-AA38-929EAC95986A}" srcOrd="0" destOrd="0" presId="urn:microsoft.com/office/officeart/2018/2/layout/IconCircleList"/>
    <dgm:cxn modelId="{8F3C75C6-6016-41F7-A57D-05D49D931E0D}" type="presOf" srcId="{32715A65-526D-4E08-BAC5-09110C0B2D34}" destId="{90E128DE-E4C0-4246-9E7C-8F84C7A108AD}" srcOrd="0" destOrd="0" presId="urn:microsoft.com/office/officeart/2018/2/layout/IconCircleList"/>
    <dgm:cxn modelId="{451616FD-769B-4E5D-BD6F-AE59B8205C83}" srcId="{32715A65-526D-4E08-BAC5-09110C0B2D34}" destId="{DE23DCF1-5E2F-48D0-8F35-59411DD3CBA8}" srcOrd="2" destOrd="0" parTransId="{4C8C87A7-B277-48E3-BDAB-B3ABA34DB7DF}" sibTransId="{EE201F2B-46B6-4655-A8D4-4CC01739D71B}"/>
    <dgm:cxn modelId="{15C62860-F383-439F-AD2F-A90F65A1560F}" type="presParOf" srcId="{90E128DE-E4C0-4246-9E7C-8F84C7A108AD}" destId="{69222839-F822-4D78-AD01-0F5B36C53227}" srcOrd="0" destOrd="0" presId="urn:microsoft.com/office/officeart/2018/2/layout/IconCircleList"/>
    <dgm:cxn modelId="{035F4459-21CA-4BCB-B499-9D43768EC82C}" type="presParOf" srcId="{69222839-F822-4D78-AD01-0F5B36C53227}" destId="{8BB409BD-9B92-4C15-89F9-688E3075F167}" srcOrd="0" destOrd="0" presId="urn:microsoft.com/office/officeart/2018/2/layout/IconCircleList"/>
    <dgm:cxn modelId="{08F51C3A-D4C1-4F3A-BDF2-D117362BE153}" type="presParOf" srcId="{8BB409BD-9B92-4C15-89F9-688E3075F167}" destId="{49536835-5DD4-4F9B-84E3-8636A01DB21F}" srcOrd="0" destOrd="0" presId="urn:microsoft.com/office/officeart/2018/2/layout/IconCircleList"/>
    <dgm:cxn modelId="{E82A47A4-13E8-448E-ABA8-44B6C679984F}" type="presParOf" srcId="{8BB409BD-9B92-4C15-89F9-688E3075F167}" destId="{2DB1C1E4-C89F-484F-AAD9-C619610D795B}" srcOrd="1" destOrd="0" presId="urn:microsoft.com/office/officeart/2018/2/layout/IconCircleList"/>
    <dgm:cxn modelId="{0B5A230C-2451-4056-89FE-A805A99B15C5}" type="presParOf" srcId="{8BB409BD-9B92-4C15-89F9-688E3075F167}" destId="{061969B2-78D4-41D9-AF38-328ADB48E236}" srcOrd="2" destOrd="0" presId="urn:microsoft.com/office/officeart/2018/2/layout/IconCircleList"/>
    <dgm:cxn modelId="{6A31B69A-FF6B-4696-9871-F11C1C8832D3}" type="presParOf" srcId="{8BB409BD-9B92-4C15-89F9-688E3075F167}" destId="{16E14038-157F-4BDE-9C2E-B87DAFFF7B79}" srcOrd="3" destOrd="0" presId="urn:microsoft.com/office/officeart/2018/2/layout/IconCircleList"/>
    <dgm:cxn modelId="{B0827E29-9A6A-4564-87E4-4FFAE0EAE28E}" type="presParOf" srcId="{69222839-F822-4D78-AD01-0F5B36C53227}" destId="{E2244F5B-32FE-4426-B41C-87017C571E0D}" srcOrd="1" destOrd="0" presId="urn:microsoft.com/office/officeart/2018/2/layout/IconCircleList"/>
    <dgm:cxn modelId="{61E58B0A-BDE4-49DE-9393-77BB266B5834}" type="presParOf" srcId="{69222839-F822-4D78-AD01-0F5B36C53227}" destId="{CB3E0D87-71EC-4CC5-8B87-C097ADE55A56}" srcOrd="2" destOrd="0" presId="urn:microsoft.com/office/officeart/2018/2/layout/IconCircleList"/>
    <dgm:cxn modelId="{FEB4BD63-BCE1-4F81-96DD-D26D5E7EBA5D}" type="presParOf" srcId="{CB3E0D87-71EC-4CC5-8B87-C097ADE55A56}" destId="{C88FAB07-6D8B-43A4-A450-CBD13FB2CDEE}" srcOrd="0" destOrd="0" presId="urn:microsoft.com/office/officeart/2018/2/layout/IconCircleList"/>
    <dgm:cxn modelId="{CBFA3963-3859-45D9-818D-73DDB0896989}" type="presParOf" srcId="{CB3E0D87-71EC-4CC5-8B87-C097ADE55A56}" destId="{214C4C5A-AD50-45D6-B531-5DC4FD468CE6}" srcOrd="1" destOrd="0" presId="urn:microsoft.com/office/officeart/2018/2/layout/IconCircleList"/>
    <dgm:cxn modelId="{1C4B544A-505A-4B85-B5BB-6BF292FDD6DA}" type="presParOf" srcId="{CB3E0D87-71EC-4CC5-8B87-C097ADE55A56}" destId="{0910268E-D319-4690-B365-D0CDF55D4AA2}" srcOrd="2" destOrd="0" presId="urn:microsoft.com/office/officeart/2018/2/layout/IconCircleList"/>
    <dgm:cxn modelId="{189F68B1-4EB4-4B2E-9B51-162D6FC96BD9}" type="presParOf" srcId="{CB3E0D87-71EC-4CC5-8B87-C097ADE55A56}" destId="{111D85C3-EC84-4C48-A7E2-26FC14EDB085}" srcOrd="3" destOrd="0" presId="urn:microsoft.com/office/officeart/2018/2/layout/IconCircleList"/>
    <dgm:cxn modelId="{13A87922-B0BA-4260-BC44-7A4EC80B7470}" type="presParOf" srcId="{69222839-F822-4D78-AD01-0F5B36C53227}" destId="{F7AFAF39-7387-4DC6-AA38-929EAC95986A}" srcOrd="3" destOrd="0" presId="urn:microsoft.com/office/officeart/2018/2/layout/IconCircleList"/>
    <dgm:cxn modelId="{35951EF4-6B25-43E3-81DE-75CA80DE86BE}" type="presParOf" srcId="{69222839-F822-4D78-AD01-0F5B36C53227}" destId="{02D4F6CE-2BA6-442A-B733-60AAB3A79D5E}" srcOrd="4" destOrd="0" presId="urn:microsoft.com/office/officeart/2018/2/layout/IconCircleList"/>
    <dgm:cxn modelId="{8FCD6784-AB28-4BB7-8942-1CC947BAB55D}" type="presParOf" srcId="{02D4F6CE-2BA6-442A-B733-60AAB3A79D5E}" destId="{DFE8CE46-EFA9-4638-9EA3-AFE7259C4BF3}" srcOrd="0" destOrd="0" presId="urn:microsoft.com/office/officeart/2018/2/layout/IconCircleList"/>
    <dgm:cxn modelId="{F77A6E42-D66D-4C1D-A112-B9AD8231F00A}" type="presParOf" srcId="{02D4F6CE-2BA6-442A-B733-60AAB3A79D5E}" destId="{93F868F4-15DA-456A-96AE-59A7900F9011}" srcOrd="1" destOrd="0" presId="urn:microsoft.com/office/officeart/2018/2/layout/IconCircleList"/>
    <dgm:cxn modelId="{50538F51-7652-44F8-8C5C-EF43ADBA239E}" type="presParOf" srcId="{02D4F6CE-2BA6-442A-B733-60AAB3A79D5E}" destId="{36D7BA63-E60B-4EA8-98C7-E045B705BD60}" srcOrd="2" destOrd="0" presId="urn:microsoft.com/office/officeart/2018/2/layout/IconCircleList"/>
    <dgm:cxn modelId="{4C924C63-2BA2-4793-8AAC-F5F78D2DC637}" type="presParOf" srcId="{02D4F6CE-2BA6-442A-B733-60AAB3A79D5E}" destId="{AD828061-7E71-4A04-B74A-E49236F8CD52}" srcOrd="3" destOrd="0" presId="urn:microsoft.com/office/officeart/2018/2/layout/IconCircleList"/>
    <dgm:cxn modelId="{4A495F57-7844-4B61-B562-A9FFF1F4CC13}" type="presParOf" srcId="{69222839-F822-4D78-AD01-0F5B36C53227}" destId="{B81A05C1-0D87-4E7E-B58B-5C006A034BE0}" srcOrd="5" destOrd="0" presId="urn:microsoft.com/office/officeart/2018/2/layout/IconCircleList"/>
    <dgm:cxn modelId="{6E685DEC-931B-4293-AC76-66040F314716}" type="presParOf" srcId="{69222839-F822-4D78-AD01-0F5B36C53227}" destId="{61477F42-FD9A-4D4A-B134-938AC4356EC1}" srcOrd="6" destOrd="0" presId="urn:microsoft.com/office/officeart/2018/2/layout/IconCircleList"/>
    <dgm:cxn modelId="{AC350462-27A6-46C9-BFA1-DCA79323A1C3}" type="presParOf" srcId="{61477F42-FD9A-4D4A-B134-938AC4356EC1}" destId="{B951E65F-45BE-4785-8097-155950606990}" srcOrd="0" destOrd="0" presId="urn:microsoft.com/office/officeart/2018/2/layout/IconCircleList"/>
    <dgm:cxn modelId="{68F5F8EE-DEB5-4CFA-9511-926AC8570730}" type="presParOf" srcId="{61477F42-FD9A-4D4A-B134-938AC4356EC1}" destId="{C1F27092-F867-40C1-84AC-4448950C8F3F}" srcOrd="1" destOrd="0" presId="urn:microsoft.com/office/officeart/2018/2/layout/IconCircleList"/>
    <dgm:cxn modelId="{0D014C65-4C61-41A4-A941-76CFB42AB41C}" type="presParOf" srcId="{61477F42-FD9A-4D4A-B134-938AC4356EC1}" destId="{75514B0C-01A1-4E06-B9A4-9E7683D5A4E6}" srcOrd="2" destOrd="0" presId="urn:microsoft.com/office/officeart/2018/2/layout/IconCircleList"/>
    <dgm:cxn modelId="{078F5067-A370-41CD-880B-A6AA47F89DDB}" type="presParOf" srcId="{61477F42-FD9A-4D4A-B134-938AC4356EC1}" destId="{F0D26944-0998-4178-8741-AAC424F8E93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177AA46-115A-1642-9F09-CC9CCDF38733}" type="doc">
      <dgm:prSet loTypeId="urn:microsoft.com/office/officeart/2005/8/layout/radial6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661BCA8-3F05-3F41-B728-1F2E48E953FA}">
      <dgm:prSet phldrT="[Text]"/>
      <dgm:spPr/>
      <dgm:t>
        <a:bodyPr/>
        <a:lstStyle/>
        <a:p>
          <a:r>
            <a:rPr lang="en-GB" dirty="0"/>
            <a:t>Reflective Cycle</a:t>
          </a:r>
        </a:p>
      </dgm:t>
    </dgm:pt>
    <dgm:pt modelId="{F927C54E-872F-1F47-833B-F833817C03BD}" type="parTrans" cxnId="{1A646624-75B7-364D-B6B2-6BAB05D8B6BD}">
      <dgm:prSet/>
      <dgm:spPr/>
      <dgm:t>
        <a:bodyPr/>
        <a:lstStyle/>
        <a:p>
          <a:endParaRPr lang="en-GB"/>
        </a:p>
      </dgm:t>
    </dgm:pt>
    <dgm:pt modelId="{D9713B49-13BE-3F43-843E-998E112DD3D2}" type="sibTrans" cxnId="{1A646624-75B7-364D-B6B2-6BAB05D8B6BD}">
      <dgm:prSet/>
      <dgm:spPr/>
      <dgm:t>
        <a:bodyPr/>
        <a:lstStyle/>
        <a:p>
          <a:endParaRPr lang="en-GB"/>
        </a:p>
      </dgm:t>
    </dgm:pt>
    <dgm:pt modelId="{CF967E85-5BA5-2643-9931-3E666B84AF99}">
      <dgm:prSet phldrT="[Text]"/>
      <dgm:spPr/>
      <dgm:t>
        <a:bodyPr/>
        <a:lstStyle/>
        <a:p>
          <a:r>
            <a:rPr lang="en-GB" dirty="0"/>
            <a:t>Description </a:t>
          </a:r>
        </a:p>
        <a:p>
          <a:r>
            <a:rPr lang="en-GB" dirty="0"/>
            <a:t>What Happened?</a:t>
          </a:r>
        </a:p>
      </dgm:t>
    </dgm:pt>
    <dgm:pt modelId="{EB372A5E-DF78-5549-9B49-1AF199EE79BB}" type="parTrans" cxnId="{2DED5B86-694D-4D48-B34A-2DBE185155B2}">
      <dgm:prSet/>
      <dgm:spPr/>
      <dgm:t>
        <a:bodyPr/>
        <a:lstStyle/>
        <a:p>
          <a:endParaRPr lang="en-GB"/>
        </a:p>
      </dgm:t>
    </dgm:pt>
    <dgm:pt modelId="{77CAEBC1-8EAB-CF4F-BC04-1FB85A6F5578}" type="sibTrans" cxnId="{2DED5B86-694D-4D48-B34A-2DBE185155B2}">
      <dgm:prSet/>
      <dgm:spPr/>
      <dgm:t>
        <a:bodyPr/>
        <a:lstStyle/>
        <a:p>
          <a:endParaRPr lang="en-GB"/>
        </a:p>
      </dgm:t>
    </dgm:pt>
    <dgm:pt modelId="{725D34D7-9E66-9D41-8874-D7C71C480ABC}">
      <dgm:prSet phldrT="[Text]"/>
      <dgm:spPr/>
      <dgm:t>
        <a:bodyPr/>
        <a:lstStyle/>
        <a:p>
          <a:r>
            <a:rPr lang="en-GB" dirty="0"/>
            <a:t>Feelings?</a:t>
          </a:r>
        </a:p>
        <a:p>
          <a:r>
            <a:rPr lang="en-GB" dirty="0"/>
            <a:t>What were you thinking and feeling?</a:t>
          </a:r>
        </a:p>
      </dgm:t>
    </dgm:pt>
    <dgm:pt modelId="{089EB186-0B06-5149-A36F-85C0041C3D5D}" type="parTrans" cxnId="{15AF86A5-E562-2C49-A24A-A9A3C56386E5}">
      <dgm:prSet/>
      <dgm:spPr/>
      <dgm:t>
        <a:bodyPr/>
        <a:lstStyle/>
        <a:p>
          <a:endParaRPr lang="en-GB"/>
        </a:p>
      </dgm:t>
    </dgm:pt>
    <dgm:pt modelId="{8424F90F-F89A-D744-B577-A1BA05576A82}" type="sibTrans" cxnId="{15AF86A5-E562-2C49-A24A-A9A3C56386E5}">
      <dgm:prSet/>
      <dgm:spPr/>
      <dgm:t>
        <a:bodyPr/>
        <a:lstStyle/>
        <a:p>
          <a:endParaRPr lang="en-GB"/>
        </a:p>
      </dgm:t>
    </dgm:pt>
    <dgm:pt modelId="{95974BD3-382F-374A-8DA8-B19E9B3506EB}">
      <dgm:prSet phldrT="[Text]"/>
      <dgm:spPr/>
      <dgm:t>
        <a:bodyPr/>
        <a:lstStyle/>
        <a:p>
          <a:r>
            <a:rPr lang="en-GB" dirty="0"/>
            <a:t>Evaluation</a:t>
          </a:r>
        </a:p>
        <a:p>
          <a:r>
            <a:rPr lang="en-GB" dirty="0"/>
            <a:t>What was good and bad about the experience?</a:t>
          </a:r>
        </a:p>
      </dgm:t>
    </dgm:pt>
    <dgm:pt modelId="{3CE7406B-0334-6042-9F68-127F93FC213F}" type="parTrans" cxnId="{F604791E-7877-3F42-8B47-A849C43286BC}">
      <dgm:prSet/>
      <dgm:spPr/>
      <dgm:t>
        <a:bodyPr/>
        <a:lstStyle/>
        <a:p>
          <a:endParaRPr lang="en-GB"/>
        </a:p>
      </dgm:t>
    </dgm:pt>
    <dgm:pt modelId="{574D7ABD-E174-5145-BB47-003E08D87AD0}" type="sibTrans" cxnId="{F604791E-7877-3F42-8B47-A849C43286BC}">
      <dgm:prSet/>
      <dgm:spPr/>
      <dgm:t>
        <a:bodyPr/>
        <a:lstStyle/>
        <a:p>
          <a:endParaRPr lang="en-GB"/>
        </a:p>
      </dgm:t>
    </dgm:pt>
    <dgm:pt modelId="{292D37CF-7110-1841-A072-414A21C256A0}">
      <dgm:prSet phldrT="[Text]"/>
      <dgm:spPr/>
      <dgm:t>
        <a:bodyPr/>
        <a:lstStyle/>
        <a:p>
          <a:r>
            <a:rPr lang="en-GB" dirty="0"/>
            <a:t>Conclusion</a:t>
          </a:r>
        </a:p>
        <a:p>
          <a:r>
            <a:rPr lang="en-GB" dirty="0"/>
            <a:t>What else could you have done?</a:t>
          </a:r>
        </a:p>
      </dgm:t>
    </dgm:pt>
    <dgm:pt modelId="{353E8002-74BD-804D-B270-5D5B6344B0E9}" type="parTrans" cxnId="{FCA14F7D-BB40-264A-AA3C-4BC832B3ECBC}">
      <dgm:prSet/>
      <dgm:spPr/>
      <dgm:t>
        <a:bodyPr/>
        <a:lstStyle/>
        <a:p>
          <a:endParaRPr lang="en-GB"/>
        </a:p>
      </dgm:t>
    </dgm:pt>
    <dgm:pt modelId="{B1A0DC0F-09A1-A946-84B3-2FC9CEAC335F}" type="sibTrans" cxnId="{FCA14F7D-BB40-264A-AA3C-4BC832B3ECBC}">
      <dgm:prSet/>
      <dgm:spPr/>
      <dgm:t>
        <a:bodyPr/>
        <a:lstStyle/>
        <a:p>
          <a:endParaRPr lang="en-GB"/>
        </a:p>
      </dgm:t>
    </dgm:pt>
    <dgm:pt modelId="{620EA28D-78F4-D94B-8486-186EA49C8744}">
      <dgm:prSet/>
      <dgm:spPr/>
      <dgm:t>
        <a:bodyPr/>
        <a:lstStyle/>
        <a:p>
          <a:r>
            <a:rPr lang="en-GB" dirty="0"/>
            <a:t>Action Plan If it arose again, what could you do?</a:t>
          </a:r>
        </a:p>
      </dgm:t>
    </dgm:pt>
    <dgm:pt modelId="{05F2D2BE-8FA6-6E4B-9AE0-E4328E3A98C1}" type="parTrans" cxnId="{AED11FBB-96E2-FB42-89F6-2507B368CAF2}">
      <dgm:prSet/>
      <dgm:spPr/>
      <dgm:t>
        <a:bodyPr/>
        <a:lstStyle/>
        <a:p>
          <a:endParaRPr lang="en-GB"/>
        </a:p>
      </dgm:t>
    </dgm:pt>
    <dgm:pt modelId="{27AB190B-42FF-D64B-A7DA-0004A59B346F}" type="sibTrans" cxnId="{AED11FBB-96E2-FB42-89F6-2507B368CAF2}">
      <dgm:prSet/>
      <dgm:spPr/>
      <dgm:t>
        <a:bodyPr/>
        <a:lstStyle/>
        <a:p>
          <a:endParaRPr lang="en-GB"/>
        </a:p>
      </dgm:t>
    </dgm:pt>
    <dgm:pt modelId="{E4E66207-BDC7-AE45-89CE-4092D0D7B252}" type="pres">
      <dgm:prSet presAssocID="{9177AA46-115A-1642-9F09-CC9CCDF38733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C9EACB8-0EE5-864F-BCF8-B9B0985FFC60}" type="pres">
      <dgm:prSet presAssocID="{9661BCA8-3F05-3F41-B728-1F2E48E953FA}" presName="centerShape" presStyleLbl="node0" presStyleIdx="0" presStyleCnt="1"/>
      <dgm:spPr/>
    </dgm:pt>
    <dgm:pt modelId="{210FCA35-2097-0D41-8119-9E5BBE963CC5}" type="pres">
      <dgm:prSet presAssocID="{CF967E85-5BA5-2643-9931-3E666B84AF99}" presName="node" presStyleLbl="node1" presStyleIdx="0" presStyleCnt="5">
        <dgm:presLayoutVars>
          <dgm:bulletEnabled val="1"/>
        </dgm:presLayoutVars>
      </dgm:prSet>
      <dgm:spPr/>
    </dgm:pt>
    <dgm:pt modelId="{EABD560C-4C70-C64D-9B79-249EF31D39EA}" type="pres">
      <dgm:prSet presAssocID="{CF967E85-5BA5-2643-9931-3E666B84AF99}" presName="dummy" presStyleCnt="0"/>
      <dgm:spPr/>
    </dgm:pt>
    <dgm:pt modelId="{41E73C92-ABD6-9B47-AB98-A6AB61B5573C}" type="pres">
      <dgm:prSet presAssocID="{77CAEBC1-8EAB-CF4F-BC04-1FB85A6F5578}" presName="sibTrans" presStyleLbl="sibTrans2D1" presStyleIdx="0" presStyleCnt="5"/>
      <dgm:spPr/>
    </dgm:pt>
    <dgm:pt modelId="{4FD57D14-8B88-1346-A482-B1B5904A8836}" type="pres">
      <dgm:prSet presAssocID="{725D34D7-9E66-9D41-8874-D7C71C480ABC}" presName="node" presStyleLbl="node1" presStyleIdx="1" presStyleCnt="5">
        <dgm:presLayoutVars>
          <dgm:bulletEnabled val="1"/>
        </dgm:presLayoutVars>
      </dgm:prSet>
      <dgm:spPr/>
    </dgm:pt>
    <dgm:pt modelId="{43B4522A-6785-6D40-AC6B-4D50798F204C}" type="pres">
      <dgm:prSet presAssocID="{725D34D7-9E66-9D41-8874-D7C71C480ABC}" presName="dummy" presStyleCnt="0"/>
      <dgm:spPr/>
    </dgm:pt>
    <dgm:pt modelId="{A049C01A-01BD-F949-B774-C217BE4EE5EC}" type="pres">
      <dgm:prSet presAssocID="{8424F90F-F89A-D744-B577-A1BA05576A82}" presName="sibTrans" presStyleLbl="sibTrans2D1" presStyleIdx="1" presStyleCnt="5"/>
      <dgm:spPr/>
    </dgm:pt>
    <dgm:pt modelId="{937B42CA-4512-8B42-824D-AAE94EBBA289}" type="pres">
      <dgm:prSet presAssocID="{95974BD3-382F-374A-8DA8-B19E9B3506EB}" presName="node" presStyleLbl="node1" presStyleIdx="2" presStyleCnt="5">
        <dgm:presLayoutVars>
          <dgm:bulletEnabled val="1"/>
        </dgm:presLayoutVars>
      </dgm:prSet>
      <dgm:spPr/>
    </dgm:pt>
    <dgm:pt modelId="{77F5F773-2B78-E441-8F6F-1CFB694C6C02}" type="pres">
      <dgm:prSet presAssocID="{95974BD3-382F-374A-8DA8-B19E9B3506EB}" presName="dummy" presStyleCnt="0"/>
      <dgm:spPr/>
    </dgm:pt>
    <dgm:pt modelId="{8207E4D9-C76E-354A-8693-6B48A69ED9B0}" type="pres">
      <dgm:prSet presAssocID="{574D7ABD-E174-5145-BB47-003E08D87AD0}" presName="sibTrans" presStyleLbl="sibTrans2D1" presStyleIdx="2" presStyleCnt="5"/>
      <dgm:spPr/>
    </dgm:pt>
    <dgm:pt modelId="{98FA02AC-8CFE-104C-B685-4B121980C583}" type="pres">
      <dgm:prSet presAssocID="{292D37CF-7110-1841-A072-414A21C256A0}" presName="node" presStyleLbl="node1" presStyleIdx="3" presStyleCnt="5">
        <dgm:presLayoutVars>
          <dgm:bulletEnabled val="1"/>
        </dgm:presLayoutVars>
      </dgm:prSet>
      <dgm:spPr/>
    </dgm:pt>
    <dgm:pt modelId="{605541B5-B39F-9D43-87EB-8EB9A3B6DD5B}" type="pres">
      <dgm:prSet presAssocID="{292D37CF-7110-1841-A072-414A21C256A0}" presName="dummy" presStyleCnt="0"/>
      <dgm:spPr/>
    </dgm:pt>
    <dgm:pt modelId="{7D1DABC3-FE44-B04C-A427-20BD46F262D4}" type="pres">
      <dgm:prSet presAssocID="{B1A0DC0F-09A1-A946-84B3-2FC9CEAC335F}" presName="sibTrans" presStyleLbl="sibTrans2D1" presStyleIdx="3" presStyleCnt="5"/>
      <dgm:spPr/>
    </dgm:pt>
    <dgm:pt modelId="{50B96F4F-D78C-5248-BE26-5142D23EF670}" type="pres">
      <dgm:prSet presAssocID="{620EA28D-78F4-D94B-8486-186EA49C8744}" presName="node" presStyleLbl="node1" presStyleIdx="4" presStyleCnt="5">
        <dgm:presLayoutVars>
          <dgm:bulletEnabled val="1"/>
        </dgm:presLayoutVars>
      </dgm:prSet>
      <dgm:spPr/>
    </dgm:pt>
    <dgm:pt modelId="{7135DCDC-2F0D-9544-86FA-C3A97F1830A9}" type="pres">
      <dgm:prSet presAssocID="{620EA28D-78F4-D94B-8486-186EA49C8744}" presName="dummy" presStyleCnt="0"/>
      <dgm:spPr/>
    </dgm:pt>
    <dgm:pt modelId="{679C71E6-F54A-E44C-ADC9-EB1FF13B7E9A}" type="pres">
      <dgm:prSet presAssocID="{27AB190B-42FF-D64B-A7DA-0004A59B346F}" presName="sibTrans" presStyleLbl="sibTrans2D1" presStyleIdx="4" presStyleCnt="5"/>
      <dgm:spPr/>
    </dgm:pt>
  </dgm:ptLst>
  <dgm:cxnLst>
    <dgm:cxn modelId="{8F90A71C-6B73-5844-9D2F-6F889FCEFECE}" type="presOf" srcId="{27AB190B-42FF-D64B-A7DA-0004A59B346F}" destId="{679C71E6-F54A-E44C-ADC9-EB1FF13B7E9A}" srcOrd="0" destOrd="0" presId="urn:microsoft.com/office/officeart/2005/8/layout/radial6"/>
    <dgm:cxn modelId="{F604791E-7877-3F42-8B47-A849C43286BC}" srcId="{9661BCA8-3F05-3F41-B728-1F2E48E953FA}" destId="{95974BD3-382F-374A-8DA8-B19E9B3506EB}" srcOrd="2" destOrd="0" parTransId="{3CE7406B-0334-6042-9F68-127F93FC213F}" sibTransId="{574D7ABD-E174-5145-BB47-003E08D87AD0}"/>
    <dgm:cxn modelId="{D0A36720-B436-7E4E-AF71-D481E895AE94}" type="presOf" srcId="{292D37CF-7110-1841-A072-414A21C256A0}" destId="{98FA02AC-8CFE-104C-B685-4B121980C583}" srcOrd="0" destOrd="0" presId="urn:microsoft.com/office/officeart/2005/8/layout/radial6"/>
    <dgm:cxn modelId="{1A646624-75B7-364D-B6B2-6BAB05D8B6BD}" srcId="{9177AA46-115A-1642-9F09-CC9CCDF38733}" destId="{9661BCA8-3F05-3F41-B728-1F2E48E953FA}" srcOrd="0" destOrd="0" parTransId="{F927C54E-872F-1F47-833B-F833817C03BD}" sibTransId="{D9713B49-13BE-3F43-843E-998E112DD3D2}"/>
    <dgm:cxn modelId="{C6F7223B-72A9-EE4D-AA64-C7AB3AB726E2}" type="presOf" srcId="{9177AA46-115A-1642-9F09-CC9CCDF38733}" destId="{E4E66207-BDC7-AE45-89CE-4092D0D7B252}" srcOrd="0" destOrd="0" presId="urn:microsoft.com/office/officeart/2005/8/layout/radial6"/>
    <dgm:cxn modelId="{AB768D63-E3F4-674B-A06F-95D10C8A9A7D}" type="presOf" srcId="{620EA28D-78F4-D94B-8486-186EA49C8744}" destId="{50B96F4F-D78C-5248-BE26-5142D23EF670}" srcOrd="0" destOrd="0" presId="urn:microsoft.com/office/officeart/2005/8/layout/radial6"/>
    <dgm:cxn modelId="{72269873-4B43-A547-845E-B68E15B247D2}" type="presOf" srcId="{725D34D7-9E66-9D41-8874-D7C71C480ABC}" destId="{4FD57D14-8B88-1346-A482-B1B5904A8836}" srcOrd="0" destOrd="0" presId="urn:microsoft.com/office/officeart/2005/8/layout/radial6"/>
    <dgm:cxn modelId="{FCA14F7D-BB40-264A-AA3C-4BC832B3ECBC}" srcId="{9661BCA8-3F05-3F41-B728-1F2E48E953FA}" destId="{292D37CF-7110-1841-A072-414A21C256A0}" srcOrd="3" destOrd="0" parTransId="{353E8002-74BD-804D-B270-5D5B6344B0E9}" sibTransId="{B1A0DC0F-09A1-A946-84B3-2FC9CEAC335F}"/>
    <dgm:cxn modelId="{2DED5B86-694D-4D48-B34A-2DBE185155B2}" srcId="{9661BCA8-3F05-3F41-B728-1F2E48E953FA}" destId="{CF967E85-5BA5-2643-9931-3E666B84AF99}" srcOrd="0" destOrd="0" parTransId="{EB372A5E-DF78-5549-9B49-1AF199EE79BB}" sibTransId="{77CAEBC1-8EAB-CF4F-BC04-1FB85A6F5578}"/>
    <dgm:cxn modelId="{B2A7269A-7293-2145-9E9E-069FDC8992B2}" type="presOf" srcId="{CF967E85-5BA5-2643-9931-3E666B84AF99}" destId="{210FCA35-2097-0D41-8119-9E5BBE963CC5}" srcOrd="0" destOrd="0" presId="urn:microsoft.com/office/officeart/2005/8/layout/radial6"/>
    <dgm:cxn modelId="{35848C9D-412A-874C-98BF-6A94A6C40E14}" type="presOf" srcId="{574D7ABD-E174-5145-BB47-003E08D87AD0}" destId="{8207E4D9-C76E-354A-8693-6B48A69ED9B0}" srcOrd="0" destOrd="0" presId="urn:microsoft.com/office/officeart/2005/8/layout/radial6"/>
    <dgm:cxn modelId="{15AF86A5-E562-2C49-A24A-A9A3C56386E5}" srcId="{9661BCA8-3F05-3F41-B728-1F2E48E953FA}" destId="{725D34D7-9E66-9D41-8874-D7C71C480ABC}" srcOrd="1" destOrd="0" parTransId="{089EB186-0B06-5149-A36F-85C0041C3D5D}" sibTransId="{8424F90F-F89A-D744-B577-A1BA05576A82}"/>
    <dgm:cxn modelId="{265CF8A6-D548-8940-A354-66DC8A867DC9}" type="presOf" srcId="{95974BD3-382F-374A-8DA8-B19E9B3506EB}" destId="{937B42CA-4512-8B42-824D-AAE94EBBA289}" srcOrd="0" destOrd="0" presId="urn:microsoft.com/office/officeart/2005/8/layout/radial6"/>
    <dgm:cxn modelId="{AED11FBB-96E2-FB42-89F6-2507B368CAF2}" srcId="{9661BCA8-3F05-3F41-B728-1F2E48E953FA}" destId="{620EA28D-78F4-D94B-8486-186EA49C8744}" srcOrd="4" destOrd="0" parTransId="{05F2D2BE-8FA6-6E4B-9AE0-E4328E3A98C1}" sibTransId="{27AB190B-42FF-D64B-A7DA-0004A59B346F}"/>
    <dgm:cxn modelId="{B4A655C4-619F-514B-9ED9-08D546299CCB}" type="presOf" srcId="{B1A0DC0F-09A1-A946-84B3-2FC9CEAC335F}" destId="{7D1DABC3-FE44-B04C-A427-20BD46F262D4}" srcOrd="0" destOrd="0" presId="urn:microsoft.com/office/officeart/2005/8/layout/radial6"/>
    <dgm:cxn modelId="{2437C7DC-5DCE-7840-A1D2-12D992183235}" type="presOf" srcId="{77CAEBC1-8EAB-CF4F-BC04-1FB85A6F5578}" destId="{41E73C92-ABD6-9B47-AB98-A6AB61B5573C}" srcOrd="0" destOrd="0" presId="urn:microsoft.com/office/officeart/2005/8/layout/radial6"/>
    <dgm:cxn modelId="{7C1E0EDF-52F9-114E-9331-F711D48A58BF}" type="presOf" srcId="{8424F90F-F89A-D744-B577-A1BA05576A82}" destId="{A049C01A-01BD-F949-B774-C217BE4EE5EC}" srcOrd="0" destOrd="0" presId="urn:microsoft.com/office/officeart/2005/8/layout/radial6"/>
    <dgm:cxn modelId="{6BE944EC-773D-BA48-A53C-E0467CFB7FF0}" type="presOf" srcId="{9661BCA8-3F05-3F41-B728-1F2E48E953FA}" destId="{8C9EACB8-0EE5-864F-BCF8-B9B0985FFC60}" srcOrd="0" destOrd="0" presId="urn:microsoft.com/office/officeart/2005/8/layout/radial6"/>
    <dgm:cxn modelId="{21F6CA6A-C517-AE4B-802E-3EA904F6EA52}" type="presParOf" srcId="{E4E66207-BDC7-AE45-89CE-4092D0D7B252}" destId="{8C9EACB8-0EE5-864F-BCF8-B9B0985FFC60}" srcOrd="0" destOrd="0" presId="urn:microsoft.com/office/officeart/2005/8/layout/radial6"/>
    <dgm:cxn modelId="{45D912E1-8D74-AE4B-9EFB-71B0E0D9A797}" type="presParOf" srcId="{E4E66207-BDC7-AE45-89CE-4092D0D7B252}" destId="{210FCA35-2097-0D41-8119-9E5BBE963CC5}" srcOrd="1" destOrd="0" presId="urn:microsoft.com/office/officeart/2005/8/layout/radial6"/>
    <dgm:cxn modelId="{391018BE-C40F-1840-8E25-7B22A32F7BCB}" type="presParOf" srcId="{E4E66207-BDC7-AE45-89CE-4092D0D7B252}" destId="{EABD560C-4C70-C64D-9B79-249EF31D39EA}" srcOrd="2" destOrd="0" presId="urn:microsoft.com/office/officeart/2005/8/layout/radial6"/>
    <dgm:cxn modelId="{D6892111-097F-B543-9F56-A36991314940}" type="presParOf" srcId="{E4E66207-BDC7-AE45-89CE-4092D0D7B252}" destId="{41E73C92-ABD6-9B47-AB98-A6AB61B5573C}" srcOrd="3" destOrd="0" presId="urn:microsoft.com/office/officeart/2005/8/layout/radial6"/>
    <dgm:cxn modelId="{1CB59853-0820-5644-9181-E53C0010EAB0}" type="presParOf" srcId="{E4E66207-BDC7-AE45-89CE-4092D0D7B252}" destId="{4FD57D14-8B88-1346-A482-B1B5904A8836}" srcOrd="4" destOrd="0" presId="urn:microsoft.com/office/officeart/2005/8/layout/radial6"/>
    <dgm:cxn modelId="{95DCE4C2-8C22-9045-B079-619C51063166}" type="presParOf" srcId="{E4E66207-BDC7-AE45-89CE-4092D0D7B252}" destId="{43B4522A-6785-6D40-AC6B-4D50798F204C}" srcOrd="5" destOrd="0" presId="urn:microsoft.com/office/officeart/2005/8/layout/radial6"/>
    <dgm:cxn modelId="{C77967FD-9F40-FC4E-B47B-A2A8B7FFC2A9}" type="presParOf" srcId="{E4E66207-BDC7-AE45-89CE-4092D0D7B252}" destId="{A049C01A-01BD-F949-B774-C217BE4EE5EC}" srcOrd="6" destOrd="0" presId="urn:microsoft.com/office/officeart/2005/8/layout/radial6"/>
    <dgm:cxn modelId="{D3FA02AC-96AD-CE4D-8791-9A37355585FB}" type="presParOf" srcId="{E4E66207-BDC7-AE45-89CE-4092D0D7B252}" destId="{937B42CA-4512-8B42-824D-AAE94EBBA289}" srcOrd="7" destOrd="0" presId="urn:microsoft.com/office/officeart/2005/8/layout/radial6"/>
    <dgm:cxn modelId="{B18E38C9-0EAB-1C4E-8354-C46A7949A171}" type="presParOf" srcId="{E4E66207-BDC7-AE45-89CE-4092D0D7B252}" destId="{77F5F773-2B78-E441-8F6F-1CFB694C6C02}" srcOrd="8" destOrd="0" presId="urn:microsoft.com/office/officeart/2005/8/layout/radial6"/>
    <dgm:cxn modelId="{ACD8768E-337F-564B-B831-BCAFA3D262CB}" type="presParOf" srcId="{E4E66207-BDC7-AE45-89CE-4092D0D7B252}" destId="{8207E4D9-C76E-354A-8693-6B48A69ED9B0}" srcOrd="9" destOrd="0" presId="urn:microsoft.com/office/officeart/2005/8/layout/radial6"/>
    <dgm:cxn modelId="{C4E2D491-2F86-BC40-940A-C2D006797FF9}" type="presParOf" srcId="{E4E66207-BDC7-AE45-89CE-4092D0D7B252}" destId="{98FA02AC-8CFE-104C-B685-4B121980C583}" srcOrd="10" destOrd="0" presId="urn:microsoft.com/office/officeart/2005/8/layout/radial6"/>
    <dgm:cxn modelId="{60A322A9-0BBC-2841-A6B6-71FAF3544F8E}" type="presParOf" srcId="{E4E66207-BDC7-AE45-89CE-4092D0D7B252}" destId="{605541B5-B39F-9D43-87EB-8EB9A3B6DD5B}" srcOrd="11" destOrd="0" presId="urn:microsoft.com/office/officeart/2005/8/layout/radial6"/>
    <dgm:cxn modelId="{E349877E-1411-A14D-910E-B4BC4B901F3B}" type="presParOf" srcId="{E4E66207-BDC7-AE45-89CE-4092D0D7B252}" destId="{7D1DABC3-FE44-B04C-A427-20BD46F262D4}" srcOrd="12" destOrd="0" presId="urn:microsoft.com/office/officeart/2005/8/layout/radial6"/>
    <dgm:cxn modelId="{6BAF2574-9F7F-D149-9B79-7A7D8C75C85C}" type="presParOf" srcId="{E4E66207-BDC7-AE45-89CE-4092D0D7B252}" destId="{50B96F4F-D78C-5248-BE26-5142D23EF670}" srcOrd="13" destOrd="0" presId="urn:microsoft.com/office/officeart/2005/8/layout/radial6"/>
    <dgm:cxn modelId="{9E5C5F6E-CB61-8746-826D-AF56CFB76210}" type="presParOf" srcId="{E4E66207-BDC7-AE45-89CE-4092D0D7B252}" destId="{7135DCDC-2F0D-9544-86FA-C3A97F1830A9}" srcOrd="14" destOrd="0" presId="urn:microsoft.com/office/officeart/2005/8/layout/radial6"/>
    <dgm:cxn modelId="{09A4C927-0DB7-C448-96A6-3B15921FF8D7}" type="presParOf" srcId="{E4E66207-BDC7-AE45-89CE-4092D0D7B252}" destId="{679C71E6-F54A-E44C-ADC9-EB1FF13B7E9A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3A2028-95D0-4C59-9A9E-1185EB9CE413}">
      <dsp:nvSpPr>
        <dsp:cNvPr id="0" name=""/>
        <dsp:cNvSpPr/>
      </dsp:nvSpPr>
      <dsp:spPr>
        <a:xfrm>
          <a:off x="2044800" y="375668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05097A-6C98-4E83-8AD5-40064829E7E2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6E202-1213-4BD9-8C63-1AFF3C20C100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>
              <a:solidFill>
                <a:schemeClr val="tx1"/>
              </a:solidFill>
            </a:rPr>
            <a:t>To develop awareness of the coaching process and how to use it during a coaching session.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1342800" y="3255669"/>
        <a:ext cx="3600000" cy="720000"/>
      </dsp:txXfrm>
    </dsp:sp>
    <dsp:sp modelId="{93447CA3-444F-43F9-92E7-2B3A44E76C46}">
      <dsp:nvSpPr>
        <dsp:cNvPr id="0" name=""/>
        <dsp:cNvSpPr/>
      </dsp:nvSpPr>
      <dsp:spPr>
        <a:xfrm>
          <a:off x="6274800" y="375668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4625E5-7C33-4141-AECC-531EEFA626DD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DD74FE-A92E-447A-99B2-0F05B91E5B4B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>
              <a:solidFill>
                <a:schemeClr val="tx1"/>
              </a:solidFill>
            </a:rPr>
            <a:t>To be able to observe a session plan and be able to identify the elements implemented.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5572800" y="3255669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92B54A-97A5-47D4-B1C0-50853110666E}">
      <dsp:nvSpPr>
        <dsp:cNvPr id="0" name=""/>
        <dsp:cNvSpPr/>
      </dsp:nvSpPr>
      <dsp:spPr>
        <a:xfrm>
          <a:off x="973190" y="987326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BE1999-16C1-4B1C-9E1A-470263291826}">
      <dsp:nvSpPr>
        <dsp:cNvPr id="0" name=""/>
        <dsp:cNvSpPr/>
      </dsp:nvSpPr>
      <dsp:spPr>
        <a:xfrm>
          <a:off x="1242597" y="1256734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9DF50B-2969-43B1-A58E-3B4BE9B85F7B}">
      <dsp:nvSpPr>
        <dsp:cNvPr id="0" name=""/>
        <dsp:cNvSpPr/>
      </dsp:nvSpPr>
      <dsp:spPr>
        <a:xfrm>
          <a:off x="569079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Discuss why you coach players. </a:t>
          </a:r>
          <a:endParaRPr lang="en-US" sz="1200" kern="1200" dirty="0"/>
        </a:p>
      </dsp:txBody>
      <dsp:txXfrm>
        <a:off x="569079" y="2645217"/>
        <a:ext cx="2072362" cy="720000"/>
      </dsp:txXfrm>
    </dsp:sp>
    <dsp:sp modelId="{4129CF74-F498-46FE-AF6A-DA6EE7BCD9A3}">
      <dsp:nvSpPr>
        <dsp:cNvPr id="0" name=""/>
        <dsp:cNvSpPr/>
      </dsp:nvSpPr>
      <dsp:spPr>
        <a:xfrm>
          <a:off x="3408216" y="987326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DFD53F-1F0D-48FE-A2E6-A92E0F9822AA}">
      <dsp:nvSpPr>
        <dsp:cNvPr id="0" name=""/>
        <dsp:cNvSpPr/>
      </dsp:nvSpPr>
      <dsp:spPr>
        <a:xfrm>
          <a:off x="3677623" y="1256734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DD1528-F740-4934-AF78-90DE59F12F7B}">
      <dsp:nvSpPr>
        <dsp:cNvPr id="0" name=""/>
        <dsp:cNvSpPr/>
      </dsp:nvSpPr>
      <dsp:spPr>
        <a:xfrm>
          <a:off x="3004105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Identify the process of coaching. </a:t>
          </a:r>
          <a:endParaRPr lang="en-US" sz="1200" kern="1200"/>
        </a:p>
      </dsp:txBody>
      <dsp:txXfrm>
        <a:off x="3004105" y="2645217"/>
        <a:ext cx="2072362" cy="720000"/>
      </dsp:txXfrm>
    </dsp:sp>
    <dsp:sp modelId="{01DCD18A-105F-412E-AC98-9D724C46DFCA}">
      <dsp:nvSpPr>
        <dsp:cNvPr id="0" name=""/>
        <dsp:cNvSpPr/>
      </dsp:nvSpPr>
      <dsp:spPr>
        <a:xfrm>
          <a:off x="5843242" y="987326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90F417-C46B-4C6A-B5F7-820C8C779A9D}">
      <dsp:nvSpPr>
        <dsp:cNvPr id="0" name=""/>
        <dsp:cNvSpPr/>
      </dsp:nvSpPr>
      <dsp:spPr>
        <a:xfrm>
          <a:off x="6112649" y="1256734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252D6F-6DB5-4DDF-9C52-3489EA6ACA4E}">
      <dsp:nvSpPr>
        <dsp:cNvPr id="0" name=""/>
        <dsp:cNvSpPr/>
      </dsp:nvSpPr>
      <dsp:spPr>
        <a:xfrm>
          <a:off x="5439131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Plan, prepare, conduct and evaluate a coaching session. </a:t>
          </a:r>
          <a:endParaRPr lang="en-US" sz="1200" kern="1200" dirty="0"/>
        </a:p>
      </dsp:txBody>
      <dsp:txXfrm>
        <a:off x="5439131" y="2645217"/>
        <a:ext cx="2072362" cy="720000"/>
      </dsp:txXfrm>
    </dsp:sp>
    <dsp:sp modelId="{5C6DE1C1-7F5F-423B-94E2-5D25591F65F3}">
      <dsp:nvSpPr>
        <dsp:cNvPr id="0" name=""/>
        <dsp:cNvSpPr/>
      </dsp:nvSpPr>
      <dsp:spPr>
        <a:xfrm>
          <a:off x="8278268" y="987326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A2BC0D-9E30-4E5A-9918-318B90BFC058}">
      <dsp:nvSpPr>
        <dsp:cNvPr id="0" name=""/>
        <dsp:cNvSpPr/>
      </dsp:nvSpPr>
      <dsp:spPr>
        <a:xfrm>
          <a:off x="8547675" y="1256734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98BAA9-4991-4F1B-A929-15E9C3529EFB}">
      <dsp:nvSpPr>
        <dsp:cNvPr id="0" name=""/>
        <dsp:cNvSpPr/>
      </dsp:nvSpPr>
      <dsp:spPr>
        <a:xfrm>
          <a:off x="7874157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Evaluate different Coaching styles and how they communicate with players. </a:t>
          </a:r>
          <a:endParaRPr lang="en-US" sz="1200" kern="1200" dirty="0"/>
        </a:p>
      </dsp:txBody>
      <dsp:txXfrm>
        <a:off x="7874157" y="2645217"/>
        <a:ext cx="2072362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CC9BB3-958F-4447-97E0-D11EA5F8FB8E}">
      <dsp:nvSpPr>
        <dsp:cNvPr id="0" name=""/>
        <dsp:cNvSpPr/>
      </dsp:nvSpPr>
      <dsp:spPr>
        <a:xfrm>
          <a:off x="973190" y="986724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A8097C-AE3C-4638-B0FE-A05117E63A80}">
      <dsp:nvSpPr>
        <dsp:cNvPr id="0" name=""/>
        <dsp:cNvSpPr/>
      </dsp:nvSpPr>
      <dsp:spPr>
        <a:xfrm>
          <a:off x="1242597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7C0943-3F31-4BC7-9365-2C7F4E031F9B}">
      <dsp:nvSpPr>
        <dsp:cNvPr id="0" name=""/>
        <dsp:cNvSpPr/>
      </dsp:nvSpPr>
      <dsp:spPr>
        <a:xfrm>
          <a:off x="569079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Physical</a:t>
          </a:r>
          <a:endParaRPr lang="en-US" sz="2400" kern="1200"/>
        </a:p>
      </dsp:txBody>
      <dsp:txXfrm>
        <a:off x="569079" y="2644614"/>
        <a:ext cx="2072362" cy="720000"/>
      </dsp:txXfrm>
    </dsp:sp>
    <dsp:sp modelId="{804DE8D0-87BE-4C74-88D9-4E653F248A3E}">
      <dsp:nvSpPr>
        <dsp:cNvPr id="0" name=""/>
        <dsp:cNvSpPr/>
      </dsp:nvSpPr>
      <dsp:spPr>
        <a:xfrm>
          <a:off x="3408216" y="986724"/>
          <a:ext cx="1264141" cy="12641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46ED40-DEDC-40DB-B8F3-CF338AE0EDE8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D4DB21-E6F6-4C11-8646-59290B31F5DC}">
      <dsp:nvSpPr>
        <dsp:cNvPr id="0" name=""/>
        <dsp:cNvSpPr/>
      </dsp:nvSpPr>
      <dsp:spPr>
        <a:xfrm>
          <a:off x="3004105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Technical</a:t>
          </a:r>
          <a:endParaRPr lang="en-US" sz="2400" kern="1200"/>
        </a:p>
      </dsp:txBody>
      <dsp:txXfrm>
        <a:off x="3004105" y="2644614"/>
        <a:ext cx="2072362" cy="720000"/>
      </dsp:txXfrm>
    </dsp:sp>
    <dsp:sp modelId="{E53B73E2-6F7F-46E5-B409-E049193F6E93}">
      <dsp:nvSpPr>
        <dsp:cNvPr id="0" name=""/>
        <dsp:cNvSpPr/>
      </dsp:nvSpPr>
      <dsp:spPr>
        <a:xfrm>
          <a:off x="5843242" y="986724"/>
          <a:ext cx="1264141" cy="12641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DE7526-886E-418F-A65C-295891141C35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0FE3AF-DB6E-499C-B2DB-09F519997608}">
      <dsp:nvSpPr>
        <dsp:cNvPr id="0" name=""/>
        <dsp:cNvSpPr/>
      </dsp:nvSpPr>
      <dsp:spPr>
        <a:xfrm>
          <a:off x="5439131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Tactical</a:t>
          </a:r>
          <a:endParaRPr lang="en-US" sz="2400" kern="1200"/>
        </a:p>
      </dsp:txBody>
      <dsp:txXfrm>
        <a:off x="5439131" y="2644614"/>
        <a:ext cx="2072362" cy="720000"/>
      </dsp:txXfrm>
    </dsp:sp>
    <dsp:sp modelId="{653AC3FC-4BDC-47F2-8FD1-D564C20AE190}">
      <dsp:nvSpPr>
        <dsp:cNvPr id="0" name=""/>
        <dsp:cNvSpPr/>
      </dsp:nvSpPr>
      <dsp:spPr>
        <a:xfrm>
          <a:off x="8278268" y="986724"/>
          <a:ext cx="1264141" cy="12641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67C907-A11B-49A0-A8C8-A9E935368541}">
      <dsp:nvSpPr>
        <dsp:cNvPr id="0" name=""/>
        <dsp:cNvSpPr/>
      </dsp:nvSpPr>
      <dsp:spPr>
        <a:xfrm>
          <a:off x="8547675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E944E1-B44D-4238-ABE0-7951154AC4E8}">
      <dsp:nvSpPr>
        <dsp:cNvPr id="0" name=""/>
        <dsp:cNvSpPr/>
      </dsp:nvSpPr>
      <dsp:spPr>
        <a:xfrm>
          <a:off x="7874157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Pyschological</a:t>
          </a:r>
          <a:endParaRPr lang="en-US" sz="2400" kern="1200"/>
        </a:p>
      </dsp:txBody>
      <dsp:txXfrm>
        <a:off x="7874157" y="2644614"/>
        <a:ext cx="2072362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C3F9F4-982D-4368-9009-CACD4F542BCA}">
      <dsp:nvSpPr>
        <dsp:cNvPr id="0" name=""/>
        <dsp:cNvSpPr/>
      </dsp:nvSpPr>
      <dsp:spPr>
        <a:xfrm>
          <a:off x="898829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3CC169-4C03-4737-8E1A-2EBA21B6226F}">
      <dsp:nvSpPr>
        <dsp:cNvPr id="0" name=""/>
        <dsp:cNvSpPr/>
      </dsp:nvSpPr>
      <dsp:spPr>
        <a:xfrm>
          <a:off x="1112262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4ACE30-505A-4B2A-AF45-62F689E546FB}">
      <dsp:nvSpPr>
        <dsp:cNvPr id="0" name=""/>
        <dsp:cNvSpPr/>
      </dsp:nvSpPr>
      <dsp:spPr>
        <a:xfrm>
          <a:off x="578678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Aerobic Fitness</a:t>
          </a:r>
        </a:p>
      </dsp:txBody>
      <dsp:txXfrm>
        <a:off x="578678" y="1314328"/>
        <a:ext cx="1641796" cy="656718"/>
      </dsp:txXfrm>
    </dsp:sp>
    <dsp:sp modelId="{92EC58DD-762D-4DDF-9731-33BA63E99F25}">
      <dsp:nvSpPr>
        <dsp:cNvPr id="0" name=""/>
        <dsp:cNvSpPr/>
      </dsp:nvSpPr>
      <dsp:spPr>
        <a:xfrm>
          <a:off x="2827940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5E2877-A9C2-42E9-844F-6D7DF155C5D8}">
      <dsp:nvSpPr>
        <dsp:cNvPr id="0" name=""/>
        <dsp:cNvSpPr/>
      </dsp:nvSpPr>
      <dsp:spPr>
        <a:xfrm>
          <a:off x="3041374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BCE867-4772-41D1-9469-0EC16936E57B}">
      <dsp:nvSpPr>
        <dsp:cNvPr id="0" name=""/>
        <dsp:cNvSpPr/>
      </dsp:nvSpPr>
      <dsp:spPr>
        <a:xfrm>
          <a:off x="2507790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Anaerobic Fitness</a:t>
          </a:r>
        </a:p>
      </dsp:txBody>
      <dsp:txXfrm>
        <a:off x="2507790" y="1314328"/>
        <a:ext cx="1641796" cy="656718"/>
      </dsp:txXfrm>
    </dsp:sp>
    <dsp:sp modelId="{69923461-B54C-4969-BC59-FEC72CA7DD60}">
      <dsp:nvSpPr>
        <dsp:cNvPr id="0" name=""/>
        <dsp:cNvSpPr/>
      </dsp:nvSpPr>
      <dsp:spPr>
        <a:xfrm>
          <a:off x="4757051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4D68FC-1ECF-4AB2-932B-FCF0FA1F1A87}">
      <dsp:nvSpPr>
        <dsp:cNvPr id="0" name=""/>
        <dsp:cNvSpPr/>
      </dsp:nvSpPr>
      <dsp:spPr>
        <a:xfrm>
          <a:off x="4970485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38B35-363E-4CCC-8034-82131CB8D030}">
      <dsp:nvSpPr>
        <dsp:cNvPr id="0" name=""/>
        <dsp:cNvSpPr/>
      </dsp:nvSpPr>
      <dsp:spPr>
        <a:xfrm>
          <a:off x="4436901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Speed</a:t>
          </a:r>
        </a:p>
      </dsp:txBody>
      <dsp:txXfrm>
        <a:off x="4436901" y="1314328"/>
        <a:ext cx="1641796" cy="656718"/>
      </dsp:txXfrm>
    </dsp:sp>
    <dsp:sp modelId="{9ABCA49F-95BA-45D0-8F5A-7718AFD0FF83}">
      <dsp:nvSpPr>
        <dsp:cNvPr id="0" name=""/>
        <dsp:cNvSpPr/>
      </dsp:nvSpPr>
      <dsp:spPr>
        <a:xfrm>
          <a:off x="6686163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2496ED-D8F0-4A14-92C7-F08114DD520F}">
      <dsp:nvSpPr>
        <dsp:cNvPr id="0" name=""/>
        <dsp:cNvSpPr/>
      </dsp:nvSpPr>
      <dsp:spPr>
        <a:xfrm>
          <a:off x="6899596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95515C-9E83-4DF0-94CF-F90459E0EAD2}">
      <dsp:nvSpPr>
        <dsp:cNvPr id="0" name=""/>
        <dsp:cNvSpPr/>
      </dsp:nvSpPr>
      <dsp:spPr>
        <a:xfrm>
          <a:off x="6366012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Agility</a:t>
          </a:r>
        </a:p>
      </dsp:txBody>
      <dsp:txXfrm>
        <a:off x="6366012" y="1314328"/>
        <a:ext cx="1641796" cy="656718"/>
      </dsp:txXfrm>
    </dsp:sp>
    <dsp:sp modelId="{1286ABA7-647C-4964-8434-D312244DC4AD}">
      <dsp:nvSpPr>
        <dsp:cNvPr id="0" name=""/>
        <dsp:cNvSpPr/>
      </dsp:nvSpPr>
      <dsp:spPr>
        <a:xfrm>
          <a:off x="8615274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3C9060-77A3-42C2-ADF0-D6D4C7700423}">
      <dsp:nvSpPr>
        <dsp:cNvPr id="0" name=""/>
        <dsp:cNvSpPr/>
      </dsp:nvSpPr>
      <dsp:spPr>
        <a:xfrm>
          <a:off x="8828708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73F2B-7703-4916-8587-18D08E62C8F7}">
      <dsp:nvSpPr>
        <dsp:cNvPr id="0" name=""/>
        <dsp:cNvSpPr/>
      </dsp:nvSpPr>
      <dsp:spPr>
        <a:xfrm>
          <a:off x="8295124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Balance</a:t>
          </a:r>
        </a:p>
      </dsp:txBody>
      <dsp:txXfrm>
        <a:off x="8295124" y="1314328"/>
        <a:ext cx="1641796" cy="656718"/>
      </dsp:txXfrm>
    </dsp:sp>
    <dsp:sp modelId="{C601AA42-F87F-894F-AD29-F565AB453085}">
      <dsp:nvSpPr>
        <dsp:cNvPr id="0" name=""/>
        <dsp:cNvSpPr/>
      </dsp:nvSpPr>
      <dsp:spPr>
        <a:xfrm>
          <a:off x="1863384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D257D8-5DC0-B249-B63B-8F2D93FA12CF}">
      <dsp:nvSpPr>
        <dsp:cNvPr id="0" name=""/>
        <dsp:cNvSpPr/>
      </dsp:nvSpPr>
      <dsp:spPr>
        <a:xfrm>
          <a:off x="2076818" y="2594930"/>
          <a:ext cx="574628" cy="57462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4FECF-2C0F-2E4C-93F6-2542655E7CCB}">
      <dsp:nvSpPr>
        <dsp:cNvPr id="0" name=""/>
        <dsp:cNvSpPr/>
      </dsp:nvSpPr>
      <dsp:spPr>
        <a:xfrm>
          <a:off x="1543234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Flexibility</a:t>
          </a:r>
        </a:p>
      </dsp:txBody>
      <dsp:txXfrm>
        <a:off x="1543234" y="3694934"/>
        <a:ext cx="1641796" cy="656718"/>
      </dsp:txXfrm>
    </dsp:sp>
    <dsp:sp modelId="{27E25116-4AD3-4315-A293-69EAC8BDB7A9}">
      <dsp:nvSpPr>
        <dsp:cNvPr id="0" name=""/>
        <dsp:cNvSpPr/>
      </dsp:nvSpPr>
      <dsp:spPr>
        <a:xfrm>
          <a:off x="3792496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28A711-EEA0-470C-BDB8-50329EF91375}">
      <dsp:nvSpPr>
        <dsp:cNvPr id="0" name=""/>
        <dsp:cNvSpPr/>
      </dsp:nvSpPr>
      <dsp:spPr>
        <a:xfrm>
          <a:off x="4005929" y="2594930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2DF5C6-83D9-480C-86BF-5E936FF51567}">
      <dsp:nvSpPr>
        <dsp:cNvPr id="0" name=""/>
        <dsp:cNvSpPr/>
      </dsp:nvSpPr>
      <dsp:spPr>
        <a:xfrm>
          <a:off x="3472345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Coordination</a:t>
          </a:r>
        </a:p>
      </dsp:txBody>
      <dsp:txXfrm>
        <a:off x="3472345" y="3694934"/>
        <a:ext cx="1641796" cy="656718"/>
      </dsp:txXfrm>
    </dsp:sp>
    <dsp:sp modelId="{8D4BD6DA-5DBF-4857-BDE7-D8C33952DA64}">
      <dsp:nvSpPr>
        <dsp:cNvPr id="0" name=""/>
        <dsp:cNvSpPr/>
      </dsp:nvSpPr>
      <dsp:spPr>
        <a:xfrm>
          <a:off x="5721607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98D8A-E637-4FA4-B277-E1898392044B}">
      <dsp:nvSpPr>
        <dsp:cNvPr id="0" name=""/>
        <dsp:cNvSpPr/>
      </dsp:nvSpPr>
      <dsp:spPr>
        <a:xfrm>
          <a:off x="5935041" y="2594930"/>
          <a:ext cx="574628" cy="57462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7A20CF-ED15-4160-AE21-5A9744CAFAFB}">
      <dsp:nvSpPr>
        <dsp:cNvPr id="0" name=""/>
        <dsp:cNvSpPr/>
      </dsp:nvSpPr>
      <dsp:spPr>
        <a:xfrm>
          <a:off x="5401457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Power</a:t>
          </a:r>
        </a:p>
      </dsp:txBody>
      <dsp:txXfrm>
        <a:off x="5401457" y="3694934"/>
        <a:ext cx="1641796" cy="656718"/>
      </dsp:txXfrm>
    </dsp:sp>
    <dsp:sp modelId="{5B975C3B-47FF-4BB6-93EB-AD7F475DC87A}">
      <dsp:nvSpPr>
        <dsp:cNvPr id="0" name=""/>
        <dsp:cNvSpPr/>
      </dsp:nvSpPr>
      <dsp:spPr>
        <a:xfrm>
          <a:off x="7650718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312534-7A7B-45F9-BD63-C9BF4E7F6364}">
      <dsp:nvSpPr>
        <dsp:cNvPr id="0" name=""/>
        <dsp:cNvSpPr/>
      </dsp:nvSpPr>
      <dsp:spPr>
        <a:xfrm>
          <a:off x="7864152" y="2594930"/>
          <a:ext cx="574628" cy="57462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5A88A2-167D-48B4-9B7B-49EAD75FCED3}">
      <dsp:nvSpPr>
        <dsp:cNvPr id="0" name=""/>
        <dsp:cNvSpPr/>
      </dsp:nvSpPr>
      <dsp:spPr>
        <a:xfrm>
          <a:off x="7330568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Strength </a:t>
          </a:r>
        </a:p>
      </dsp:txBody>
      <dsp:txXfrm>
        <a:off x="7330568" y="3694934"/>
        <a:ext cx="1641796" cy="6567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E1F883-5E6E-42D7-9E9B-B891C27EB1D0}">
      <dsp:nvSpPr>
        <dsp:cNvPr id="0" name=""/>
        <dsp:cNvSpPr/>
      </dsp:nvSpPr>
      <dsp:spPr>
        <a:xfrm>
          <a:off x="478800" y="1096271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C64B96-80A6-4F4E-8BBB-3CEFB30D54DA}">
      <dsp:nvSpPr>
        <dsp:cNvPr id="0" name=""/>
        <dsp:cNvSpPr/>
      </dsp:nvSpPr>
      <dsp:spPr>
        <a:xfrm>
          <a:off x="712800" y="133027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F3A0E1-54DB-4C24-A00A-E28185E9DA3B}">
      <dsp:nvSpPr>
        <dsp:cNvPr id="0" name=""/>
        <dsp:cNvSpPr/>
      </dsp:nvSpPr>
      <dsp:spPr>
        <a:xfrm>
          <a:off x="127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Ball Control</a:t>
          </a:r>
        </a:p>
      </dsp:txBody>
      <dsp:txXfrm>
        <a:off x="127800" y="2536272"/>
        <a:ext cx="1800000" cy="720000"/>
      </dsp:txXfrm>
    </dsp:sp>
    <dsp:sp modelId="{648D377E-29C8-4F00-8686-9EF6EA5C333B}">
      <dsp:nvSpPr>
        <dsp:cNvPr id="0" name=""/>
        <dsp:cNvSpPr/>
      </dsp:nvSpPr>
      <dsp:spPr>
        <a:xfrm>
          <a:off x="2593800" y="1096271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0B6E21-39D1-4545-8257-3AB360C99594}">
      <dsp:nvSpPr>
        <dsp:cNvPr id="0" name=""/>
        <dsp:cNvSpPr/>
      </dsp:nvSpPr>
      <dsp:spPr>
        <a:xfrm>
          <a:off x="2827800" y="133027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44012D-1DD2-4835-84FC-2C93538F9A55}">
      <dsp:nvSpPr>
        <dsp:cNvPr id="0" name=""/>
        <dsp:cNvSpPr/>
      </dsp:nvSpPr>
      <dsp:spPr>
        <a:xfrm>
          <a:off x="2242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Passing</a:t>
          </a:r>
        </a:p>
      </dsp:txBody>
      <dsp:txXfrm>
        <a:off x="2242800" y="2536272"/>
        <a:ext cx="1800000" cy="720000"/>
      </dsp:txXfrm>
    </dsp:sp>
    <dsp:sp modelId="{30FEF544-4CE1-4AF2-ACF2-4868105388C4}">
      <dsp:nvSpPr>
        <dsp:cNvPr id="0" name=""/>
        <dsp:cNvSpPr/>
      </dsp:nvSpPr>
      <dsp:spPr>
        <a:xfrm>
          <a:off x="4708800" y="1096271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916D9E-4FC7-4122-9430-EB32E49D8D09}">
      <dsp:nvSpPr>
        <dsp:cNvPr id="0" name=""/>
        <dsp:cNvSpPr/>
      </dsp:nvSpPr>
      <dsp:spPr>
        <a:xfrm>
          <a:off x="4942800" y="133027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CACE29-D2CC-4E68-AF28-73B7DB430BDD}">
      <dsp:nvSpPr>
        <dsp:cNvPr id="0" name=""/>
        <dsp:cNvSpPr/>
      </dsp:nvSpPr>
      <dsp:spPr>
        <a:xfrm>
          <a:off x="4357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Shooting</a:t>
          </a:r>
        </a:p>
      </dsp:txBody>
      <dsp:txXfrm>
        <a:off x="4357800" y="2536272"/>
        <a:ext cx="1800000" cy="720000"/>
      </dsp:txXfrm>
    </dsp:sp>
    <dsp:sp modelId="{DC3F8BB4-0B3A-42EE-921B-C2A78F785709}">
      <dsp:nvSpPr>
        <dsp:cNvPr id="0" name=""/>
        <dsp:cNvSpPr/>
      </dsp:nvSpPr>
      <dsp:spPr>
        <a:xfrm>
          <a:off x="6823800" y="1096271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1B7541-2820-45F2-AFA3-6116F6F37F62}">
      <dsp:nvSpPr>
        <dsp:cNvPr id="0" name=""/>
        <dsp:cNvSpPr/>
      </dsp:nvSpPr>
      <dsp:spPr>
        <a:xfrm>
          <a:off x="7057800" y="133027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4901CE-494A-4E65-893E-BDDF59CA398F}">
      <dsp:nvSpPr>
        <dsp:cNvPr id="0" name=""/>
        <dsp:cNvSpPr/>
      </dsp:nvSpPr>
      <dsp:spPr>
        <a:xfrm>
          <a:off x="6472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Dribbling</a:t>
          </a:r>
        </a:p>
      </dsp:txBody>
      <dsp:txXfrm>
        <a:off x="6472800" y="2536272"/>
        <a:ext cx="1800000" cy="720000"/>
      </dsp:txXfrm>
    </dsp:sp>
    <dsp:sp modelId="{ED78A99F-A02A-44E3-B8CF-EBAED03543A0}">
      <dsp:nvSpPr>
        <dsp:cNvPr id="0" name=""/>
        <dsp:cNvSpPr/>
      </dsp:nvSpPr>
      <dsp:spPr>
        <a:xfrm>
          <a:off x="8938800" y="1096271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7BA47B-5BC3-4BD1-AB6E-79735029708D}">
      <dsp:nvSpPr>
        <dsp:cNvPr id="0" name=""/>
        <dsp:cNvSpPr/>
      </dsp:nvSpPr>
      <dsp:spPr>
        <a:xfrm>
          <a:off x="9172800" y="133027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034EE8-5CB2-4D3F-B630-976389696D9D}">
      <dsp:nvSpPr>
        <dsp:cNvPr id="0" name=""/>
        <dsp:cNvSpPr/>
      </dsp:nvSpPr>
      <dsp:spPr>
        <a:xfrm>
          <a:off x="8587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Tackling</a:t>
          </a:r>
        </a:p>
      </dsp:txBody>
      <dsp:txXfrm>
        <a:off x="8587800" y="2536272"/>
        <a:ext cx="1800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DE4EBD-CCEE-43DD-917A-43A0F6479FCC}">
      <dsp:nvSpPr>
        <dsp:cNvPr id="0" name=""/>
        <dsp:cNvSpPr/>
      </dsp:nvSpPr>
      <dsp:spPr>
        <a:xfrm>
          <a:off x="898829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DBFCDF-7198-45F2-BEF7-FB04D7923B73}">
      <dsp:nvSpPr>
        <dsp:cNvPr id="0" name=""/>
        <dsp:cNvSpPr/>
      </dsp:nvSpPr>
      <dsp:spPr>
        <a:xfrm>
          <a:off x="1112262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521622-9C81-4D10-BED2-B2BB52A2FA58}">
      <dsp:nvSpPr>
        <dsp:cNvPr id="0" name=""/>
        <dsp:cNvSpPr/>
      </dsp:nvSpPr>
      <dsp:spPr>
        <a:xfrm>
          <a:off x="57867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Knowledge</a:t>
          </a:r>
        </a:p>
      </dsp:txBody>
      <dsp:txXfrm>
        <a:off x="578678" y="1313725"/>
        <a:ext cx="1641796" cy="656718"/>
      </dsp:txXfrm>
    </dsp:sp>
    <dsp:sp modelId="{B31346EF-09DC-4ECB-A56E-BF70DA158F49}">
      <dsp:nvSpPr>
        <dsp:cNvPr id="0" name=""/>
        <dsp:cNvSpPr/>
      </dsp:nvSpPr>
      <dsp:spPr>
        <a:xfrm>
          <a:off x="2827940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93F87A-346C-4493-AE5D-139DF6A55AF4}">
      <dsp:nvSpPr>
        <dsp:cNvPr id="0" name=""/>
        <dsp:cNvSpPr/>
      </dsp:nvSpPr>
      <dsp:spPr>
        <a:xfrm>
          <a:off x="3041374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415166-854E-4B8B-B89B-F3B6DA9B5798}">
      <dsp:nvSpPr>
        <dsp:cNvPr id="0" name=""/>
        <dsp:cNvSpPr/>
      </dsp:nvSpPr>
      <dsp:spPr>
        <a:xfrm>
          <a:off x="2507790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Anticipation</a:t>
          </a:r>
        </a:p>
      </dsp:txBody>
      <dsp:txXfrm>
        <a:off x="2507790" y="1313725"/>
        <a:ext cx="1641796" cy="656718"/>
      </dsp:txXfrm>
    </dsp:sp>
    <dsp:sp modelId="{495BE1FA-2FD0-4673-9321-6B80FF4B6EC2}">
      <dsp:nvSpPr>
        <dsp:cNvPr id="0" name=""/>
        <dsp:cNvSpPr/>
      </dsp:nvSpPr>
      <dsp:spPr>
        <a:xfrm>
          <a:off x="4757051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C215EC-408B-4DD1-9297-7C6D9A445ACF}">
      <dsp:nvSpPr>
        <dsp:cNvPr id="0" name=""/>
        <dsp:cNvSpPr/>
      </dsp:nvSpPr>
      <dsp:spPr>
        <a:xfrm>
          <a:off x="4970485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BA6BBE-3B9F-44C1-BDBE-2713FDCB7FE7}">
      <dsp:nvSpPr>
        <dsp:cNvPr id="0" name=""/>
        <dsp:cNvSpPr/>
      </dsp:nvSpPr>
      <dsp:spPr>
        <a:xfrm>
          <a:off x="4436901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Awareness</a:t>
          </a:r>
        </a:p>
      </dsp:txBody>
      <dsp:txXfrm>
        <a:off x="4436901" y="1313725"/>
        <a:ext cx="1641796" cy="656718"/>
      </dsp:txXfrm>
    </dsp:sp>
    <dsp:sp modelId="{6FE5A776-6672-4ECF-8EE6-BC01E811320A}">
      <dsp:nvSpPr>
        <dsp:cNvPr id="0" name=""/>
        <dsp:cNvSpPr/>
      </dsp:nvSpPr>
      <dsp:spPr>
        <a:xfrm>
          <a:off x="6686163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1AE5E5-B340-488E-A75F-8F3463A12ACF}">
      <dsp:nvSpPr>
        <dsp:cNvPr id="0" name=""/>
        <dsp:cNvSpPr/>
      </dsp:nvSpPr>
      <dsp:spPr>
        <a:xfrm>
          <a:off x="6899596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B2128-0CB2-468C-8533-D53B5A3F912B}">
      <dsp:nvSpPr>
        <dsp:cNvPr id="0" name=""/>
        <dsp:cNvSpPr/>
      </dsp:nvSpPr>
      <dsp:spPr>
        <a:xfrm>
          <a:off x="6366012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Speed of Play</a:t>
          </a:r>
        </a:p>
      </dsp:txBody>
      <dsp:txXfrm>
        <a:off x="6366012" y="1313725"/>
        <a:ext cx="1641796" cy="656718"/>
      </dsp:txXfrm>
    </dsp:sp>
    <dsp:sp modelId="{1EEA90CA-7429-4DA2-846C-C33D7444C97E}">
      <dsp:nvSpPr>
        <dsp:cNvPr id="0" name=""/>
        <dsp:cNvSpPr/>
      </dsp:nvSpPr>
      <dsp:spPr>
        <a:xfrm>
          <a:off x="8615274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31F41D-B397-4B6C-A9E7-35EA2F30A973}">
      <dsp:nvSpPr>
        <dsp:cNvPr id="0" name=""/>
        <dsp:cNvSpPr/>
      </dsp:nvSpPr>
      <dsp:spPr>
        <a:xfrm>
          <a:off x="8828708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E5755F-05B5-4DBF-91AC-CB6D9A3E844D}">
      <dsp:nvSpPr>
        <dsp:cNvPr id="0" name=""/>
        <dsp:cNvSpPr/>
      </dsp:nvSpPr>
      <dsp:spPr>
        <a:xfrm>
          <a:off x="829512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Transitioning</a:t>
          </a:r>
        </a:p>
      </dsp:txBody>
      <dsp:txXfrm>
        <a:off x="8295124" y="1313725"/>
        <a:ext cx="1641796" cy="656718"/>
      </dsp:txXfrm>
    </dsp:sp>
    <dsp:sp modelId="{A5DB1903-3F51-4004-B9C0-69ADCDBC93C8}">
      <dsp:nvSpPr>
        <dsp:cNvPr id="0" name=""/>
        <dsp:cNvSpPr/>
      </dsp:nvSpPr>
      <dsp:spPr>
        <a:xfrm>
          <a:off x="2827940" y="2380893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C74B82-DA6E-47A0-A570-29EBEE1131A6}">
      <dsp:nvSpPr>
        <dsp:cNvPr id="0" name=""/>
        <dsp:cNvSpPr/>
      </dsp:nvSpPr>
      <dsp:spPr>
        <a:xfrm>
          <a:off x="3041374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9BB6C0-8472-4247-B910-D0641612982A}">
      <dsp:nvSpPr>
        <dsp:cNvPr id="0" name=""/>
        <dsp:cNvSpPr/>
      </dsp:nvSpPr>
      <dsp:spPr>
        <a:xfrm>
          <a:off x="2507790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Attacking</a:t>
          </a:r>
        </a:p>
      </dsp:txBody>
      <dsp:txXfrm>
        <a:off x="2507790" y="3694331"/>
        <a:ext cx="1641796" cy="656718"/>
      </dsp:txXfrm>
    </dsp:sp>
    <dsp:sp modelId="{50645168-77F8-4EDB-BEC2-5E5D601BAAE1}">
      <dsp:nvSpPr>
        <dsp:cNvPr id="0" name=""/>
        <dsp:cNvSpPr/>
      </dsp:nvSpPr>
      <dsp:spPr>
        <a:xfrm>
          <a:off x="4757051" y="2380893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FC698E-3532-4F22-90DE-4F42972012C6}">
      <dsp:nvSpPr>
        <dsp:cNvPr id="0" name=""/>
        <dsp:cNvSpPr/>
      </dsp:nvSpPr>
      <dsp:spPr>
        <a:xfrm>
          <a:off x="4970485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968857-1EF4-4767-B7E4-5DD34BCADB87}">
      <dsp:nvSpPr>
        <dsp:cNvPr id="0" name=""/>
        <dsp:cNvSpPr/>
      </dsp:nvSpPr>
      <dsp:spPr>
        <a:xfrm>
          <a:off x="4436901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Defending</a:t>
          </a:r>
        </a:p>
      </dsp:txBody>
      <dsp:txXfrm>
        <a:off x="4436901" y="3694331"/>
        <a:ext cx="1641796" cy="656718"/>
      </dsp:txXfrm>
    </dsp:sp>
    <dsp:sp modelId="{7034772C-52A2-405B-BDBF-622A451EE33A}">
      <dsp:nvSpPr>
        <dsp:cNvPr id="0" name=""/>
        <dsp:cNvSpPr/>
      </dsp:nvSpPr>
      <dsp:spPr>
        <a:xfrm>
          <a:off x="6686163" y="2380893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A605AF-CE9E-4D0A-AD17-6BD13A187F2F}">
      <dsp:nvSpPr>
        <dsp:cNvPr id="0" name=""/>
        <dsp:cNvSpPr/>
      </dsp:nvSpPr>
      <dsp:spPr>
        <a:xfrm>
          <a:off x="6899596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B99DE-CB7B-4FEE-8BAF-0E7474B4304E}">
      <dsp:nvSpPr>
        <dsp:cNvPr id="0" name=""/>
        <dsp:cNvSpPr/>
      </dsp:nvSpPr>
      <dsp:spPr>
        <a:xfrm>
          <a:off x="6366012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Positioning </a:t>
          </a:r>
        </a:p>
      </dsp:txBody>
      <dsp:txXfrm>
        <a:off x="6366012" y="3694331"/>
        <a:ext cx="1641796" cy="6567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BD947-835C-4E54-A965-B9E8F97A6D6B}">
      <dsp:nvSpPr>
        <dsp:cNvPr id="0" name=""/>
        <dsp:cNvSpPr/>
      </dsp:nvSpPr>
      <dsp:spPr>
        <a:xfrm>
          <a:off x="898829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870066-72C9-4E3D-AA2E-28D517A36ADA}">
      <dsp:nvSpPr>
        <dsp:cNvPr id="0" name=""/>
        <dsp:cNvSpPr/>
      </dsp:nvSpPr>
      <dsp:spPr>
        <a:xfrm>
          <a:off x="1112262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49343E-725E-4B6D-A0BD-2E06F95725E1}">
      <dsp:nvSpPr>
        <dsp:cNvPr id="0" name=""/>
        <dsp:cNvSpPr/>
      </dsp:nvSpPr>
      <dsp:spPr>
        <a:xfrm>
          <a:off x="578678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Motivation</a:t>
          </a:r>
        </a:p>
      </dsp:txBody>
      <dsp:txXfrm>
        <a:off x="578678" y="1314328"/>
        <a:ext cx="1641796" cy="656718"/>
      </dsp:txXfrm>
    </dsp:sp>
    <dsp:sp modelId="{946F4BC3-1121-42DE-8428-EAD88D2E4279}">
      <dsp:nvSpPr>
        <dsp:cNvPr id="0" name=""/>
        <dsp:cNvSpPr/>
      </dsp:nvSpPr>
      <dsp:spPr>
        <a:xfrm>
          <a:off x="2827940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28004A-006D-441D-8B36-4F60BD738886}">
      <dsp:nvSpPr>
        <dsp:cNvPr id="0" name=""/>
        <dsp:cNvSpPr/>
      </dsp:nvSpPr>
      <dsp:spPr>
        <a:xfrm>
          <a:off x="3041374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36CE9A-4FBF-4A6F-A88E-2615BBEA3D4C}">
      <dsp:nvSpPr>
        <dsp:cNvPr id="0" name=""/>
        <dsp:cNvSpPr/>
      </dsp:nvSpPr>
      <dsp:spPr>
        <a:xfrm>
          <a:off x="2507790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Cooperation </a:t>
          </a:r>
        </a:p>
      </dsp:txBody>
      <dsp:txXfrm>
        <a:off x="2507790" y="1314328"/>
        <a:ext cx="1641796" cy="656718"/>
      </dsp:txXfrm>
    </dsp:sp>
    <dsp:sp modelId="{7EC1DA1B-1B13-4CC1-961B-6787893B5AEA}">
      <dsp:nvSpPr>
        <dsp:cNvPr id="0" name=""/>
        <dsp:cNvSpPr/>
      </dsp:nvSpPr>
      <dsp:spPr>
        <a:xfrm>
          <a:off x="4757051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29C1F8-5648-43DA-8DE6-4FEB3336694A}">
      <dsp:nvSpPr>
        <dsp:cNvPr id="0" name=""/>
        <dsp:cNvSpPr/>
      </dsp:nvSpPr>
      <dsp:spPr>
        <a:xfrm>
          <a:off x="4970485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0C270A-9BD4-4D6C-95A4-96522224F724}">
      <dsp:nvSpPr>
        <dsp:cNvPr id="0" name=""/>
        <dsp:cNvSpPr/>
      </dsp:nvSpPr>
      <dsp:spPr>
        <a:xfrm>
          <a:off x="4436901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Determination</a:t>
          </a:r>
        </a:p>
      </dsp:txBody>
      <dsp:txXfrm>
        <a:off x="4436901" y="1314328"/>
        <a:ext cx="1641796" cy="656718"/>
      </dsp:txXfrm>
    </dsp:sp>
    <dsp:sp modelId="{FC210B6F-90DD-404C-B7D4-D93B671DBAAE}">
      <dsp:nvSpPr>
        <dsp:cNvPr id="0" name=""/>
        <dsp:cNvSpPr/>
      </dsp:nvSpPr>
      <dsp:spPr>
        <a:xfrm>
          <a:off x="6686163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619AAC-FDB2-4134-BF5A-8A2115095273}">
      <dsp:nvSpPr>
        <dsp:cNvPr id="0" name=""/>
        <dsp:cNvSpPr/>
      </dsp:nvSpPr>
      <dsp:spPr>
        <a:xfrm>
          <a:off x="6899596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E187CB-C96D-4F9B-A7AD-2562F7652B08}">
      <dsp:nvSpPr>
        <dsp:cNvPr id="0" name=""/>
        <dsp:cNvSpPr/>
      </dsp:nvSpPr>
      <dsp:spPr>
        <a:xfrm>
          <a:off x="6366012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Competitiveness </a:t>
          </a:r>
        </a:p>
      </dsp:txBody>
      <dsp:txXfrm>
        <a:off x="6366012" y="1314328"/>
        <a:ext cx="1641796" cy="656718"/>
      </dsp:txXfrm>
    </dsp:sp>
    <dsp:sp modelId="{EAC1B72A-D47F-4B26-98A2-9E36CFA0CBD9}">
      <dsp:nvSpPr>
        <dsp:cNvPr id="0" name=""/>
        <dsp:cNvSpPr/>
      </dsp:nvSpPr>
      <dsp:spPr>
        <a:xfrm>
          <a:off x="8615274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CA558D-2192-446D-9F21-ADAA839AB93E}">
      <dsp:nvSpPr>
        <dsp:cNvPr id="0" name=""/>
        <dsp:cNvSpPr/>
      </dsp:nvSpPr>
      <dsp:spPr>
        <a:xfrm>
          <a:off x="8828708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3FF59-920B-4D5E-B952-EB1518BC5BC6}">
      <dsp:nvSpPr>
        <dsp:cNvPr id="0" name=""/>
        <dsp:cNvSpPr/>
      </dsp:nvSpPr>
      <dsp:spPr>
        <a:xfrm>
          <a:off x="8295124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Concentration</a:t>
          </a:r>
        </a:p>
      </dsp:txBody>
      <dsp:txXfrm>
        <a:off x="8295124" y="1314328"/>
        <a:ext cx="1641796" cy="656718"/>
      </dsp:txXfrm>
    </dsp:sp>
    <dsp:sp modelId="{7D1CA9E3-960D-4CBC-8498-B37CEC9DB111}">
      <dsp:nvSpPr>
        <dsp:cNvPr id="0" name=""/>
        <dsp:cNvSpPr/>
      </dsp:nvSpPr>
      <dsp:spPr>
        <a:xfrm>
          <a:off x="2827940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614B0E-A8A7-418C-B2BA-91DB93AE1AB4}">
      <dsp:nvSpPr>
        <dsp:cNvPr id="0" name=""/>
        <dsp:cNvSpPr/>
      </dsp:nvSpPr>
      <dsp:spPr>
        <a:xfrm>
          <a:off x="3041374" y="2594930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C30B69-90EC-4D71-8254-78BF1C595A38}">
      <dsp:nvSpPr>
        <dsp:cNvPr id="0" name=""/>
        <dsp:cNvSpPr/>
      </dsp:nvSpPr>
      <dsp:spPr>
        <a:xfrm>
          <a:off x="2507790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Commitment</a:t>
          </a:r>
        </a:p>
      </dsp:txBody>
      <dsp:txXfrm>
        <a:off x="2507790" y="3694934"/>
        <a:ext cx="1641796" cy="656718"/>
      </dsp:txXfrm>
    </dsp:sp>
    <dsp:sp modelId="{F9F4DDAD-CB29-42D5-8F0C-44B348731E3F}">
      <dsp:nvSpPr>
        <dsp:cNvPr id="0" name=""/>
        <dsp:cNvSpPr/>
      </dsp:nvSpPr>
      <dsp:spPr>
        <a:xfrm>
          <a:off x="4757051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C2CF6B-42E7-44C0-A33D-C9A63BF47E9D}">
      <dsp:nvSpPr>
        <dsp:cNvPr id="0" name=""/>
        <dsp:cNvSpPr/>
      </dsp:nvSpPr>
      <dsp:spPr>
        <a:xfrm>
          <a:off x="4970485" y="2594930"/>
          <a:ext cx="574628" cy="57462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E5D1D2-060E-4B6D-B658-E02FB2BF1FC2}">
      <dsp:nvSpPr>
        <dsp:cNvPr id="0" name=""/>
        <dsp:cNvSpPr/>
      </dsp:nvSpPr>
      <dsp:spPr>
        <a:xfrm>
          <a:off x="4436901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Commmunication</a:t>
          </a:r>
        </a:p>
      </dsp:txBody>
      <dsp:txXfrm>
        <a:off x="4436901" y="3694934"/>
        <a:ext cx="1641796" cy="656718"/>
      </dsp:txXfrm>
    </dsp:sp>
    <dsp:sp modelId="{8EE1A48C-C571-4672-B58A-092C8D760855}">
      <dsp:nvSpPr>
        <dsp:cNvPr id="0" name=""/>
        <dsp:cNvSpPr/>
      </dsp:nvSpPr>
      <dsp:spPr>
        <a:xfrm>
          <a:off x="6686163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7F9FD2-574B-41F6-9FB2-15B310C6827C}">
      <dsp:nvSpPr>
        <dsp:cNvPr id="0" name=""/>
        <dsp:cNvSpPr/>
      </dsp:nvSpPr>
      <dsp:spPr>
        <a:xfrm>
          <a:off x="6899596" y="2594930"/>
          <a:ext cx="574628" cy="57462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BA343C-4FCA-47BA-9804-DF5D8A2A1DB7}">
      <dsp:nvSpPr>
        <dsp:cNvPr id="0" name=""/>
        <dsp:cNvSpPr/>
      </dsp:nvSpPr>
      <dsp:spPr>
        <a:xfrm>
          <a:off x="6366012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Confidence</a:t>
          </a:r>
        </a:p>
      </dsp:txBody>
      <dsp:txXfrm>
        <a:off x="6366012" y="3694934"/>
        <a:ext cx="1641796" cy="65671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7AFEE9-54BB-E14F-96C9-CD0F3CEECE23}">
      <dsp:nvSpPr>
        <dsp:cNvPr id="0" name=""/>
        <dsp:cNvSpPr/>
      </dsp:nvSpPr>
      <dsp:spPr>
        <a:xfrm>
          <a:off x="3296046" y="678"/>
          <a:ext cx="1535906" cy="15359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Plan</a:t>
          </a:r>
        </a:p>
      </dsp:txBody>
      <dsp:txXfrm>
        <a:off x="3520974" y="225606"/>
        <a:ext cx="1086050" cy="1086050"/>
      </dsp:txXfrm>
    </dsp:sp>
    <dsp:sp modelId="{0C5B15F4-1D68-4D42-969A-945733B6E7A1}">
      <dsp:nvSpPr>
        <dsp:cNvPr id="0" name=""/>
        <dsp:cNvSpPr/>
      </dsp:nvSpPr>
      <dsp:spPr>
        <a:xfrm rot="2700000">
          <a:off x="4667257" y="1317482"/>
          <a:ext cx="409553" cy="5183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4685250" y="1377716"/>
        <a:ext cx="286687" cy="311020"/>
      </dsp:txXfrm>
    </dsp:sp>
    <dsp:sp modelId="{4335D17C-26D2-F64D-B1D1-B6A1F17A15BE}">
      <dsp:nvSpPr>
        <dsp:cNvPr id="0" name=""/>
        <dsp:cNvSpPr/>
      </dsp:nvSpPr>
      <dsp:spPr>
        <a:xfrm>
          <a:off x="4928508" y="1633140"/>
          <a:ext cx="1535906" cy="15359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Prepare</a:t>
          </a:r>
        </a:p>
      </dsp:txBody>
      <dsp:txXfrm>
        <a:off x="5153436" y="1858068"/>
        <a:ext cx="1086050" cy="1086050"/>
      </dsp:txXfrm>
    </dsp:sp>
    <dsp:sp modelId="{90AEA12E-C740-E24F-8BC2-FA4E15359393}">
      <dsp:nvSpPr>
        <dsp:cNvPr id="0" name=""/>
        <dsp:cNvSpPr/>
      </dsp:nvSpPr>
      <dsp:spPr>
        <a:xfrm rot="8100000">
          <a:off x="4683650" y="2949944"/>
          <a:ext cx="409553" cy="5183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4788523" y="3010178"/>
        <a:ext cx="286687" cy="311020"/>
      </dsp:txXfrm>
    </dsp:sp>
    <dsp:sp modelId="{F0CE6575-1293-E243-A66E-CA4991F52185}">
      <dsp:nvSpPr>
        <dsp:cNvPr id="0" name=""/>
        <dsp:cNvSpPr/>
      </dsp:nvSpPr>
      <dsp:spPr>
        <a:xfrm>
          <a:off x="3296046" y="3265602"/>
          <a:ext cx="1535906" cy="15359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Conduct</a:t>
          </a:r>
        </a:p>
      </dsp:txBody>
      <dsp:txXfrm>
        <a:off x="3520974" y="3490530"/>
        <a:ext cx="1086050" cy="1086050"/>
      </dsp:txXfrm>
    </dsp:sp>
    <dsp:sp modelId="{4A260062-001B-F74D-A51B-931B6FAE7668}">
      <dsp:nvSpPr>
        <dsp:cNvPr id="0" name=""/>
        <dsp:cNvSpPr/>
      </dsp:nvSpPr>
      <dsp:spPr>
        <a:xfrm rot="13500000">
          <a:off x="3051188" y="2966336"/>
          <a:ext cx="409553" cy="5183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3156061" y="3113450"/>
        <a:ext cx="286687" cy="311020"/>
      </dsp:txXfrm>
    </dsp:sp>
    <dsp:sp modelId="{B9AD6307-B073-534C-AAE8-3DDCA2B76B8F}">
      <dsp:nvSpPr>
        <dsp:cNvPr id="0" name=""/>
        <dsp:cNvSpPr/>
      </dsp:nvSpPr>
      <dsp:spPr>
        <a:xfrm>
          <a:off x="1663585" y="1633140"/>
          <a:ext cx="1535906" cy="15359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Evaluate</a:t>
          </a:r>
        </a:p>
      </dsp:txBody>
      <dsp:txXfrm>
        <a:off x="1888513" y="1858068"/>
        <a:ext cx="1086050" cy="1086050"/>
      </dsp:txXfrm>
    </dsp:sp>
    <dsp:sp modelId="{4E39032B-1F0A-5645-828C-557A1D3362FA}">
      <dsp:nvSpPr>
        <dsp:cNvPr id="0" name=""/>
        <dsp:cNvSpPr/>
      </dsp:nvSpPr>
      <dsp:spPr>
        <a:xfrm rot="18900000">
          <a:off x="3034795" y="1333874"/>
          <a:ext cx="409553" cy="5183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3052788" y="1480988"/>
        <a:ext cx="286687" cy="31102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8DB2BF-CED0-4548-84BE-D60A2257AFE0}">
      <dsp:nvSpPr>
        <dsp:cNvPr id="0" name=""/>
        <dsp:cNvSpPr/>
      </dsp:nvSpPr>
      <dsp:spPr>
        <a:xfrm>
          <a:off x="704911" y="510931"/>
          <a:ext cx="647841" cy="6478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03B43-CD6B-45DB-903E-29B76C424465}">
      <dsp:nvSpPr>
        <dsp:cNvPr id="0" name=""/>
        <dsp:cNvSpPr/>
      </dsp:nvSpPr>
      <dsp:spPr>
        <a:xfrm>
          <a:off x="309008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Time</a:t>
          </a:r>
          <a:endParaRPr lang="en-US" sz="1500" kern="1200"/>
        </a:p>
      </dsp:txBody>
      <dsp:txXfrm>
        <a:off x="309008" y="1419853"/>
        <a:ext cx="1439648" cy="575859"/>
      </dsp:txXfrm>
    </dsp:sp>
    <dsp:sp modelId="{80C9C85E-2969-4966-8DD5-21FFEF37BEE3}">
      <dsp:nvSpPr>
        <dsp:cNvPr id="0" name=""/>
        <dsp:cNvSpPr/>
      </dsp:nvSpPr>
      <dsp:spPr>
        <a:xfrm>
          <a:off x="2396498" y="510931"/>
          <a:ext cx="647841" cy="6478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1B154-5FDA-4FF1-B05E-A1C55BEAEED1}">
      <dsp:nvSpPr>
        <dsp:cNvPr id="0" name=""/>
        <dsp:cNvSpPr/>
      </dsp:nvSpPr>
      <dsp:spPr>
        <a:xfrm>
          <a:off x="2000595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Equipment</a:t>
          </a:r>
          <a:endParaRPr lang="en-US" sz="1500" kern="1200"/>
        </a:p>
      </dsp:txBody>
      <dsp:txXfrm>
        <a:off x="2000595" y="1419853"/>
        <a:ext cx="1439648" cy="575859"/>
      </dsp:txXfrm>
    </dsp:sp>
    <dsp:sp modelId="{9A9409EF-2E6A-426B-9B4E-E7A3411F9277}">
      <dsp:nvSpPr>
        <dsp:cNvPr id="0" name=""/>
        <dsp:cNvSpPr/>
      </dsp:nvSpPr>
      <dsp:spPr>
        <a:xfrm>
          <a:off x="4088085" y="510931"/>
          <a:ext cx="647841" cy="6478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30865C-417C-46F1-96BC-908C98EAFD71}">
      <dsp:nvSpPr>
        <dsp:cNvPr id="0" name=""/>
        <dsp:cNvSpPr/>
      </dsp:nvSpPr>
      <dsp:spPr>
        <a:xfrm>
          <a:off x="3692182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Space</a:t>
          </a:r>
          <a:endParaRPr lang="en-US" sz="1500" kern="1200"/>
        </a:p>
      </dsp:txBody>
      <dsp:txXfrm>
        <a:off x="3692182" y="1419853"/>
        <a:ext cx="1439648" cy="575859"/>
      </dsp:txXfrm>
    </dsp:sp>
    <dsp:sp modelId="{54955A63-3354-4AF5-814B-507D03F7EAC1}">
      <dsp:nvSpPr>
        <dsp:cNvPr id="0" name=""/>
        <dsp:cNvSpPr/>
      </dsp:nvSpPr>
      <dsp:spPr>
        <a:xfrm>
          <a:off x="5779672" y="510931"/>
          <a:ext cx="647841" cy="6478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3031E5-F718-4DFD-A652-5C02A612A2BB}">
      <dsp:nvSpPr>
        <dsp:cNvPr id="0" name=""/>
        <dsp:cNvSpPr/>
      </dsp:nvSpPr>
      <dsp:spPr>
        <a:xfrm>
          <a:off x="5383769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Weather</a:t>
          </a:r>
          <a:endParaRPr lang="en-US" sz="1500" kern="1200"/>
        </a:p>
      </dsp:txBody>
      <dsp:txXfrm>
        <a:off x="5383769" y="1419853"/>
        <a:ext cx="1439648" cy="575859"/>
      </dsp:txXfrm>
    </dsp:sp>
    <dsp:sp modelId="{F461BA39-F489-4D55-8114-F9839517E0DF}">
      <dsp:nvSpPr>
        <dsp:cNvPr id="0" name=""/>
        <dsp:cNvSpPr/>
      </dsp:nvSpPr>
      <dsp:spPr>
        <a:xfrm>
          <a:off x="7471259" y="510931"/>
          <a:ext cx="647841" cy="64784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938BB2-228C-49C4-AAF5-C9F6EEB78973}">
      <dsp:nvSpPr>
        <dsp:cNvPr id="0" name=""/>
        <dsp:cNvSpPr/>
      </dsp:nvSpPr>
      <dsp:spPr>
        <a:xfrm>
          <a:off x="7075356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Players</a:t>
          </a:r>
          <a:endParaRPr lang="en-US" sz="1500" kern="1200"/>
        </a:p>
      </dsp:txBody>
      <dsp:txXfrm>
        <a:off x="7075356" y="1419853"/>
        <a:ext cx="1439648" cy="575859"/>
      </dsp:txXfrm>
    </dsp:sp>
    <dsp:sp modelId="{D4E4045D-C314-4F07-9F18-2F833470D328}">
      <dsp:nvSpPr>
        <dsp:cNvPr id="0" name=""/>
        <dsp:cNvSpPr/>
      </dsp:nvSpPr>
      <dsp:spPr>
        <a:xfrm>
          <a:off x="9162846" y="510931"/>
          <a:ext cx="647841" cy="64784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847F2C-4E53-40AD-B37C-83F2D90B2443}">
      <dsp:nvSpPr>
        <dsp:cNvPr id="0" name=""/>
        <dsp:cNvSpPr/>
      </dsp:nvSpPr>
      <dsp:spPr>
        <a:xfrm>
          <a:off x="8766943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Location/Surface</a:t>
          </a:r>
        </a:p>
      </dsp:txBody>
      <dsp:txXfrm>
        <a:off x="8766943" y="1419853"/>
        <a:ext cx="1439648" cy="575859"/>
      </dsp:txXfrm>
    </dsp:sp>
    <dsp:sp modelId="{D72E218E-FD3E-4FF9-A331-E7A536811A57}">
      <dsp:nvSpPr>
        <dsp:cNvPr id="0" name=""/>
        <dsp:cNvSpPr/>
      </dsp:nvSpPr>
      <dsp:spPr>
        <a:xfrm>
          <a:off x="4088085" y="2355625"/>
          <a:ext cx="647841" cy="64784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6A9D77-D6B3-4A7F-A13E-C0B3BC707601}">
      <dsp:nvSpPr>
        <dsp:cNvPr id="0" name=""/>
        <dsp:cNvSpPr/>
      </dsp:nvSpPr>
      <dsp:spPr>
        <a:xfrm>
          <a:off x="3692182" y="3264547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Risk Assessment</a:t>
          </a:r>
          <a:endParaRPr lang="en-US" sz="1500" kern="1200"/>
        </a:p>
      </dsp:txBody>
      <dsp:txXfrm>
        <a:off x="3692182" y="3264547"/>
        <a:ext cx="1439648" cy="575859"/>
      </dsp:txXfrm>
    </dsp:sp>
    <dsp:sp modelId="{A40EB5D7-3D59-412D-B002-9D455BF83BBD}">
      <dsp:nvSpPr>
        <dsp:cNvPr id="0" name=""/>
        <dsp:cNvSpPr/>
      </dsp:nvSpPr>
      <dsp:spPr>
        <a:xfrm>
          <a:off x="5779672" y="2355625"/>
          <a:ext cx="647841" cy="647841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CC530F-E311-4A21-B99D-688B641CFC38}">
      <dsp:nvSpPr>
        <dsp:cNvPr id="0" name=""/>
        <dsp:cNvSpPr/>
      </dsp:nvSpPr>
      <dsp:spPr>
        <a:xfrm>
          <a:off x="5383769" y="3264547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Transitions between activities</a:t>
          </a:r>
          <a:endParaRPr lang="en-US" sz="1500" kern="1200"/>
        </a:p>
      </dsp:txBody>
      <dsp:txXfrm>
        <a:off x="5383769" y="3264547"/>
        <a:ext cx="1439648" cy="57585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9F9288-7CBB-4059-8486-165BCCB75CB0}">
      <dsp:nvSpPr>
        <dsp:cNvPr id="0" name=""/>
        <dsp:cNvSpPr/>
      </dsp:nvSpPr>
      <dsp:spPr>
        <a:xfrm>
          <a:off x="404251" y="1393276"/>
          <a:ext cx="651005" cy="6510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1B633-2BD2-47B7-84BF-66EA15A8E328}">
      <dsp:nvSpPr>
        <dsp:cNvPr id="0" name=""/>
        <dsp:cNvSpPr/>
      </dsp:nvSpPr>
      <dsp:spPr>
        <a:xfrm>
          <a:off x="6414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Mark out area</a:t>
          </a:r>
          <a:endParaRPr lang="en-US" sz="1200" kern="1200"/>
        </a:p>
      </dsp:txBody>
      <dsp:txXfrm>
        <a:off x="6414" y="2300637"/>
        <a:ext cx="1446679" cy="578671"/>
      </dsp:txXfrm>
    </dsp:sp>
    <dsp:sp modelId="{A0251865-0A74-49DC-ABB9-C39447BA8503}">
      <dsp:nvSpPr>
        <dsp:cNvPr id="0" name=""/>
        <dsp:cNvSpPr/>
      </dsp:nvSpPr>
      <dsp:spPr>
        <a:xfrm>
          <a:off x="2104099" y="1393276"/>
          <a:ext cx="651005" cy="6510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7D6FB2-6CE0-4F93-9896-E7147BA8772D}">
      <dsp:nvSpPr>
        <dsp:cNvPr id="0" name=""/>
        <dsp:cNvSpPr/>
      </dsp:nvSpPr>
      <dsp:spPr>
        <a:xfrm>
          <a:off x="1706262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Equipment needed, Bibs, Balls, Cones.</a:t>
          </a:r>
          <a:endParaRPr lang="en-US" sz="1200" kern="1200"/>
        </a:p>
      </dsp:txBody>
      <dsp:txXfrm>
        <a:off x="1706262" y="2300637"/>
        <a:ext cx="1446679" cy="578671"/>
      </dsp:txXfrm>
    </dsp:sp>
    <dsp:sp modelId="{C37A61AF-4A1F-4207-AC21-4341BDD851D3}">
      <dsp:nvSpPr>
        <dsp:cNvPr id="0" name=""/>
        <dsp:cNvSpPr/>
      </dsp:nvSpPr>
      <dsp:spPr>
        <a:xfrm>
          <a:off x="3803948" y="1393276"/>
          <a:ext cx="651005" cy="6510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A7F004-E1DF-4BAE-9607-C54C112DC5CF}">
      <dsp:nvSpPr>
        <dsp:cNvPr id="0" name=""/>
        <dsp:cNvSpPr/>
      </dsp:nvSpPr>
      <dsp:spPr>
        <a:xfrm>
          <a:off x="3406111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First Aid Kit</a:t>
          </a:r>
          <a:endParaRPr lang="en-US" sz="1200" kern="1200"/>
        </a:p>
      </dsp:txBody>
      <dsp:txXfrm>
        <a:off x="3406111" y="2300637"/>
        <a:ext cx="1446679" cy="578671"/>
      </dsp:txXfrm>
    </dsp:sp>
    <dsp:sp modelId="{D48B8CC9-A3F7-4151-8857-8CC07582EA5A}">
      <dsp:nvSpPr>
        <dsp:cNvPr id="0" name=""/>
        <dsp:cNvSpPr/>
      </dsp:nvSpPr>
      <dsp:spPr>
        <a:xfrm>
          <a:off x="5503797" y="1393276"/>
          <a:ext cx="651005" cy="65100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57DE03-0B32-4B8C-84EE-9FFEBDBD55A0}">
      <dsp:nvSpPr>
        <dsp:cNvPr id="0" name=""/>
        <dsp:cNvSpPr/>
      </dsp:nvSpPr>
      <dsp:spPr>
        <a:xfrm>
          <a:off x="5105960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Any special requirements E.g. Inhalers.</a:t>
          </a:r>
          <a:endParaRPr lang="en-US" sz="1200" kern="1200"/>
        </a:p>
      </dsp:txBody>
      <dsp:txXfrm>
        <a:off x="5105960" y="2300637"/>
        <a:ext cx="1446679" cy="578671"/>
      </dsp:txXfrm>
    </dsp:sp>
    <dsp:sp modelId="{5035793C-2F50-4635-96E5-280568D0FEE6}">
      <dsp:nvSpPr>
        <dsp:cNvPr id="0" name=""/>
        <dsp:cNvSpPr/>
      </dsp:nvSpPr>
      <dsp:spPr>
        <a:xfrm>
          <a:off x="7203645" y="1393276"/>
          <a:ext cx="651005" cy="65100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C98D6B-DA5D-4074-B572-10A092D797F8}">
      <dsp:nvSpPr>
        <dsp:cNvPr id="0" name=""/>
        <dsp:cNvSpPr/>
      </dsp:nvSpPr>
      <dsp:spPr>
        <a:xfrm>
          <a:off x="6805808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Balls inflated?</a:t>
          </a:r>
          <a:endParaRPr lang="en-US" sz="1200" kern="1200"/>
        </a:p>
      </dsp:txBody>
      <dsp:txXfrm>
        <a:off x="6805808" y="2300637"/>
        <a:ext cx="1446679" cy="578671"/>
      </dsp:txXfrm>
    </dsp:sp>
    <dsp:sp modelId="{2615CA0F-9F3C-435D-BABB-5A518D3CCE9C}">
      <dsp:nvSpPr>
        <dsp:cNvPr id="0" name=""/>
        <dsp:cNvSpPr/>
      </dsp:nvSpPr>
      <dsp:spPr>
        <a:xfrm>
          <a:off x="8903494" y="1393276"/>
          <a:ext cx="651005" cy="65100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ECF56A-E076-4740-BBE8-37A72674E931}">
      <dsp:nvSpPr>
        <dsp:cNvPr id="0" name=""/>
        <dsp:cNvSpPr/>
      </dsp:nvSpPr>
      <dsp:spPr>
        <a:xfrm>
          <a:off x="8505657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Register</a:t>
          </a:r>
          <a:endParaRPr lang="en-US" sz="1200" kern="1200"/>
        </a:p>
      </dsp:txBody>
      <dsp:txXfrm>
        <a:off x="8505657" y="2300637"/>
        <a:ext cx="1446679" cy="578671"/>
      </dsp:txXfrm>
    </dsp:sp>
    <dsp:sp modelId="{E35D2CE2-3281-4CE6-B02A-39111829F180}">
      <dsp:nvSpPr>
        <dsp:cNvPr id="0" name=""/>
        <dsp:cNvSpPr/>
      </dsp:nvSpPr>
      <dsp:spPr>
        <a:xfrm>
          <a:off x="10603342" y="1393276"/>
          <a:ext cx="651005" cy="65100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CFFE6D-F70F-446C-A641-5E09641BF3F8}">
      <dsp:nvSpPr>
        <dsp:cNvPr id="0" name=""/>
        <dsp:cNvSpPr/>
      </dsp:nvSpPr>
      <dsp:spPr>
        <a:xfrm>
          <a:off x="10205506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Is the area and equipment safe?</a:t>
          </a:r>
          <a:endParaRPr lang="en-US" sz="1200" kern="1200" dirty="0"/>
        </a:p>
      </dsp:txBody>
      <dsp:txXfrm>
        <a:off x="10205506" y="2300637"/>
        <a:ext cx="1446679" cy="57867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61069C-C278-44AA-B20F-231AFA4265E3}">
      <dsp:nvSpPr>
        <dsp:cNvPr id="0" name=""/>
        <dsp:cNvSpPr/>
      </dsp:nvSpPr>
      <dsp:spPr>
        <a:xfrm>
          <a:off x="421398" y="1395177"/>
          <a:ext cx="688183" cy="6881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271D1A-652B-4F26-8E37-29C81C97F9C9}">
      <dsp:nvSpPr>
        <dsp:cNvPr id="0" name=""/>
        <dsp:cNvSpPr/>
      </dsp:nvSpPr>
      <dsp:spPr>
        <a:xfrm>
          <a:off x="841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Coaching Process</a:t>
          </a:r>
          <a:endParaRPr lang="en-US" sz="1500" kern="1200"/>
        </a:p>
      </dsp:txBody>
      <dsp:txXfrm>
        <a:off x="841" y="2344441"/>
        <a:ext cx="1529296" cy="611718"/>
      </dsp:txXfrm>
    </dsp:sp>
    <dsp:sp modelId="{D368D755-32D8-48B7-AD38-00E0D8B8010F}">
      <dsp:nvSpPr>
        <dsp:cNvPr id="0" name=""/>
        <dsp:cNvSpPr/>
      </dsp:nvSpPr>
      <dsp:spPr>
        <a:xfrm>
          <a:off x="2218322" y="1395177"/>
          <a:ext cx="688183" cy="6881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E9E325-7427-451F-8F6E-6057F4E6CC39}">
      <dsp:nvSpPr>
        <dsp:cNvPr id="0" name=""/>
        <dsp:cNvSpPr/>
      </dsp:nvSpPr>
      <dsp:spPr>
        <a:xfrm>
          <a:off x="1797765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Demonstrations</a:t>
          </a:r>
          <a:endParaRPr lang="en-US" sz="1500" kern="1200"/>
        </a:p>
      </dsp:txBody>
      <dsp:txXfrm>
        <a:off x="1797765" y="2344441"/>
        <a:ext cx="1529296" cy="611718"/>
      </dsp:txXfrm>
    </dsp:sp>
    <dsp:sp modelId="{51083479-33CA-44F1-B453-A7F53EB73AFD}">
      <dsp:nvSpPr>
        <dsp:cNvPr id="0" name=""/>
        <dsp:cNvSpPr/>
      </dsp:nvSpPr>
      <dsp:spPr>
        <a:xfrm>
          <a:off x="4015246" y="1395177"/>
          <a:ext cx="688183" cy="6881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329675-161D-4240-9663-6C0C70A4F02C}">
      <dsp:nvSpPr>
        <dsp:cNvPr id="0" name=""/>
        <dsp:cNvSpPr/>
      </dsp:nvSpPr>
      <dsp:spPr>
        <a:xfrm>
          <a:off x="3594689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Coaching Style</a:t>
          </a:r>
          <a:endParaRPr lang="en-US" sz="1500" kern="1200"/>
        </a:p>
      </dsp:txBody>
      <dsp:txXfrm>
        <a:off x="3594689" y="2344441"/>
        <a:ext cx="1529296" cy="611718"/>
      </dsp:txXfrm>
    </dsp:sp>
    <dsp:sp modelId="{B800AD87-A163-4AC7-90E0-208788494E2D}">
      <dsp:nvSpPr>
        <dsp:cNvPr id="0" name=""/>
        <dsp:cNvSpPr/>
      </dsp:nvSpPr>
      <dsp:spPr>
        <a:xfrm>
          <a:off x="5812170" y="1395177"/>
          <a:ext cx="688183" cy="6881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181F1D-8F6C-4325-94A5-E763B43A1877}">
      <dsp:nvSpPr>
        <dsp:cNvPr id="0" name=""/>
        <dsp:cNvSpPr/>
      </dsp:nvSpPr>
      <dsp:spPr>
        <a:xfrm>
          <a:off x="5391613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Conditions/targets</a:t>
          </a:r>
          <a:endParaRPr lang="en-US" sz="1500" kern="1200"/>
        </a:p>
      </dsp:txBody>
      <dsp:txXfrm>
        <a:off x="5391613" y="2344441"/>
        <a:ext cx="1529296" cy="611718"/>
      </dsp:txXfrm>
    </dsp:sp>
    <dsp:sp modelId="{6B8DC2BC-3830-4A36-B1BF-13764CE29113}">
      <dsp:nvSpPr>
        <dsp:cNvPr id="0" name=""/>
        <dsp:cNvSpPr/>
      </dsp:nvSpPr>
      <dsp:spPr>
        <a:xfrm>
          <a:off x="7609093" y="1395177"/>
          <a:ext cx="688183" cy="68818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705641-724D-4397-8B6D-4F082B6DE4EF}">
      <dsp:nvSpPr>
        <dsp:cNvPr id="0" name=""/>
        <dsp:cNvSpPr/>
      </dsp:nvSpPr>
      <dsp:spPr>
        <a:xfrm>
          <a:off x="7188537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Progressions</a:t>
          </a:r>
          <a:endParaRPr lang="en-US" sz="1500" kern="1200"/>
        </a:p>
      </dsp:txBody>
      <dsp:txXfrm>
        <a:off x="7188537" y="2344441"/>
        <a:ext cx="1529296" cy="611718"/>
      </dsp:txXfrm>
    </dsp:sp>
    <dsp:sp modelId="{936E4279-5F7F-4108-BC42-E4BB86377D7F}">
      <dsp:nvSpPr>
        <dsp:cNvPr id="0" name=""/>
        <dsp:cNvSpPr/>
      </dsp:nvSpPr>
      <dsp:spPr>
        <a:xfrm>
          <a:off x="9406017" y="1395177"/>
          <a:ext cx="688183" cy="68818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4E925-94D3-405A-AB27-A92FF077E54B}">
      <dsp:nvSpPr>
        <dsp:cNvPr id="0" name=""/>
        <dsp:cNvSpPr/>
      </dsp:nvSpPr>
      <dsp:spPr>
        <a:xfrm>
          <a:off x="8985461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Communication</a:t>
          </a:r>
          <a:endParaRPr lang="en-US" sz="1500" kern="1200"/>
        </a:p>
      </dsp:txBody>
      <dsp:txXfrm>
        <a:off x="8985461" y="2344441"/>
        <a:ext cx="1529296" cy="61171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83C265-98D2-CA40-B690-6E8EB973E653}">
      <dsp:nvSpPr>
        <dsp:cNvPr id="0" name=""/>
        <dsp:cNvSpPr/>
      </dsp:nvSpPr>
      <dsp:spPr>
        <a:xfrm>
          <a:off x="3899785" y="618789"/>
          <a:ext cx="4240028" cy="4240028"/>
        </a:xfrm>
        <a:prstGeom prst="blockArc">
          <a:avLst>
            <a:gd name="adj1" fmla="val 12600000"/>
            <a:gd name="adj2" fmla="val 16200000"/>
            <a:gd name="adj3" fmla="val 45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F795A9-F0E3-174C-8C86-F7C6290E4471}">
      <dsp:nvSpPr>
        <dsp:cNvPr id="0" name=""/>
        <dsp:cNvSpPr/>
      </dsp:nvSpPr>
      <dsp:spPr>
        <a:xfrm>
          <a:off x="3899785" y="618789"/>
          <a:ext cx="4240028" cy="4240028"/>
        </a:xfrm>
        <a:prstGeom prst="blockArc">
          <a:avLst>
            <a:gd name="adj1" fmla="val 9000000"/>
            <a:gd name="adj2" fmla="val 12600000"/>
            <a:gd name="adj3" fmla="val 45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1A5501-73AD-264B-A420-80A0A5EA77B5}">
      <dsp:nvSpPr>
        <dsp:cNvPr id="0" name=""/>
        <dsp:cNvSpPr/>
      </dsp:nvSpPr>
      <dsp:spPr>
        <a:xfrm>
          <a:off x="3899785" y="618789"/>
          <a:ext cx="4240028" cy="4240028"/>
        </a:xfrm>
        <a:prstGeom prst="blockArc">
          <a:avLst>
            <a:gd name="adj1" fmla="val 5400000"/>
            <a:gd name="adj2" fmla="val 9000000"/>
            <a:gd name="adj3" fmla="val 45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DF5956-4B89-0541-BCE6-361EF7DA139F}">
      <dsp:nvSpPr>
        <dsp:cNvPr id="0" name=""/>
        <dsp:cNvSpPr/>
      </dsp:nvSpPr>
      <dsp:spPr>
        <a:xfrm>
          <a:off x="3899785" y="618789"/>
          <a:ext cx="4240028" cy="4240028"/>
        </a:xfrm>
        <a:prstGeom prst="blockArc">
          <a:avLst>
            <a:gd name="adj1" fmla="val 1800000"/>
            <a:gd name="adj2" fmla="val 5400000"/>
            <a:gd name="adj3" fmla="val 45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DEFCA6-259C-494B-819F-255A059CABA9}">
      <dsp:nvSpPr>
        <dsp:cNvPr id="0" name=""/>
        <dsp:cNvSpPr/>
      </dsp:nvSpPr>
      <dsp:spPr>
        <a:xfrm>
          <a:off x="3899785" y="618789"/>
          <a:ext cx="4240028" cy="4240028"/>
        </a:xfrm>
        <a:prstGeom prst="blockArc">
          <a:avLst>
            <a:gd name="adj1" fmla="val 19800000"/>
            <a:gd name="adj2" fmla="val 1800000"/>
            <a:gd name="adj3" fmla="val 45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221C15-CE50-0842-AFE4-3129BBE262E3}">
      <dsp:nvSpPr>
        <dsp:cNvPr id="0" name=""/>
        <dsp:cNvSpPr/>
      </dsp:nvSpPr>
      <dsp:spPr>
        <a:xfrm>
          <a:off x="3899785" y="618789"/>
          <a:ext cx="4240028" cy="4240028"/>
        </a:xfrm>
        <a:prstGeom prst="blockArc">
          <a:avLst>
            <a:gd name="adj1" fmla="val 16200000"/>
            <a:gd name="adj2" fmla="val 19800000"/>
            <a:gd name="adj3" fmla="val 45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D67E37-B366-8B4A-BBD4-8EF85A01F5D6}">
      <dsp:nvSpPr>
        <dsp:cNvPr id="0" name=""/>
        <dsp:cNvSpPr/>
      </dsp:nvSpPr>
      <dsp:spPr>
        <a:xfrm>
          <a:off x="5067448" y="1786452"/>
          <a:ext cx="1904702" cy="19047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The </a:t>
          </a:r>
          <a:r>
            <a:rPr lang="en-GB" sz="2700" kern="1200"/>
            <a:t>Coaching Process</a:t>
          </a:r>
        </a:p>
      </dsp:txBody>
      <dsp:txXfrm>
        <a:off x="5346385" y="2065389"/>
        <a:ext cx="1346828" cy="1346828"/>
      </dsp:txXfrm>
    </dsp:sp>
    <dsp:sp modelId="{68DFCCCD-CBC6-2440-B10B-495EF4499D01}">
      <dsp:nvSpPr>
        <dsp:cNvPr id="0" name=""/>
        <dsp:cNvSpPr/>
      </dsp:nvSpPr>
      <dsp:spPr>
        <a:xfrm>
          <a:off x="5353154" y="142"/>
          <a:ext cx="1333291" cy="13332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Observe the Practice </a:t>
          </a:r>
        </a:p>
      </dsp:txBody>
      <dsp:txXfrm>
        <a:off x="5548410" y="195398"/>
        <a:ext cx="942779" cy="942779"/>
      </dsp:txXfrm>
    </dsp:sp>
    <dsp:sp modelId="{88354ACC-1D12-2A48-AA40-D9FBAF76A3CF}">
      <dsp:nvSpPr>
        <dsp:cNvPr id="0" name=""/>
        <dsp:cNvSpPr/>
      </dsp:nvSpPr>
      <dsp:spPr>
        <a:xfrm>
          <a:off x="7147572" y="1036150"/>
          <a:ext cx="1333291" cy="13332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Diagnose the Problem</a:t>
          </a:r>
        </a:p>
      </dsp:txBody>
      <dsp:txXfrm>
        <a:off x="7342828" y="1231406"/>
        <a:ext cx="942779" cy="942779"/>
      </dsp:txXfrm>
    </dsp:sp>
    <dsp:sp modelId="{C11DAAF4-C5E4-E740-8D67-7CA68F36CFA4}">
      <dsp:nvSpPr>
        <dsp:cNvPr id="0" name=""/>
        <dsp:cNvSpPr/>
      </dsp:nvSpPr>
      <dsp:spPr>
        <a:xfrm>
          <a:off x="7147572" y="3108166"/>
          <a:ext cx="1333291" cy="13332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Recreate situation accurately</a:t>
          </a:r>
        </a:p>
      </dsp:txBody>
      <dsp:txXfrm>
        <a:off x="7342828" y="3303422"/>
        <a:ext cx="942779" cy="942779"/>
      </dsp:txXfrm>
    </dsp:sp>
    <dsp:sp modelId="{A6FA5294-177B-9346-A479-C4D64B1E7F8F}">
      <dsp:nvSpPr>
        <dsp:cNvPr id="0" name=""/>
        <dsp:cNvSpPr/>
      </dsp:nvSpPr>
      <dsp:spPr>
        <a:xfrm>
          <a:off x="5353154" y="4144173"/>
          <a:ext cx="1333291" cy="13332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Provide Feedback</a:t>
          </a:r>
        </a:p>
      </dsp:txBody>
      <dsp:txXfrm>
        <a:off x="5548410" y="4339429"/>
        <a:ext cx="942779" cy="942779"/>
      </dsp:txXfrm>
    </dsp:sp>
    <dsp:sp modelId="{6238C5A9-DD58-9A4E-B819-76BE59E85AB9}">
      <dsp:nvSpPr>
        <dsp:cNvPr id="0" name=""/>
        <dsp:cNvSpPr/>
      </dsp:nvSpPr>
      <dsp:spPr>
        <a:xfrm>
          <a:off x="3558735" y="3108166"/>
          <a:ext cx="1333291" cy="13332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Rehearsal of performance</a:t>
          </a:r>
        </a:p>
      </dsp:txBody>
      <dsp:txXfrm>
        <a:off x="3753991" y="3303422"/>
        <a:ext cx="942779" cy="942779"/>
      </dsp:txXfrm>
    </dsp:sp>
    <dsp:sp modelId="{EF08DE7A-9D35-744A-A2B9-A9E108BC705E}">
      <dsp:nvSpPr>
        <dsp:cNvPr id="0" name=""/>
        <dsp:cNvSpPr/>
      </dsp:nvSpPr>
      <dsp:spPr>
        <a:xfrm>
          <a:off x="3558735" y="1036150"/>
          <a:ext cx="1333291" cy="13332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Play live from situation</a:t>
          </a:r>
        </a:p>
      </dsp:txBody>
      <dsp:txXfrm>
        <a:off x="3753991" y="1231406"/>
        <a:ext cx="942779" cy="94277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E8D446-89E6-458A-BC96-3C85224B1581}">
      <dsp:nvSpPr>
        <dsp:cNvPr id="0" name=""/>
        <dsp:cNvSpPr/>
      </dsp:nvSpPr>
      <dsp:spPr>
        <a:xfrm>
          <a:off x="1138979" y="559350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FEAC37-4822-4AB2-BAA3-049B84535171}">
      <dsp:nvSpPr>
        <dsp:cNvPr id="0" name=""/>
        <dsp:cNvSpPr/>
      </dsp:nvSpPr>
      <dsp:spPr>
        <a:xfrm>
          <a:off x="569079" y="1783546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Autocratic</a:t>
          </a:r>
          <a:endParaRPr lang="en-US" sz="2300" kern="1200"/>
        </a:p>
      </dsp:txBody>
      <dsp:txXfrm>
        <a:off x="569079" y="1783546"/>
        <a:ext cx="2072362" cy="720000"/>
      </dsp:txXfrm>
    </dsp:sp>
    <dsp:sp modelId="{464654A8-D3C4-499E-A963-7B2ADF245B1D}">
      <dsp:nvSpPr>
        <dsp:cNvPr id="0" name=""/>
        <dsp:cNvSpPr/>
      </dsp:nvSpPr>
      <dsp:spPr>
        <a:xfrm>
          <a:off x="3574005" y="559350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08E57-955F-47D4-BAD5-7339ECBCF488}">
      <dsp:nvSpPr>
        <dsp:cNvPr id="0" name=""/>
        <dsp:cNvSpPr/>
      </dsp:nvSpPr>
      <dsp:spPr>
        <a:xfrm>
          <a:off x="3004105" y="1783546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Democratic</a:t>
          </a:r>
          <a:endParaRPr lang="en-US" sz="2300" kern="1200"/>
        </a:p>
      </dsp:txBody>
      <dsp:txXfrm>
        <a:off x="3004105" y="1783546"/>
        <a:ext cx="2072362" cy="720000"/>
      </dsp:txXfrm>
    </dsp:sp>
    <dsp:sp modelId="{FDDDD42C-0DF4-49C0-80D4-9667C8A6DE48}">
      <dsp:nvSpPr>
        <dsp:cNvPr id="0" name=""/>
        <dsp:cNvSpPr/>
      </dsp:nvSpPr>
      <dsp:spPr>
        <a:xfrm>
          <a:off x="6009031" y="559350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7ADBA2-3F6A-486E-B588-66663349F015}">
      <dsp:nvSpPr>
        <dsp:cNvPr id="0" name=""/>
        <dsp:cNvSpPr/>
      </dsp:nvSpPr>
      <dsp:spPr>
        <a:xfrm>
          <a:off x="5439131" y="1783546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Guided discovery </a:t>
          </a:r>
          <a:endParaRPr lang="en-US" sz="2300" kern="1200"/>
        </a:p>
      </dsp:txBody>
      <dsp:txXfrm>
        <a:off x="5439131" y="1783546"/>
        <a:ext cx="2072362" cy="720000"/>
      </dsp:txXfrm>
    </dsp:sp>
    <dsp:sp modelId="{7E62532B-D2F9-48B3-B5C5-69017773FB5E}">
      <dsp:nvSpPr>
        <dsp:cNvPr id="0" name=""/>
        <dsp:cNvSpPr/>
      </dsp:nvSpPr>
      <dsp:spPr>
        <a:xfrm>
          <a:off x="8444057" y="559350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A2EABF-8A60-46D3-A696-9DE32F60E692}">
      <dsp:nvSpPr>
        <dsp:cNvPr id="0" name=""/>
        <dsp:cNvSpPr/>
      </dsp:nvSpPr>
      <dsp:spPr>
        <a:xfrm>
          <a:off x="7874157" y="1783546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Question and Answer</a:t>
          </a:r>
          <a:endParaRPr lang="en-US" sz="2300" kern="1200"/>
        </a:p>
      </dsp:txBody>
      <dsp:txXfrm>
        <a:off x="7874157" y="1783546"/>
        <a:ext cx="2072362" cy="7200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536835-5DD4-4F9B-84E3-8636A01DB21F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B1C1E4-C89F-484F-AAD9-C619610D795B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E14038-157F-4BDE-9C2E-B87DAFFF7B79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Were the objectives achieved?</a:t>
          </a:r>
          <a:endParaRPr lang="en-US" sz="2400" kern="1200"/>
        </a:p>
      </dsp:txBody>
      <dsp:txXfrm>
        <a:off x="1834517" y="469890"/>
        <a:ext cx="3148942" cy="1335915"/>
      </dsp:txXfrm>
    </dsp:sp>
    <dsp:sp modelId="{C88FAB07-6D8B-43A4-A450-CBD13FB2CDEE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4C4C5A-AD50-45D6-B531-5DC4FD468CE6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1D85C3-EC84-4C48-A7E2-26FC14EDB085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 could it be even better next time?</a:t>
          </a:r>
          <a:endParaRPr lang="en-US" sz="2400" kern="1200"/>
        </a:p>
      </dsp:txBody>
      <dsp:txXfrm>
        <a:off x="7154322" y="469890"/>
        <a:ext cx="3148942" cy="1335915"/>
      </dsp:txXfrm>
    </dsp:sp>
    <dsp:sp modelId="{DFE8CE46-EFA9-4638-9EA3-AFE7259C4BF3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F868F4-15DA-456A-96AE-59A7900F9011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828061-7E71-4A04-B74A-E49236F8CD52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If the objectives were not achieved, Why? </a:t>
          </a:r>
          <a:endParaRPr lang="en-US" sz="2400" kern="1200"/>
        </a:p>
      </dsp:txBody>
      <dsp:txXfrm>
        <a:off x="1834517" y="2545532"/>
        <a:ext cx="3148942" cy="1335915"/>
      </dsp:txXfrm>
    </dsp:sp>
    <dsp:sp modelId="{B951E65F-45BE-4785-8097-155950606990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F27092-F867-40C1-84AC-4448950C8F3F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D26944-0998-4178-8741-AAC424F8E938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do you reflect on? Organisation, Coach, Players </a:t>
          </a:r>
          <a:endParaRPr lang="en-US" sz="2400" kern="1200"/>
        </a:p>
      </dsp:txBody>
      <dsp:txXfrm>
        <a:off x="7154322" y="2545532"/>
        <a:ext cx="3148942" cy="133591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9C71E6-F54A-E44C-ADC9-EB1FF13B7E9A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11880000"/>
            <a:gd name="adj2" fmla="val 1620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1DABC3-FE44-B04C-A427-20BD46F262D4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7560000"/>
            <a:gd name="adj2" fmla="val 1188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07E4D9-C76E-354A-8693-6B48A69ED9B0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3240000"/>
            <a:gd name="adj2" fmla="val 756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49C01A-01BD-F949-B774-C217BE4EE5EC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20520000"/>
            <a:gd name="adj2" fmla="val 324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E73C92-ABD6-9B47-AB98-A6AB61B5573C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16200000"/>
            <a:gd name="adj2" fmla="val 2052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9EACB8-0EE5-864F-BCF8-B9B0985FFC60}">
      <dsp:nvSpPr>
        <dsp:cNvPr id="0" name=""/>
        <dsp:cNvSpPr/>
      </dsp:nvSpPr>
      <dsp:spPr>
        <a:xfrm>
          <a:off x="4750350" y="2222384"/>
          <a:ext cx="2436375" cy="24363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Reflective Cycle</a:t>
          </a:r>
        </a:p>
      </dsp:txBody>
      <dsp:txXfrm>
        <a:off x="5107149" y="2579183"/>
        <a:ext cx="1722777" cy="1722777"/>
      </dsp:txXfrm>
    </dsp:sp>
    <dsp:sp modelId="{210FCA35-2097-0D41-8119-9E5BBE963CC5}">
      <dsp:nvSpPr>
        <dsp:cNvPr id="0" name=""/>
        <dsp:cNvSpPr/>
      </dsp:nvSpPr>
      <dsp:spPr>
        <a:xfrm>
          <a:off x="5115806" y="2149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Description 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Happened?</a:t>
          </a:r>
        </a:p>
      </dsp:txBody>
      <dsp:txXfrm>
        <a:off x="5365565" y="251908"/>
        <a:ext cx="1205945" cy="1205945"/>
      </dsp:txXfrm>
    </dsp:sp>
    <dsp:sp modelId="{4FD57D14-8B88-1346-A482-B1B5904A8836}">
      <dsp:nvSpPr>
        <dsp:cNvPr id="0" name=""/>
        <dsp:cNvSpPr/>
      </dsp:nvSpPr>
      <dsp:spPr>
        <a:xfrm>
          <a:off x="7574945" y="1788818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Feelings?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were you thinking and feeling?</a:t>
          </a:r>
        </a:p>
      </dsp:txBody>
      <dsp:txXfrm>
        <a:off x="7824704" y="2038577"/>
        <a:ext cx="1205945" cy="1205945"/>
      </dsp:txXfrm>
    </dsp:sp>
    <dsp:sp modelId="{937B42CA-4512-8B42-824D-AAE94EBBA289}">
      <dsp:nvSpPr>
        <dsp:cNvPr id="0" name=""/>
        <dsp:cNvSpPr/>
      </dsp:nvSpPr>
      <dsp:spPr>
        <a:xfrm>
          <a:off x="6635637" y="4679709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Evaluation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was good and bad about the experience?</a:t>
          </a:r>
        </a:p>
      </dsp:txBody>
      <dsp:txXfrm>
        <a:off x="6885396" y="4929468"/>
        <a:ext cx="1205945" cy="1205945"/>
      </dsp:txXfrm>
    </dsp:sp>
    <dsp:sp modelId="{98FA02AC-8CFE-104C-B685-4B121980C583}">
      <dsp:nvSpPr>
        <dsp:cNvPr id="0" name=""/>
        <dsp:cNvSpPr/>
      </dsp:nvSpPr>
      <dsp:spPr>
        <a:xfrm>
          <a:off x="3595975" y="4679709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Conclusion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else could you have done?</a:t>
          </a:r>
        </a:p>
      </dsp:txBody>
      <dsp:txXfrm>
        <a:off x="3845734" y="4929468"/>
        <a:ext cx="1205945" cy="1205945"/>
      </dsp:txXfrm>
    </dsp:sp>
    <dsp:sp modelId="{50B96F4F-D78C-5248-BE26-5142D23EF670}">
      <dsp:nvSpPr>
        <dsp:cNvPr id="0" name=""/>
        <dsp:cNvSpPr/>
      </dsp:nvSpPr>
      <dsp:spPr>
        <a:xfrm>
          <a:off x="2656667" y="1788818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Action Plan If it arose again, what could you do?</a:t>
          </a:r>
        </a:p>
      </dsp:txBody>
      <dsp:txXfrm>
        <a:off x="2906426" y="2038577"/>
        <a:ext cx="1205945" cy="12059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5D43E0-4411-1F49-8AFB-8F99F879830D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33C66-DA80-894F-A91C-789C878B67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469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064726-5C8D-1048-9F37-5D0F129CBF3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253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0C1BF-19B4-634E-BDB5-0BC795F003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447609-EFCE-564F-871C-653651AE6F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7ADFA-B9B7-C54C-BCB3-18DBC0B7C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22B53-759E-9C4E-9413-F4FC5949B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E3F0A-551A-CA40-BF45-BF257C11B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738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12FDC-86C5-594F-BD90-A8071428A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DDD04-A6F6-BA45-B43F-56C6F13DE5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EE0810-EAFA-BE4E-8E35-7569EA00F5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557D1A-AA5C-5E4D-A01B-926FD18E9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E6AA2A-1D20-B44A-A376-2982176EE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761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98BF2-3226-B748-BCFE-A2F685BFF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327459-E49C-8445-B7DB-C2603EF6A5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B85019-4C9C-9547-9F31-6CB494289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05186A-1146-B24A-918A-9B8DC0982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2C04C-D3ED-2548-95DE-C23F824CC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066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652ED-F2C6-DF48-99DD-69BF68DAC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8BC37-B113-9445-B07C-38ABF11808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58266C-7D11-6846-AAA9-81049E1EF1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CF060-02AB-1B48-88DC-8F7AF50CA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0B3EF4-7EA5-0D4D-9D91-7655C8817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0F6F60-F673-764D-ACCB-C3A13BF33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280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0F5C2-C124-D64B-8F7B-3D99B08FD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6182C5-CB1A-594B-A625-2473FBF04A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1CE652-323B-534A-B044-5F89EC1ACC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131273-FC9C-7C47-B778-0A34BC1E1B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F033F8-3047-6E4B-BFB5-5D3F5C3735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0162DE-A2B8-A743-A144-737699BB1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2B7C91-0590-454E-8065-FA8D00AD5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217CCC-BC3A-C346-920B-307383BD0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841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2FC4A-4288-5741-81BA-7A26B546B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712420-5473-E342-84D7-4AF592784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E06F99-CDAE-934A-9CA7-404C0670D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78D671-ED7A-8B43-8189-8036C0211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672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05753C-07C3-1F44-8BF6-35834D72A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B78675-2D78-2145-9706-990169E3E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549FC1-1B9E-9649-91A1-D128AD0D9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582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BCB5F-B2F0-424B-991D-8CFC5BB18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51E20-B59D-154B-B346-2039AC546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46A664-88F9-3243-BE75-F2EAEE99C8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FE9289-0E0D-C944-BE63-7A7A0C9CA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2FE9AD-AEB2-1C4F-A3DA-2D01DED2B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4983A4-1A29-3D4D-9400-2E40CE980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246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1476E-5227-8941-B2D8-D7A17D6D4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3044C3-21B4-DB45-BACC-C63C542F2D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B114A6-668A-4C40-93D9-9578A791AF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723A9A-9631-404C-936A-30B5404A12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4202C2-2CA3-E44C-8460-B75B6CEF3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5255D2-5F5C-264D-9E5A-3D37A6517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100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02C0F-B88A-D840-8DA0-77A4D1DD6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A465B1-2411-2245-91D7-5FBB0F2600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80B67-334C-1D4E-ABF3-6FA65C395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E39FF-853B-8748-852C-C45F0B67E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7524C2-F213-9042-9AB0-9895F90CD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456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A9229E-B240-6A46-890E-7FD61178A1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573FFA-881D-4246-ADB1-211DAF37B9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0E4B9-1D85-7349-97FD-876B504CA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2714F8-CFF7-4443-BEFE-E8E3E53ED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C5EFA5-58EE-064F-A634-03F658974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174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A7652B-BA62-2544-AAD2-64C0B84A2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0FAFC6-6E49-4447-A0DC-362FE43844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C95B88-A9FE-EC4D-84DF-68EF2F06B5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5806B-92E9-9047-B65A-E38B1A92619E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755937-6FFE-8B47-83C0-D99581B195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A800E1-3114-2B41-9406-682080D25B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063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5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tiff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7" Type="http://schemas.openxmlformats.org/officeDocument/2006/relationships/hyperlink" Target="https://www.youtube.com/watch?v=gxxdtIgnEEo" TargetMode="Externa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9.sv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3Iy1uuj9Jcg" TargetMode="Externa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trSL_Dpzz0" TargetMode="Externa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I9N61KYUms" TargetMode="Externa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1jYOyvABXcs" TargetMode="Externa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svg"/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share/introduction-to-coaching/da7c4929-9ca1-41b6-b3a9-bcbcf85db17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59B4F20-B086-024A-83DD-0B6CF6929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8808" y="585216"/>
            <a:ext cx="3364992" cy="37398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 to Coaching </a:t>
            </a:r>
            <a:br>
              <a:rPr lang="en-US" sz="480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4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CC75217-6BDB-DD45-BE2B-A0EBA8BDD4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32" r="-2" b="-2"/>
          <a:stretch/>
        </p:blipFill>
        <p:spPr>
          <a:xfrm>
            <a:off x="614172" y="1070898"/>
            <a:ext cx="6848856" cy="4597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999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550B3-30E1-2D4F-A882-2A808C4FE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Aim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62BA3A-4090-4D5D-9BC4-3619F1984C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636320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03654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49A08-4B86-8046-A18B-526821D7C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Arial,Bold"/>
              </a:rPr>
              <a:t>Objectives </a:t>
            </a:r>
            <a:br>
              <a:rPr lang="en-GB">
                <a:effectLst/>
              </a:rPr>
            </a:br>
            <a:endParaRPr lang="en-GB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AAF60A9-2953-468E-985B-2D92EE4C07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4550470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44061A5-556D-2741-8B24-CDE012895F2D}"/>
              </a:ext>
            </a:extLst>
          </p:cNvPr>
          <p:cNvSpPr txBox="1"/>
          <p:nvPr/>
        </p:nvSpPr>
        <p:spPr>
          <a:xfrm>
            <a:off x="1418492" y="1828800"/>
            <a:ext cx="1444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 be able to:</a:t>
            </a:r>
          </a:p>
        </p:txBody>
      </p:sp>
    </p:spTree>
    <p:extLst>
      <p:ext uri="{BB962C8B-B14F-4D97-AF65-F5344CB8AC3E}">
        <p14:creationId xmlns:p14="http://schemas.microsoft.com/office/powerpoint/2010/main" val="817030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D4F07-1934-0644-A902-52367CD30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0667" y="2187743"/>
            <a:ext cx="5293449" cy="24825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Four Pillars of Development Recap</a:t>
            </a:r>
          </a:p>
        </p:txBody>
      </p:sp>
      <p:pic>
        <p:nvPicPr>
          <p:cNvPr id="7" name="Graphic 6" descr="History">
            <a:extLst>
              <a:ext uri="{FF2B5EF4-FFF2-40B4-BE49-F238E27FC236}">
                <a16:creationId xmlns:a16="http://schemas.microsoft.com/office/drawing/2014/main" id="{7BD7588C-17F2-48C2-9E72-847FA063F5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1" y="2743201"/>
            <a:ext cx="1371600" cy="137160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BB3B54E2-D906-4DB0-87FE-94947A64F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184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B7211-CCD1-DF48-85D4-4AACB59A4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The Four Pillars of Development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78D6CFA-D156-4DEF-A10F-CC48B52611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70923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2214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FEBD2-94E4-DE45-B8B7-D18398D07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/>
              <a:t>Physical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6A0FDA-0CA6-498C-8174-378A051B26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1952038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62706358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98D54-08A9-B046-9594-7EEB7700F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/>
              <a:t>Technical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C56EDF-DF3B-4373-AE75-42657E5BAA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64792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34070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774D7-6593-5543-B753-9335BB366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Tactical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B07B11-D508-4D28-BE85-B2E36FBD42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215094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2745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4FFA2-5C40-E942-B11A-04C436123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/>
              <a:t>Psychological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554BBA-B22B-4FA9-9B10-F3AB459830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8377605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71320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CAD39E7-7557-40A8-B0A7-699524714E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293" b="243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5F5CBB-EE29-A041-A09D-60C19C4A6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Why coach players?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44011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CD9E95-1EE5-8C46-BDEA-07111378E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Why coach players? 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EB8E4C4C-7B92-4AEA-8609-4138B3158C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C6EAA-873B-D248-A28B-A477621A14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Why coach players?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Make football enjoyable.</a:t>
            </a:r>
          </a:p>
          <a:p>
            <a:r>
              <a:rPr lang="en-GB" sz="2000" dirty="0">
                <a:solidFill>
                  <a:srgbClr val="000000"/>
                </a:solidFill>
              </a:rPr>
              <a:t> Encourage all players to maintain their involvement in football.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Develop people as well as players.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Help all players to achieve their potential.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Protect the traditional values of football e.g. competition, effort, skill.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To win games, leagues, awards and cups.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To make a career out of it.</a:t>
            </a:r>
          </a:p>
        </p:txBody>
      </p:sp>
    </p:spTree>
    <p:extLst>
      <p:ext uri="{BB962C8B-B14F-4D97-AF65-F5344CB8AC3E}">
        <p14:creationId xmlns:p14="http://schemas.microsoft.com/office/powerpoint/2010/main" val="32792107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78E3D-C7C6-7D49-BC12-91CAA7AFC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Coaching Cycle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9924118-B65D-9348-9670-F687999F4C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92030252"/>
              </p:ext>
            </p:extLst>
          </p:nvPr>
        </p:nvGraphicFramePr>
        <p:xfrm>
          <a:off x="2032000" y="1690688"/>
          <a:ext cx="8128000" cy="4802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50112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2C6D51-8018-0B44-B46B-A56C0617C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Planning a session</a:t>
            </a:r>
          </a:p>
        </p:txBody>
      </p:sp>
      <p:sp>
        <p:nvSpPr>
          <p:cNvPr id="32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AB34DE-5CEB-9D45-9DC5-1EB0659AEC3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20836" r="15388" b="-2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6BBD8-8F68-604C-9D52-887076E38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What would you consider when planning a session?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53404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4C7834-8989-6E4C-953D-787D62FF4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Key Questions to Consider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B8CB8-E1D2-A845-BE8D-92CFE61CC8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What do the players need to learn?</a:t>
            </a:r>
          </a:p>
          <a:p>
            <a:r>
              <a:rPr lang="en-GB" sz="2400" dirty="0"/>
              <a:t> What is the age, ability, and experience?</a:t>
            </a:r>
          </a:p>
          <a:p>
            <a:r>
              <a:rPr lang="en-GB" sz="2400" dirty="0"/>
              <a:t> What is the best learning strategy?</a:t>
            </a:r>
          </a:p>
          <a:p>
            <a:r>
              <a:rPr lang="en-GB" sz="2400" dirty="0"/>
              <a:t>What practice best suits the players needs? </a:t>
            </a:r>
            <a:endParaRPr lang="en-GB" sz="2400" dirty="0">
              <a:effectLst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51540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1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7C96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149DD3-ABA4-4F46-AAE9-5461ACE31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Types of Practice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C5EB670-49BC-E047-BA53-CCA383FF95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930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30" name="Rectangle 2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5997C-1E8E-7C4B-8007-487534CEB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Technical Practice </a:t>
            </a:r>
          </a:p>
          <a:p>
            <a:r>
              <a:rPr lang="en-GB" sz="2000">
                <a:solidFill>
                  <a:srgbClr val="FFFFFF"/>
                </a:solidFill>
              </a:rPr>
              <a:t> Skill Practice </a:t>
            </a:r>
            <a:endParaRPr lang="en-GB" sz="2000">
              <a:solidFill>
                <a:srgbClr val="FFFFFF"/>
              </a:solidFill>
              <a:effectLst/>
            </a:endParaRPr>
          </a:p>
          <a:p>
            <a:r>
              <a:rPr lang="en-GB" sz="2000">
                <a:solidFill>
                  <a:srgbClr val="FFFFFF"/>
                </a:solidFill>
              </a:rPr>
              <a:t> Small Sided Game</a:t>
            </a:r>
          </a:p>
          <a:p>
            <a:endParaRPr lang="en-GB" sz="2000">
              <a:solidFill>
                <a:srgbClr val="FFFFFF"/>
              </a:solidFill>
            </a:endParaRPr>
          </a:p>
          <a:p>
            <a:pPr marL="0" indent="0">
              <a:buNone/>
            </a:pPr>
            <a:br>
              <a:rPr lang="en-GB" sz="2000">
                <a:solidFill>
                  <a:srgbClr val="FFFFFF"/>
                </a:solidFill>
              </a:rPr>
            </a:br>
            <a:r>
              <a:rPr lang="en-GB" sz="2000">
                <a:solidFill>
                  <a:srgbClr val="FFFFFF"/>
                </a:solidFill>
              </a:rPr>
              <a:t>What is the difference between a technique and a skill? </a:t>
            </a:r>
            <a:endParaRPr lang="en-GB" sz="2000">
              <a:solidFill>
                <a:srgbClr val="FFFFFF"/>
              </a:solidFill>
              <a:effectLst/>
            </a:endParaRPr>
          </a:p>
          <a:p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95572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0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72D3D9C-84C6-E341-B9AC-8F6370D665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0833"/>
            <a:ext cx="5096934" cy="41661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What is technique?</a:t>
            </a:r>
          </a:p>
          <a:p>
            <a:r>
              <a:rPr lang="en-GB" sz="2000" dirty="0"/>
              <a:t>A </a:t>
            </a:r>
            <a:r>
              <a:rPr lang="en-GB" sz="2000" b="1" dirty="0"/>
              <a:t>technique</a:t>
            </a:r>
            <a:r>
              <a:rPr lang="en-GB" sz="2000" dirty="0"/>
              <a:t> is a method of doing a task or performing something.</a:t>
            </a:r>
          </a:p>
          <a:p>
            <a:endParaRPr lang="en-GB" sz="20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3F98D9-E189-B24D-A2D0-90BB84F2E8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866" y="2010833"/>
            <a:ext cx="5096933" cy="41661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What is a Skill?</a:t>
            </a:r>
          </a:p>
          <a:p>
            <a:r>
              <a:rPr lang="en-GB" sz="2000" b="1"/>
              <a:t>Skill</a:t>
            </a:r>
            <a:r>
              <a:rPr lang="en-GB" sz="2000"/>
              <a:t> is an athlete's ability to choose and perform the right techniques at the right time, successfully, regularly and with a minimum of effort. </a:t>
            </a:r>
          </a:p>
        </p:txBody>
      </p:sp>
    </p:spTree>
    <p:extLst>
      <p:ext uri="{BB962C8B-B14F-4D97-AF65-F5344CB8AC3E}">
        <p14:creationId xmlns:p14="http://schemas.microsoft.com/office/powerpoint/2010/main" val="36612534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A0DFC6-7B0C-7A41-B448-60FD341F3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Prior to a session </a:t>
            </a:r>
            <a:br>
              <a:rPr lang="en-GB">
                <a:solidFill>
                  <a:schemeClr val="accent1"/>
                </a:solidFill>
                <a:effectLst/>
              </a:rPr>
            </a:br>
            <a:endParaRPr lang="en-GB">
              <a:solidFill>
                <a:schemeClr val="accent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BE88A-D804-5C43-8BE2-696F73554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What other factors do you need to consider when planning a coaching session? </a:t>
            </a:r>
            <a:endParaRPr lang="en-GB" sz="2400" dirty="0">
              <a:effectLst/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With the person next to you list your thoughts and be prepared to discuss </a:t>
            </a:r>
            <a:endParaRPr lang="en-GB" sz="2400" dirty="0">
              <a:effectLst/>
            </a:endParaRPr>
          </a:p>
          <a:p>
            <a:pPr marL="0" indent="0">
              <a:buNone/>
            </a:pPr>
            <a:r>
              <a:rPr lang="en-GB" sz="2400" dirty="0"/>
              <a:t>(5 minutes) </a:t>
            </a:r>
            <a:endParaRPr lang="en-GB" sz="2400" dirty="0">
              <a:effectLst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668091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80BE6-1D37-2546-9093-109B3AC79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Prior to a session </a:t>
            </a:r>
            <a:br>
              <a:rPr lang="en-GB" dirty="0">
                <a:effectLst/>
              </a:rPr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47AE7F-2426-4DDC-A94A-7AF03A0144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988850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61663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842917-F0ED-4E4E-9DBC-4E5D563ED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accent1"/>
                </a:solidFill>
              </a:rPr>
              <a:t>Prior to a session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9F2F7-143B-BA4F-B4E7-7C93972A1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What needs to be prepared before delivering a coaching session? </a:t>
            </a:r>
          </a:p>
          <a:p>
            <a:endParaRPr lang="en-GB" sz="2400" dirty="0">
              <a:effectLst/>
            </a:endParaRPr>
          </a:p>
          <a:p>
            <a:endParaRPr lang="en-GB" sz="2400" dirty="0"/>
          </a:p>
          <a:p>
            <a:endParaRPr lang="en-GB" sz="2400" dirty="0">
              <a:effectLst/>
            </a:endParaRPr>
          </a:p>
          <a:p>
            <a:pPr marL="0" indent="0">
              <a:buNone/>
            </a:pPr>
            <a:r>
              <a:rPr lang="en-GB" sz="2400" dirty="0"/>
              <a:t>With the person next to you list your thoughts and be prepared to discuss </a:t>
            </a:r>
            <a:endParaRPr lang="en-GB" sz="2400" dirty="0">
              <a:effectLst/>
            </a:endParaRPr>
          </a:p>
          <a:p>
            <a:pPr marL="0" indent="0">
              <a:buNone/>
            </a:pPr>
            <a:r>
              <a:rPr lang="en-GB" sz="2400" dirty="0"/>
              <a:t>(5 minutes) </a:t>
            </a:r>
            <a:endParaRPr lang="en-GB" sz="2400" dirty="0">
              <a:effectLst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023752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92676-24FD-EC4E-A12B-342F1EFD4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204" y="606564"/>
            <a:ext cx="10451592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Prior to a session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11A0E-A428-4ED1-96CB-33D69FD84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0874" y="2043803"/>
            <a:ext cx="10190252" cy="80683"/>
          </a:xfrm>
          <a:prstGeom prst="rect">
            <a:avLst/>
          </a:prstGeom>
          <a:solidFill>
            <a:schemeClr val="tx1">
              <a:lumMod val="50000"/>
              <a:lumOff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6B3755-D202-4B27-B45B-E9D309F5CC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3879589"/>
              </p:ext>
            </p:extLst>
          </p:nvPr>
        </p:nvGraphicFramePr>
        <p:xfrm>
          <a:off x="228600" y="2385389"/>
          <a:ext cx="11658600" cy="4272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3605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EBAD5-6950-5540-869D-AFE2BEDC5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When delivering a session, what do you need to consider?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0591A3-64F3-49AB-9C16-F49BFD9606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620700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67893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51C3A3D-0EA8-3043-A9A6-106E99AC26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9447624"/>
              </p:ext>
            </p:extLst>
          </p:nvPr>
        </p:nvGraphicFramePr>
        <p:xfrm>
          <a:off x="152400" y="266700"/>
          <a:ext cx="12039600" cy="5477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C4677E0-DF7D-4741-8030-783716618C91}"/>
              </a:ext>
            </a:extLst>
          </p:cNvPr>
          <p:cNvSpPr txBox="1"/>
          <p:nvPr/>
        </p:nvSpPr>
        <p:spPr>
          <a:xfrm>
            <a:off x="4103077" y="6221968"/>
            <a:ext cx="47936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7"/>
              </a:rPr>
              <a:t>https://www.youtube.com/</a:t>
            </a:r>
            <a:r>
              <a:rPr lang="en-GB" dirty="0" err="1">
                <a:hlinkClick r:id="rId7"/>
              </a:rPr>
              <a:t>watch?v</a:t>
            </a:r>
            <a:r>
              <a:rPr lang="en-GB" dirty="0">
                <a:hlinkClick r:id="rId7"/>
              </a:rPr>
              <a:t>=</a:t>
            </a:r>
            <a:r>
              <a:rPr lang="en-GB" dirty="0" err="1">
                <a:hlinkClick r:id="rId7"/>
              </a:rPr>
              <a:t>gxxdtIgnEEo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33890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FBB654-3191-FC49-8B4C-4458DFCD1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Coaching styles </a:t>
            </a:r>
            <a:br>
              <a:rPr lang="en-GB">
                <a:solidFill>
                  <a:schemeClr val="accent1"/>
                </a:solidFill>
                <a:effectLst/>
              </a:rPr>
            </a:br>
            <a:endParaRPr lang="en-GB">
              <a:solidFill>
                <a:schemeClr val="accent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D30FF-BEE8-8D47-8AE4-31CFC9E113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/>
              <a:t>What are coaching styles? </a:t>
            </a:r>
            <a:endParaRPr lang="en-GB" sz="2400">
              <a:effectLst/>
            </a:endParaRP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5886008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BA3B5-43C1-D248-8C96-43A5D9DD5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Coaching Styles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025811-B836-421C-8DC7-5E68A6B453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5866060"/>
              </p:ext>
            </p:extLst>
          </p:nvPr>
        </p:nvGraphicFramePr>
        <p:xfrm>
          <a:off x="838200" y="1825626"/>
          <a:ext cx="10515600" cy="3062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09C6C42-ADD1-3A46-8531-AD6CDAC1F134}"/>
              </a:ext>
            </a:extLst>
          </p:cNvPr>
          <p:cNvSpPr txBox="1"/>
          <p:nvPr/>
        </p:nvSpPr>
        <p:spPr>
          <a:xfrm>
            <a:off x="3294185" y="5533292"/>
            <a:ext cx="57722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When would it be most appropriate to use different styles? </a:t>
            </a:r>
            <a:endParaRPr lang="en-GB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49178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Target Audience">
            <a:extLst>
              <a:ext uri="{FF2B5EF4-FFF2-40B4-BE49-F238E27FC236}">
                <a16:creationId xmlns:a16="http://schemas.microsoft.com/office/drawing/2014/main" id="{D01D7685-855D-4EB0-8EBF-32D5BBF8B6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8638F-A86C-E440-B293-14DD089BA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0211" y="1609355"/>
            <a:ext cx="6229864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rgbClr val="000000"/>
                </a:solidFill>
              </a:rPr>
              <a:t>In groups identify the benefits and limitations of each style? </a:t>
            </a:r>
            <a:endParaRPr lang="en-GB" sz="3600" dirty="0">
              <a:solidFill>
                <a:srgbClr val="000000"/>
              </a:solidFill>
              <a:effectLst/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7919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B9BE6-4092-634E-8354-515F0439F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Autocratic </a:t>
            </a:r>
          </a:p>
        </p:txBody>
      </p:sp>
    </p:spTree>
    <p:extLst>
      <p:ext uri="{BB962C8B-B14F-4D97-AF65-F5344CB8AC3E}">
        <p14:creationId xmlns:p14="http://schemas.microsoft.com/office/powerpoint/2010/main" val="2241866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5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5844C-1553-3049-B0ED-67559908B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Autocratic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3E772-C209-BE4F-81D9-E33C57955B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Benefits</a:t>
            </a:r>
          </a:p>
          <a:p>
            <a:r>
              <a:rPr lang="en-GB" sz="2000" dirty="0"/>
              <a:t>Sessions can progress quickly</a:t>
            </a:r>
          </a:p>
          <a:p>
            <a:r>
              <a:rPr lang="en-GB" sz="2000" dirty="0"/>
              <a:t>Safe activity as the coach is in control</a:t>
            </a:r>
          </a:p>
          <a:p>
            <a:r>
              <a:rPr lang="en-GB" sz="2000" dirty="0"/>
              <a:t>Players know what is required</a:t>
            </a:r>
          </a:p>
          <a:p>
            <a:r>
              <a:rPr lang="en-GB" sz="2000" dirty="0"/>
              <a:t>Suitable for large groups</a:t>
            </a:r>
          </a:p>
          <a:p>
            <a:r>
              <a:rPr lang="en-GB" sz="2000" dirty="0"/>
              <a:t>Information is transferred quickly.</a:t>
            </a:r>
          </a:p>
          <a:p>
            <a:endParaRPr lang="en-GB" sz="2000" dirty="0"/>
          </a:p>
        </p:txBody>
      </p:sp>
      <p:cxnSp>
        <p:nvCxnSpPr>
          <p:cNvPr id="23" name="Straight Connector 17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15F9E8-B8CF-D740-8315-FF76A8FF04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Limitations</a:t>
            </a:r>
          </a:p>
          <a:p>
            <a:r>
              <a:rPr lang="en-GB" sz="2000" dirty="0"/>
              <a:t>Could fail to motivate players</a:t>
            </a:r>
          </a:p>
          <a:p>
            <a:r>
              <a:rPr lang="en-GB" sz="2000" dirty="0"/>
              <a:t>Creativity is discouraged</a:t>
            </a:r>
          </a:p>
          <a:p>
            <a:r>
              <a:rPr lang="en-GB" sz="2000" dirty="0"/>
              <a:t>No individual learning</a:t>
            </a:r>
          </a:p>
          <a:p>
            <a:r>
              <a:rPr lang="en-GB" sz="2000" dirty="0"/>
              <a:t>Self discipline is not developed</a:t>
            </a:r>
          </a:p>
          <a:p>
            <a:r>
              <a:rPr lang="en-GB" sz="2000" dirty="0"/>
              <a:t>Players do not develop decision making abilities.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4D2CBD-E86C-E64D-9AF8-1E3108E1C057}"/>
              </a:ext>
            </a:extLst>
          </p:cNvPr>
          <p:cNvSpPr txBox="1"/>
          <p:nvPr/>
        </p:nvSpPr>
        <p:spPr>
          <a:xfrm>
            <a:off x="6178062" y="5943600"/>
            <a:ext cx="4753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www.youtube.com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watch?v</a:t>
            </a:r>
            <a:r>
              <a:rPr lang="en-GB" dirty="0">
                <a:hlinkClick r:id="rId2"/>
              </a:rPr>
              <a:t>=3Iy1uuj9Jcg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12345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04F458-7727-064D-82A7-D3B93CCBC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Democratic</a:t>
            </a:r>
          </a:p>
        </p:txBody>
      </p:sp>
    </p:spTree>
    <p:extLst>
      <p:ext uri="{BB962C8B-B14F-4D97-AF65-F5344CB8AC3E}">
        <p14:creationId xmlns:p14="http://schemas.microsoft.com/office/powerpoint/2010/main" val="29945312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D9C4FB5-9AB3-F642-95FD-765E354DD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Democratic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A8EA82C-DCEE-7E45-BC39-66BCD3111B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Benefits</a:t>
            </a:r>
          </a:p>
          <a:p>
            <a:r>
              <a:rPr lang="en-GB" sz="2000"/>
              <a:t>Players develop decision making skills</a:t>
            </a:r>
          </a:p>
          <a:p>
            <a:r>
              <a:rPr lang="en-GB" sz="2000"/>
              <a:t>Encourages a sense of responsibility</a:t>
            </a:r>
          </a:p>
          <a:p>
            <a:r>
              <a:rPr lang="en-GB" sz="2000"/>
              <a:t>Empowers a sense of responsibility</a:t>
            </a:r>
          </a:p>
          <a:p>
            <a:r>
              <a:rPr lang="en-GB" sz="2000"/>
              <a:t>Increased feedback from the coach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910454-E29F-4F4D-9B10-FE1F0A3A77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Limitations</a:t>
            </a:r>
          </a:p>
          <a:p>
            <a:r>
              <a:rPr lang="en-GB" sz="2000" dirty="0"/>
              <a:t>Process can be time consuming</a:t>
            </a:r>
          </a:p>
          <a:p>
            <a:r>
              <a:rPr lang="en-GB" sz="2000" dirty="0"/>
              <a:t>Decision making could be wrong initially.</a:t>
            </a:r>
          </a:p>
          <a:p>
            <a:r>
              <a:rPr lang="en-GB" sz="2000" dirty="0"/>
              <a:t>Coaches may not be able to maintain control</a:t>
            </a:r>
          </a:p>
          <a:p>
            <a:r>
              <a:rPr lang="en-GB" sz="2000" dirty="0"/>
              <a:t>Too many voices.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FE2E0B-72CC-3C41-9824-CDFA764B99EC}"/>
              </a:ext>
            </a:extLst>
          </p:cNvPr>
          <p:cNvSpPr txBox="1"/>
          <p:nvPr/>
        </p:nvSpPr>
        <p:spPr>
          <a:xfrm>
            <a:off x="5879725" y="5662246"/>
            <a:ext cx="48220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https://www.youtube.com/watch?v=CtrSL_Dpzz0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7444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C117A-4F58-E044-B318-B301AA674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6628" y="1783959"/>
            <a:ext cx="464525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/>
              <a:t>Question &amp; Answer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368C73-536C-4C69-B6A0-8D03B4A5AB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119"/>
          <a:stretch/>
        </p:blipFill>
        <p:spPr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604994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E2716C-0E98-4240-B9EE-15D17D408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Question &amp; Answer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421B00-C46B-434D-AFEE-3372701B75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Benefits</a:t>
            </a:r>
          </a:p>
          <a:p>
            <a:r>
              <a:rPr lang="en-GB" sz="2000" dirty="0"/>
              <a:t>Encourages group interaction</a:t>
            </a:r>
          </a:p>
          <a:p>
            <a:r>
              <a:rPr lang="en-GB" sz="2000" dirty="0"/>
              <a:t>Allows athlete involvement</a:t>
            </a:r>
          </a:p>
          <a:p>
            <a:r>
              <a:rPr lang="en-GB" sz="2000" dirty="0"/>
              <a:t>Generates a rapport between coach and athlete</a:t>
            </a:r>
          </a:p>
          <a:p>
            <a:r>
              <a:rPr lang="en-GB" sz="2000" dirty="0"/>
              <a:t>Provides coach with learning effect.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41A8D8-17A9-864D-AEF3-260AF55F11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Limitations</a:t>
            </a:r>
          </a:p>
          <a:p>
            <a:r>
              <a:rPr lang="en-GB" sz="2000" dirty="0"/>
              <a:t>Time consuming</a:t>
            </a:r>
          </a:p>
          <a:p>
            <a:r>
              <a:rPr lang="en-GB" sz="2000" dirty="0"/>
              <a:t>Heightened anxiety if athlete is unclear on a solution.</a:t>
            </a:r>
          </a:p>
          <a:p>
            <a:r>
              <a:rPr lang="en-GB" sz="2000" dirty="0"/>
              <a:t>Athlete questions coaches knowledge.</a:t>
            </a:r>
          </a:p>
          <a:p>
            <a:r>
              <a:rPr lang="en-GB" sz="2000" dirty="0"/>
              <a:t>Type of question:</a:t>
            </a:r>
          </a:p>
          <a:p>
            <a:pPr marL="0" indent="0">
              <a:buNone/>
            </a:pPr>
            <a:r>
              <a:rPr lang="en-GB" sz="2000" dirty="0"/>
              <a:t>Open /  Closed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18E1E6-B89B-8943-B9C7-AA894E340AE2}"/>
              </a:ext>
            </a:extLst>
          </p:cNvPr>
          <p:cNvSpPr txBox="1"/>
          <p:nvPr/>
        </p:nvSpPr>
        <p:spPr>
          <a:xfrm>
            <a:off x="5922802" y="5615354"/>
            <a:ext cx="5057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https://www.youtube.com/watch?v=mI9N61KYUms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3742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825ECA-89FB-384A-91AF-E4C7D6C9D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Guided Discovery </a:t>
            </a:r>
          </a:p>
        </p:txBody>
      </p:sp>
    </p:spTree>
    <p:extLst>
      <p:ext uri="{BB962C8B-B14F-4D97-AF65-F5344CB8AC3E}">
        <p14:creationId xmlns:p14="http://schemas.microsoft.com/office/powerpoint/2010/main" val="1916750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DA2248-09AD-A143-9910-8E81E84A7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Guided Discovery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BAAB0-ECFC-DE4C-9F06-3BA4C81594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Benefits</a:t>
            </a:r>
          </a:p>
          <a:p>
            <a:r>
              <a:rPr lang="en-GB" sz="2000" dirty="0"/>
              <a:t>Empowers players to make decisions</a:t>
            </a:r>
          </a:p>
          <a:p>
            <a:r>
              <a:rPr lang="en-GB" sz="2000" dirty="0"/>
              <a:t>Players uncover solutions for themselves</a:t>
            </a:r>
          </a:p>
          <a:p>
            <a:r>
              <a:rPr lang="en-GB" sz="2000" dirty="0"/>
              <a:t>High interaction between player and coach</a:t>
            </a:r>
          </a:p>
          <a:p>
            <a:r>
              <a:rPr lang="en-GB" sz="2000" dirty="0"/>
              <a:t>Increases motivation and understanding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344652-EE1B-3547-9244-F261FFB1D5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Limitations</a:t>
            </a:r>
          </a:p>
          <a:p>
            <a:r>
              <a:rPr lang="en-GB" sz="2000" dirty="0"/>
              <a:t>Difficult to ask the right questions.</a:t>
            </a:r>
          </a:p>
          <a:p>
            <a:r>
              <a:rPr lang="en-GB" sz="2000" dirty="0"/>
              <a:t>Coach needs to be highly skilled and experienced.</a:t>
            </a:r>
          </a:p>
          <a:p>
            <a:r>
              <a:rPr lang="en-GB" sz="2000" dirty="0"/>
              <a:t>Athletes may not know the answers.</a:t>
            </a:r>
          </a:p>
          <a:p>
            <a:r>
              <a:rPr lang="en-GB" sz="2000" dirty="0"/>
              <a:t>Can be a lengthy process.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E631F7-D7FC-0149-B177-39A7F6508233}"/>
              </a:ext>
            </a:extLst>
          </p:cNvPr>
          <p:cNvSpPr txBox="1"/>
          <p:nvPr/>
        </p:nvSpPr>
        <p:spPr>
          <a:xfrm>
            <a:off x="6094496" y="6043613"/>
            <a:ext cx="4860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www.youtube.com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watch?v</a:t>
            </a:r>
            <a:r>
              <a:rPr lang="en-GB" dirty="0">
                <a:hlinkClick r:id="rId2"/>
              </a:rPr>
              <a:t>=1jYOyvABXcs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46134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754EB-A96A-984A-94BB-4190474FB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/>
              <a:t>Evaluating and Reflecting </a:t>
            </a:r>
            <a:br>
              <a:rPr lang="en-GB">
                <a:effectLst/>
              </a:rPr>
            </a:br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1C72B25-B3CF-0041-903C-D7B7E8EA20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What is the difference between Evaluating and Reflecting? </a:t>
            </a:r>
            <a:endParaRPr lang="en-GB" sz="2000">
              <a:effectLst/>
            </a:endParaRPr>
          </a:p>
          <a:p>
            <a:r>
              <a:rPr lang="en-GB" sz="2000"/>
              <a:t>An evaluation looks at original objectives, at what was accomplished and how it was accomplished. A reflection allows us to analyse our experiences, make changes based on our mistakes, keep doing what is successful, and build upon our knowledge. </a:t>
            </a:r>
            <a:endParaRPr lang="en-GB" sz="2000">
              <a:effectLst/>
            </a:endParaRPr>
          </a:p>
          <a:p>
            <a:r>
              <a:rPr lang="en-GB" sz="2000"/>
              <a:t> Experience on its own does not guarantee coach learning. </a:t>
            </a:r>
          </a:p>
          <a:p>
            <a:r>
              <a:rPr lang="en-GB" sz="2000"/>
              <a:t> Reflective practice is a tool for learning from experience </a:t>
            </a:r>
            <a:endParaRPr lang="en-GB" sz="2000">
              <a:effectLst/>
            </a:endParaRPr>
          </a:p>
          <a:p>
            <a:endParaRPr lang="en-GB" sz="20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Group Brainstorm">
            <a:extLst>
              <a:ext uri="{FF2B5EF4-FFF2-40B4-BE49-F238E27FC236}">
                <a16:creationId xmlns:a16="http://schemas.microsoft.com/office/drawing/2014/main" id="{F9DDF39B-613D-4499-AD70-8B981736C9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2665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1DD36-4104-104D-8CB5-0191F4F89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Reflecting on the session </a:t>
            </a:r>
            <a:br>
              <a:rPr lang="en-GB" dirty="0">
                <a:effectLst/>
              </a:rPr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7DFA6E-9B85-4F9E-9E05-3F56D1FD08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70157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20234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DC503CF-5426-8E44-95D1-800E4BC671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4444191"/>
              </p:ext>
            </p:extLst>
          </p:nvPr>
        </p:nvGraphicFramePr>
        <p:xfrm>
          <a:off x="0" y="216131"/>
          <a:ext cx="11937076" cy="64340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9567C51-0FDD-FB43-A441-5A9967570785}"/>
              </a:ext>
            </a:extLst>
          </p:cNvPr>
          <p:cNvSpPr txBox="1"/>
          <p:nvPr/>
        </p:nvSpPr>
        <p:spPr>
          <a:xfrm>
            <a:off x="10448720" y="6280850"/>
            <a:ext cx="1488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(Gibbs, 1988) </a:t>
            </a:r>
          </a:p>
        </p:txBody>
      </p:sp>
    </p:spTree>
    <p:extLst>
      <p:ext uri="{BB962C8B-B14F-4D97-AF65-F5344CB8AC3E}">
        <p14:creationId xmlns:p14="http://schemas.microsoft.com/office/powerpoint/2010/main" val="418707292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7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817173-6D31-9742-8DCF-715D71C48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8400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B8146-2F0B-EA44-92F6-32A2897AB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256436"/>
            <a:ext cx="9144000" cy="160081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hlinkClick r:id="rId2"/>
              </a:rPr>
              <a:t>https://create.kahoot.it/share/introduction-to-coaching/da7c4929-9ca1-41b6-b3a9-bcbcf85db173</a:t>
            </a:r>
            <a:endParaRPr lang="en-US" sz="2400" kern="1200" dirty="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22" name="Straight Connector 11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26507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1012</Words>
  <Application>Microsoft Office PowerPoint</Application>
  <PresentationFormat>Widescreen</PresentationFormat>
  <Paragraphs>215</Paragraphs>
  <Slides>37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Arial</vt:lpstr>
      <vt:lpstr>Arial,Bold</vt:lpstr>
      <vt:lpstr>Calibri</vt:lpstr>
      <vt:lpstr>Calibri Light</vt:lpstr>
      <vt:lpstr>Office Theme</vt:lpstr>
      <vt:lpstr>Introduction to Coaching  </vt:lpstr>
      <vt:lpstr>Aim</vt:lpstr>
      <vt:lpstr>Objectives  </vt:lpstr>
      <vt:lpstr>Four Pillars of Development Recap</vt:lpstr>
      <vt:lpstr>The Four Pillars of Development</vt:lpstr>
      <vt:lpstr>Physical</vt:lpstr>
      <vt:lpstr>Technical</vt:lpstr>
      <vt:lpstr>Tactical</vt:lpstr>
      <vt:lpstr>Psychological</vt:lpstr>
      <vt:lpstr>Why coach players?</vt:lpstr>
      <vt:lpstr>Why coach players? </vt:lpstr>
      <vt:lpstr>The Coaching Cycle </vt:lpstr>
      <vt:lpstr>Planning a session</vt:lpstr>
      <vt:lpstr>Key Questions to Consider</vt:lpstr>
      <vt:lpstr>Types of Practice</vt:lpstr>
      <vt:lpstr>PowerPoint Presentation</vt:lpstr>
      <vt:lpstr>Prior to a session  </vt:lpstr>
      <vt:lpstr>Prior to a session  </vt:lpstr>
      <vt:lpstr>Prior to a session</vt:lpstr>
      <vt:lpstr>Prior to a session</vt:lpstr>
      <vt:lpstr>When delivering a session, what do you need to consider?</vt:lpstr>
      <vt:lpstr>PowerPoint Presentation</vt:lpstr>
      <vt:lpstr>Coaching styles  </vt:lpstr>
      <vt:lpstr>Coaching Styles</vt:lpstr>
      <vt:lpstr>PowerPoint Presentation</vt:lpstr>
      <vt:lpstr>Autocratic </vt:lpstr>
      <vt:lpstr>Autocratic</vt:lpstr>
      <vt:lpstr>Democratic</vt:lpstr>
      <vt:lpstr>Democratic </vt:lpstr>
      <vt:lpstr>Question &amp; Answer</vt:lpstr>
      <vt:lpstr>Question &amp; Answer</vt:lpstr>
      <vt:lpstr>Guided Discovery </vt:lpstr>
      <vt:lpstr>Guided Discovery </vt:lpstr>
      <vt:lpstr>Evaluating and Reflecting  </vt:lpstr>
      <vt:lpstr>Reflecting on the session  </vt:lpstr>
      <vt:lpstr>PowerPoint Presentation</vt:lpstr>
      <vt:lpstr>Quiz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Coaching</dc:title>
  <dc:creator>Rhys Surringer</dc:creator>
  <cp:lastModifiedBy>Andrew Thomas</cp:lastModifiedBy>
  <cp:revision>2</cp:revision>
  <dcterms:created xsi:type="dcterms:W3CDTF">2019-11-19T00:27:19Z</dcterms:created>
  <dcterms:modified xsi:type="dcterms:W3CDTF">2023-03-05T21:57:11Z</dcterms:modified>
</cp:coreProperties>
</file>