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84" r:id="rId3"/>
    <p:sldId id="332" r:id="rId4"/>
    <p:sldId id="257" r:id="rId5"/>
    <p:sldId id="258" r:id="rId6"/>
    <p:sldId id="330" r:id="rId7"/>
    <p:sldId id="331" r:id="rId8"/>
    <p:sldId id="285" r:id="rId9"/>
    <p:sldId id="259" r:id="rId10"/>
    <p:sldId id="260" r:id="rId11"/>
    <p:sldId id="261" r:id="rId12"/>
    <p:sldId id="262" r:id="rId13"/>
    <p:sldId id="288"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6" r:id="rId35"/>
    <p:sldId id="290" r:id="rId36"/>
    <p:sldId id="291" r:id="rId37"/>
    <p:sldId id="341" r:id="rId38"/>
    <p:sldId id="333" r:id="rId39"/>
    <p:sldId id="295" r:id="rId40"/>
    <p:sldId id="297"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7807C-E2FD-4CEA-BEDA-18CA2DDFBB07}" v="43" dt="2024-01-25T21:46:13.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0147807C-E2FD-4CEA-BEDA-18CA2DDFBB07}"/>
    <pc:docChg chg="custSel addSld delSld modSld sldOrd">
      <pc:chgData name="Sian Bowen" userId="c345053a-4abb-4e43-8ff7-c21186a2fa29" providerId="ADAL" clId="{0147807C-E2FD-4CEA-BEDA-18CA2DDFBB07}" dt="2024-01-25T21:46:23.493" v="108" actId="1076"/>
      <pc:docMkLst>
        <pc:docMk/>
      </pc:docMkLst>
      <pc:sldChg chg="addSp delSp modSp mod chgLayout">
        <pc:chgData name="Sian Bowen" userId="c345053a-4abb-4e43-8ff7-c21186a2fa29" providerId="ADAL" clId="{0147807C-E2FD-4CEA-BEDA-18CA2DDFBB07}" dt="2024-01-25T19:19:15.451" v="26" actId="478"/>
        <pc:sldMkLst>
          <pc:docMk/>
          <pc:sldMk cId="3716641794" sldId="256"/>
        </pc:sldMkLst>
        <pc:spChg chg="add mod">
          <ac:chgData name="Sian Bowen" userId="c345053a-4abb-4e43-8ff7-c21186a2fa29" providerId="ADAL" clId="{0147807C-E2FD-4CEA-BEDA-18CA2DDFBB07}" dt="2024-01-25T19:19:12.807" v="25" actId="20577"/>
          <ac:spMkLst>
            <pc:docMk/>
            <pc:sldMk cId="3716641794" sldId="256"/>
            <ac:spMk id="2" creationId="{3E14DD5F-8676-43FA-1781-BBFF69A11708}"/>
          </ac:spMkLst>
        </pc:spChg>
        <pc:spChg chg="add del mod">
          <ac:chgData name="Sian Bowen" userId="c345053a-4abb-4e43-8ff7-c21186a2fa29" providerId="ADAL" clId="{0147807C-E2FD-4CEA-BEDA-18CA2DDFBB07}" dt="2024-01-25T19:19:15.451" v="26" actId="478"/>
          <ac:spMkLst>
            <pc:docMk/>
            <pc:sldMk cId="3716641794" sldId="256"/>
            <ac:spMk id="3" creationId="{6451006D-1593-23DF-F33C-7CCBA6FA059A}"/>
          </ac:spMkLst>
        </pc:spChg>
        <pc:picChg chg="del">
          <ac:chgData name="Sian Bowen" userId="c345053a-4abb-4e43-8ff7-c21186a2fa29" providerId="ADAL" clId="{0147807C-E2FD-4CEA-BEDA-18CA2DDFBB07}" dt="2024-01-25T19:18:58.612" v="0" actId="478"/>
          <ac:picMkLst>
            <pc:docMk/>
            <pc:sldMk cId="3716641794" sldId="256"/>
            <ac:picMk id="5" creationId="{68A92768-3607-BB6E-F324-64B0FF48C0CF}"/>
          </ac:picMkLst>
        </pc:picChg>
      </pc:sldChg>
      <pc:sldChg chg="del">
        <pc:chgData name="Sian Bowen" userId="c345053a-4abb-4e43-8ff7-c21186a2fa29" providerId="ADAL" clId="{0147807C-E2FD-4CEA-BEDA-18CA2DDFBB07}" dt="2024-01-25T20:54:59.397" v="37" actId="47"/>
        <pc:sldMkLst>
          <pc:docMk/>
          <pc:sldMk cId="0" sldId="283"/>
        </pc:sldMkLst>
      </pc:sldChg>
      <pc:sldChg chg="modSp mod ord">
        <pc:chgData name="Sian Bowen" userId="c345053a-4abb-4e43-8ff7-c21186a2fa29" providerId="ADAL" clId="{0147807C-E2FD-4CEA-BEDA-18CA2DDFBB07}" dt="2024-01-25T20:55:47.564" v="46"/>
        <pc:sldMkLst>
          <pc:docMk/>
          <pc:sldMk cId="0" sldId="285"/>
        </pc:sldMkLst>
        <pc:spChg chg="mod">
          <ac:chgData name="Sian Bowen" userId="c345053a-4abb-4e43-8ff7-c21186a2fa29" providerId="ADAL" clId="{0147807C-E2FD-4CEA-BEDA-18CA2DDFBB07}" dt="2024-01-25T20:55:26.731" v="44" actId="1076"/>
          <ac:spMkLst>
            <pc:docMk/>
            <pc:sldMk cId="0" sldId="285"/>
            <ac:spMk id="2" creationId="{00000000-0000-0000-0000-000000000000}"/>
          </ac:spMkLst>
        </pc:spChg>
        <pc:picChg chg="mod">
          <ac:chgData name="Sian Bowen" userId="c345053a-4abb-4e43-8ff7-c21186a2fa29" providerId="ADAL" clId="{0147807C-E2FD-4CEA-BEDA-18CA2DDFBB07}" dt="2024-01-25T20:55:22.532" v="43" actId="14100"/>
          <ac:picMkLst>
            <pc:docMk/>
            <pc:sldMk cId="0" sldId="285"/>
            <ac:picMk id="5" creationId="{00000000-0000-0000-0000-000000000000}"/>
          </ac:picMkLst>
        </pc:picChg>
      </pc:sldChg>
      <pc:sldChg chg="modSp mod">
        <pc:chgData name="Sian Bowen" userId="c345053a-4abb-4e43-8ff7-c21186a2fa29" providerId="ADAL" clId="{0147807C-E2FD-4CEA-BEDA-18CA2DDFBB07}" dt="2024-01-25T20:58:37.084" v="64" actId="1076"/>
        <pc:sldMkLst>
          <pc:docMk/>
          <pc:sldMk cId="0" sldId="286"/>
        </pc:sldMkLst>
        <pc:spChg chg="mod">
          <ac:chgData name="Sian Bowen" userId="c345053a-4abb-4e43-8ff7-c21186a2fa29" providerId="ADAL" clId="{0147807C-E2FD-4CEA-BEDA-18CA2DDFBB07}" dt="2024-01-25T20:58:37.084" v="64" actId="1076"/>
          <ac:spMkLst>
            <pc:docMk/>
            <pc:sldMk cId="0" sldId="286"/>
            <ac:spMk id="3" creationId="{00000000-0000-0000-0000-000000000000}"/>
          </ac:spMkLst>
        </pc:spChg>
      </pc:sldChg>
      <pc:sldChg chg="del">
        <pc:chgData name="Sian Bowen" userId="c345053a-4abb-4e43-8ff7-c21186a2fa29" providerId="ADAL" clId="{0147807C-E2FD-4CEA-BEDA-18CA2DDFBB07}" dt="2024-01-25T20:56:08.028" v="47" actId="47"/>
        <pc:sldMkLst>
          <pc:docMk/>
          <pc:sldMk cId="0" sldId="287"/>
        </pc:sldMkLst>
      </pc:sldChg>
      <pc:sldChg chg="modSp mod ord">
        <pc:chgData name="Sian Bowen" userId="c345053a-4abb-4e43-8ff7-c21186a2fa29" providerId="ADAL" clId="{0147807C-E2FD-4CEA-BEDA-18CA2DDFBB07}" dt="2024-01-25T20:57:03.481" v="60"/>
        <pc:sldMkLst>
          <pc:docMk/>
          <pc:sldMk cId="0" sldId="288"/>
        </pc:sldMkLst>
        <pc:spChg chg="mod">
          <ac:chgData name="Sian Bowen" userId="c345053a-4abb-4e43-8ff7-c21186a2fa29" providerId="ADAL" clId="{0147807C-E2FD-4CEA-BEDA-18CA2DDFBB07}" dt="2024-01-25T20:56:27.374" v="54" actId="1076"/>
          <ac:spMkLst>
            <pc:docMk/>
            <pc:sldMk cId="0" sldId="288"/>
            <ac:spMk id="2" creationId="{00000000-0000-0000-0000-000000000000}"/>
          </ac:spMkLst>
        </pc:spChg>
        <pc:picChg chg="mod">
          <ac:chgData name="Sian Bowen" userId="c345053a-4abb-4e43-8ff7-c21186a2fa29" providerId="ADAL" clId="{0147807C-E2FD-4CEA-BEDA-18CA2DDFBB07}" dt="2024-01-25T20:56:23.765" v="53" actId="1076"/>
          <ac:picMkLst>
            <pc:docMk/>
            <pc:sldMk cId="0" sldId="288"/>
            <ac:picMk id="4098" creationId="{00000000-0000-0000-0000-000000000000}"/>
          </ac:picMkLst>
        </pc:picChg>
      </pc:sldChg>
      <pc:sldChg chg="del">
        <pc:chgData name="Sian Bowen" userId="c345053a-4abb-4e43-8ff7-c21186a2fa29" providerId="ADAL" clId="{0147807C-E2FD-4CEA-BEDA-18CA2DDFBB07}" dt="2024-01-25T20:57:20.838" v="61" actId="47"/>
        <pc:sldMkLst>
          <pc:docMk/>
          <pc:sldMk cId="0" sldId="289"/>
        </pc:sldMkLst>
      </pc:sldChg>
      <pc:sldChg chg="modSp mod">
        <pc:chgData name="Sian Bowen" userId="c345053a-4abb-4e43-8ff7-c21186a2fa29" providerId="ADAL" clId="{0147807C-E2FD-4CEA-BEDA-18CA2DDFBB07}" dt="2024-01-25T20:57:32.957" v="63" actId="1076"/>
        <pc:sldMkLst>
          <pc:docMk/>
          <pc:sldMk cId="0" sldId="290"/>
        </pc:sldMkLst>
        <pc:spChg chg="mod">
          <ac:chgData name="Sian Bowen" userId="c345053a-4abb-4e43-8ff7-c21186a2fa29" providerId="ADAL" clId="{0147807C-E2FD-4CEA-BEDA-18CA2DDFBB07}" dt="2024-01-25T20:57:29.507" v="62" actId="1076"/>
          <ac:spMkLst>
            <pc:docMk/>
            <pc:sldMk cId="0" sldId="290"/>
            <ac:spMk id="2" creationId="{00000000-0000-0000-0000-000000000000}"/>
          </ac:spMkLst>
        </pc:spChg>
        <pc:spChg chg="mod">
          <ac:chgData name="Sian Bowen" userId="c345053a-4abb-4e43-8ff7-c21186a2fa29" providerId="ADAL" clId="{0147807C-E2FD-4CEA-BEDA-18CA2DDFBB07}" dt="2024-01-25T20:57:32.957" v="63" actId="1076"/>
          <ac:spMkLst>
            <pc:docMk/>
            <pc:sldMk cId="0" sldId="290"/>
            <ac:spMk id="7" creationId="{00000000-0000-0000-0000-000000000000}"/>
          </ac:spMkLst>
        </pc:spChg>
      </pc:sldChg>
      <pc:sldChg chg="addSp delSp modSp mod">
        <pc:chgData name="Sian Bowen" userId="c345053a-4abb-4e43-8ff7-c21186a2fa29" providerId="ADAL" clId="{0147807C-E2FD-4CEA-BEDA-18CA2DDFBB07}" dt="2024-01-25T21:07:52.854" v="105" actId="1076"/>
        <pc:sldMkLst>
          <pc:docMk/>
          <pc:sldMk cId="0" sldId="291"/>
        </pc:sldMkLst>
        <pc:picChg chg="mod">
          <ac:chgData name="Sian Bowen" userId="c345053a-4abb-4e43-8ff7-c21186a2fa29" providerId="ADAL" clId="{0147807C-E2FD-4CEA-BEDA-18CA2DDFBB07}" dt="2024-01-25T21:07:01.857" v="97" actId="14100"/>
          <ac:picMkLst>
            <pc:docMk/>
            <pc:sldMk cId="0" sldId="291"/>
            <ac:picMk id="4" creationId="{00000000-0000-0000-0000-000000000000}"/>
          </ac:picMkLst>
        </pc:picChg>
        <pc:picChg chg="add del mod">
          <ac:chgData name="Sian Bowen" userId="c345053a-4abb-4e43-8ff7-c21186a2fa29" providerId="ADAL" clId="{0147807C-E2FD-4CEA-BEDA-18CA2DDFBB07}" dt="2024-01-25T21:07:48.346" v="103" actId="478"/>
          <ac:picMkLst>
            <pc:docMk/>
            <pc:sldMk cId="0" sldId="291"/>
            <ac:picMk id="7170" creationId="{721BC717-A377-CD95-25BD-BA24327F7097}"/>
          </ac:picMkLst>
        </pc:picChg>
        <pc:picChg chg="add mod">
          <ac:chgData name="Sian Bowen" userId="c345053a-4abb-4e43-8ff7-c21186a2fa29" providerId="ADAL" clId="{0147807C-E2FD-4CEA-BEDA-18CA2DDFBB07}" dt="2024-01-25T21:07:52.854" v="105" actId="1076"/>
          <ac:picMkLst>
            <pc:docMk/>
            <pc:sldMk cId="0" sldId="291"/>
            <ac:picMk id="7172" creationId="{1317B9EB-5C5E-63EF-F3F3-3B2BE611569F}"/>
          </ac:picMkLst>
        </pc:picChg>
      </pc:sldChg>
      <pc:sldChg chg="add">
        <pc:chgData name="Sian Bowen" userId="c345053a-4abb-4e43-8ff7-c21186a2fa29" providerId="ADAL" clId="{0147807C-E2FD-4CEA-BEDA-18CA2DDFBB07}" dt="2024-01-25T21:46:13.764" v="106"/>
        <pc:sldMkLst>
          <pc:docMk/>
          <pc:sldMk cId="0" sldId="295"/>
        </pc:sldMkLst>
      </pc:sldChg>
      <pc:sldChg chg="modSp add mod">
        <pc:chgData name="Sian Bowen" userId="c345053a-4abb-4e43-8ff7-c21186a2fa29" providerId="ADAL" clId="{0147807C-E2FD-4CEA-BEDA-18CA2DDFBB07}" dt="2024-01-25T21:46:23.493" v="108" actId="1076"/>
        <pc:sldMkLst>
          <pc:docMk/>
          <pc:sldMk cId="0" sldId="297"/>
        </pc:sldMkLst>
        <pc:picChg chg="mod">
          <ac:chgData name="Sian Bowen" userId="c345053a-4abb-4e43-8ff7-c21186a2fa29" providerId="ADAL" clId="{0147807C-E2FD-4CEA-BEDA-18CA2DDFBB07}" dt="2024-01-25T21:46:23.493" v="108" actId="1076"/>
          <ac:picMkLst>
            <pc:docMk/>
            <pc:sldMk cId="0" sldId="297"/>
            <ac:picMk id="4" creationId="{00000000-0000-0000-0000-000000000000}"/>
          </ac:picMkLst>
        </pc:picChg>
      </pc:sldChg>
      <pc:sldChg chg="add del">
        <pc:chgData name="Sian Bowen" userId="c345053a-4abb-4e43-8ff7-c21186a2fa29" providerId="ADAL" clId="{0147807C-E2FD-4CEA-BEDA-18CA2DDFBB07}" dt="2024-01-25T21:46:20.602" v="107" actId="47"/>
        <pc:sldMkLst>
          <pc:docMk/>
          <pc:sldMk cId="0" sldId="298"/>
        </pc:sldMkLst>
      </pc:sldChg>
      <pc:sldChg chg="modSp ord">
        <pc:chgData name="Sian Bowen" userId="c345053a-4abb-4e43-8ff7-c21186a2fa29" providerId="ADAL" clId="{0147807C-E2FD-4CEA-BEDA-18CA2DDFBB07}" dt="2024-01-25T20:28:49.024" v="34" actId="1076"/>
        <pc:sldMkLst>
          <pc:docMk/>
          <pc:sldMk cId="0" sldId="330"/>
        </pc:sldMkLst>
        <pc:picChg chg="mod">
          <ac:chgData name="Sian Bowen" userId="c345053a-4abb-4e43-8ff7-c21186a2fa29" providerId="ADAL" clId="{0147807C-E2FD-4CEA-BEDA-18CA2DDFBB07}" dt="2024-01-25T20:28:49.024" v="34" actId="1076"/>
          <ac:picMkLst>
            <pc:docMk/>
            <pc:sldMk cId="0" sldId="330"/>
            <ac:picMk id="4098" creationId="{1040681A-738F-AABB-8696-D98B2838E9AE}"/>
          </ac:picMkLst>
        </pc:picChg>
      </pc:sldChg>
      <pc:sldChg chg="modSp ord">
        <pc:chgData name="Sian Bowen" userId="c345053a-4abb-4e43-8ff7-c21186a2fa29" providerId="ADAL" clId="{0147807C-E2FD-4CEA-BEDA-18CA2DDFBB07}" dt="2024-01-25T20:28:54.551" v="36" actId="14100"/>
        <pc:sldMkLst>
          <pc:docMk/>
          <pc:sldMk cId="0" sldId="331"/>
        </pc:sldMkLst>
        <pc:picChg chg="mod">
          <ac:chgData name="Sian Bowen" userId="c345053a-4abb-4e43-8ff7-c21186a2fa29" providerId="ADAL" clId="{0147807C-E2FD-4CEA-BEDA-18CA2DDFBB07}" dt="2024-01-25T20:28:54.551" v="36" actId="14100"/>
          <ac:picMkLst>
            <pc:docMk/>
            <pc:sldMk cId="0" sldId="331"/>
            <ac:picMk id="5122" creationId="{1C0035D0-835B-092D-972A-82A4A4D0C9E0}"/>
          </ac:picMkLst>
        </pc:picChg>
      </pc:sldChg>
      <pc:sldChg chg="modSp">
        <pc:chgData name="Sian Bowen" userId="c345053a-4abb-4e43-8ff7-c21186a2fa29" providerId="ADAL" clId="{0147807C-E2FD-4CEA-BEDA-18CA2DDFBB07}" dt="2024-01-25T20:27:44.200" v="32" actId="1076"/>
        <pc:sldMkLst>
          <pc:docMk/>
          <pc:sldMk cId="0" sldId="332"/>
        </pc:sldMkLst>
        <pc:picChg chg="mod">
          <ac:chgData name="Sian Bowen" userId="c345053a-4abb-4e43-8ff7-c21186a2fa29" providerId="ADAL" clId="{0147807C-E2FD-4CEA-BEDA-18CA2DDFBB07}" dt="2024-01-25T20:27:44.200" v="32" actId="1076"/>
          <ac:picMkLst>
            <pc:docMk/>
            <pc:sldMk cId="0" sldId="332"/>
            <ac:picMk id="6146" creationId="{26A9AF50-8575-CC2A-88C2-54C2E21C182A}"/>
          </ac:picMkLst>
        </pc:picChg>
      </pc:sldChg>
      <pc:sldChg chg="addSp modSp ord">
        <pc:chgData name="Sian Bowen" userId="c345053a-4abb-4e43-8ff7-c21186a2fa29" providerId="ADAL" clId="{0147807C-E2FD-4CEA-BEDA-18CA2DDFBB07}" dt="2024-01-25T21:05:33.392" v="94" actId="1076"/>
        <pc:sldMkLst>
          <pc:docMk/>
          <pc:sldMk cId="0" sldId="333"/>
        </pc:sldMkLst>
        <pc:picChg chg="add mod">
          <ac:chgData name="Sian Bowen" userId="c345053a-4abb-4e43-8ff7-c21186a2fa29" providerId="ADAL" clId="{0147807C-E2FD-4CEA-BEDA-18CA2DDFBB07}" dt="2024-01-25T21:04:59.266" v="89" actId="14100"/>
          <ac:picMkLst>
            <pc:docMk/>
            <pc:sldMk cId="0" sldId="333"/>
            <ac:picMk id="3074" creationId="{4D6D0BAD-47A7-8B3C-6482-30CC2C4AA5E3}"/>
          </ac:picMkLst>
        </pc:picChg>
        <pc:picChg chg="add mod">
          <ac:chgData name="Sian Bowen" userId="c345053a-4abb-4e43-8ff7-c21186a2fa29" providerId="ADAL" clId="{0147807C-E2FD-4CEA-BEDA-18CA2DDFBB07}" dt="2024-01-25T21:04:50.578" v="87" actId="14100"/>
          <ac:picMkLst>
            <pc:docMk/>
            <pc:sldMk cId="0" sldId="333"/>
            <ac:picMk id="3076" creationId="{DC8D77DA-D2A1-CBED-10A2-D6C04007221A}"/>
          </ac:picMkLst>
        </pc:picChg>
        <pc:picChg chg="add mod">
          <ac:chgData name="Sian Bowen" userId="c345053a-4abb-4e43-8ff7-c21186a2fa29" providerId="ADAL" clId="{0147807C-E2FD-4CEA-BEDA-18CA2DDFBB07}" dt="2024-01-25T21:05:33.392" v="94" actId="1076"/>
          <ac:picMkLst>
            <pc:docMk/>
            <pc:sldMk cId="0" sldId="333"/>
            <ac:picMk id="3078" creationId="{C0C958CF-03D7-0BB2-17D3-CE21FFC10BFB}"/>
          </ac:picMkLst>
        </pc:picChg>
        <pc:picChg chg="mod">
          <ac:chgData name="Sian Bowen" userId="c345053a-4abb-4e43-8ff7-c21186a2fa29" providerId="ADAL" clId="{0147807C-E2FD-4CEA-BEDA-18CA2DDFBB07}" dt="2024-01-25T21:04:44.782" v="86" actId="1076"/>
          <ac:picMkLst>
            <pc:docMk/>
            <pc:sldMk cId="0" sldId="333"/>
            <ac:picMk id="7170" creationId="{86A3DF1D-2B99-94E7-905A-9A4779732362}"/>
          </ac:picMkLst>
        </pc:picChg>
      </pc:sldChg>
      <pc:sldChg chg="addSp modSp">
        <pc:chgData name="Sian Bowen" userId="c345053a-4abb-4e43-8ff7-c21186a2fa29" providerId="ADAL" clId="{0147807C-E2FD-4CEA-BEDA-18CA2DDFBB07}" dt="2024-01-25T20:59:43.100" v="77" actId="14100"/>
        <pc:sldMkLst>
          <pc:docMk/>
          <pc:sldMk cId="0" sldId="341"/>
        </pc:sldMkLst>
        <pc:picChg chg="add mod">
          <ac:chgData name="Sian Bowen" userId="c345053a-4abb-4e43-8ff7-c21186a2fa29" providerId="ADAL" clId="{0147807C-E2FD-4CEA-BEDA-18CA2DDFBB07}" dt="2024-01-25T20:59:43.100" v="77" actId="14100"/>
          <ac:picMkLst>
            <pc:docMk/>
            <pc:sldMk cId="0" sldId="341"/>
            <ac:picMk id="2" creationId="{77F8FEAF-FA47-0443-3E4A-FAEC2BCE569D}"/>
          </ac:picMkLst>
        </pc:picChg>
        <pc:picChg chg="mod">
          <ac:chgData name="Sian Bowen" userId="c345053a-4abb-4e43-8ff7-c21186a2fa29" providerId="ADAL" clId="{0147807C-E2FD-4CEA-BEDA-18CA2DDFBB07}" dt="2024-01-25T20:59:37.123" v="75" actId="1076"/>
          <ac:picMkLst>
            <pc:docMk/>
            <pc:sldMk cId="0" sldId="341"/>
            <ac:picMk id="11266" creationId="{52D8A96D-314D-6E40-EF90-0AE859C103A7}"/>
          </ac:picMkLst>
        </pc:picChg>
      </pc:sldChg>
      <pc:sldChg chg="delSp del">
        <pc:chgData name="Sian Bowen" userId="c345053a-4abb-4e43-8ff7-c21186a2fa29" providerId="ADAL" clId="{0147807C-E2FD-4CEA-BEDA-18CA2DDFBB07}" dt="2024-01-25T20:59:45.889" v="78" actId="47"/>
        <pc:sldMkLst>
          <pc:docMk/>
          <pc:sldMk cId="0" sldId="342"/>
        </pc:sldMkLst>
        <pc:picChg chg="del">
          <ac:chgData name="Sian Bowen" userId="c345053a-4abb-4e43-8ff7-c21186a2fa29" providerId="ADAL" clId="{0147807C-E2FD-4CEA-BEDA-18CA2DDFBB07}" dt="2024-01-25T20:59:17.223" v="68" actId="21"/>
          <ac:picMkLst>
            <pc:docMk/>
            <pc:sldMk cId="0" sldId="342"/>
            <ac:picMk id="12290" creationId="{12ADA7D5-A3B5-FEC7-D80E-16FB3988A67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6176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407458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951433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2B1142-397B-4E41-BF2D-5B5341B26512}"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1809056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2B1142-397B-4E41-BF2D-5B5341B26512}"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262153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2B1142-397B-4E41-BF2D-5B5341B26512}"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3311247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B1142-397B-4E41-BF2D-5B5341B26512}"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754333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B1142-397B-4E41-BF2D-5B5341B26512}"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1598512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B1142-397B-4E41-BF2D-5B5341B26512}"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3987063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12B1142-397B-4E41-BF2D-5B5341B26512}"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391860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3443731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92311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1451623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58016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2066113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1784593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B1142-397B-4E41-BF2D-5B5341B26512}"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316C0-3B84-4D73-A8F9-B6965AB1942D}" type="slidenum">
              <a:rPr lang="en-GB" smtClean="0"/>
              <a:t>‹#›</a:t>
            </a:fld>
            <a:endParaRPr lang="en-GB"/>
          </a:p>
        </p:txBody>
      </p:sp>
    </p:spTree>
    <p:extLst>
      <p:ext uri="{BB962C8B-B14F-4D97-AF65-F5344CB8AC3E}">
        <p14:creationId xmlns:p14="http://schemas.microsoft.com/office/powerpoint/2010/main" val="2976530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12B1142-397B-4E41-BF2D-5B5341B26512}" type="datetimeFigureOut">
              <a:rPr lang="en-GB" smtClean="0"/>
              <a:t>25/01/2024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6B316C0-3B84-4D73-A8F9-B6965AB1942D}" type="slidenum">
              <a:rPr lang="en-GB" smtClean="0"/>
              <a:t>‹#›</a:t>
            </a:fld>
            <a:endParaRPr lang="en-GB"/>
          </a:p>
        </p:txBody>
      </p:sp>
    </p:spTree>
    <p:extLst>
      <p:ext uri="{BB962C8B-B14F-4D97-AF65-F5344CB8AC3E}">
        <p14:creationId xmlns:p14="http://schemas.microsoft.com/office/powerpoint/2010/main" val="65901842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4DD5F-8676-43FA-1781-BBFF69A11708}"/>
              </a:ext>
            </a:extLst>
          </p:cNvPr>
          <p:cNvSpPr>
            <a:spLocks noGrp="1"/>
          </p:cNvSpPr>
          <p:nvPr>
            <p:ph type="ctrTitle"/>
          </p:nvPr>
        </p:nvSpPr>
        <p:spPr/>
        <p:txBody>
          <a:bodyPr/>
          <a:lstStyle/>
          <a:p>
            <a:r>
              <a:rPr lang="en-GB" dirty="0"/>
              <a:t>Cervical spine anatomy </a:t>
            </a:r>
          </a:p>
        </p:txBody>
      </p:sp>
    </p:spTree>
    <p:extLst>
      <p:ext uri="{BB962C8B-B14F-4D97-AF65-F5344CB8AC3E}">
        <p14:creationId xmlns:p14="http://schemas.microsoft.com/office/powerpoint/2010/main" val="371664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latin typeface="+mj-lt"/>
              </a:rPr>
              <a:t>General:</a:t>
            </a:r>
          </a:p>
          <a:p>
            <a:r>
              <a:rPr lang="en-GB" dirty="0">
                <a:latin typeface="+mj-lt"/>
              </a:rPr>
              <a:t>7 Vertebrae (C1 – C7)</a:t>
            </a:r>
          </a:p>
          <a:p>
            <a:r>
              <a:rPr lang="en-GB" dirty="0">
                <a:latin typeface="+mj-lt"/>
              </a:rPr>
              <a:t>Spinous Process (Posterior)</a:t>
            </a:r>
          </a:p>
          <a:p>
            <a:r>
              <a:rPr lang="en-GB" dirty="0">
                <a:latin typeface="+mj-lt"/>
              </a:rPr>
              <a:t>Transverse Process (Lateral)</a:t>
            </a:r>
          </a:p>
          <a:p>
            <a:r>
              <a:rPr lang="en-GB" dirty="0">
                <a:latin typeface="+mj-lt"/>
              </a:rPr>
              <a:t>Vertebral Body (Anterior)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1" descr="spine_cervical_anatomy_intro01a.jpg">
            <a:extLst>
              <a:ext uri="{FF2B5EF4-FFF2-40B4-BE49-F238E27FC236}">
                <a16:creationId xmlns:a16="http://schemas.microsoft.com/office/drawing/2014/main" id="{26A9AF50-8575-CC2A-88C2-54C2E21C182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11940" y="495623"/>
            <a:ext cx="6617423" cy="5506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6B81D4-9B7B-A46D-8661-FF75C92A8B7B}"/>
              </a:ext>
            </a:extLst>
          </p:cNvPr>
          <p:cNvPicPr>
            <a:picLocks noChangeAspect="1"/>
          </p:cNvPicPr>
          <p:nvPr/>
        </p:nvPicPr>
        <p:blipFill rotWithShape="1">
          <a:blip r:embed="rId2"/>
          <a:srcRect l="39062" t="14737" r="7805" b="25714"/>
          <a:stretch/>
        </p:blipFill>
        <p:spPr>
          <a:xfrm>
            <a:off x="1505530" y="-1719"/>
            <a:ext cx="9180939" cy="6859719"/>
          </a:xfrm>
          <a:prstGeom prst="rect">
            <a:avLst/>
          </a:prstGeom>
        </p:spPr>
      </p:pic>
    </p:spTree>
    <p:extLst>
      <p:ext uri="{BB962C8B-B14F-4D97-AF65-F5344CB8AC3E}">
        <p14:creationId xmlns:p14="http://schemas.microsoft.com/office/powerpoint/2010/main" val="1295359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57205D-CFB6-49E2-3349-72A0E08BBC7F}"/>
              </a:ext>
            </a:extLst>
          </p:cNvPr>
          <p:cNvPicPr>
            <a:picLocks noChangeAspect="1"/>
          </p:cNvPicPr>
          <p:nvPr/>
        </p:nvPicPr>
        <p:blipFill rotWithShape="1">
          <a:blip r:embed="rId2"/>
          <a:srcRect l="39129" t="14336" r="8005" b="25815"/>
          <a:stretch/>
        </p:blipFill>
        <p:spPr>
          <a:xfrm>
            <a:off x="1544625" y="0"/>
            <a:ext cx="9102749" cy="6870216"/>
          </a:xfrm>
          <a:prstGeom prst="rect">
            <a:avLst/>
          </a:prstGeom>
        </p:spPr>
      </p:pic>
    </p:spTree>
    <p:extLst>
      <p:ext uri="{BB962C8B-B14F-4D97-AF65-F5344CB8AC3E}">
        <p14:creationId xmlns:p14="http://schemas.microsoft.com/office/powerpoint/2010/main" val="3985659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physioweb.org/IMAGES/atlas_axis.jpg">
            <a:extLst>
              <a:ext uri="{FF2B5EF4-FFF2-40B4-BE49-F238E27FC236}">
                <a16:creationId xmlns:a16="http://schemas.microsoft.com/office/drawing/2014/main" id="{1040681A-738F-AABB-8696-D98B2838E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5035" y="318206"/>
            <a:ext cx="6713872" cy="6042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thesebonesofmine.files.wordpress.com/2011/04/axisandatlasvertebrae1.jpeg">
            <a:extLst>
              <a:ext uri="{FF2B5EF4-FFF2-40B4-BE49-F238E27FC236}">
                <a16:creationId xmlns:a16="http://schemas.microsoft.com/office/drawing/2014/main" id="{1C0035D0-835B-092D-972A-82A4A4D0C9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558" y="332039"/>
            <a:ext cx="8688241" cy="5587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4392" y="2484761"/>
            <a:ext cx="8229600" cy="852704"/>
          </a:xfrm>
        </p:spPr>
        <p:txBody>
          <a:bodyPr>
            <a:normAutofit fontScale="90000"/>
          </a:bodyPr>
          <a:lstStyle/>
          <a:p>
            <a:pPr algn="ctr"/>
            <a:r>
              <a:rPr lang="en-GB" sz="2600" dirty="0"/>
              <a:t>C1 (Atlas) and C2 (Axis)</a:t>
            </a:r>
            <a:br>
              <a:rPr lang="en-GB" sz="2600" dirty="0"/>
            </a:br>
            <a:endParaRPr lang="en-GB" sz="2600" dirty="0"/>
          </a:p>
        </p:txBody>
      </p:sp>
      <p:pic>
        <p:nvPicPr>
          <p:cNvPr id="5" name="Picture 2" descr="\\shs-academic\accounts\HNTilbury\My Documents\My Pictures\05-3_C1_and_C2.jpg"/>
          <p:cNvPicPr>
            <a:picLocks noChangeAspect="1" noChangeArrowheads="1"/>
          </p:cNvPicPr>
          <p:nvPr/>
        </p:nvPicPr>
        <p:blipFill>
          <a:blip r:embed="rId2" cstate="print"/>
          <a:srcRect/>
          <a:stretch>
            <a:fillRect/>
          </a:stretch>
        </p:blipFill>
        <p:spPr bwMode="auto">
          <a:xfrm>
            <a:off x="472116" y="350635"/>
            <a:ext cx="5791179" cy="6191107"/>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49DB8E-0B5F-B919-4A23-C30EA85A050D}"/>
              </a:ext>
            </a:extLst>
          </p:cNvPr>
          <p:cNvPicPr>
            <a:picLocks noChangeAspect="1"/>
          </p:cNvPicPr>
          <p:nvPr/>
        </p:nvPicPr>
        <p:blipFill rotWithShape="1">
          <a:blip r:embed="rId2"/>
          <a:srcRect l="39062" t="14737" r="8139" b="25815"/>
          <a:stretch/>
        </p:blipFill>
        <p:spPr>
          <a:xfrm>
            <a:off x="1527854" y="0"/>
            <a:ext cx="9136292" cy="6858000"/>
          </a:xfrm>
          <a:prstGeom prst="rect">
            <a:avLst/>
          </a:prstGeom>
        </p:spPr>
      </p:pic>
    </p:spTree>
    <p:extLst>
      <p:ext uri="{BB962C8B-B14F-4D97-AF65-F5344CB8AC3E}">
        <p14:creationId xmlns:p14="http://schemas.microsoft.com/office/powerpoint/2010/main" val="267948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3BDA3A-7D47-5806-5B4C-6E33016F7DE8}"/>
              </a:ext>
            </a:extLst>
          </p:cNvPr>
          <p:cNvPicPr>
            <a:picLocks noChangeAspect="1"/>
          </p:cNvPicPr>
          <p:nvPr/>
        </p:nvPicPr>
        <p:blipFill rotWithShape="1">
          <a:blip r:embed="rId2"/>
          <a:srcRect l="39129" t="14536" r="8005" b="25815"/>
          <a:stretch/>
        </p:blipFill>
        <p:spPr>
          <a:xfrm>
            <a:off x="1541188" y="5628"/>
            <a:ext cx="9109624" cy="6852372"/>
          </a:xfrm>
          <a:prstGeom prst="rect">
            <a:avLst/>
          </a:prstGeom>
        </p:spPr>
      </p:pic>
    </p:spTree>
    <p:extLst>
      <p:ext uri="{BB962C8B-B14F-4D97-AF65-F5344CB8AC3E}">
        <p14:creationId xmlns:p14="http://schemas.microsoft.com/office/powerpoint/2010/main" val="3702882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E4D426-AA84-358E-E1A2-0EDA83C91FD1}"/>
              </a:ext>
            </a:extLst>
          </p:cNvPr>
          <p:cNvPicPr>
            <a:picLocks noChangeAspect="1"/>
          </p:cNvPicPr>
          <p:nvPr/>
        </p:nvPicPr>
        <p:blipFill rotWithShape="1">
          <a:blip r:embed="rId2"/>
          <a:srcRect l="39262" t="14537" r="7873" b="25714"/>
          <a:stretch/>
        </p:blipFill>
        <p:spPr>
          <a:xfrm>
            <a:off x="1545096" y="0"/>
            <a:ext cx="9101808" cy="6857999"/>
          </a:xfrm>
          <a:prstGeom prst="rect">
            <a:avLst/>
          </a:prstGeom>
        </p:spPr>
      </p:pic>
    </p:spTree>
    <p:extLst>
      <p:ext uri="{BB962C8B-B14F-4D97-AF65-F5344CB8AC3E}">
        <p14:creationId xmlns:p14="http://schemas.microsoft.com/office/powerpoint/2010/main" val="1045430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ABC355-E955-EFF0-EE9E-7061C81B6804}"/>
              </a:ext>
            </a:extLst>
          </p:cNvPr>
          <p:cNvPicPr>
            <a:picLocks noChangeAspect="1"/>
          </p:cNvPicPr>
          <p:nvPr/>
        </p:nvPicPr>
        <p:blipFill rotWithShape="1">
          <a:blip r:embed="rId2"/>
          <a:srcRect l="39061" t="14437" r="7873" b="25814"/>
          <a:stretch/>
        </p:blipFill>
        <p:spPr>
          <a:xfrm>
            <a:off x="1527835" y="0"/>
            <a:ext cx="9136329" cy="6858000"/>
          </a:xfrm>
          <a:prstGeom prst="rect">
            <a:avLst/>
          </a:prstGeom>
        </p:spPr>
      </p:pic>
    </p:spTree>
    <p:extLst>
      <p:ext uri="{BB962C8B-B14F-4D97-AF65-F5344CB8AC3E}">
        <p14:creationId xmlns:p14="http://schemas.microsoft.com/office/powerpoint/2010/main" val="251460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0132" y="2266646"/>
            <a:ext cx="8534400" cy="1507067"/>
          </a:xfrm>
        </p:spPr>
        <p:txBody>
          <a:bodyPr>
            <a:normAutofit/>
          </a:bodyPr>
          <a:lstStyle/>
          <a:p>
            <a:pPr algn="ctr"/>
            <a:r>
              <a:rPr lang="en-GB" sz="3600" dirty="0"/>
              <a:t>C4-C7</a:t>
            </a:r>
            <a:br>
              <a:rPr lang="en-GB" sz="3600" dirty="0"/>
            </a:br>
            <a:endParaRPr lang="en-GB" sz="3600" dirty="0"/>
          </a:p>
        </p:txBody>
      </p:sp>
      <p:pic>
        <p:nvPicPr>
          <p:cNvPr id="4098" name="Picture 2" descr="\\shs-academic\accounts\HNTilbury\My Documents\My Pictures\05-2_Cervical_Vertebrae.jpg"/>
          <p:cNvPicPr>
            <a:picLocks noChangeAspect="1" noChangeArrowheads="1"/>
          </p:cNvPicPr>
          <p:nvPr/>
        </p:nvPicPr>
        <p:blipFill>
          <a:blip r:embed="rId2" cstate="print"/>
          <a:srcRect/>
          <a:stretch>
            <a:fillRect/>
          </a:stretch>
        </p:blipFill>
        <p:spPr bwMode="auto">
          <a:xfrm>
            <a:off x="360299" y="171880"/>
            <a:ext cx="5525954" cy="663455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3233F8-BA8D-4791-04A3-10EDD99E7333}"/>
              </a:ext>
            </a:extLst>
          </p:cNvPr>
          <p:cNvPicPr>
            <a:picLocks noChangeAspect="1"/>
          </p:cNvPicPr>
          <p:nvPr/>
        </p:nvPicPr>
        <p:blipFill rotWithShape="1">
          <a:blip r:embed="rId2"/>
          <a:srcRect l="38929" t="14536" r="8139" b="26115"/>
          <a:stretch/>
        </p:blipFill>
        <p:spPr>
          <a:xfrm>
            <a:off x="1513686" y="3836"/>
            <a:ext cx="9164627" cy="6850328"/>
          </a:xfrm>
          <a:prstGeom prst="rect">
            <a:avLst/>
          </a:prstGeom>
        </p:spPr>
      </p:pic>
    </p:spTree>
    <p:extLst>
      <p:ext uri="{BB962C8B-B14F-4D97-AF65-F5344CB8AC3E}">
        <p14:creationId xmlns:p14="http://schemas.microsoft.com/office/powerpoint/2010/main" val="2607872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D01CC6-B943-3EAC-87D5-86577B127C30}"/>
              </a:ext>
            </a:extLst>
          </p:cNvPr>
          <p:cNvPicPr>
            <a:picLocks noChangeAspect="1"/>
          </p:cNvPicPr>
          <p:nvPr/>
        </p:nvPicPr>
        <p:blipFill rotWithShape="1">
          <a:blip r:embed="rId2"/>
          <a:srcRect l="38928" t="14737" r="7872" b="25714"/>
          <a:stretch/>
        </p:blipFill>
        <p:spPr>
          <a:xfrm>
            <a:off x="1499937" y="0"/>
            <a:ext cx="9192126" cy="6859449"/>
          </a:xfrm>
          <a:prstGeom prst="rect">
            <a:avLst/>
          </a:prstGeom>
        </p:spPr>
      </p:pic>
    </p:spTree>
    <p:extLst>
      <p:ext uri="{BB962C8B-B14F-4D97-AF65-F5344CB8AC3E}">
        <p14:creationId xmlns:p14="http://schemas.microsoft.com/office/powerpoint/2010/main" val="2997442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F44EBC-38ED-A3D9-C35D-571E525F1475}"/>
              </a:ext>
            </a:extLst>
          </p:cNvPr>
          <p:cNvPicPr>
            <a:picLocks noChangeAspect="1"/>
          </p:cNvPicPr>
          <p:nvPr/>
        </p:nvPicPr>
        <p:blipFill rotWithShape="1">
          <a:blip r:embed="rId2"/>
          <a:srcRect l="39128" t="14636" r="7939" b="25815"/>
          <a:stretch/>
        </p:blipFill>
        <p:spPr>
          <a:xfrm>
            <a:off x="1524000" y="0"/>
            <a:ext cx="9143999" cy="6858000"/>
          </a:xfrm>
          <a:prstGeom prst="rect">
            <a:avLst/>
          </a:prstGeom>
        </p:spPr>
      </p:pic>
    </p:spTree>
    <p:extLst>
      <p:ext uri="{BB962C8B-B14F-4D97-AF65-F5344CB8AC3E}">
        <p14:creationId xmlns:p14="http://schemas.microsoft.com/office/powerpoint/2010/main" val="335878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E2341F-8739-7F9F-D198-75E01C3D7A2F}"/>
              </a:ext>
            </a:extLst>
          </p:cNvPr>
          <p:cNvPicPr>
            <a:picLocks noChangeAspect="1"/>
          </p:cNvPicPr>
          <p:nvPr/>
        </p:nvPicPr>
        <p:blipFill rotWithShape="1">
          <a:blip r:embed="rId2"/>
          <a:srcRect l="38929" t="14737" r="7805" b="26015"/>
          <a:stretch/>
        </p:blipFill>
        <p:spPr>
          <a:xfrm>
            <a:off x="1479311" y="11167"/>
            <a:ext cx="9233378" cy="6846833"/>
          </a:xfrm>
          <a:prstGeom prst="rect">
            <a:avLst/>
          </a:prstGeom>
        </p:spPr>
      </p:pic>
    </p:spTree>
    <p:extLst>
      <p:ext uri="{BB962C8B-B14F-4D97-AF65-F5344CB8AC3E}">
        <p14:creationId xmlns:p14="http://schemas.microsoft.com/office/powerpoint/2010/main" val="2547040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098CA7-67FE-9F12-43AE-C4641B02449A}"/>
              </a:ext>
            </a:extLst>
          </p:cNvPr>
          <p:cNvPicPr>
            <a:picLocks noChangeAspect="1"/>
          </p:cNvPicPr>
          <p:nvPr/>
        </p:nvPicPr>
        <p:blipFill rotWithShape="1">
          <a:blip r:embed="rId2"/>
          <a:srcRect l="38994" t="14537" r="8007" b="26015"/>
          <a:stretch/>
        </p:blipFill>
        <p:spPr>
          <a:xfrm>
            <a:off x="1510508" y="0"/>
            <a:ext cx="9170984" cy="6858000"/>
          </a:xfrm>
          <a:prstGeom prst="rect">
            <a:avLst/>
          </a:prstGeom>
        </p:spPr>
      </p:pic>
    </p:spTree>
    <p:extLst>
      <p:ext uri="{BB962C8B-B14F-4D97-AF65-F5344CB8AC3E}">
        <p14:creationId xmlns:p14="http://schemas.microsoft.com/office/powerpoint/2010/main" val="1055457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853ABB-D688-A707-EE4A-C01604E965DD}"/>
              </a:ext>
            </a:extLst>
          </p:cNvPr>
          <p:cNvPicPr>
            <a:picLocks noChangeAspect="1"/>
          </p:cNvPicPr>
          <p:nvPr/>
        </p:nvPicPr>
        <p:blipFill rotWithShape="1">
          <a:blip r:embed="rId2"/>
          <a:srcRect l="38929" t="14437" r="8139" b="25814"/>
          <a:stretch/>
        </p:blipFill>
        <p:spPr>
          <a:xfrm>
            <a:off x="1539342" y="0"/>
            <a:ext cx="9113316" cy="6858000"/>
          </a:xfrm>
          <a:prstGeom prst="rect">
            <a:avLst/>
          </a:prstGeom>
        </p:spPr>
      </p:pic>
    </p:spTree>
    <p:extLst>
      <p:ext uri="{BB962C8B-B14F-4D97-AF65-F5344CB8AC3E}">
        <p14:creationId xmlns:p14="http://schemas.microsoft.com/office/powerpoint/2010/main" val="3628049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114F2B-AD18-1710-1333-CA2AEA9C66C9}"/>
              </a:ext>
            </a:extLst>
          </p:cNvPr>
          <p:cNvPicPr>
            <a:picLocks noChangeAspect="1"/>
          </p:cNvPicPr>
          <p:nvPr/>
        </p:nvPicPr>
        <p:blipFill rotWithShape="1">
          <a:blip r:embed="rId2"/>
          <a:srcRect l="38994" t="14336" r="8007" b="25815"/>
          <a:stretch/>
        </p:blipFill>
        <p:spPr>
          <a:xfrm>
            <a:off x="1537750" y="0"/>
            <a:ext cx="9116500" cy="6863241"/>
          </a:xfrm>
          <a:prstGeom prst="rect">
            <a:avLst/>
          </a:prstGeom>
        </p:spPr>
      </p:pic>
    </p:spTree>
    <p:extLst>
      <p:ext uri="{BB962C8B-B14F-4D97-AF65-F5344CB8AC3E}">
        <p14:creationId xmlns:p14="http://schemas.microsoft.com/office/powerpoint/2010/main" val="706286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10815B-A172-77E2-1FF6-EC37B23597FE}"/>
              </a:ext>
            </a:extLst>
          </p:cNvPr>
          <p:cNvPicPr>
            <a:picLocks noChangeAspect="1"/>
          </p:cNvPicPr>
          <p:nvPr/>
        </p:nvPicPr>
        <p:blipFill rotWithShape="1">
          <a:blip r:embed="rId2"/>
          <a:srcRect l="39195" t="14437" r="8006" b="25814"/>
          <a:stretch/>
        </p:blipFill>
        <p:spPr>
          <a:xfrm>
            <a:off x="1550847" y="0"/>
            <a:ext cx="9090305" cy="6858000"/>
          </a:xfrm>
          <a:prstGeom prst="rect">
            <a:avLst/>
          </a:prstGeom>
        </p:spPr>
      </p:pic>
    </p:spTree>
    <p:extLst>
      <p:ext uri="{BB962C8B-B14F-4D97-AF65-F5344CB8AC3E}">
        <p14:creationId xmlns:p14="http://schemas.microsoft.com/office/powerpoint/2010/main" val="374657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CB849B-5D9E-EA3F-D060-7BDD8A52D45D}"/>
              </a:ext>
            </a:extLst>
          </p:cNvPr>
          <p:cNvPicPr>
            <a:picLocks noChangeAspect="1"/>
          </p:cNvPicPr>
          <p:nvPr/>
        </p:nvPicPr>
        <p:blipFill rotWithShape="1">
          <a:blip r:embed="rId2"/>
          <a:srcRect l="38995" t="14536" r="8140" b="25815"/>
          <a:stretch/>
        </p:blipFill>
        <p:spPr>
          <a:xfrm>
            <a:off x="1548063" y="0"/>
            <a:ext cx="9095873" cy="6842029"/>
          </a:xfrm>
          <a:prstGeom prst="rect">
            <a:avLst/>
          </a:prstGeom>
        </p:spPr>
      </p:pic>
    </p:spTree>
    <p:extLst>
      <p:ext uri="{BB962C8B-B14F-4D97-AF65-F5344CB8AC3E}">
        <p14:creationId xmlns:p14="http://schemas.microsoft.com/office/powerpoint/2010/main" val="1862005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09D065-F76C-FE10-A782-5A5CB7D44E44}"/>
              </a:ext>
            </a:extLst>
          </p:cNvPr>
          <p:cNvPicPr>
            <a:picLocks noChangeAspect="1"/>
          </p:cNvPicPr>
          <p:nvPr/>
        </p:nvPicPr>
        <p:blipFill rotWithShape="1">
          <a:blip r:embed="rId2"/>
          <a:srcRect l="39195" t="14236" r="8006" b="26015"/>
          <a:stretch/>
        </p:blipFill>
        <p:spPr>
          <a:xfrm>
            <a:off x="1534312" y="-12475"/>
            <a:ext cx="9123375" cy="6882949"/>
          </a:xfrm>
          <a:prstGeom prst="rect">
            <a:avLst/>
          </a:prstGeom>
        </p:spPr>
      </p:pic>
    </p:spTree>
    <p:extLst>
      <p:ext uri="{BB962C8B-B14F-4D97-AF65-F5344CB8AC3E}">
        <p14:creationId xmlns:p14="http://schemas.microsoft.com/office/powerpoint/2010/main" val="19511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CD480D-1BD2-89B5-3A18-A935B98D6DBD}"/>
              </a:ext>
            </a:extLst>
          </p:cNvPr>
          <p:cNvPicPr>
            <a:picLocks noChangeAspect="1"/>
          </p:cNvPicPr>
          <p:nvPr/>
        </p:nvPicPr>
        <p:blipFill rotWithShape="1">
          <a:blip r:embed="rId2"/>
          <a:srcRect l="38928" t="14536" r="8340" b="25815"/>
          <a:stretch/>
        </p:blipFill>
        <p:spPr>
          <a:xfrm>
            <a:off x="1548972" y="0"/>
            <a:ext cx="9094055" cy="6858000"/>
          </a:xfrm>
          <a:prstGeom prst="rect">
            <a:avLst/>
          </a:prstGeom>
        </p:spPr>
      </p:pic>
    </p:spTree>
    <p:extLst>
      <p:ext uri="{BB962C8B-B14F-4D97-AF65-F5344CB8AC3E}">
        <p14:creationId xmlns:p14="http://schemas.microsoft.com/office/powerpoint/2010/main" val="2825399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2CA2F0-AE34-3912-7E21-53537695DF40}"/>
              </a:ext>
            </a:extLst>
          </p:cNvPr>
          <p:cNvPicPr>
            <a:picLocks noChangeAspect="1"/>
          </p:cNvPicPr>
          <p:nvPr/>
        </p:nvPicPr>
        <p:blipFill rotWithShape="1">
          <a:blip r:embed="rId2"/>
          <a:srcRect l="39128" t="14437" r="8206" b="25714"/>
          <a:stretch/>
        </p:blipFill>
        <p:spPr>
          <a:xfrm>
            <a:off x="1569949" y="0"/>
            <a:ext cx="9052101" cy="6858000"/>
          </a:xfrm>
          <a:prstGeom prst="rect">
            <a:avLst/>
          </a:prstGeom>
        </p:spPr>
      </p:pic>
    </p:spTree>
    <p:extLst>
      <p:ext uri="{BB962C8B-B14F-4D97-AF65-F5344CB8AC3E}">
        <p14:creationId xmlns:p14="http://schemas.microsoft.com/office/powerpoint/2010/main" val="2662006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15ACC3-9048-B971-A767-461F69C92A00}"/>
              </a:ext>
            </a:extLst>
          </p:cNvPr>
          <p:cNvPicPr>
            <a:picLocks noChangeAspect="1"/>
          </p:cNvPicPr>
          <p:nvPr/>
        </p:nvPicPr>
        <p:blipFill rotWithShape="1">
          <a:blip r:embed="rId2"/>
          <a:srcRect l="38860" t="14336" r="8074" b="25614"/>
          <a:stretch/>
        </p:blipFill>
        <p:spPr>
          <a:xfrm>
            <a:off x="1550712" y="0"/>
            <a:ext cx="9090575" cy="6858000"/>
          </a:xfrm>
          <a:prstGeom prst="rect">
            <a:avLst/>
          </a:prstGeom>
        </p:spPr>
      </p:pic>
    </p:spTree>
    <p:extLst>
      <p:ext uri="{BB962C8B-B14F-4D97-AF65-F5344CB8AC3E}">
        <p14:creationId xmlns:p14="http://schemas.microsoft.com/office/powerpoint/2010/main" val="3211718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4F6997-260E-3D77-A8DC-61BBA98BE91C}"/>
              </a:ext>
            </a:extLst>
          </p:cNvPr>
          <p:cNvPicPr>
            <a:picLocks noChangeAspect="1"/>
          </p:cNvPicPr>
          <p:nvPr/>
        </p:nvPicPr>
        <p:blipFill rotWithShape="1">
          <a:blip r:embed="rId2"/>
          <a:srcRect l="39128" t="14436" r="8206" b="25915"/>
          <a:stretch/>
        </p:blipFill>
        <p:spPr>
          <a:xfrm>
            <a:off x="1544625" y="-7635"/>
            <a:ext cx="9102749" cy="6873269"/>
          </a:xfrm>
          <a:prstGeom prst="rect">
            <a:avLst/>
          </a:prstGeom>
        </p:spPr>
      </p:pic>
    </p:spTree>
    <p:extLst>
      <p:ext uri="{BB962C8B-B14F-4D97-AF65-F5344CB8AC3E}">
        <p14:creationId xmlns:p14="http://schemas.microsoft.com/office/powerpoint/2010/main" val="1250042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1B502B-18AA-F992-DFFA-CC83D0CF1CBE}"/>
              </a:ext>
            </a:extLst>
          </p:cNvPr>
          <p:cNvPicPr>
            <a:picLocks noChangeAspect="1"/>
          </p:cNvPicPr>
          <p:nvPr/>
        </p:nvPicPr>
        <p:blipFill rotWithShape="1">
          <a:blip r:embed="rId2"/>
          <a:srcRect l="39262" t="14537" r="8006" b="26015"/>
          <a:stretch/>
        </p:blipFill>
        <p:spPr>
          <a:xfrm>
            <a:off x="1533637" y="0"/>
            <a:ext cx="9124725" cy="6858000"/>
          </a:xfrm>
          <a:prstGeom prst="rect">
            <a:avLst/>
          </a:prstGeom>
        </p:spPr>
      </p:pic>
    </p:spTree>
    <p:extLst>
      <p:ext uri="{BB962C8B-B14F-4D97-AF65-F5344CB8AC3E}">
        <p14:creationId xmlns:p14="http://schemas.microsoft.com/office/powerpoint/2010/main" val="2377527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EBB477-B315-5C9D-3C9C-4BA8C1E85750}"/>
              </a:ext>
            </a:extLst>
          </p:cNvPr>
          <p:cNvPicPr>
            <a:picLocks noChangeAspect="1"/>
          </p:cNvPicPr>
          <p:nvPr/>
        </p:nvPicPr>
        <p:blipFill rotWithShape="1">
          <a:blip r:embed="rId2"/>
          <a:srcRect l="39195" t="14437" r="7873" b="25814"/>
          <a:stretch/>
        </p:blipFill>
        <p:spPr>
          <a:xfrm>
            <a:off x="1539341" y="0"/>
            <a:ext cx="9113317" cy="6858000"/>
          </a:xfrm>
          <a:prstGeom prst="rect">
            <a:avLst/>
          </a:prstGeom>
        </p:spPr>
      </p:pic>
    </p:spTree>
    <p:extLst>
      <p:ext uri="{BB962C8B-B14F-4D97-AF65-F5344CB8AC3E}">
        <p14:creationId xmlns:p14="http://schemas.microsoft.com/office/powerpoint/2010/main" val="3403949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39B37B-4C70-5B41-2896-E17E88C648C2}"/>
              </a:ext>
            </a:extLst>
          </p:cNvPr>
          <p:cNvPicPr>
            <a:picLocks noChangeAspect="1"/>
          </p:cNvPicPr>
          <p:nvPr/>
        </p:nvPicPr>
        <p:blipFill rotWithShape="1">
          <a:blip r:embed="rId2"/>
          <a:srcRect l="38995" t="14436" r="8140" b="26216"/>
          <a:stretch/>
        </p:blipFill>
        <p:spPr>
          <a:xfrm>
            <a:off x="1514346" y="0"/>
            <a:ext cx="9163307" cy="6858000"/>
          </a:xfrm>
          <a:prstGeom prst="rect">
            <a:avLst/>
          </a:prstGeom>
        </p:spPr>
      </p:pic>
    </p:spTree>
    <p:extLst>
      <p:ext uri="{BB962C8B-B14F-4D97-AF65-F5344CB8AC3E}">
        <p14:creationId xmlns:p14="http://schemas.microsoft.com/office/powerpoint/2010/main" val="192185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FC02A3-379D-3EC7-BC00-699E74C2563D}"/>
              </a:ext>
            </a:extLst>
          </p:cNvPr>
          <p:cNvPicPr>
            <a:picLocks noChangeAspect="1"/>
          </p:cNvPicPr>
          <p:nvPr/>
        </p:nvPicPr>
        <p:blipFill rotWithShape="1">
          <a:blip r:embed="rId2"/>
          <a:srcRect l="38995" t="14336" r="7873" b="25815"/>
          <a:stretch/>
        </p:blipFill>
        <p:spPr>
          <a:xfrm>
            <a:off x="1517125" y="0"/>
            <a:ext cx="9157750" cy="6876952"/>
          </a:xfrm>
          <a:prstGeom prst="rect">
            <a:avLst/>
          </a:prstGeom>
        </p:spPr>
      </p:pic>
    </p:spTree>
    <p:extLst>
      <p:ext uri="{BB962C8B-B14F-4D97-AF65-F5344CB8AC3E}">
        <p14:creationId xmlns:p14="http://schemas.microsoft.com/office/powerpoint/2010/main" val="1641851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7F7550-4345-5486-9EFA-6021012EBF43}"/>
              </a:ext>
            </a:extLst>
          </p:cNvPr>
          <p:cNvPicPr>
            <a:picLocks noChangeAspect="1"/>
          </p:cNvPicPr>
          <p:nvPr/>
        </p:nvPicPr>
        <p:blipFill rotWithShape="1">
          <a:blip r:embed="rId2"/>
          <a:srcRect l="38861" t="14637" r="7939" b="25915"/>
          <a:stretch/>
        </p:blipFill>
        <p:spPr>
          <a:xfrm>
            <a:off x="1493159" y="0"/>
            <a:ext cx="9205681" cy="6858000"/>
          </a:xfrm>
          <a:prstGeom prst="rect">
            <a:avLst/>
          </a:prstGeom>
        </p:spPr>
      </p:pic>
    </p:spTree>
    <p:extLst>
      <p:ext uri="{BB962C8B-B14F-4D97-AF65-F5344CB8AC3E}">
        <p14:creationId xmlns:p14="http://schemas.microsoft.com/office/powerpoint/2010/main" val="15891663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E9A88B-5AFD-97FD-34D1-AD9FDB49895D}"/>
              </a:ext>
            </a:extLst>
          </p:cNvPr>
          <p:cNvPicPr>
            <a:picLocks noChangeAspect="1"/>
          </p:cNvPicPr>
          <p:nvPr/>
        </p:nvPicPr>
        <p:blipFill rotWithShape="1">
          <a:blip r:embed="rId2"/>
          <a:srcRect l="38861" t="14336" r="8006" b="25714"/>
          <a:stretch/>
        </p:blipFill>
        <p:spPr>
          <a:xfrm>
            <a:off x="1537378" y="0"/>
            <a:ext cx="9117244" cy="6858000"/>
          </a:xfrm>
          <a:prstGeom prst="rect">
            <a:avLst/>
          </a:prstGeom>
        </p:spPr>
      </p:pic>
    </p:spTree>
    <p:extLst>
      <p:ext uri="{BB962C8B-B14F-4D97-AF65-F5344CB8AC3E}">
        <p14:creationId xmlns:p14="http://schemas.microsoft.com/office/powerpoint/2010/main" val="39983177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917" y="63435"/>
            <a:ext cx="8229600" cy="936104"/>
          </a:xfrm>
        </p:spPr>
        <p:txBody>
          <a:bodyPr>
            <a:normAutofit fontScale="90000"/>
          </a:bodyPr>
          <a:lstStyle/>
          <a:p>
            <a:pPr algn="ctr"/>
            <a:br>
              <a:rPr lang="en-GB" sz="3600" dirty="0"/>
            </a:br>
            <a:br>
              <a:rPr lang="en-GB" sz="3600" dirty="0"/>
            </a:br>
            <a:br>
              <a:rPr lang="en-GB" sz="3600" dirty="0"/>
            </a:br>
            <a:r>
              <a:rPr lang="en-GB" sz="3600" dirty="0"/>
              <a:t>The Atlas and Axis</a:t>
            </a:r>
          </a:p>
        </p:txBody>
      </p:sp>
      <p:sp>
        <p:nvSpPr>
          <p:cNvPr id="3" name="Content Placeholder 2"/>
          <p:cNvSpPr>
            <a:spLocks noGrp="1"/>
          </p:cNvSpPr>
          <p:nvPr>
            <p:ph idx="1"/>
          </p:nvPr>
        </p:nvSpPr>
        <p:spPr>
          <a:xfrm>
            <a:off x="691088" y="1969265"/>
            <a:ext cx="8534400" cy="3615267"/>
          </a:xfrm>
        </p:spPr>
        <p:txBody>
          <a:bodyPr/>
          <a:lstStyle/>
          <a:p>
            <a:r>
              <a:rPr lang="en-GB" dirty="0">
                <a:latin typeface="+mj-lt"/>
              </a:rPr>
              <a:t>The highest two vertebrae in the cervical spine have very specialized shapes and functions</a:t>
            </a:r>
          </a:p>
          <a:p>
            <a:r>
              <a:rPr lang="en-GB" dirty="0">
                <a:latin typeface="+mj-lt"/>
              </a:rPr>
              <a:t>The joint between the C1 vertebra or "Atlas" and the skull is responsible for 50% of the flexion and extension in the neck – (nodding the head to indicate: "yes").</a:t>
            </a:r>
          </a:p>
          <a:p>
            <a:r>
              <a:rPr lang="en-GB" dirty="0">
                <a:latin typeface="+mj-lt"/>
              </a:rPr>
              <a:t>The joint between the C1 vertebra and the C2 vertebra or "Axis" provides 50% of the rotation in the neck (shaking the head to indicate: "no").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45" y="568475"/>
            <a:ext cx="8534400" cy="1507067"/>
          </a:xfrm>
        </p:spPr>
        <p:txBody>
          <a:bodyPr>
            <a:normAutofit/>
          </a:bodyPr>
          <a:lstStyle/>
          <a:p>
            <a:pPr algn="ctr"/>
            <a:r>
              <a:rPr lang="en-GB" sz="3600" dirty="0"/>
              <a:t>Neuro-anatomy of the Cervical Spine</a:t>
            </a:r>
          </a:p>
        </p:txBody>
      </p:sp>
      <p:sp>
        <p:nvSpPr>
          <p:cNvPr id="7" name="Content Placeholder 6"/>
          <p:cNvSpPr>
            <a:spLocks noGrp="1"/>
          </p:cNvSpPr>
          <p:nvPr>
            <p:ph idx="1"/>
          </p:nvPr>
        </p:nvSpPr>
        <p:spPr>
          <a:xfrm>
            <a:off x="237325" y="1689578"/>
            <a:ext cx="8534400" cy="3615267"/>
          </a:xfrm>
        </p:spPr>
        <p:txBody>
          <a:bodyPr/>
          <a:lstStyle/>
          <a:p>
            <a:r>
              <a:rPr lang="en-GB" dirty="0">
                <a:latin typeface="+mj-lt"/>
              </a:rPr>
              <a:t>The spinal nerves from C5 to C8, together with the T1 thoracic spinal nerve, join together to form the brachial plexus. The nerve elements combine, divide and combine again to mix together the various components that lead into the major nerves of the shoulder, arm and hand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0215" y="190339"/>
            <a:ext cx="8534400" cy="1507067"/>
          </a:xfrm>
        </p:spPr>
        <p:txBody>
          <a:bodyPr>
            <a:normAutofit/>
          </a:bodyPr>
          <a:lstStyle/>
          <a:p>
            <a:pPr algn="ctr"/>
            <a:r>
              <a:rPr lang="en-GB" sz="3600" dirty="0"/>
              <a:t>The Brachial Plexus</a:t>
            </a:r>
            <a:br>
              <a:rPr lang="en-GB" sz="3600" dirty="0"/>
            </a:br>
            <a:endParaRPr lang="en-GB" sz="3600" dirty="0"/>
          </a:p>
        </p:txBody>
      </p:sp>
      <p:pic>
        <p:nvPicPr>
          <p:cNvPr id="4" name="Picture 2" descr="\\shs-academic\accounts\HNTilbury\My Documents\My Pictures\05-9_Brachial_Plexus.jpg"/>
          <p:cNvPicPr>
            <a:picLocks noGrp="1" noChangeAspect="1" noChangeArrowheads="1"/>
          </p:cNvPicPr>
          <p:nvPr>
            <p:ph idx="1"/>
          </p:nvPr>
        </p:nvPicPr>
        <p:blipFill>
          <a:blip r:embed="rId2" cstate="print"/>
          <a:stretch>
            <a:fillRect/>
          </a:stretch>
        </p:blipFill>
        <p:spPr bwMode="auto">
          <a:xfrm>
            <a:off x="329056" y="1329589"/>
            <a:ext cx="5253597" cy="4451173"/>
          </a:xfrm>
          <a:prstGeom prst="rect">
            <a:avLst/>
          </a:prstGeom>
          <a:noFill/>
        </p:spPr>
      </p:pic>
      <p:pic>
        <p:nvPicPr>
          <p:cNvPr id="7172" name="Picture 4" descr="Brachial Plexus Injury | Living With Paralysis | Reeve Foundation">
            <a:extLst>
              <a:ext uri="{FF2B5EF4-FFF2-40B4-BE49-F238E27FC236}">
                <a16:creationId xmlns:a16="http://schemas.microsoft.com/office/drawing/2014/main" id="{1317B9EB-5C5E-63EF-F3F3-3B2BE6115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5147" y="870510"/>
            <a:ext cx="5637797" cy="53693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descr="arthead.jpg">
            <a:extLst>
              <a:ext uri="{FF2B5EF4-FFF2-40B4-BE49-F238E27FC236}">
                <a16:creationId xmlns:a16="http://schemas.microsoft.com/office/drawing/2014/main" id="{52D8A96D-314D-6E40-EF90-0AE859C103A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4019" y="439439"/>
            <a:ext cx="6259462" cy="5830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d4b23966af2e935d1a6a41586fe507.jpg">
            <a:extLst>
              <a:ext uri="{FF2B5EF4-FFF2-40B4-BE49-F238E27FC236}">
                <a16:creationId xmlns:a16="http://schemas.microsoft.com/office/drawing/2014/main" id="{77F8FEAF-FA47-0443-3E4A-FAEC2BCE569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10183" y="439439"/>
            <a:ext cx="5252644" cy="5830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NeckLateralMuscles.jpg">
            <a:extLst>
              <a:ext uri="{FF2B5EF4-FFF2-40B4-BE49-F238E27FC236}">
                <a16:creationId xmlns:a16="http://schemas.microsoft.com/office/drawing/2014/main" id="{86A3DF1D-2B99-94E7-905A-9A47797323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5633" y="131762"/>
            <a:ext cx="4572000" cy="329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a:extLst>
              <a:ext uri="{FF2B5EF4-FFF2-40B4-BE49-F238E27FC236}">
                <a16:creationId xmlns:a16="http://schemas.microsoft.com/office/drawing/2014/main" id="{4D6D0BAD-47A7-8B3C-6482-30CC2C4AA5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27748"/>
            <a:ext cx="4783543" cy="283858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DC8D77DA-D2A1-CBED-10A2-D6C0400722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633" y="3636973"/>
            <a:ext cx="4713522" cy="313007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xial Muscles of the Head, Neck, and Back | Anatomy and Physiology I">
            <a:extLst>
              <a:ext uri="{FF2B5EF4-FFF2-40B4-BE49-F238E27FC236}">
                <a16:creationId xmlns:a16="http://schemas.microsoft.com/office/drawing/2014/main" id="{C0C958CF-03D7-0BB2-17D3-CE21FFC10B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429000"/>
            <a:ext cx="4961415" cy="31920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115" y="33110"/>
            <a:ext cx="8534400" cy="1507067"/>
          </a:xfrm>
        </p:spPr>
        <p:txBody>
          <a:bodyPr/>
          <a:lstStyle/>
          <a:p>
            <a:r>
              <a:rPr lang="en-GB" dirty="0"/>
              <a:t>Vessels of the Cervical Spine</a:t>
            </a:r>
          </a:p>
        </p:txBody>
      </p:sp>
      <p:pic>
        <p:nvPicPr>
          <p:cNvPr id="4" name="Content Placeholder 3" descr="blood vessels.jpg"/>
          <p:cNvPicPr>
            <a:picLocks noGrp="1" noChangeAspect="1"/>
          </p:cNvPicPr>
          <p:nvPr>
            <p:ph idx="1"/>
          </p:nvPr>
        </p:nvPicPr>
        <p:blipFill>
          <a:blip r:embed="rId2" cstate="print"/>
          <a:stretch>
            <a:fillRect/>
          </a:stretch>
        </p:blipFill>
        <p:spPr>
          <a:xfrm>
            <a:off x="999339" y="1540177"/>
            <a:ext cx="6480720" cy="4860540"/>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Lymphatics of the Cervical Spine</a:t>
            </a:r>
          </a:p>
        </p:txBody>
      </p:sp>
      <p:pic>
        <p:nvPicPr>
          <p:cNvPr id="4" name="Content Placeholder 3" descr="necklymph.jpg"/>
          <p:cNvPicPr>
            <a:picLocks noGrp="1" noChangeAspect="1"/>
          </p:cNvPicPr>
          <p:nvPr>
            <p:ph idx="1"/>
          </p:nvPr>
        </p:nvPicPr>
        <p:blipFill>
          <a:blip r:embed="rId2" cstate="print"/>
          <a:stretch>
            <a:fillRect/>
          </a:stretch>
        </p:blipFill>
        <p:spPr>
          <a:xfrm>
            <a:off x="760876" y="367385"/>
            <a:ext cx="5706653" cy="4431048"/>
          </a:xfrm>
        </p:spPr>
      </p:pic>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676</TotalTime>
  <Words>201</Words>
  <Application>Microsoft Office PowerPoint</Application>
  <PresentationFormat>Widescreen</PresentationFormat>
  <Paragraphs>17</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Century Gothic</vt:lpstr>
      <vt:lpstr>Wingdings 3</vt:lpstr>
      <vt:lpstr>Slice</vt:lpstr>
      <vt:lpstr>Cervical spine anatomy </vt:lpstr>
      <vt:lpstr>PowerPoint Presentation</vt:lpstr>
      <vt:lpstr>PowerPoint Presentation</vt:lpstr>
      <vt:lpstr>PowerPoint Presentation</vt:lpstr>
      <vt:lpstr>PowerPoint Presentation</vt:lpstr>
      <vt:lpstr>PowerPoint Presentation</vt:lpstr>
      <vt:lpstr>PowerPoint Presentation</vt:lpstr>
      <vt:lpstr>C1 (Atlas) and C2 (Axis) </vt:lpstr>
      <vt:lpstr>PowerPoint Presentation</vt:lpstr>
      <vt:lpstr>PowerPoint Presentation</vt:lpstr>
      <vt:lpstr>PowerPoint Presentation</vt:lpstr>
      <vt:lpstr>PowerPoint Presentation</vt:lpstr>
      <vt:lpstr>C4-C7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The Atlas and Axis</vt:lpstr>
      <vt:lpstr>Neuro-anatomy of the Cervical Spine</vt:lpstr>
      <vt:lpstr>The Brachial Plexus </vt:lpstr>
      <vt:lpstr>PowerPoint Presentation</vt:lpstr>
      <vt:lpstr>PowerPoint Presentation</vt:lpstr>
      <vt:lpstr>Vessels of the Cervical Spine</vt:lpstr>
      <vt:lpstr>Lymphatics of the Cervical Spine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Kerry Nicholas</dc:creator>
  <cp:lastModifiedBy>Sian Bowen</cp:lastModifiedBy>
  <cp:revision>2</cp:revision>
  <dcterms:created xsi:type="dcterms:W3CDTF">2023-02-14T11:32:51Z</dcterms:created>
  <dcterms:modified xsi:type="dcterms:W3CDTF">2024-01-25T21:46:27Z</dcterms:modified>
</cp:coreProperties>
</file>