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Syne" panose="020B0604020202020204" charset="0"/>
      <p:regular r:id="rId18"/>
    </p:embeddedFont>
    <p:embeddedFont>
      <p:font typeface="Syne Extra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9" d="100"/>
          <a:sy n="49" d="100"/>
        </p:scale>
        <p:origin x="29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317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117878"/>
            <a:ext cx="7556421" cy="39128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7700"/>
              </a:lnSpc>
              <a:buNone/>
            </a:pPr>
            <a:r>
              <a:rPr lang="en-US" sz="61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Business Model Canvas Workshop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5370909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 comprehensive guide to understanding and applying the Business Model Canvas in various industries. Learn to create effective business models and strategies.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731675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7810" y="6739295"/>
            <a:ext cx="347663" cy="34766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756440" y="6714768"/>
            <a:ext cx="4142661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42380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Introduction to Business Model Canvas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66402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445329" y="3749040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3664029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Strategic Tool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4508778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Visual mapping of key business model elements on one page.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366402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256401" y="3749040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3664029"/>
            <a:ext cx="2927747" cy="1062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Nine Components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4863108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Covers customer segments, value propositions, channels, and more.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643378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355794" y="6518791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6433780"/>
            <a:ext cx="460509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Versatile Application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924199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Suitable for businesses of any size and industry.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257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2112" y="551736"/>
            <a:ext cx="7739777" cy="12539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900"/>
              </a:lnSpc>
              <a:buNone/>
            </a:pPr>
            <a:r>
              <a:rPr lang="en-US" sz="39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Customer Segments</a:t>
            </a:r>
            <a:endParaRPr lang="en-US" sz="3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12" y="2106573"/>
            <a:ext cx="501491" cy="5014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02112" y="2808684"/>
            <a:ext cx="3294102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Target Audience</a:t>
            </a:r>
            <a:endParaRPr lang="en-US" sz="1950" dirty="0"/>
          </a:p>
        </p:txBody>
      </p:sp>
      <p:sp>
        <p:nvSpPr>
          <p:cNvPr id="6" name="Text 2"/>
          <p:cNvSpPr/>
          <p:nvPr/>
        </p:nvSpPr>
        <p:spPr>
          <a:xfrm>
            <a:off x="702112" y="3242429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Define specific groups the business serves.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112" y="4165283"/>
            <a:ext cx="501491" cy="5014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02112" y="4867394"/>
            <a:ext cx="3963352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Customer Personas</a:t>
            </a:r>
            <a:endParaRPr lang="en-US" sz="1950" dirty="0"/>
          </a:p>
        </p:txBody>
      </p:sp>
      <p:sp>
        <p:nvSpPr>
          <p:cNvPr id="9" name="Text 4"/>
          <p:cNvSpPr/>
          <p:nvPr/>
        </p:nvSpPr>
        <p:spPr>
          <a:xfrm>
            <a:off x="702112" y="5301139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Consider different types of customers, like budget or business travelers.</a:t>
            </a:r>
            <a:endParaRPr lang="en-US" sz="15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112" y="6223992"/>
            <a:ext cx="501491" cy="5014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02112" y="6926104"/>
            <a:ext cx="2966918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Demographics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702112" y="7359848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Identify key characteristics of your target market.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6027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Value Propositions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017996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1028224" y="3252430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Unique Benefits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4097179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Identify the unique value your business offers to customers.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017996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4919901" y="3252430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Problem Solving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4097179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Define how your product or service addresses customer needs.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647134"/>
            <a:ext cx="7556421" cy="1322189"/>
          </a:xfrm>
          <a:prstGeom prst="roundRect">
            <a:avLst>
              <a:gd name="adj" fmla="val 7205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1028224" y="5881568"/>
            <a:ext cx="32939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Differentiation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371987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Highlight what sets your offering apart from competitors.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6856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Channels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917502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214431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Distribution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2268022" y="2634734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Identify how products or services reach customers.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3732014"/>
            <a:ext cx="1134070" cy="18145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3958828"/>
            <a:ext cx="37017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Communication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2268022" y="4449247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Determine methods for interacting with customers.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546527"/>
            <a:ext cx="1134070" cy="18145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68022" y="5773341"/>
            <a:ext cx="366010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Digital Presence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2268022" y="6263759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Consider online platforms like websites and mobile apps.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21412"/>
            <a:ext cx="1082075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Customer Relationships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304121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Trust Building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Implement systems like reviews and responsive customer service.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997166"/>
            <a:ext cx="293203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Engagement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Develop strategies for ongoing customer interaction and support.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997166"/>
            <a:ext cx="39437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Loyalty Programs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578310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Consider implementing rewards to encourage repeat business.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8580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Revenue Streams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605111" y="2443520"/>
            <a:ext cx="30480" cy="51002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6845022" y="2938582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365200" y="269867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6530340" y="2783681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2670334"/>
            <a:ext cx="39182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Transaction Fees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867888" y="3160752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Earn revenue through booking fees or percentages from transactions.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483524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365200" y="45953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449735" y="4680347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566999"/>
            <a:ext cx="306776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Subscriptions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867888" y="5057418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Implement recurring payment models for ongoing services.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369010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6365200" y="612909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6440805" y="6214110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867888" y="6100763"/>
            <a:ext cx="35702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One-Time Sales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867888" y="6591181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Generate income through single product or service purchases.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40036"/>
            <a:ext cx="667559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Key Resources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288977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Technology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0" y="3573185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Identify crucial digital platforms and software.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2288977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Brand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4742021" y="3573185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Recognize the value of your company's reputation.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4979432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3790" y="57732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Data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93790" y="6263640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Utilize customer information and market insights.</a:t>
            </a:r>
            <a:endParaRPr lang="en-US" sz="17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2021" y="4979432"/>
            <a:ext cx="566976" cy="56697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742021" y="57732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Talent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4742021" y="6263640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Acknowledge the importance of skilled personnel.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604617"/>
            <a:ext cx="597884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Key Activities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490870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958929" y="4993719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4908709"/>
            <a:ext cx="513445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Platform Maintenance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5399127"/>
            <a:ext cx="56709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Ensure digital infrastructure remains functional and up-to-date.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428667" y="490870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513201" y="4993719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8165783" y="490870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Marketing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8165783" y="5399127"/>
            <a:ext cx="567094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Promote products or services to target audiences.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660689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869394" y="6691908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6606897"/>
            <a:ext cx="417064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Customer Support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7097316"/>
            <a:ext cx="567094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Provide assistance and resolve issues for clients.</a:t>
            </a:r>
            <a:endParaRPr lang="en-US" sz="1750" dirty="0"/>
          </a:p>
        </p:txBody>
      </p:sp>
      <p:sp>
        <p:nvSpPr>
          <p:cNvPr id="16" name="Shape 13"/>
          <p:cNvSpPr/>
          <p:nvPr/>
        </p:nvSpPr>
        <p:spPr>
          <a:xfrm>
            <a:off x="7428667" y="660689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7497723" y="6691908"/>
            <a:ext cx="37218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4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8165783" y="6606897"/>
            <a:ext cx="499729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Product Development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8165783" y="7097316"/>
            <a:ext cx="567094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Continuously improve and innovate offerings.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33143"/>
            <a:ext cx="760547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Key Partnerships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495550"/>
            <a:ext cx="4120753" cy="25467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325785"/>
            <a:ext cx="4120753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Strategic Alliances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6170533"/>
            <a:ext cx="41207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Form partnerships with complementary businesses or suppliers.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704" y="2495550"/>
            <a:ext cx="4120872" cy="254686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54704" y="5325904"/>
            <a:ext cx="412087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Collaboration Network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54704" y="6170652"/>
            <a:ext cx="412087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Build a network of partners to enhance value creation.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738" y="2495550"/>
            <a:ext cx="4120753" cy="25467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15738" y="5325785"/>
            <a:ext cx="408372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Legal Compliance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715738" y="5816203"/>
            <a:ext cx="41207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Partner with legal entities to ensure regulatory adherence.</a:t>
            </a:r>
            <a:endParaRPr lang="en-US" sz="1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282071"/>
            <a:ext cx="653950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Cost Structure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331012"/>
            <a:ext cx="7556421" cy="2616518"/>
          </a:xfrm>
          <a:prstGeom prst="roundRect">
            <a:avLst>
              <a:gd name="adj" fmla="val 3641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6287810" y="3338632"/>
            <a:ext cx="75411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6514624" y="3482340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Fixed Costs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10289024" y="3482340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Variable Costs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6287810" y="3988951"/>
            <a:ext cx="7541181" cy="650319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6514624" y="4132659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Platform maintenance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10289024" y="4132659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Marketing expenses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6287810" y="4639270"/>
            <a:ext cx="75411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514624" y="4782979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Salaries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10289024" y="4782979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Transaction fees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6287810" y="5289590"/>
            <a:ext cx="7541181" cy="650319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6514624" y="5433298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Office rent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10289024" y="5433298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Customer support</a:t>
            </a:r>
            <a:endParaRPr lang="en-US" sz="1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24376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Industry-Specific Adaptations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19087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1028224" y="3425309"/>
            <a:ext cx="317289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Tech Startups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915728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Focus on key partnerships and intellectual property resources.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19087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4919901" y="3425309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Retail Business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4270058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Emphasize customer relationships and multi-channel strategies.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820013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1028224" y="6054447"/>
            <a:ext cx="32899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Service-Based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544866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Prioritize personalized customer relationships and flexible revenue streams.</a:t>
            </a:r>
            <a:endParaRPr lang="en-US" sz="1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6725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Group Exercise: Creating a BMC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605111" y="2624971"/>
            <a:ext cx="30480" cy="4737378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6845022" y="3120033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365200" y="288012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6530340" y="2965133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2851785"/>
            <a:ext cx="29535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Form Groups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867888" y="3342203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Divide into small teams and assign business ideas.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4653796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365200" y="441388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449735" y="4498896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385548"/>
            <a:ext cx="29125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Fill Template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867888" y="4875967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Complete each section of the Business Model Canvas.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187559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6365200" y="594764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6440805" y="6032659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867888" y="59193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Present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867888" y="6409730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Share completed BMCs, highlighting key points of the business model.</a:t>
            </a:r>
            <a:endParaRPr lang="en-US" sz="1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22908" y="500420"/>
            <a:ext cx="7870984" cy="11365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Applying BMC to Your Business</a:t>
            </a:r>
            <a:endParaRPr lang="en-US" sz="35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2908" y="1909763"/>
            <a:ext cx="909280" cy="145482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304961" y="2091571"/>
            <a:ext cx="3470553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Identify Customers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7304961" y="2484715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Define your target market and their needs.</a:t>
            </a:r>
            <a:endParaRPr lang="en-US" sz="1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08" y="3364587"/>
            <a:ext cx="909280" cy="145482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304961" y="3546396"/>
            <a:ext cx="4178975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Craft Value Proposition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7304961" y="3939540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Develop a unique offering that solves customer problems.</a:t>
            </a:r>
            <a:endParaRPr lang="en-US" sz="1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08" y="4819412"/>
            <a:ext cx="909280" cy="145482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304961" y="5001220"/>
            <a:ext cx="3924419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Determine Resources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7304961" y="5394365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List key assets and activities needed for success.</a:t>
            </a:r>
            <a:endParaRPr lang="en-US" sz="1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2908" y="6274237"/>
            <a:ext cx="909280" cy="145482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304961" y="6456045"/>
            <a:ext cx="3203019" cy="284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Analyze Finances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7304961" y="6849189"/>
            <a:ext cx="6688931" cy="290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Outline revenue streams and cost structure.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7399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Conclusion and Next Steps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48686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445329" y="3571875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3486864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Review Key Points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4331613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Summarize the nine components of the Business Model Canvas.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348686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256401" y="3571875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3486864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Encourage Application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4331613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Motivate students to apply BMC to their own business ideas.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590228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355794" y="5987296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5902285"/>
            <a:ext cx="457878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Continuous Iteration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392704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Emphasize the importance of regularly updating the canvas.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555</Words>
  <Application>Microsoft Office PowerPoint</Application>
  <PresentationFormat>Custom</PresentationFormat>
  <Paragraphs>139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Gladius David Kulothungan</cp:lastModifiedBy>
  <cp:revision>3</cp:revision>
  <dcterms:created xsi:type="dcterms:W3CDTF">2024-11-02T11:42:39Z</dcterms:created>
  <dcterms:modified xsi:type="dcterms:W3CDTF">2024-11-16T13:12:54Z</dcterms:modified>
</cp:coreProperties>
</file>