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5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3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E7D62B-59A1-4F3D-9E2A-CDDA0D27720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B51077E-54C8-43DE-BB92-53201CCD1F2D}">
      <dgm:prSet/>
      <dgm:spPr/>
      <dgm:t>
        <a:bodyPr/>
        <a:lstStyle/>
        <a:p>
          <a:r>
            <a:rPr lang="en-GB"/>
            <a:t>- Unexplained weight loss and fatigue</a:t>
          </a:r>
          <a:endParaRPr lang="en-US"/>
        </a:p>
      </dgm:t>
    </dgm:pt>
    <dgm:pt modelId="{A795A331-C46F-4B5C-9414-FDBEC2CA9AC6}" type="parTrans" cxnId="{CA4431BE-F052-436E-9DCB-36D3F98E995C}">
      <dgm:prSet/>
      <dgm:spPr/>
      <dgm:t>
        <a:bodyPr/>
        <a:lstStyle/>
        <a:p>
          <a:endParaRPr lang="en-US"/>
        </a:p>
      </dgm:t>
    </dgm:pt>
    <dgm:pt modelId="{E72DE65A-F8F5-4753-A759-D81514FEEDE5}" type="sibTrans" cxnId="{CA4431BE-F052-436E-9DCB-36D3F98E995C}">
      <dgm:prSet/>
      <dgm:spPr/>
      <dgm:t>
        <a:bodyPr/>
        <a:lstStyle/>
        <a:p>
          <a:endParaRPr lang="en-US"/>
        </a:p>
      </dgm:t>
    </dgm:pt>
    <dgm:pt modelId="{086B1A57-C816-47E2-AF2A-E79B46F437C2}">
      <dgm:prSet/>
      <dgm:spPr/>
      <dgm:t>
        <a:bodyPr/>
        <a:lstStyle/>
        <a:p>
          <a:r>
            <a:rPr lang="en-GB"/>
            <a:t>- Persistent pain or lumps</a:t>
          </a:r>
          <a:endParaRPr lang="en-US"/>
        </a:p>
      </dgm:t>
    </dgm:pt>
    <dgm:pt modelId="{1CB10AED-458F-48BD-BF90-76F59939889E}" type="parTrans" cxnId="{1F9D21F6-8FA5-4DEE-B0A9-B4CA662505D1}">
      <dgm:prSet/>
      <dgm:spPr/>
      <dgm:t>
        <a:bodyPr/>
        <a:lstStyle/>
        <a:p>
          <a:endParaRPr lang="en-US"/>
        </a:p>
      </dgm:t>
    </dgm:pt>
    <dgm:pt modelId="{29FA470C-4B06-44BD-A671-59DB79B77D64}" type="sibTrans" cxnId="{1F9D21F6-8FA5-4DEE-B0A9-B4CA662505D1}">
      <dgm:prSet/>
      <dgm:spPr/>
      <dgm:t>
        <a:bodyPr/>
        <a:lstStyle/>
        <a:p>
          <a:endParaRPr lang="en-US"/>
        </a:p>
      </dgm:t>
    </dgm:pt>
    <dgm:pt modelId="{A478C56F-7C33-417D-8238-A45B37944A5F}">
      <dgm:prSet/>
      <dgm:spPr/>
      <dgm:t>
        <a:bodyPr/>
        <a:lstStyle/>
        <a:p>
          <a:r>
            <a:rPr lang="en-GB"/>
            <a:t>- Appetite or bowel changes</a:t>
          </a:r>
          <a:endParaRPr lang="en-US"/>
        </a:p>
      </dgm:t>
    </dgm:pt>
    <dgm:pt modelId="{46782868-0C80-4F5E-9690-C982A51E39D3}" type="parTrans" cxnId="{F17A218A-085F-476E-9B0E-8BFEBA60F9C5}">
      <dgm:prSet/>
      <dgm:spPr/>
      <dgm:t>
        <a:bodyPr/>
        <a:lstStyle/>
        <a:p>
          <a:endParaRPr lang="en-US"/>
        </a:p>
      </dgm:t>
    </dgm:pt>
    <dgm:pt modelId="{4E019952-2E1E-48C1-80D4-7FC7F3FFC5CB}" type="sibTrans" cxnId="{F17A218A-085F-476E-9B0E-8BFEBA60F9C5}">
      <dgm:prSet/>
      <dgm:spPr/>
      <dgm:t>
        <a:bodyPr/>
        <a:lstStyle/>
        <a:p>
          <a:endParaRPr lang="en-US"/>
        </a:p>
      </dgm:t>
    </dgm:pt>
    <dgm:pt modelId="{3AE8194D-0FFD-4F08-9047-BFA98F848ADC}">
      <dgm:prSet/>
      <dgm:spPr/>
      <dgm:t>
        <a:bodyPr/>
        <a:lstStyle/>
        <a:p>
          <a:r>
            <a:rPr lang="en-GB"/>
            <a:t>- Long‑lasting cough or breathlessness</a:t>
          </a:r>
          <a:endParaRPr lang="en-US"/>
        </a:p>
      </dgm:t>
    </dgm:pt>
    <dgm:pt modelId="{8C4895C9-E9C5-4CBD-A5AA-F06EE42E83A1}" type="parTrans" cxnId="{F3EFADB5-27DF-4B63-8AF9-9F0A59EFCA30}">
      <dgm:prSet/>
      <dgm:spPr/>
      <dgm:t>
        <a:bodyPr/>
        <a:lstStyle/>
        <a:p>
          <a:endParaRPr lang="en-US"/>
        </a:p>
      </dgm:t>
    </dgm:pt>
    <dgm:pt modelId="{568A2422-D9C8-40D5-AF5B-42881BD14125}" type="sibTrans" cxnId="{F3EFADB5-27DF-4B63-8AF9-9F0A59EFCA30}">
      <dgm:prSet/>
      <dgm:spPr/>
      <dgm:t>
        <a:bodyPr/>
        <a:lstStyle/>
        <a:p>
          <a:endParaRPr lang="en-US"/>
        </a:p>
      </dgm:t>
    </dgm:pt>
    <dgm:pt modelId="{9E04B5C6-32A2-4588-BF50-D43B6A2F942F}">
      <dgm:prSet/>
      <dgm:spPr/>
      <dgm:t>
        <a:bodyPr/>
        <a:lstStyle/>
        <a:p>
          <a:r>
            <a:rPr lang="en-GB"/>
            <a:t>- Risk of organ damage and infections</a:t>
          </a:r>
          <a:endParaRPr lang="en-US"/>
        </a:p>
      </dgm:t>
    </dgm:pt>
    <dgm:pt modelId="{4E495443-68B5-4792-B229-66B16FC80D5C}" type="parTrans" cxnId="{C3FE1B8D-4AC5-4897-B20C-B730D99B1E25}">
      <dgm:prSet/>
      <dgm:spPr/>
      <dgm:t>
        <a:bodyPr/>
        <a:lstStyle/>
        <a:p>
          <a:endParaRPr lang="en-US"/>
        </a:p>
      </dgm:t>
    </dgm:pt>
    <dgm:pt modelId="{BBFF43FF-0B0B-432C-9D60-E08552DC08CA}" type="sibTrans" cxnId="{C3FE1B8D-4AC5-4897-B20C-B730D99B1E25}">
      <dgm:prSet/>
      <dgm:spPr/>
      <dgm:t>
        <a:bodyPr/>
        <a:lstStyle/>
        <a:p>
          <a:endParaRPr lang="en-US"/>
        </a:p>
      </dgm:t>
    </dgm:pt>
    <dgm:pt modelId="{0223EB39-F250-4E32-9995-4288F01AA9E9}">
      <dgm:prSet/>
      <dgm:spPr/>
      <dgm:t>
        <a:bodyPr/>
        <a:lstStyle/>
        <a:p>
          <a:r>
            <a:rPr lang="en-GB"/>
            <a:t>- Impact on mobility and independence</a:t>
          </a:r>
          <a:endParaRPr lang="en-US"/>
        </a:p>
      </dgm:t>
    </dgm:pt>
    <dgm:pt modelId="{3B8A9C72-3DA3-4B44-9A70-1C2E7202EE6E}" type="parTrans" cxnId="{5ADE6F78-FC0D-42A4-8427-F4A23CF52B6F}">
      <dgm:prSet/>
      <dgm:spPr/>
      <dgm:t>
        <a:bodyPr/>
        <a:lstStyle/>
        <a:p>
          <a:endParaRPr lang="en-US"/>
        </a:p>
      </dgm:t>
    </dgm:pt>
    <dgm:pt modelId="{2B435C8E-9770-44FD-A151-48DC978B7BD8}" type="sibTrans" cxnId="{5ADE6F78-FC0D-42A4-8427-F4A23CF52B6F}">
      <dgm:prSet/>
      <dgm:spPr/>
      <dgm:t>
        <a:bodyPr/>
        <a:lstStyle/>
        <a:p>
          <a:endParaRPr lang="en-US"/>
        </a:p>
      </dgm:t>
    </dgm:pt>
    <dgm:pt modelId="{93A5C57B-F0D1-457F-9CCC-4E2B972941DA}" type="pres">
      <dgm:prSet presAssocID="{36E7D62B-59A1-4F3D-9E2A-CDDA0D27720E}" presName="diagram" presStyleCnt="0">
        <dgm:presLayoutVars>
          <dgm:dir/>
          <dgm:resizeHandles val="exact"/>
        </dgm:presLayoutVars>
      </dgm:prSet>
      <dgm:spPr/>
    </dgm:pt>
    <dgm:pt modelId="{BA851DB6-25EC-4BDB-B12F-F14E37871A95}" type="pres">
      <dgm:prSet presAssocID="{0B51077E-54C8-43DE-BB92-53201CCD1F2D}" presName="node" presStyleLbl="node1" presStyleIdx="0" presStyleCnt="6">
        <dgm:presLayoutVars>
          <dgm:bulletEnabled val="1"/>
        </dgm:presLayoutVars>
      </dgm:prSet>
      <dgm:spPr/>
    </dgm:pt>
    <dgm:pt modelId="{AA537D85-287F-469B-8686-8F4356DC53CC}" type="pres">
      <dgm:prSet presAssocID="{E72DE65A-F8F5-4753-A759-D81514FEEDE5}" presName="sibTrans" presStyleCnt="0"/>
      <dgm:spPr/>
    </dgm:pt>
    <dgm:pt modelId="{7B1D3168-C10A-4E26-BAFF-844D7EF4C7EE}" type="pres">
      <dgm:prSet presAssocID="{086B1A57-C816-47E2-AF2A-E79B46F437C2}" presName="node" presStyleLbl="node1" presStyleIdx="1" presStyleCnt="6">
        <dgm:presLayoutVars>
          <dgm:bulletEnabled val="1"/>
        </dgm:presLayoutVars>
      </dgm:prSet>
      <dgm:spPr/>
    </dgm:pt>
    <dgm:pt modelId="{D408D637-0724-4635-92E3-FCE42D207A18}" type="pres">
      <dgm:prSet presAssocID="{29FA470C-4B06-44BD-A671-59DB79B77D64}" presName="sibTrans" presStyleCnt="0"/>
      <dgm:spPr/>
    </dgm:pt>
    <dgm:pt modelId="{187BA07B-9D04-4C6E-AB29-DBCA66396056}" type="pres">
      <dgm:prSet presAssocID="{A478C56F-7C33-417D-8238-A45B37944A5F}" presName="node" presStyleLbl="node1" presStyleIdx="2" presStyleCnt="6">
        <dgm:presLayoutVars>
          <dgm:bulletEnabled val="1"/>
        </dgm:presLayoutVars>
      </dgm:prSet>
      <dgm:spPr/>
    </dgm:pt>
    <dgm:pt modelId="{702DD1E1-2B63-4253-88E3-05DFAA5E0D16}" type="pres">
      <dgm:prSet presAssocID="{4E019952-2E1E-48C1-80D4-7FC7F3FFC5CB}" presName="sibTrans" presStyleCnt="0"/>
      <dgm:spPr/>
    </dgm:pt>
    <dgm:pt modelId="{82781A72-705F-46E0-A249-4900CF5C4DDD}" type="pres">
      <dgm:prSet presAssocID="{3AE8194D-0FFD-4F08-9047-BFA98F848ADC}" presName="node" presStyleLbl="node1" presStyleIdx="3" presStyleCnt="6">
        <dgm:presLayoutVars>
          <dgm:bulletEnabled val="1"/>
        </dgm:presLayoutVars>
      </dgm:prSet>
      <dgm:spPr/>
    </dgm:pt>
    <dgm:pt modelId="{6642C2AF-864F-473E-B05C-7B1E37A12E1F}" type="pres">
      <dgm:prSet presAssocID="{568A2422-D9C8-40D5-AF5B-42881BD14125}" presName="sibTrans" presStyleCnt="0"/>
      <dgm:spPr/>
    </dgm:pt>
    <dgm:pt modelId="{D0D38193-4879-4CA5-88E8-E93D7B26E148}" type="pres">
      <dgm:prSet presAssocID="{9E04B5C6-32A2-4588-BF50-D43B6A2F942F}" presName="node" presStyleLbl="node1" presStyleIdx="4" presStyleCnt="6">
        <dgm:presLayoutVars>
          <dgm:bulletEnabled val="1"/>
        </dgm:presLayoutVars>
      </dgm:prSet>
      <dgm:spPr/>
    </dgm:pt>
    <dgm:pt modelId="{905DD2B7-B499-4F06-827F-C01F9E77F309}" type="pres">
      <dgm:prSet presAssocID="{BBFF43FF-0B0B-432C-9D60-E08552DC08CA}" presName="sibTrans" presStyleCnt="0"/>
      <dgm:spPr/>
    </dgm:pt>
    <dgm:pt modelId="{7D6B3CFA-DEE4-4963-87BD-110F5773587C}" type="pres">
      <dgm:prSet presAssocID="{0223EB39-F250-4E32-9995-4288F01AA9E9}" presName="node" presStyleLbl="node1" presStyleIdx="5" presStyleCnt="6">
        <dgm:presLayoutVars>
          <dgm:bulletEnabled val="1"/>
        </dgm:presLayoutVars>
      </dgm:prSet>
      <dgm:spPr/>
    </dgm:pt>
  </dgm:ptLst>
  <dgm:cxnLst>
    <dgm:cxn modelId="{6AEAB40C-F5FD-4582-8868-28602FDF941C}" type="presOf" srcId="{086B1A57-C816-47E2-AF2A-E79B46F437C2}" destId="{7B1D3168-C10A-4E26-BAFF-844D7EF4C7EE}" srcOrd="0" destOrd="0" presId="urn:microsoft.com/office/officeart/2005/8/layout/default"/>
    <dgm:cxn modelId="{2DD3E33A-51CA-41DE-A2FD-256A44A73348}" type="presOf" srcId="{0B51077E-54C8-43DE-BB92-53201CCD1F2D}" destId="{BA851DB6-25EC-4BDB-B12F-F14E37871A95}" srcOrd="0" destOrd="0" presId="urn:microsoft.com/office/officeart/2005/8/layout/default"/>
    <dgm:cxn modelId="{2149A33B-C2D4-4B61-95EF-FF42CAAA9311}" type="presOf" srcId="{0223EB39-F250-4E32-9995-4288F01AA9E9}" destId="{7D6B3CFA-DEE4-4963-87BD-110F5773587C}" srcOrd="0" destOrd="0" presId="urn:microsoft.com/office/officeart/2005/8/layout/default"/>
    <dgm:cxn modelId="{D396BD3F-381B-4048-B9C6-78E7E0D74F18}" type="presOf" srcId="{36E7D62B-59A1-4F3D-9E2A-CDDA0D27720E}" destId="{93A5C57B-F0D1-457F-9CCC-4E2B972941DA}" srcOrd="0" destOrd="0" presId="urn:microsoft.com/office/officeart/2005/8/layout/default"/>
    <dgm:cxn modelId="{738F4744-69B1-47FA-9980-8A5F504A52FC}" type="presOf" srcId="{3AE8194D-0FFD-4F08-9047-BFA98F848ADC}" destId="{82781A72-705F-46E0-A249-4900CF5C4DDD}" srcOrd="0" destOrd="0" presId="urn:microsoft.com/office/officeart/2005/8/layout/default"/>
    <dgm:cxn modelId="{5ADE6F78-FC0D-42A4-8427-F4A23CF52B6F}" srcId="{36E7D62B-59A1-4F3D-9E2A-CDDA0D27720E}" destId="{0223EB39-F250-4E32-9995-4288F01AA9E9}" srcOrd="5" destOrd="0" parTransId="{3B8A9C72-3DA3-4B44-9A70-1C2E7202EE6E}" sibTransId="{2B435C8E-9770-44FD-A151-48DC978B7BD8}"/>
    <dgm:cxn modelId="{F17A218A-085F-476E-9B0E-8BFEBA60F9C5}" srcId="{36E7D62B-59A1-4F3D-9E2A-CDDA0D27720E}" destId="{A478C56F-7C33-417D-8238-A45B37944A5F}" srcOrd="2" destOrd="0" parTransId="{46782868-0C80-4F5E-9690-C982A51E39D3}" sibTransId="{4E019952-2E1E-48C1-80D4-7FC7F3FFC5CB}"/>
    <dgm:cxn modelId="{C3FE1B8D-4AC5-4897-B20C-B730D99B1E25}" srcId="{36E7D62B-59A1-4F3D-9E2A-CDDA0D27720E}" destId="{9E04B5C6-32A2-4588-BF50-D43B6A2F942F}" srcOrd="4" destOrd="0" parTransId="{4E495443-68B5-4792-B229-66B16FC80D5C}" sibTransId="{BBFF43FF-0B0B-432C-9D60-E08552DC08CA}"/>
    <dgm:cxn modelId="{F3EFADB5-27DF-4B63-8AF9-9F0A59EFCA30}" srcId="{36E7D62B-59A1-4F3D-9E2A-CDDA0D27720E}" destId="{3AE8194D-0FFD-4F08-9047-BFA98F848ADC}" srcOrd="3" destOrd="0" parTransId="{8C4895C9-E9C5-4CBD-A5AA-F06EE42E83A1}" sibTransId="{568A2422-D9C8-40D5-AF5B-42881BD14125}"/>
    <dgm:cxn modelId="{CA4431BE-F052-436E-9DCB-36D3F98E995C}" srcId="{36E7D62B-59A1-4F3D-9E2A-CDDA0D27720E}" destId="{0B51077E-54C8-43DE-BB92-53201CCD1F2D}" srcOrd="0" destOrd="0" parTransId="{A795A331-C46F-4B5C-9414-FDBEC2CA9AC6}" sibTransId="{E72DE65A-F8F5-4753-A759-D81514FEEDE5}"/>
    <dgm:cxn modelId="{957220CA-37F4-48FF-840F-95BB10AFCD10}" type="presOf" srcId="{9E04B5C6-32A2-4588-BF50-D43B6A2F942F}" destId="{D0D38193-4879-4CA5-88E8-E93D7B26E148}" srcOrd="0" destOrd="0" presId="urn:microsoft.com/office/officeart/2005/8/layout/default"/>
    <dgm:cxn modelId="{1F9D21F6-8FA5-4DEE-B0A9-B4CA662505D1}" srcId="{36E7D62B-59A1-4F3D-9E2A-CDDA0D27720E}" destId="{086B1A57-C816-47E2-AF2A-E79B46F437C2}" srcOrd="1" destOrd="0" parTransId="{1CB10AED-458F-48BD-BF90-76F59939889E}" sibTransId="{29FA470C-4B06-44BD-A671-59DB79B77D64}"/>
    <dgm:cxn modelId="{A78452FF-358C-47D8-9E70-2C7540C4DB99}" type="presOf" srcId="{A478C56F-7C33-417D-8238-A45B37944A5F}" destId="{187BA07B-9D04-4C6E-AB29-DBCA66396056}" srcOrd="0" destOrd="0" presId="urn:microsoft.com/office/officeart/2005/8/layout/default"/>
    <dgm:cxn modelId="{4D66A3C8-2527-4AF6-8CA2-EE35BA732814}" type="presParOf" srcId="{93A5C57B-F0D1-457F-9CCC-4E2B972941DA}" destId="{BA851DB6-25EC-4BDB-B12F-F14E37871A95}" srcOrd="0" destOrd="0" presId="urn:microsoft.com/office/officeart/2005/8/layout/default"/>
    <dgm:cxn modelId="{E0F09E66-79CC-42F2-9A23-7E2E396AAFB9}" type="presParOf" srcId="{93A5C57B-F0D1-457F-9CCC-4E2B972941DA}" destId="{AA537D85-287F-469B-8686-8F4356DC53CC}" srcOrd="1" destOrd="0" presId="urn:microsoft.com/office/officeart/2005/8/layout/default"/>
    <dgm:cxn modelId="{938F780C-7A57-4960-AA2B-FFE36662E715}" type="presParOf" srcId="{93A5C57B-F0D1-457F-9CCC-4E2B972941DA}" destId="{7B1D3168-C10A-4E26-BAFF-844D7EF4C7EE}" srcOrd="2" destOrd="0" presId="urn:microsoft.com/office/officeart/2005/8/layout/default"/>
    <dgm:cxn modelId="{C859C68C-DFFB-4953-B713-7BF8D4A552F2}" type="presParOf" srcId="{93A5C57B-F0D1-457F-9CCC-4E2B972941DA}" destId="{D408D637-0724-4635-92E3-FCE42D207A18}" srcOrd="3" destOrd="0" presId="urn:microsoft.com/office/officeart/2005/8/layout/default"/>
    <dgm:cxn modelId="{EB6D28E9-50C9-472A-A212-FD09101D7031}" type="presParOf" srcId="{93A5C57B-F0D1-457F-9CCC-4E2B972941DA}" destId="{187BA07B-9D04-4C6E-AB29-DBCA66396056}" srcOrd="4" destOrd="0" presId="urn:microsoft.com/office/officeart/2005/8/layout/default"/>
    <dgm:cxn modelId="{9FFD1F9E-9087-475A-A65E-D34A583526AC}" type="presParOf" srcId="{93A5C57B-F0D1-457F-9CCC-4E2B972941DA}" destId="{702DD1E1-2B63-4253-88E3-05DFAA5E0D16}" srcOrd="5" destOrd="0" presId="urn:microsoft.com/office/officeart/2005/8/layout/default"/>
    <dgm:cxn modelId="{C28A45DF-BE53-4BB8-AB5A-56F2EACEC2B1}" type="presParOf" srcId="{93A5C57B-F0D1-457F-9CCC-4E2B972941DA}" destId="{82781A72-705F-46E0-A249-4900CF5C4DDD}" srcOrd="6" destOrd="0" presId="urn:microsoft.com/office/officeart/2005/8/layout/default"/>
    <dgm:cxn modelId="{59F9A9DF-9A95-4BA5-99C3-01E80F3DF3D2}" type="presParOf" srcId="{93A5C57B-F0D1-457F-9CCC-4E2B972941DA}" destId="{6642C2AF-864F-473E-B05C-7B1E37A12E1F}" srcOrd="7" destOrd="0" presId="urn:microsoft.com/office/officeart/2005/8/layout/default"/>
    <dgm:cxn modelId="{0BA82197-234F-4C94-AF7F-AA452064CBDB}" type="presParOf" srcId="{93A5C57B-F0D1-457F-9CCC-4E2B972941DA}" destId="{D0D38193-4879-4CA5-88E8-E93D7B26E148}" srcOrd="8" destOrd="0" presId="urn:microsoft.com/office/officeart/2005/8/layout/default"/>
    <dgm:cxn modelId="{9D4F8194-3A34-4634-8F6D-6310E91088E5}" type="presParOf" srcId="{93A5C57B-F0D1-457F-9CCC-4E2B972941DA}" destId="{905DD2B7-B499-4F06-827F-C01F9E77F309}" srcOrd="9" destOrd="0" presId="urn:microsoft.com/office/officeart/2005/8/layout/default"/>
    <dgm:cxn modelId="{9A40989B-38D0-423E-B266-7D09DD621E7A}" type="presParOf" srcId="{93A5C57B-F0D1-457F-9CCC-4E2B972941DA}" destId="{7D6B3CFA-DEE4-4963-87BD-110F5773587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0AC9C6-2329-40AE-AA1D-C1B6B5AD03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0F812A-963D-4771-AD22-9046811D4B63}">
      <dgm:prSet/>
      <dgm:spPr/>
      <dgm:t>
        <a:bodyPr/>
        <a:lstStyle/>
        <a:p>
          <a:r>
            <a:rPr lang="en-GB" b="1"/>
            <a:t>- Balanced meals to support energy</a:t>
          </a:r>
          <a:endParaRPr lang="en-US"/>
        </a:p>
      </dgm:t>
    </dgm:pt>
    <dgm:pt modelId="{9873E6C8-7C3B-48DA-BE83-915C07AD26B4}" type="parTrans" cxnId="{1E0D0FA3-966A-46AA-9138-0B5F6F6CBB0B}">
      <dgm:prSet/>
      <dgm:spPr/>
      <dgm:t>
        <a:bodyPr/>
        <a:lstStyle/>
        <a:p>
          <a:endParaRPr lang="en-US"/>
        </a:p>
      </dgm:t>
    </dgm:pt>
    <dgm:pt modelId="{479FD61C-1679-4651-A808-A336022E774C}" type="sibTrans" cxnId="{1E0D0FA3-966A-46AA-9138-0B5F6F6CBB0B}">
      <dgm:prSet/>
      <dgm:spPr/>
      <dgm:t>
        <a:bodyPr/>
        <a:lstStyle/>
        <a:p>
          <a:endParaRPr lang="en-US"/>
        </a:p>
      </dgm:t>
    </dgm:pt>
    <dgm:pt modelId="{B78F9916-BB39-47B5-A253-527D3D6E4BF7}">
      <dgm:prSet/>
      <dgm:spPr/>
      <dgm:t>
        <a:bodyPr/>
        <a:lstStyle/>
        <a:p>
          <a:r>
            <a:rPr lang="en-GB" b="1"/>
            <a:t>- Adequate hydration</a:t>
          </a:r>
          <a:endParaRPr lang="en-US"/>
        </a:p>
      </dgm:t>
    </dgm:pt>
    <dgm:pt modelId="{21FD22C0-54D7-44ED-9000-36F996F85B2F}" type="parTrans" cxnId="{0736D606-91A1-46CA-8E53-18FC26FD9D55}">
      <dgm:prSet/>
      <dgm:spPr/>
      <dgm:t>
        <a:bodyPr/>
        <a:lstStyle/>
        <a:p>
          <a:endParaRPr lang="en-US"/>
        </a:p>
      </dgm:t>
    </dgm:pt>
    <dgm:pt modelId="{050FCF4A-26A1-411B-BD01-790A8DB7D2BE}" type="sibTrans" cxnId="{0736D606-91A1-46CA-8E53-18FC26FD9D55}">
      <dgm:prSet/>
      <dgm:spPr/>
      <dgm:t>
        <a:bodyPr/>
        <a:lstStyle/>
        <a:p>
          <a:endParaRPr lang="en-US"/>
        </a:p>
      </dgm:t>
    </dgm:pt>
    <dgm:pt modelId="{22894DE5-FE56-43E6-B5B0-C20C3F67ED74}">
      <dgm:prSet/>
      <dgm:spPr/>
      <dgm:t>
        <a:bodyPr/>
        <a:lstStyle/>
        <a:p>
          <a:r>
            <a:rPr lang="en-GB" b="1"/>
            <a:t>- Gentle physical activity (as tolerated)</a:t>
          </a:r>
          <a:endParaRPr lang="en-US"/>
        </a:p>
      </dgm:t>
    </dgm:pt>
    <dgm:pt modelId="{1D0905E8-BA83-49AC-8E0A-CF82F25F1A9F}" type="parTrans" cxnId="{838E81AB-8165-4F38-8B5B-F52B64C369BA}">
      <dgm:prSet/>
      <dgm:spPr/>
      <dgm:t>
        <a:bodyPr/>
        <a:lstStyle/>
        <a:p>
          <a:endParaRPr lang="en-US"/>
        </a:p>
      </dgm:t>
    </dgm:pt>
    <dgm:pt modelId="{4A10A4FC-5080-4E1A-B9E0-6A474C5C1EED}" type="sibTrans" cxnId="{838E81AB-8165-4F38-8B5B-F52B64C369BA}">
      <dgm:prSet/>
      <dgm:spPr/>
      <dgm:t>
        <a:bodyPr/>
        <a:lstStyle/>
        <a:p>
          <a:endParaRPr lang="en-US"/>
        </a:p>
      </dgm:t>
    </dgm:pt>
    <dgm:pt modelId="{42E32642-DDB5-4CBA-8144-4530FEFF5F87}">
      <dgm:prSet/>
      <dgm:spPr/>
      <dgm:t>
        <a:bodyPr/>
        <a:lstStyle/>
        <a:p>
          <a:r>
            <a:rPr lang="en-GB" b="1"/>
            <a:t>- Stop smoking; reduce alcohol</a:t>
          </a:r>
          <a:endParaRPr lang="en-US"/>
        </a:p>
      </dgm:t>
    </dgm:pt>
    <dgm:pt modelId="{7C83D026-5DF8-431B-ADCA-9250C6624D9C}" type="parTrans" cxnId="{80707394-1EE2-4BF3-B7AA-8E373EC65974}">
      <dgm:prSet/>
      <dgm:spPr/>
      <dgm:t>
        <a:bodyPr/>
        <a:lstStyle/>
        <a:p>
          <a:endParaRPr lang="en-US"/>
        </a:p>
      </dgm:t>
    </dgm:pt>
    <dgm:pt modelId="{A0B146CE-E20F-4121-B527-547163794F08}" type="sibTrans" cxnId="{80707394-1EE2-4BF3-B7AA-8E373EC65974}">
      <dgm:prSet/>
      <dgm:spPr/>
      <dgm:t>
        <a:bodyPr/>
        <a:lstStyle/>
        <a:p>
          <a:endParaRPr lang="en-US"/>
        </a:p>
      </dgm:t>
    </dgm:pt>
    <dgm:pt modelId="{5957F70A-595B-499F-97BC-E3B1D91B8912}">
      <dgm:prSet/>
      <dgm:spPr/>
      <dgm:t>
        <a:bodyPr/>
        <a:lstStyle/>
        <a:p>
          <a:r>
            <a:rPr lang="en-GB" b="1"/>
            <a:t>- Manage stress and rest patterns</a:t>
          </a:r>
          <a:endParaRPr lang="en-US"/>
        </a:p>
      </dgm:t>
    </dgm:pt>
    <dgm:pt modelId="{1B0488DA-275A-4A9F-90A3-7FA378073336}" type="parTrans" cxnId="{19EFB15A-6089-4FCF-B383-E1E330E61772}">
      <dgm:prSet/>
      <dgm:spPr/>
      <dgm:t>
        <a:bodyPr/>
        <a:lstStyle/>
        <a:p>
          <a:endParaRPr lang="en-US"/>
        </a:p>
      </dgm:t>
    </dgm:pt>
    <dgm:pt modelId="{8E53C3BF-4588-4EDE-B090-CC0B894D0185}" type="sibTrans" cxnId="{19EFB15A-6089-4FCF-B383-E1E330E61772}">
      <dgm:prSet/>
      <dgm:spPr/>
      <dgm:t>
        <a:bodyPr/>
        <a:lstStyle/>
        <a:p>
          <a:endParaRPr lang="en-US"/>
        </a:p>
      </dgm:t>
    </dgm:pt>
    <dgm:pt modelId="{3FB30879-E988-4020-AC8F-CC98FCED3FDE}">
      <dgm:prSet/>
      <dgm:spPr/>
      <dgm:t>
        <a:bodyPr/>
        <a:lstStyle/>
        <a:p>
          <a:r>
            <a:rPr lang="en-GB" b="1"/>
            <a:t>- Adapted to individual ability and preferences</a:t>
          </a:r>
          <a:endParaRPr lang="en-US"/>
        </a:p>
      </dgm:t>
    </dgm:pt>
    <dgm:pt modelId="{02CC2471-4944-4FC4-A21B-0710FCBE1F29}" type="parTrans" cxnId="{481C0695-F547-4C82-9937-3CA7EA0D9048}">
      <dgm:prSet/>
      <dgm:spPr/>
      <dgm:t>
        <a:bodyPr/>
        <a:lstStyle/>
        <a:p>
          <a:endParaRPr lang="en-US"/>
        </a:p>
      </dgm:t>
    </dgm:pt>
    <dgm:pt modelId="{CBDA4902-A8A5-4EA6-8336-2052D627C61B}" type="sibTrans" cxnId="{481C0695-F547-4C82-9937-3CA7EA0D9048}">
      <dgm:prSet/>
      <dgm:spPr/>
      <dgm:t>
        <a:bodyPr/>
        <a:lstStyle/>
        <a:p>
          <a:endParaRPr lang="en-US"/>
        </a:p>
      </dgm:t>
    </dgm:pt>
    <dgm:pt modelId="{A333CE3C-C319-4BEC-ADBA-342E75986718}" type="pres">
      <dgm:prSet presAssocID="{AA0AC9C6-2329-40AE-AA1D-C1B6B5AD03FC}" presName="vert0" presStyleCnt="0">
        <dgm:presLayoutVars>
          <dgm:dir/>
          <dgm:animOne val="branch"/>
          <dgm:animLvl val="lvl"/>
        </dgm:presLayoutVars>
      </dgm:prSet>
      <dgm:spPr/>
    </dgm:pt>
    <dgm:pt modelId="{8F49109C-A8B9-45AD-96C5-410613BFAD59}" type="pres">
      <dgm:prSet presAssocID="{EA0F812A-963D-4771-AD22-9046811D4B63}" presName="thickLine" presStyleLbl="alignNode1" presStyleIdx="0" presStyleCnt="6"/>
      <dgm:spPr/>
    </dgm:pt>
    <dgm:pt modelId="{D7D1476F-5796-46E6-AA94-F4F79D2C26F3}" type="pres">
      <dgm:prSet presAssocID="{EA0F812A-963D-4771-AD22-9046811D4B63}" presName="horz1" presStyleCnt="0"/>
      <dgm:spPr/>
    </dgm:pt>
    <dgm:pt modelId="{9E75C12C-DB7A-491B-B841-3827AC3522CE}" type="pres">
      <dgm:prSet presAssocID="{EA0F812A-963D-4771-AD22-9046811D4B63}" presName="tx1" presStyleLbl="revTx" presStyleIdx="0" presStyleCnt="6"/>
      <dgm:spPr/>
    </dgm:pt>
    <dgm:pt modelId="{EC0C29DE-EC54-4978-A45F-6EA6B2BA0641}" type="pres">
      <dgm:prSet presAssocID="{EA0F812A-963D-4771-AD22-9046811D4B63}" presName="vert1" presStyleCnt="0"/>
      <dgm:spPr/>
    </dgm:pt>
    <dgm:pt modelId="{8818B153-23B8-403B-B3A0-07F7ED3026C7}" type="pres">
      <dgm:prSet presAssocID="{B78F9916-BB39-47B5-A253-527D3D6E4BF7}" presName="thickLine" presStyleLbl="alignNode1" presStyleIdx="1" presStyleCnt="6"/>
      <dgm:spPr/>
    </dgm:pt>
    <dgm:pt modelId="{D2BB1DB6-B8A1-43DD-838C-37B0585C0ECC}" type="pres">
      <dgm:prSet presAssocID="{B78F9916-BB39-47B5-A253-527D3D6E4BF7}" presName="horz1" presStyleCnt="0"/>
      <dgm:spPr/>
    </dgm:pt>
    <dgm:pt modelId="{C4C388E6-92A0-4089-B3AA-9AEF9196E260}" type="pres">
      <dgm:prSet presAssocID="{B78F9916-BB39-47B5-A253-527D3D6E4BF7}" presName="tx1" presStyleLbl="revTx" presStyleIdx="1" presStyleCnt="6"/>
      <dgm:spPr/>
    </dgm:pt>
    <dgm:pt modelId="{7E11F387-C8FC-4239-B7B7-EAD4326A8CBF}" type="pres">
      <dgm:prSet presAssocID="{B78F9916-BB39-47B5-A253-527D3D6E4BF7}" presName="vert1" presStyleCnt="0"/>
      <dgm:spPr/>
    </dgm:pt>
    <dgm:pt modelId="{00589AF5-DB5B-4193-B026-013BCBA8511A}" type="pres">
      <dgm:prSet presAssocID="{22894DE5-FE56-43E6-B5B0-C20C3F67ED74}" presName="thickLine" presStyleLbl="alignNode1" presStyleIdx="2" presStyleCnt="6"/>
      <dgm:spPr/>
    </dgm:pt>
    <dgm:pt modelId="{BBDEC072-E5EB-4F75-ABCA-36DD1393A80F}" type="pres">
      <dgm:prSet presAssocID="{22894DE5-FE56-43E6-B5B0-C20C3F67ED74}" presName="horz1" presStyleCnt="0"/>
      <dgm:spPr/>
    </dgm:pt>
    <dgm:pt modelId="{B11F8833-366A-401B-9233-1C4E47CC459B}" type="pres">
      <dgm:prSet presAssocID="{22894DE5-FE56-43E6-B5B0-C20C3F67ED74}" presName="tx1" presStyleLbl="revTx" presStyleIdx="2" presStyleCnt="6"/>
      <dgm:spPr/>
    </dgm:pt>
    <dgm:pt modelId="{1604DB61-BD69-4FA7-B1E5-56371124FD26}" type="pres">
      <dgm:prSet presAssocID="{22894DE5-FE56-43E6-B5B0-C20C3F67ED74}" presName="vert1" presStyleCnt="0"/>
      <dgm:spPr/>
    </dgm:pt>
    <dgm:pt modelId="{3AF38155-6723-4AAC-ADE7-5E72DF878267}" type="pres">
      <dgm:prSet presAssocID="{42E32642-DDB5-4CBA-8144-4530FEFF5F87}" presName="thickLine" presStyleLbl="alignNode1" presStyleIdx="3" presStyleCnt="6"/>
      <dgm:spPr/>
    </dgm:pt>
    <dgm:pt modelId="{1B52BE96-BB38-4C68-9583-11798AB1BC15}" type="pres">
      <dgm:prSet presAssocID="{42E32642-DDB5-4CBA-8144-4530FEFF5F87}" presName="horz1" presStyleCnt="0"/>
      <dgm:spPr/>
    </dgm:pt>
    <dgm:pt modelId="{49B3B515-C0B8-4334-B8D0-95AC9E2C799E}" type="pres">
      <dgm:prSet presAssocID="{42E32642-DDB5-4CBA-8144-4530FEFF5F87}" presName="tx1" presStyleLbl="revTx" presStyleIdx="3" presStyleCnt="6"/>
      <dgm:spPr/>
    </dgm:pt>
    <dgm:pt modelId="{30171D95-3DB4-4E21-AE93-DF3B4F90B76F}" type="pres">
      <dgm:prSet presAssocID="{42E32642-DDB5-4CBA-8144-4530FEFF5F87}" presName="vert1" presStyleCnt="0"/>
      <dgm:spPr/>
    </dgm:pt>
    <dgm:pt modelId="{5B5B4725-03B5-457F-8711-4166C257733C}" type="pres">
      <dgm:prSet presAssocID="{5957F70A-595B-499F-97BC-E3B1D91B8912}" presName="thickLine" presStyleLbl="alignNode1" presStyleIdx="4" presStyleCnt="6"/>
      <dgm:spPr/>
    </dgm:pt>
    <dgm:pt modelId="{5FB6A8BD-D9EF-42FF-BA99-DBD81D45179B}" type="pres">
      <dgm:prSet presAssocID="{5957F70A-595B-499F-97BC-E3B1D91B8912}" presName="horz1" presStyleCnt="0"/>
      <dgm:spPr/>
    </dgm:pt>
    <dgm:pt modelId="{0FAA842A-3965-4162-9B8D-31B40CBC2B1A}" type="pres">
      <dgm:prSet presAssocID="{5957F70A-595B-499F-97BC-E3B1D91B8912}" presName="tx1" presStyleLbl="revTx" presStyleIdx="4" presStyleCnt="6"/>
      <dgm:spPr/>
    </dgm:pt>
    <dgm:pt modelId="{C0937060-FF81-4766-B634-D27F833AC3B4}" type="pres">
      <dgm:prSet presAssocID="{5957F70A-595B-499F-97BC-E3B1D91B8912}" presName="vert1" presStyleCnt="0"/>
      <dgm:spPr/>
    </dgm:pt>
    <dgm:pt modelId="{82FA6A54-B749-457B-9AAC-098348759403}" type="pres">
      <dgm:prSet presAssocID="{3FB30879-E988-4020-AC8F-CC98FCED3FDE}" presName="thickLine" presStyleLbl="alignNode1" presStyleIdx="5" presStyleCnt="6"/>
      <dgm:spPr/>
    </dgm:pt>
    <dgm:pt modelId="{4AB5AE8F-7F7A-4FB2-B8A5-5F50E6DBBA2C}" type="pres">
      <dgm:prSet presAssocID="{3FB30879-E988-4020-AC8F-CC98FCED3FDE}" presName="horz1" presStyleCnt="0"/>
      <dgm:spPr/>
    </dgm:pt>
    <dgm:pt modelId="{32775C94-A122-4C0C-840C-BE3E47E50588}" type="pres">
      <dgm:prSet presAssocID="{3FB30879-E988-4020-AC8F-CC98FCED3FDE}" presName="tx1" presStyleLbl="revTx" presStyleIdx="5" presStyleCnt="6"/>
      <dgm:spPr/>
    </dgm:pt>
    <dgm:pt modelId="{910B8C25-A17C-403E-84B9-9C07BDA83538}" type="pres">
      <dgm:prSet presAssocID="{3FB30879-E988-4020-AC8F-CC98FCED3FDE}" presName="vert1" presStyleCnt="0"/>
      <dgm:spPr/>
    </dgm:pt>
  </dgm:ptLst>
  <dgm:cxnLst>
    <dgm:cxn modelId="{0736D606-91A1-46CA-8E53-18FC26FD9D55}" srcId="{AA0AC9C6-2329-40AE-AA1D-C1B6B5AD03FC}" destId="{B78F9916-BB39-47B5-A253-527D3D6E4BF7}" srcOrd="1" destOrd="0" parTransId="{21FD22C0-54D7-44ED-9000-36F996F85B2F}" sibTransId="{050FCF4A-26A1-411B-BD01-790A8DB7D2BE}"/>
    <dgm:cxn modelId="{F405A718-BA0C-4729-A816-D1BEB72024B0}" type="presOf" srcId="{5957F70A-595B-499F-97BC-E3B1D91B8912}" destId="{0FAA842A-3965-4162-9B8D-31B40CBC2B1A}" srcOrd="0" destOrd="0" presId="urn:microsoft.com/office/officeart/2008/layout/LinedList"/>
    <dgm:cxn modelId="{ECEAAF28-38D1-47DA-BCD4-EA9CDCBEE707}" type="presOf" srcId="{22894DE5-FE56-43E6-B5B0-C20C3F67ED74}" destId="{B11F8833-366A-401B-9233-1C4E47CC459B}" srcOrd="0" destOrd="0" presId="urn:microsoft.com/office/officeart/2008/layout/LinedList"/>
    <dgm:cxn modelId="{E010E535-1962-4AC8-9DFA-FE15462AF090}" type="presOf" srcId="{42E32642-DDB5-4CBA-8144-4530FEFF5F87}" destId="{49B3B515-C0B8-4334-B8D0-95AC9E2C799E}" srcOrd="0" destOrd="0" presId="urn:microsoft.com/office/officeart/2008/layout/LinedList"/>
    <dgm:cxn modelId="{9D059A54-22FC-452E-90FA-3576D1F0FAC2}" type="presOf" srcId="{B78F9916-BB39-47B5-A253-527D3D6E4BF7}" destId="{C4C388E6-92A0-4089-B3AA-9AEF9196E260}" srcOrd="0" destOrd="0" presId="urn:microsoft.com/office/officeart/2008/layout/LinedList"/>
    <dgm:cxn modelId="{19EFB15A-6089-4FCF-B383-E1E330E61772}" srcId="{AA0AC9C6-2329-40AE-AA1D-C1B6B5AD03FC}" destId="{5957F70A-595B-499F-97BC-E3B1D91B8912}" srcOrd="4" destOrd="0" parTransId="{1B0488DA-275A-4A9F-90A3-7FA378073336}" sibTransId="{8E53C3BF-4588-4EDE-B090-CC0B894D0185}"/>
    <dgm:cxn modelId="{80707394-1EE2-4BF3-B7AA-8E373EC65974}" srcId="{AA0AC9C6-2329-40AE-AA1D-C1B6B5AD03FC}" destId="{42E32642-DDB5-4CBA-8144-4530FEFF5F87}" srcOrd="3" destOrd="0" parTransId="{7C83D026-5DF8-431B-ADCA-9250C6624D9C}" sibTransId="{A0B146CE-E20F-4121-B527-547163794F08}"/>
    <dgm:cxn modelId="{481C0695-F547-4C82-9937-3CA7EA0D9048}" srcId="{AA0AC9C6-2329-40AE-AA1D-C1B6B5AD03FC}" destId="{3FB30879-E988-4020-AC8F-CC98FCED3FDE}" srcOrd="5" destOrd="0" parTransId="{02CC2471-4944-4FC4-A21B-0710FCBE1F29}" sibTransId="{CBDA4902-A8A5-4EA6-8336-2052D627C61B}"/>
    <dgm:cxn modelId="{682261A2-F3B4-4EAB-A582-E5E2023D9435}" type="presOf" srcId="{AA0AC9C6-2329-40AE-AA1D-C1B6B5AD03FC}" destId="{A333CE3C-C319-4BEC-ADBA-342E75986718}" srcOrd="0" destOrd="0" presId="urn:microsoft.com/office/officeart/2008/layout/LinedList"/>
    <dgm:cxn modelId="{1E0D0FA3-966A-46AA-9138-0B5F6F6CBB0B}" srcId="{AA0AC9C6-2329-40AE-AA1D-C1B6B5AD03FC}" destId="{EA0F812A-963D-4771-AD22-9046811D4B63}" srcOrd="0" destOrd="0" parTransId="{9873E6C8-7C3B-48DA-BE83-915C07AD26B4}" sibTransId="{479FD61C-1679-4651-A808-A336022E774C}"/>
    <dgm:cxn modelId="{838E81AB-8165-4F38-8B5B-F52B64C369BA}" srcId="{AA0AC9C6-2329-40AE-AA1D-C1B6B5AD03FC}" destId="{22894DE5-FE56-43E6-B5B0-C20C3F67ED74}" srcOrd="2" destOrd="0" parTransId="{1D0905E8-BA83-49AC-8E0A-CF82F25F1A9F}" sibTransId="{4A10A4FC-5080-4E1A-B9E0-6A474C5C1EED}"/>
    <dgm:cxn modelId="{9F8D99FB-6D33-4403-A3DF-AA2F41FAF968}" type="presOf" srcId="{EA0F812A-963D-4771-AD22-9046811D4B63}" destId="{9E75C12C-DB7A-491B-B841-3827AC3522CE}" srcOrd="0" destOrd="0" presId="urn:microsoft.com/office/officeart/2008/layout/LinedList"/>
    <dgm:cxn modelId="{10ABF5FD-C7D6-4FB0-93FA-3DE5E0006F02}" type="presOf" srcId="{3FB30879-E988-4020-AC8F-CC98FCED3FDE}" destId="{32775C94-A122-4C0C-840C-BE3E47E50588}" srcOrd="0" destOrd="0" presId="urn:microsoft.com/office/officeart/2008/layout/LinedList"/>
    <dgm:cxn modelId="{6542DE7D-881D-4955-AF10-D90D16DE9C9B}" type="presParOf" srcId="{A333CE3C-C319-4BEC-ADBA-342E75986718}" destId="{8F49109C-A8B9-45AD-96C5-410613BFAD59}" srcOrd="0" destOrd="0" presId="urn:microsoft.com/office/officeart/2008/layout/LinedList"/>
    <dgm:cxn modelId="{9CA441A0-AFFD-4E43-B1C2-3D4394CB6104}" type="presParOf" srcId="{A333CE3C-C319-4BEC-ADBA-342E75986718}" destId="{D7D1476F-5796-46E6-AA94-F4F79D2C26F3}" srcOrd="1" destOrd="0" presId="urn:microsoft.com/office/officeart/2008/layout/LinedList"/>
    <dgm:cxn modelId="{B0AC55F7-6889-45B0-86C7-7A83603D3350}" type="presParOf" srcId="{D7D1476F-5796-46E6-AA94-F4F79D2C26F3}" destId="{9E75C12C-DB7A-491B-B841-3827AC3522CE}" srcOrd="0" destOrd="0" presId="urn:microsoft.com/office/officeart/2008/layout/LinedList"/>
    <dgm:cxn modelId="{22A8404E-2FE4-4FAF-A9A9-0F9E63B8ACE0}" type="presParOf" srcId="{D7D1476F-5796-46E6-AA94-F4F79D2C26F3}" destId="{EC0C29DE-EC54-4978-A45F-6EA6B2BA0641}" srcOrd="1" destOrd="0" presId="urn:microsoft.com/office/officeart/2008/layout/LinedList"/>
    <dgm:cxn modelId="{730E9B90-88F6-4B12-A98E-E346A35606CF}" type="presParOf" srcId="{A333CE3C-C319-4BEC-ADBA-342E75986718}" destId="{8818B153-23B8-403B-B3A0-07F7ED3026C7}" srcOrd="2" destOrd="0" presId="urn:microsoft.com/office/officeart/2008/layout/LinedList"/>
    <dgm:cxn modelId="{991BC494-63C4-4C78-AE5E-9311D34348F8}" type="presParOf" srcId="{A333CE3C-C319-4BEC-ADBA-342E75986718}" destId="{D2BB1DB6-B8A1-43DD-838C-37B0585C0ECC}" srcOrd="3" destOrd="0" presId="urn:microsoft.com/office/officeart/2008/layout/LinedList"/>
    <dgm:cxn modelId="{28475D07-73E1-4250-9CF6-3C67DECF9F0D}" type="presParOf" srcId="{D2BB1DB6-B8A1-43DD-838C-37B0585C0ECC}" destId="{C4C388E6-92A0-4089-B3AA-9AEF9196E260}" srcOrd="0" destOrd="0" presId="urn:microsoft.com/office/officeart/2008/layout/LinedList"/>
    <dgm:cxn modelId="{A5CADBBF-0411-4B06-9A20-65A5EA927B16}" type="presParOf" srcId="{D2BB1DB6-B8A1-43DD-838C-37B0585C0ECC}" destId="{7E11F387-C8FC-4239-B7B7-EAD4326A8CBF}" srcOrd="1" destOrd="0" presId="urn:microsoft.com/office/officeart/2008/layout/LinedList"/>
    <dgm:cxn modelId="{D93380C9-EA0E-4EBE-BFC9-DA6E6E89F813}" type="presParOf" srcId="{A333CE3C-C319-4BEC-ADBA-342E75986718}" destId="{00589AF5-DB5B-4193-B026-013BCBA8511A}" srcOrd="4" destOrd="0" presId="urn:microsoft.com/office/officeart/2008/layout/LinedList"/>
    <dgm:cxn modelId="{D001E938-6DE4-4ECB-A92B-7B4FC5F76B42}" type="presParOf" srcId="{A333CE3C-C319-4BEC-ADBA-342E75986718}" destId="{BBDEC072-E5EB-4F75-ABCA-36DD1393A80F}" srcOrd="5" destOrd="0" presId="urn:microsoft.com/office/officeart/2008/layout/LinedList"/>
    <dgm:cxn modelId="{B921F6D1-9BAB-4638-8F4C-3F07C409DA5F}" type="presParOf" srcId="{BBDEC072-E5EB-4F75-ABCA-36DD1393A80F}" destId="{B11F8833-366A-401B-9233-1C4E47CC459B}" srcOrd="0" destOrd="0" presId="urn:microsoft.com/office/officeart/2008/layout/LinedList"/>
    <dgm:cxn modelId="{02362F44-8114-4525-B61D-F608E36D92AC}" type="presParOf" srcId="{BBDEC072-E5EB-4F75-ABCA-36DD1393A80F}" destId="{1604DB61-BD69-4FA7-B1E5-56371124FD26}" srcOrd="1" destOrd="0" presId="urn:microsoft.com/office/officeart/2008/layout/LinedList"/>
    <dgm:cxn modelId="{1E788795-C022-4ABF-A6E8-8C13AAE1E216}" type="presParOf" srcId="{A333CE3C-C319-4BEC-ADBA-342E75986718}" destId="{3AF38155-6723-4AAC-ADE7-5E72DF878267}" srcOrd="6" destOrd="0" presId="urn:microsoft.com/office/officeart/2008/layout/LinedList"/>
    <dgm:cxn modelId="{E143034A-BE1D-40AD-ACE4-5A7A82CA3F7D}" type="presParOf" srcId="{A333CE3C-C319-4BEC-ADBA-342E75986718}" destId="{1B52BE96-BB38-4C68-9583-11798AB1BC15}" srcOrd="7" destOrd="0" presId="urn:microsoft.com/office/officeart/2008/layout/LinedList"/>
    <dgm:cxn modelId="{E776AEDA-C309-4265-8356-E52E4B35D939}" type="presParOf" srcId="{1B52BE96-BB38-4C68-9583-11798AB1BC15}" destId="{49B3B515-C0B8-4334-B8D0-95AC9E2C799E}" srcOrd="0" destOrd="0" presId="urn:microsoft.com/office/officeart/2008/layout/LinedList"/>
    <dgm:cxn modelId="{D049368A-A903-4C10-A3D1-A5C0151780B4}" type="presParOf" srcId="{1B52BE96-BB38-4C68-9583-11798AB1BC15}" destId="{30171D95-3DB4-4E21-AE93-DF3B4F90B76F}" srcOrd="1" destOrd="0" presId="urn:microsoft.com/office/officeart/2008/layout/LinedList"/>
    <dgm:cxn modelId="{49C0E53F-3E0E-4FE9-9566-406FFB762A0F}" type="presParOf" srcId="{A333CE3C-C319-4BEC-ADBA-342E75986718}" destId="{5B5B4725-03B5-457F-8711-4166C257733C}" srcOrd="8" destOrd="0" presId="urn:microsoft.com/office/officeart/2008/layout/LinedList"/>
    <dgm:cxn modelId="{F74B8B33-EE54-42E9-9DF9-8EC249586806}" type="presParOf" srcId="{A333CE3C-C319-4BEC-ADBA-342E75986718}" destId="{5FB6A8BD-D9EF-42FF-BA99-DBD81D45179B}" srcOrd="9" destOrd="0" presId="urn:microsoft.com/office/officeart/2008/layout/LinedList"/>
    <dgm:cxn modelId="{D08B0B17-494C-4180-ABF1-6A95C5E88598}" type="presParOf" srcId="{5FB6A8BD-D9EF-42FF-BA99-DBD81D45179B}" destId="{0FAA842A-3965-4162-9B8D-31B40CBC2B1A}" srcOrd="0" destOrd="0" presId="urn:microsoft.com/office/officeart/2008/layout/LinedList"/>
    <dgm:cxn modelId="{25670A7F-A819-4B7E-8BC0-2685EAC297E1}" type="presParOf" srcId="{5FB6A8BD-D9EF-42FF-BA99-DBD81D45179B}" destId="{C0937060-FF81-4766-B634-D27F833AC3B4}" srcOrd="1" destOrd="0" presId="urn:microsoft.com/office/officeart/2008/layout/LinedList"/>
    <dgm:cxn modelId="{FE9F431A-0D06-4CDF-8D68-ED250059FF78}" type="presParOf" srcId="{A333CE3C-C319-4BEC-ADBA-342E75986718}" destId="{82FA6A54-B749-457B-9AAC-098348759403}" srcOrd="10" destOrd="0" presId="urn:microsoft.com/office/officeart/2008/layout/LinedList"/>
    <dgm:cxn modelId="{1ABD360F-60E3-4179-A1B1-B9816D2D5D36}" type="presParOf" srcId="{A333CE3C-C319-4BEC-ADBA-342E75986718}" destId="{4AB5AE8F-7F7A-4FB2-B8A5-5F50E6DBBA2C}" srcOrd="11" destOrd="0" presId="urn:microsoft.com/office/officeart/2008/layout/LinedList"/>
    <dgm:cxn modelId="{CC8F1C15-BB7A-4A56-95B2-0D89E4FAD25F}" type="presParOf" srcId="{4AB5AE8F-7F7A-4FB2-B8A5-5F50E6DBBA2C}" destId="{32775C94-A122-4C0C-840C-BE3E47E50588}" srcOrd="0" destOrd="0" presId="urn:microsoft.com/office/officeart/2008/layout/LinedList"/>
    <dgm:cxn modelId="{0F74E926-3B4E-4FC9-9B18-C34122828B3F}" type="presParOf" srcId="{4AB5AE8F-7F7A-4FB2-B8A5-5F50E6DBBA2C}" destId="{910B8C25-A17C-403E-84B9-9C07BDA835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00B7E2-FB6A-4FF1-B722-52A4715156D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40E345-9275-4F0B-B984-53691C48D1D4}">
      <dgm:prSet/>
      <dgm:spPr/>
      <dgm:t>
        <a:bodyPr/>
        <a:lstStyle/>
        <a:p>
          <a:r>
            <a:rPr lang="en-GB" b="1"/>
            <a:t>- Individual responses to cancer vary</a:t>
          </a:r>
          <a:endParaRPr lang="en-US"/>
        </a:p>
      </dgm:t>
    </dgm:pt>
    <dgm:pt modelId="{9B5E7F06-CA2E-4B56-81B2-AAA88A918EC3}" type="parTrans" cxnId="{9D1E97D3-EF9E-4C82-BF0F-C3155717862D}">
      <dgm:prSet/>
      <dgm:spPr/>
      <dgm:t>
        <a:bodyPr/>
        <a:lstStyle/>
        <a:p>
          <a:endParaRPr lang="en-US"/>
        </a:p>
      </dgm:t>
    </dgm:pt>
    <dgm:pt modelId="{26C1C7FA-17CF-4FA0-B980-550C7D43BC33}" type="sibTrans" cxnId="{9D1E97D3-EF9E-4C82-BF0F-C3155717862D}">
      <dgm:prSet/>
      <dgm:spPr/>
      <dgm:t>
        <a:bodyPr/>
        <a:lstStyle/>
        <a:p>
          <a:endParaRPr lang="en-US"/>
        </a:p>
      </dgm:t>
    </dgm:pt>
    <dgm:pt modelId="{1F208D43-11A6-4C79-AD94-F449D19BC8AB}">
      <dgm:prSet/>
      <dgm:spPr/>
      <dgm:t>
        <a:bodyPr/>
        <a:lstStyle/>
        <a:p>
          <a:r>
            <a:rPr lang="en-GB" b="1"/>
            <a:t>- Treatment can be physically demanding</a:t>
          </a:r>
          <a:endParaRPr lang="en-US"/>
        </a:p>
      </dgm:t>
    </dgm:pt>
    <dgm:pt modelId="{148589A1-F52D-411D-B852-4305E435B2E6}" type="parTrans" cxnId="{87F8A894-7E8A-46A5-8374-A5A66FAE1306}">
      <dgm:prSet/>
      <dgm:spPr/>
      <dgm:t>
        <a:bodyPr/>
        <a:lstStyle/>
        <a:p>
          <a:endParaRPr lang="en-US"/>
        </a:p>
      </dgm:t>
    </dgm:pt>
    <dgm:pt modelId="{1746A579-2692-4E9A-8CBD-38B7D142326C}" type="sibTrans" cxnId="{87F8A894-7E8A-46A5-8374-A5A66FAE1306}">
      <dgm:prSet/>
      <dgm:spPr/>
      <dgm:t>
        <a:bodyPr/>
        <a:lstStyle/>
        <a:p>
          <a:endParaRPr lang="en-US"/>
        </a:p>
      </dgm:t>
    </dgm:pt>
    <dgm:pt modelId="{A8EDC00E-1CA0-4461-9851-75C497661BBD}">
      <dgm:prSet/>
      <dgm:spPr/>
      <dgm:t>
        <a:bodyPr/>
        <a:lstStyle/>
        <a:p>
          <a:r>
            <a:rPr lang="en-GB" b="1"/>
            <a:t>- Living alone may reduce engagement</a:t>
          </a:r>
          <a:endParaRPr lang="en-US"/>
        </a:p>
      </dgm:t>
    </dgm:pt>
    <dgm:pt modelId="{6E4C9433-1117-4649-BB83-5CE3EC454DD2}" type="parTrans" cxnId="{B9081C29-F018-4EFD-849C-31508AEECCE1}">
      <dgm:prSet/>
      <dgm:spPr/>
      <dgm:t>
        <a:bodyPr/>
        <a:lstStyle/>
        <a:p>
          <a:endParaRPr lang="en-US"/>
        </a:p>
      </dgm:t>
    </dgm:pt>
    <dgm:pt modelId="{C67FA32A-1A2E-4071-BB57-7411853BF399}" type="sibTrans" cxnId="{B9081C29-F018-4EFD-849C-31508AEECCE1}">
      <dgm:prSet/>
      <dgm:spPr/>
      <dgm:t>
        <a:bodyPr/>
        <a:lstStyle/>
        <a:p>
          <a:endParaRPr lang="en-US"/>
        </a:p>
      </dgm:t>
    </dgm:pt>
    <dgm:pt modelId="{E9D50AC6-3DAA-48D9-B29E-DDAB745A2D6A}">
      <dgm:prSet/>
      <dgm:spPr/>
      <dgm:t>
        <a:bodyPr/>
        <a:lstStyle/>
        <a:p>
          <a:r>
            <a:rPr lang="en-GB" b="1"/>
            <a:t>- Guidance is general, not personalised</a:t>
          </a:r>
          <a:endParaRPr lang="en-US"/>
        </a:p>
      </dgm:t>
    </dgm:pt>
    <dgm:pt modelId="{647C75B4-7458-460B-83E8-4B4CAF49139D}" type="parTrans" cxnId="{AD95A7A9-A52C-4BEC-A208-934F5EC92AAD}">
      <dgm:prSet/>
      <dgm:spPr/>
      <dgm:t>
        <a:bodyPr/>
        <a:lstStyle/>
        <a:p>
          <a:endParaRPr lang="en-US"/>
        </a:p>
      </dgm:t>
    </dgm:pt>
    <dgm:pt modelId="{0452A992-608B-467A-B77E-E244593B9B41}" type="sibTrans" cxnId="{AD95A7A9-A52C-4BEC-A208-934F5EC92AAD}">
      <dgm:prSet/>
      <dgm:spPr/>
      <dgm:t>
        <a:bodyPr/>
        <a:lstStyle/>
        <a:p>
          <a:endParaRPr lang="en-US"/>
        </a:p>
      </dgm:t>
    </dgm:pt>
    <dgm:pt modelId="{3170B1E8-3BF4-4D27-900E-8360B5F401B3}">
      <dgm:prSet/>
      <dgm:spPr/>
      <dgm:t>
        <a:bodyPr/>
        <a:lstStyle/>
        <a:p>
          <a:r>
            <a:rPr lang="en-GB" b="1"/>
            <a:t>- Care plan must be flexible and reviewe</a:t>
          </a:r>
          <a:endParaRPr lang="en-US"/>
        </a:p>
      </dgm:t>
    </dgm:pt>
    <dgm:pt modelId="{1EFA34A9-092C-48FA-BA4C-7EC45AC2EC3C}" type="parTrans" cxnId="{DA36F7CE-F41F-408E-B1D2-BBB485E75B0E}">
      <dgm:prSet/>
      <dgm:spPr/>
      <dgm:t>
        <a:bodyPr/>
        <a:lstStyle/>
        <a:p>
          <a:endParaRPr lang="en-US"/>
        </a:p>
      </dgm:t>
    </dgm:pt>
    <dgm:pt modelId="{F8C31D5A-DEBA-402D-9626-F52196CE60AA}" type="sibTrans" cxnId="{DA36F7CE-F41F-408E-B1D2-BBB485E75B0E}">
      <dgm:prSet/>
      <dgm:spPr/>
      <dgm:t>
        <a:bodyPr/>
        <a:lstStyle/>
        <a:p>
          <a:endParaRPr lang="en-US"/>
        </a:p>
      </dgm:t>
    </dgm:pt>
    <dgm:pt modelId="{1E50F714-4A3C-47D7-89F9-BA5097CA3B1C}" type="pres">
      <dgm:prSet presAssocID="{3100B7E2-FB6A-4FF1-B722-52A4715156DD}" presName="linear" presStyleCnt="0">
        <dgm:presLayoutVars>
          <dgm:animLvl val="lvl"/>
          <dgm:resizeHandles val="exact"/>
        </dgm:presLayoutVars>
      </dgm:prSet>
      <dgm:spPr/>
    </dgm:pt>
    <dgm:pt modelId="{6E681B46-581B-4D97-AA65-36B316DA733F}" type="pres">
      <dgm:prSet presAssocID="{EF40E345-9275-4F0B-B984-53691C48D1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54B7644-3AD4-4394-96B8-2A3573B62B1B}" type="pres">
      <dgm:prSet presAssocID="{26C1C7FA-17CF-4FA0-B980-550C7D43BC33}" presName="spacer" presStyleCnt="0"/>
      <dgm:spPr/>
    </dgm:pt>
    <dgm:pt modelId="{61541A0C-9330-4491-92DC-95EE86662D90}" type="pres">
      <dgm:prSet presAssocID="{1F208D43-11A6-4C79-AD94-F449D19BC8A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9D75C81-4EF9-4FFD-AD21-3615DCD39755}" type="pres">
      <dgm:prSet presAssocID="{1746A579-2692-4E9A-8CBD-38B7D142326C}" presName="spacer" presStyleCnt="0"/>
      <dgm:spPr/>
    </dgm:pt>
    <dgm:pt modelId="{612C04C3-9BE0-44C0-8BEF-77E71344806B}" type="pres">
      <dgm:prSet presAssocID="{A8EDC00E-1CA0-4461-9851-75C497661B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0375263-4AC6-4FF4-89EF-6477E809AC3D}" type="pres">
      <dgm:prSet presAssocID="{C67FA32A-1A2E-4071-BB57-7411853BF399}" presName="spacer" presStyleCnt="0"/>
      <dgm:spPr/>
    </dgm:pt>
    <dgm:pt modelId="{4F389943-14E5-431A-863A-3B52DC31B10B}" type="pres">
      <dgm:prSet presAssocID="{E9D50AC6-3DAA-48D9-B29E-DDAB745A2D6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28462BE-A116-49AD-B735-F86CFBEA78F8}" type="pres">
      <dgm:prSet presAssocID="{0452A992-608B-467A-B77E-E244593B9B41}" presName="spacer" presStyleCnt="0"/>
      <dgm:spPr/>
    </dgm:pt>
    <dgm:pt modelId="{1C7872E9-9CE3-41AE-88F4-1F6D83510485}" type="pres">
      <dgm:prSet presAssocID="{3170B1E8-3BF4-4D27-900E-8360B5F401B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21B000B-4DDB-463E-A62B-EF83777EDC56}" type="presOf" srcId="{E9D50AC6-3DAA-48D9-B29E-DDAB745A2D6A}" destId="{4F389943-14E5-431A-863A-3B52DC31B10B}" srcOrd="0" destOrd="0" presId="urn:microsoft.com/office/officeart/2005/8/layout/vList2"/>
    <dgm:cxn modelId="{B9081C29-F018-4EFD-849C-31508AEECCE1}" srcId="{3100B7E2-FB6A-4FF1-B722-52A4715156DD}" destId="{A8EDC00E-1CA0-4461-9851-75C497661BBD}" srcOrd="2" destOrd="0" parTransId="{6E4C9433-1117-4649-BB83-5CE3EC454DD2}" sibTransId="{C67FA32A-1A2E-4071-BB57-7411853BF399}"/>
    <dgm:cxn modelId="{99199C3C-2BD4-4A1B-911D-F6A8C7FBDCA4}" type="presOf" srcId="{1F208D43-11A6-4C79-AD94-F449D19BC8AB}" destId="{61541A0C-9330-4491-92DC-95EE86662D90}" srcOrd="0" destOrd="0" presId="urn:microsoft.com/office/officeart/2005/8/layout/vList2"/>
    <dgm:cxn modelId="{87F8A894-7E8A-46A5-8374-A5A66FAE1306}" srcId="{3100B7E2-FB6A-4FF1-B722-52A4715156DD}" destId="{1F208D43-11A6-4C79-AD94-F449D19BC8AB}" srcOrd="1" destOrd="0" parTransId="{148589A1-F52D-411D-B852-4305E435B2E6}" sibTransId="{1746A579-2692-4E9A-8CBD-38B7D142326C}"/>
    <dgm:cxn modelId="{EBAE519B-C322-44AA-828A-C306FA393547}" type="presOf" srcId="{EF40E345-9275-4F0B-B984-53691C48D1D4}" destId="{6E681B46-581B-4D97-AA65-36B316DA733F}" srcOrd="0" destOrd="0" presId="urn:microsoft.com/office/officeart/2005/8/layout/vList2"/>
    <dgm:cxn modelId="{AD95A7A9-A52C-4BEC-A208-934F5EC92AAD}" srcId="{3100B7E2-FB6A-4FF1-B722-52A4715156DD}" destId="{E9D50AC6-3DAA-48D9-B29E-DDAB745A2D6A}" srcOrd="3" destOrd="0" parTransId="{647C75B4-7458-460B-83E8-4B4CAF49139D}" sibTransId="{0452A992-608B-467A-B77E-E244593B9B41}"/>
    <dgm:cxn modelId="{C1D9EACB-51F6-4D7D-8B5A-1666495E3370}" type="presOf" srcId="{3100B7E2-FB6A-4FF1-B722-52A4715156DD}" destId="{1E50F714-4A3C-47D7-89F9-BA5097CA3B1C}" srcOrd="0" destOrd="0" presId="urn:microsoft.com/office/officeart/2005/8/layout/vList2"/>
    <dgm:cxn modelId="{DA36F7CE-F41F-408E-B1D2-BBB485E75B0E}" srcId="{3100B7E2-FB6A-4FF1-B722-52A4715156DD}" destId="{3170B1E8-3BF4-4D27-900E-8360B5F401B3}" srcOrd="4" destOrd="0" parTransId="{1EFA34A9-092C-48FA-BA4C-7EC45AC2EC3C}" sibTransId="{F8C31D5A-DEBA-402D-9626-F52196CE60AA}"/>
    <dgm:cxn modelId="{9D1E97D3-EF9E-4C82-BF0F-C3155717862D}" srcId="{3100B7E2-FB6A-4FF1-B722-52A4715156DD}" destId="{EF40E345-9275-4F0B-B984-53691C48D1D4}" srcOrd="0" destOrd="0" parTransId="{9B5E7F06-CA2E-4B56-81B2-AAA88A918EC3}" sibTransId="{26C1C7FA-17CF-4FA0-B980-550C7D43BC33}"/>
    <dgm:cxn modelId="{5B012EE3-1FBC-408B-A268-CEB7D831853A}" type="presOf" srcId="{A8EDC00E-1CA0-4461-9851-75C497661BBD}" destId="{612C04C3-9BE0-44C0-8BEF-77E71344806B}" srcOrd="0" destOrd="0" presId="urn:microsoft.com/office/officeart/2005/8/layout/vList2"/>
    <dgm:cxn modelId="{63050EEA-1F69-4DC4-BE32-75C20604D5F9}" type="presOf" srcId="{3170B1E8-3BF4-4D27-900E-8360B5F401B3}" destId="{1C7872E9-9CE3-41AE-88F4-1F6D83510485}" srcOrd="0" destOrd="0" presId="urn:microsoft.com/office/officeart/2005/8/layout/vList2"/>
    <dgm:cxn modelId="{0F076976-4E2C-4A18-BA96-2C39587D1D60}" type="presParOf" srcId="{1E50F714-4A3C-47D7-89F9-BA5097CA3B1C}" destId="{6E681B46-581B-4D97-AA65-36B316DA733F}" srcOrd="0" destOrd="0" presId="urn:microsoft.com/office/officeart/2005/8/layout/vList2"/>
    <dgm:cxn modelId="{6DC0CB26-C4B0-45F6-B7F4-FAB70E4E5537}" type="presParOf" srcId="{1E50F714-4A3C-47D7-89F9-BA5097CA3B1C}" destId="{E54B7644-3AD4-4394-96B8-2A3573B62B1B}" srcOrd="1" destOrd="0" presId="urn:microsoft.com/office/officeart/2005/8/layout/vList2"/>
    <dgm:cxn modelId="{F0D736E9-2945-447D-BC77-5BE55559F3DA}" type="presParOf" srcId="{1E50F714-4A3C-47D7-89F9-BA5097CA3B1C}" destId="{61541A0C-9330-4491-92DC-95EE86662D90}" srcOrd="2" destOrd="0" presId="urn:microsoft.com/office/officeart/2005/8/layout/vList2"/>
    <dgm:cxn modelId="{EDCFD653-7A5F-4E91-8023-7A6CAC9B71EF}" type="presParOf" srcId="{1E50F714-4A3C-47D7-89F9-BA5097CA3B1C}" destId="{F9D75C81-4EF9-4FFD-AD21-3615DCD39755}" srcOrd="3" destOrd="0" presId="urn:microsoft.com/office/officeart/2005/8/layout/vList2"/>
    <dgm:cxn modelId="{E63D1074-6489-45BC-A157-28185F36F1B4}" type="presParOf" srcId="{1E50F714-4A3C-47D7-89F9-BA5097CA3B1C}" destId="{612C04C3-9BE0-44C0-8BEF-77E71344806B}" srcOrd="4" destOrd="0" presId="urn:microsoft.com/office/officeart/2005/8/layout/vList2"/>
    <dgm:cxn modelId="{69232EAC-D860-44F1-8A34-8A61830FCBF2}" type="presParOf" srcId="{1E50F714-4A3C-47D7-89F9-BA5097CA3B1C}" destId="{50375263-4AC6-4FF4-89EF-6477E809AC3D}" srcOrd="5" destOrd="0" presId="urn:microsoft.com/office/officeart/2005/8/layout/vList2"/>
    <dgm:cxn modelId="{197263F0-B0A9-464E-8A38-8A17F55C73AB}" type="presParOf" srcId="{1E50F714-4A3C-47D7-89F9-BA5097CA3B1C}" destId="{4F389943-14E5-431A-863A-3B52DC31B10B}" srcOrd="6" destOrd="0" presId="urn:microsoft.com/office/officeart/2005/8/layout/vList2"/>
    <dgm:cxn modelId="{EC531F53-8567-402D-B102-EE826EEA5DDB}" type="presParOf" srcId="{1E50F714-4A3C-47D7-89F9-BA5097CA3B1C}" destId="{428462BE-A116-49AD-B735-F86CFBEA78F8}" srcOrd="7" destOrd="0" presId="urn:microsoft.com/office/officeart/2005/8/layout/vList2"/>
    <dgm:cxn modelId="{26C44B10-67F1-440E-BE5E-ECDF5D93FF6B}" type="presParOf" srcId="{1E50F714-4A3C-47D7-89F9-BA5097CA3B1C}" destId="{1C7872E9-9CE3-41AE-88F4-1F6D8351048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51DB6-25EC-4BDB-B12F-F14E37871A95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Unexplained weight loss and fatigue</a:t>
          </a:r>
          <a:endParaRPr lang="en-US" sz="3000" kern="1200"/>
        </a:p>
      </dsp:txBody>
      <dsp:txXfrm>
        <a:off x="545672" y="1800"/>
        <a:ext cx="2766269" cy="1659761"/>
      </dsp:txXfrm>
    </dsp:sp>
    <dsp:sp modelId="{7B1D3168-C10A-4E26-BAFF-844D7EF4C7EE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Persistent pain or lumps</a:t>
          </a:r>
          <a:endParaRPr lang="en-US" sz="3000" kern="1200"/>
        </a:p>
      </dsp:txBody>
      <dsp:txXfrm>
        <a:off x="3588569" y="1800"/>
        <a:ext cx="2766269" cy="1659761"/>
      </dsp:txXfrm>
    </dsp:sp>
    <dsp:sp modelId="{187BA07B-9D04-4C6E-AB29-DBCA66396056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Appetite or bowel changes</a:t>
          </a:r>
          <a:endParaRPr lang="en-US" sz="3000" kern="1200"/>
        </a:p>
      </dsp:txBody>
      <dsp:txXfrm>
        <a:off x="545672" y="1938189"/>
        <a:ext cx="2766269" cy="1659761"/>
      </dsp:txXfrm>
    </dsp:sp>
    <dsp:sp modelId="{82781A72-705F-46E0-A249-4900CF5C4DDD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Long‑lasting cough or breathlessness</a:t>
          </a:r>
          <a:endParaRPr lang="en-US" sz="3000" kern="1200"/>
        </a:p>
      </dsp:txBody>
      <dsp:txXfrm>
        <a:off x="3588569" y="1938189"/>
        <a:ext cx="2766269" cy="1659761"/>
      </dsp:txXfrm>
    </dsp:sp>
    <dsp:sp modelId="{D0D38193-4879-4CA5-88E8-E93D7B26E148}">
      <dsp:nvSpPr>
        <dsp:cNvPr id="0" name=""/>
        <dsp:cNvSpPr/>
      </dsp:nvSpPr>
      <dsp:spPr>
        <a:xfrm>
          <a:off x="545672" y="3874578"/>
          <a:ext cx="2766269" cy="165976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Risk of organ damage and infections</a:t>
          </a:r>
          <a:endParaRPr lang="en-US" sz="3000" kern="1200"/>
        </a:p>
      </dsp:txBody>
      <dsp:txXfrm>
        <a:off x="545672" y="3874578"/>
        <a:ext cx="2766269" cy="1659761"/>
      </dsp:txXfrm>
    </dsp:sp>
    <dsp:sp modelId="{7D6B3CFA-DEE4-4963-87BD-110F5773587C}">
      <dsp:nvSpPr>
        <dsp:cNvPr id="0" name=""/>
        <dsp:cNvSpPr/>
      </dsp:nvSpPr>
      <dsp:spPr>
        <a:xfrm>
          <a:off x="3588569" y="3874578"/>
          <a:ext cx="2766269" cy="16597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- Impact on mobility and independence</a:t>
          </a:r>
          <a:endParaRPr lang="en-US" sz="3000" kern="1200"/>
        </a:p>
      </dsp:txBody>
      <dsp:txXfrm>
        <a:off x="3588569" y="3874578"/>
        <a:ext cx="2766269" cy="16597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9109C-A8B9-45AD-96C5-410613BFAD59}">
      <dsp:nvSpPr>
        <dsp:cNvPr id="0" name=""/>
        <dsp:cNvSpPr/>
      </dsp:nvSpPr>
      <dsp:spPr>
        <a:xfrm>
          <a:off x="0" y="2387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5C12C-DB7A-491B-B841-3827AC3522CE}">
      <dsp:nvSpPr>
        <dsp:cNvPr id="0" name=""/>
        <dsp:cNvSpPr/>
      </dsp:nvSpPr>
      <dsp:spPr>
        <a:xfrm>
          <a:off x="0" y="2387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Balanced meals to support energy</a:t>
          </a:r>
          <a:endParaRPr lang="en-US" sz="2200" kern="1200"/>
        </a:p>
      </dsp:txBody>
      <dsp:txXfrm>
        <a:off x="0" y="2387"/>
        <a:ext cx="5257798" cy="814095"/>
      </dsp:txXfrm>
    </dsp:sp>
    <dsp:sp modelId="{8818B153-23B8-403B-B3A0-07F7ED3026C7}">
      <dsp:nvSpPr>
        <dsp:cNvPr id="0" name=""/>
        <dsp:cNvSpPr/>
      </dsp:nvSpPr>
      <dsp:spPr>
        <a:xfrm>
          <a:off x="0" y="816483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388E6-92A0-4089-B3AA-9AEF9196E260}">
      <dsp:nvSpPr>
        <dsp:cNvPr id="0" name=""/>
        <dsp:cNvSpPr/>
      </dsp:nvSpPr>
      <dsp:spPr>
        <a:xfrm>
          <a:off x="0" y="816483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Adequate hydration</a:t>
          </a:r>
          <a:endParaRPr lang="en-US" sz="2200" kern="1200"/>
        </a:p>
      </dsp:txBody>
      <dsp:txXfrm>
        <a:off x="0" y="816483"/>
        <a:ext cx="5257798" cy="814095"/>
      </dsp:txXfrm>
    </dsp:sp>
    <dsp:sp modelId="{00589AF5-DB5B-4193-B026-013BCBA8511A}">
      <dsp:nvSpPr>
        <dsp:cNvPr id="0" name=""/>
        <dsp:cNvSpPr/>
      </dsp:nvSpPr>
      <dsp:spPr>
        <a:xfrm>
          <a:off x="0" y="1630579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F8833-366A-401B-9233-1C4E47CC459B}">
      <dsp:nvSpPr>
        <dsp:cNvPr id="0" name=""/>
        <dsp:cNvSpPr/>
      </dsp:nvSpPr>
      <dsp:spPr>
        <a:xfrm>
          <a:off x="0" y="1630579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Gentle physical activity (as tolerated)</a:t>
          </a:r>
          <a:endParaRPr lang="en-US" sz="2200" kern="1200"/>
        </a:p>
      </dsp:txBody>
      <dsp:txXfrm>
        <a:off x="0" y="1630579"/>
        <a:ext cx="5257798" cy="814095"/>
      </dsp:txXfrm>
    </dsp:sp>
    <dsp:sp modelId="{3AF38155-6723-4AAC-ADE7-5E72DF878267}">
      <dsp:nvSpPr>
        <dsp:cNvPr id="0" name=""/>
        <dsp:cNvSpPr/>
      </dsp:nvSpPr>
      <dsp:spPr>
        <a:xfrm>
          <a:off x="0" y="2444674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3B515-C0B8-4334-B8D0-95AC9E2C799E}">
      <dsp:nvSpPr>
        <dsp:cNvPr id="0" name=""/>
        <dsp:cNvSpPr/>
      </dsp:nvSpPr>
      <dsp:spPr>
        <a:xfrm>
          <a:off x="0" y="2444674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Stop smoking; reduce alcohol</a:t>
          </a:r>
          <a:endParaRPr lang="en-US" sz="2200" kern="1200"/>
        </a:p>
      </dsp:txBody>
      <dsp:txXfrm>
        <a:off x="0" y="2444674"/>
        <a:ext cx="5257798" cy="814095"/>
      </dsp:txXfrm>
    </dsp:sp>
    <dsp:sp modelId="{5B5B4725-03B5-457F-8711-4166C257733C}">
      <dsp:nvSpPr>
        <dsp:cNvPr id="0" name=""/>
        <dsp:cNvSpPr/>
      </dsp:nvSpPr>
      <dsp:spPr>
        <a:xfrm>
          <a:off x="0" y="3258770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A842A-3965-4162-9B8D-31B40CBC2B1A}">
      <dsp:nvSpPr>
        <dsp:cNvPr id="0" name=""/>
        <dsp:cNvSpPr/>
      </dsp:nvSpPr>
      <dsp:spPr>
        <a:xfrm>
          <a:off x="0" y="3258770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Manage stress and rest patterns</a:t>
          </a:r>
          <a:endParaRPr lang="en-US" sz="2200" kern="1200"/>
        </a:p>
      </dsp:txBody>
      <dsp:txXfrm>
        <a:off x="0" y="3258770"/>
        <a:ext cx="5257798" cy="814095"/>
      </dsp:txXfrm>
    </dsp:sp>
    <dsp:sp modelId="{82FA6A54-B749-457B-9AAC-098348759403}">
      <dsp:nvSpPr>
        <dsp:cNvPr id="0" name=""/>
        <dsp:cNvSpPr/>
      </dsp:nvSpPr>
      <dsp:spPr>
        <a:xfrm>
          <a:off x="0" y="4072866"/>
          <a:ext cx="52577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75C94-A122-4C0C-840C-BE3E47E50588}">
      <dsp:nvSpPr>
        <dsp:cNvPr id="0" name=""/>
        <dsp:cNvSpPr/>
      </dsp:nvSpPr>
      <dsp:spPr>
        <a:xfrm>
          <a:off x="0" y="4072866"/>
          <a:ext cx="5257798" cy="814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- Adapted to individual ability and preferences</a:t>
          </a:r>
          <a:endParaRPr lang="en-US" sz="2200" kern="1200"/>
        </a:p>
      </dsp:txBody>
      <dsp:txXfrm>
        <a:off x="0" y="4072866"/>
        <a:ext cx="5257798" cy="8140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681B46-581B-4D97-AA65-36B316DA733F}">
      <dsp:nvSpPr>
        <dsp:cNvPr id="0" name=""/>
        <dsp:cNvSpPr/>
      </dsp:nvSpPr>
      <dsp:spPr>
        <a:xfrm>
          <a:off x="0" y="94143"/>
          <a:ext cx="5811128" cy="10380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- Individual responses to cancer vary</a:t>
          </a:r>
          <a:endParaRPr lang="en-US" sz="2600" kern="1200"/>
        </a:p>
      </dsp:txBody>
      <dsp:txXfrm>
        <a:off x="50675" y="144818"/>
        <a:ext cx="5709778" cy="936732"/>
      </dsp:txXfrm>
    </dsp:sp>
    <dsp:sp modelId="{61541A0C-9330-4491-92DC-95EE86662D90}">
      <dsp:nvSpPr>
        <dsp:cNvPr id="0" name=""/>
        <dsp:cNvSpPr/>
      </dsp:nvSpPr>
      <dsp:spPr>
        <a:xfrm>
          <a:off x="0" y="1207105"/>
          <a:ext cx="5811128" cy="1038082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- Treatment can be physically demanding</a:t>
          </a:r>
          <a:endParaRPr lang="en-US" sz="2600" kern="1200"/>
        </a:p>
      </dsp:txBody>
      <dsp:txXfrm>
        <a:off x="50675" y="1257780"/>
        <a:ext cx="5709778" cy="936732"/>
      </dsp:txXfrm>
    </dsp:sp>
    <dsp:sp modelId="{612C04C3-9BE0-44C0-8BEF-77E71344806B}">
      <dsp:nvSpPr>
        <dsp:cNvPr id="0" name=""/>
        <dsp:cNvSpPr/>
      </dsp:nvSpPr>
      <dsp:spPr>
        <a:xfrm>
          <a:off x="0" y="2320068"/>
          <a:ext cx="5811128" cy="103808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- Living alone may reduce engagement</a:t>
          </a:r>
          <a:endParaRPr lang="en-US" sz="2600" kern="1200"/>
        </a:p>
      </dsp:txBody>
      <dsp:txXfrm>
        <a:off x="50675" y="2370743"/>
        <a:ext cx="5709778" cy="936732"/>
      </dsp:txXfrm>
    </dsp:sp>
    <dsp:sp modelId="{4F389943-14E5-431A-863A-3B52DC31B10B}">
      <dsp:nvSpPr>
        <dsp:cNvPr id="0" name=""/>
        <dsp:cNvSpPr/>
      </dsp:nvSpPr>
      <dsp:spPr>
        <a:xfrm>
          <a:off x="0" y="3433030"/>
          <a:ext cx="5811128" cy="1038082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- Guidance is general, not personalised</a:t>
          </a:r>
          <a:endParaRPr lang="en-US" sz="2600" kern="1200"/>
        </a:p>
      </dsp:txBody>
      <dsp:txXfrm>
        <a:off x="50675" y="3483705"/>
        <a:ext cx="5709778" cy="936732"/>
      </dsp:txXfrm>
    </dsp:sp>
    <dsp:sp modelId="{1C7872E9-9CE3-41AE-88F4-1F6D83510485}">
      <dsp:nvSpPr>
        <dsp:cNvPr id="0" name=""/>
        <dsp:cNvSpPr/>
      </dsp:nvSpPr>
      <dsp:spPr>
        <a:xfrm>
          <a:off x="0" y="4545993"/>
          <a:ext cx="5811128" cy="103808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- Care plan must be flexible and reviewe</a:t>
          </a:r>
          <a:endParaRPr lang="en-US" sz="2600" kern="1200"/>
        </a:p>
      </dsp:txBody>
      <dsp:txXfrm>
        <a:off x="50675" y="4596668"/>
        <a:ext cx="5709778" cy="9367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78933-AD54-4AFC-8F9A-EC269B49EFCE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01516D-1C87-43BD-9CAA-6D4E6B574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43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01516D-1C87-43BD-9CAA-6D4E6B574EC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62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FDED3-6C77-EC79-3EE3-9F454A5E9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B31F1C-19E0-4FB0-A161-E02B2783A5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2E3E-9B7E-7B68-6D91-1ADCC2143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2BA7F-F0ED-9D4B-1C12-6632F2AD9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51682-D6D1-DF78-920C-A5476AE70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38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6CA8-C524-A7B9-739A-229AD1D9C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93107-01A8-4751-E53E-16A536759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FA1B7-4427-7106-A4F3-61291E572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1387F-6532-3707-11A1-28720E54F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A80C3-74B5-1FA4-6414-4B8004372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29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64F68-0184-FF39-66D9-04C01F3B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3E112-0D63-8277-B319-D6DE71D39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F2928-7303-8A4C-79A1-FD48B5893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AFD43-0ACA-021E-94EE-759142CCF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C9567-8BE6-EBDD-8DA3-3AC87F504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12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7FD5-B7DC-6EF6-C0DF-F28741D51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7109E-DCC1-8C1B-4081-5508FFBE2E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0C6EB-A920-9661-D4A6-091882BFF0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1C0F42-6913-EA7C-0830-8285C369F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1C1B8-AA45-B337-48DD-25160C6B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B5C73-F51C-A8DF-FABE-BEB03BDCB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52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8F98D-952A-6A26-8CF0-3DAEF0A42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7A32B-C84E-9E39-B246-5A59DC29C6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5CEFC-7409-DAC9-08E1-665A32FF28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0DC99B-3DD7-3135-4BA8-945A66EBA2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C5522D-5ED6-B74C-BF76-70E7C0E93E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6ACD54-A764-07AF-937F-5D3B59AB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7851FF-72DA-5344-0FF9-F10222090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F59C75-E098-7207-A848-1329BE175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25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B99EC-2472-1114-5F46-030035B79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B3E50D-664A-21D5-ED87-30F67BA42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67F5C-E726-9516-073B-97CED6E6D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23D854-2B84-C017-3818-311F8AC34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07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B7137B-C4FB-741B-B7A3-9CBC7CD1C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428AE5-0E44-E0A8-41C7-A86828A1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49792-37DC-1F8A-0486-A892F1DA2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772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7910-AE16-427C-24DE-5F29CAFB7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7DCAF-049F-A6D1-B3B1-4C5AC4673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F8D54-22B4-E697-DAA8-66835B9C3A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BAC72-BFFD-0EDE-DE98-998994E7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7B8C4C-3694-681A-600C-1DA2DF6C5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FDBA2F-68D6-EF5B-4601-0844117B8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80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808D-FD6C-824C-1928-0BDA7A473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FDA20F-E7A7-5441-7436-83EA241D72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353BB-17E0-5EA0-EEF7-89A6169EBD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4597AD-CB47-4B79-0D50-3AD0EE48C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CE667-04C1-893C-1241-21589FDA9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421605-0670-C9CC-8B6F-3CD2D3B40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286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363B4-C7A3-524C-8877-1BD1F425A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CF8BDD-AE61-F571-895F-4AA17BB9B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B114E-8C4D-3F68-2CFA-17C3A58CC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74351-357B-2BDF-6E04-B67EE2E46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3B78-BF54-C3D0-0C1B-BBD54A9C2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471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99046B-BBF4-00B3-0287-7BBC93CB11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C4FD16-641D-4F61-790D-3E805DD759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391E1-26CF-8BBD-878B-E669C91C9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EE686-A337-6EDF-4A68-12D777C99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61C71-9C2C-D117-AAE7-A5893959F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273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CAAB3-17F4-D730-EA2C-5D3882E79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F1A72-AC6E-EEA9-F997-2B8AD020A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FAFA3-C483-B946-2F78-B7F90ED826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C1983E-6302-4FE7-93EA-05F72E4701B9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35F88-D613-F93F-ED58-6BFD11923B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23174-5923-3ED3-382A-B3D8B3EF3A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FC0844-2F8E-450E-9D0E-8B6B109FDA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505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5C7A60-460D-A503-8699-EEEBB02F17D0}"/>
              </a:ext>
            </a:extLst>
          </p:cNvPr>
          <p:cNvSpPr txBox="1"/>
          <p:nvPr/>
        </p:nvSpPr>
        <p:spPr>
          <a:xfrm>
            <a:off x="648037" y="1298448"/>
            <a:ext cx="5895178" cy="409964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Robina Kousar 2409093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to Physiology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BMHP5023</a:t>
            </a:r>
          </a:p>
        </p:txBody>
      </p:sp>
      <p:sp>
        <p:nvSpPr>
          <p:cNvPr id="13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FA56A64B-174D-431B-783D-43EBF503C2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274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14"/>
    </mc:Choice>
    <mc:Fallback>
      <p:transition spd="slow" advTm="16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B0898-2D0F-7A46-5EBD-B2C3A1638F92}"/>
              </a:ext>
            </a:extLst>
          </p:cNvPr>
          <p:cNvSpPr txBox="1"/>
          <p:nvPr/>
        </p:nvSpPr>
        <p:spPr>
          <a:xfrm>
            <a:off x="1242203" y="709349"/>
            <a:ext cx="8233912" cy="928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6000" b="1" u="sng" dirty="0">
                <a:solidFill>
                  <a:schemeClr val="bg1"/>
                </a:solidFill>
              </a:rPr>
              <a:t>Introducing Samira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C23E26-E41B-4381-2D94-8074E8D417FE}"/>
              </a:ext>
            </a:extLst>
          </p:cNvPr>
          <p:cNvSpPr txBox="1"/>
          <p:nvPr/>
        </p:nvSpPr>
        <p:spPr>
          <a:xfrm>
            <a:off x="1242202" y="2690336"/>
            <a:ext cx="910949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 Samira, 62 years old</a:t>
            </a:r>
          </a:p>
          <a:p>
            <a:r>
              <a:rPr lang="en-GB" dirty="0"/>
              <a:t>- Lives alone; limited support network</a:t>
            </a:r>
          </a:p>
          <a:p>
            <a:r>
              <a:rPr lang="en-GB" dirty="0"/>
              <a:t>- Unexplained weight loss and fatigue</a:t>
            </a:r>
          </a:p>
          <a:p>
            <a:r>
              <a:rPr lang="en-GB" dirty="0"/>
              <a:t>- Appetite changes and low energy</a:t>
            </a:r>
          </a:p>
          <a:p>
            <a:r>
              <a:rPr lang="en-GB" dirty="0"/>
              <a:t>- Feeling anxious and overwhelmed by diagnosis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B245580-9CF1-D195-F699-2A6082C6E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4756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37"/>
    </mc:Choice>
    <mc:Fallback>
      <p:transition spd="slow" advTm="45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Person with Cane">
            <a:extLst>
              <a:ext uri="{FF2B5EF4-FFF2-40B4-BE49-F238E27FC236}">
                <a16:creationId xmlns:a16="http://schemas.microsoft.com/office/drawing/2014/main" id="{50FC13E7-E121-9A89-E258-32BBAD6870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0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3AAA42-98C2-5B21-95F7-6C0A8E2F1567}"/>
              </a:ext>
            </a:extLst>
          </p:cNvPr>
          <p:cNvSpPr txBox="1"/>
          <p:nvPr/>
        </p:nvSpPr>
        <p:spPr>
          <a:xfrm>
            <a:off x="5759353" y="2914681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Age increases risk of cell changes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Family history of cancer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Long‑term smoking history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Alcohol intake and dietary habits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Low physical activity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>
                <a:solidFill>
                  <a:srgbClr val="FFFFFF"/>
                </a:solidFill>
              </a:rPr>
              <a:t>- Environmental exposures (e.g., chemicals, radiation)</a:t>
            </a:r>
            <a:endParaRPr lang="en-GB" sz="2000" b="1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950A52-EF48-EB5C-F4DB-DD263304C01C}"/>
              </a:ext>
            </a:extLst>
          </p:cNvPr>
          <p:cNvSpPr txBox="1"/>
          <p:nvPr/>
        </p:nvSpPr>
        <p:spPr>
          <a:xfrm>
            <a:off x="5714512" y="1519623"/>
            <a:ext cx="6098874" cy="705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400" b="1" dirty="0">
                <a:solidFill>
                  <a:srgbClr val="FFFFFF"/>
                </a:solidFill>
              </a:rPr>
              <a:t>Key Risk Factors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4E36BF-8EA7-95F0-576C-50F2F73F2CE6}"/>
              </a:ext>
            </a:extLst>
          </p:cNvPr>
          <p:cNvSpPr txBox="1"/>
          <p:nvPr/>
        </p:nvSpPr>
        <p:spPr>
          <a:xfrm>
            <a:off x="5896155" y="5748253"/>
            <a:ext cx="6098874" cy="231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944AF864-B419-A95B-691F-72F467B85E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1156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411"/>
    </mc:Choice>
    <mc:Fallback>
      <p:transition spd="slow" advTm="46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Needle">
            <a:extLst>
              <a:ext uri="{FF2B5EF4-FFF2-40B4-BE49-F238E27FC236}">
                <a16:creationId xmlns:a16="http://schemas.microsoft.com/office/drawing/2014/main" id="{60C945D9-3CD8-B929-2EB0-258A49917E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2E4CCD-8073-096F-DDD7-3360C7E07334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- Cancer begins in body cells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- DNA damage affects cell instructions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- Uncontrolled cell division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- Benign vs malignant tumours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- Malignant tumours can invade tissues</a:t>
            </a:r>
            <a:endParaRPr lang="en-US" sz="2000" b="1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8B6953-4225-3319-A89C-79C0C9963FB6}"/>
              </a:ext>
            </a:extLst>
          </p:cNvPr>
          <p:cNvSpPr txBox="1"/>
          <p:nvPr/>
        </p:nvSpPr>
        <p:spPr>
          <a:xfrm>
            <a:off x="5440464" y="1031403"/>
            <a:ext cx="6098874" cy="14262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Anatomy: Cells and Tissues</a:t>
            </a:r>
            <a:endParaRPr lang="en-US" sz="4800" b="1" dirty="0">
              <a:solidFill>
                <a:schemeClr val="bg1"/>
              </a:solidFill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AF4D216-BCCF-1C07-61AE-C6339C7C0B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8551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197"/>
    </mc:Choice>
    <mc:Fallback>
      <p:transition spd="slow" advTm="52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Kidneys">
            <a:extLst>
              <a:ext uri="{FF2B5EF4-FFF2-40B4-BE49-F238E27FC236}">
                <a16:creationId xmlns:a16="http://schemas.microsoft.com/office/drawing/2014/main" id="{B53CEEF9-309D-E587-8FDA-56EA84DAAE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03846E-ED14-BE94-09DA-CDF82C057F01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Controlled cell growth and repair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• 	Immune system removes abnormal cells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• 	Hormones and growth factors regulate division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• 	Cells communicate to maintain balance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FFFF"/>
                </a:solidFill>
              </a:rPr>
              <a:t>• 	Stable internal environment supports organ function</a:t>
            </a:r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74BC76-2179-76E9-83B6-FA9FE55E07FC}"/>
              </a:ext>
            </a:extLst>
          </p:cNvPr>
          <p:cNvSpPr txBox="1"/>
          <p:nvPr/>
        </p:nvSpPr>
        <p:spPr>
          <a:xfrm>
            <a:off x="5394980" y="710666"/>
            <a:ext cx="6336945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500" dirty="0">
                <a:solidFill>
                  <a:schemeClr val="bg1"/>
                </a:solidFill>
              </a:rPr>
              <a:t>Healthy Cell Function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A2B4FE7E-DB78-E93E-A39C-BD692BBBCD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7997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81"/>
    </mc:Choice>
    <mc:Fallback>
      <p:transition spd="slow" advTm="41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558AF-B07E-2CF0-4C33-71218CED454F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AF1B4B-72BC-03E5-DB72-830FCF31CFF0}"/>
              </a:ext>
            </a:extLst>
          </p:cNvPr>
          <p:cNvSpPr txBox="1"/>
          <p:nvPr/>
        </p:nvSpPr>
        <p:spPr>
          <a:xfrm>
            <a:off x="4308895" y="591344"/>
            <a:ext cx="6098874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500" dirty="0"/>
              <a:t>How Cancer Develops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1851BB-C4B5-0B2A-E83A-8A6C808D3C33}"/>
              </a:ext>
            </a:extLst>
          </p:cNvPr>
          <p:cNvSpPr txBox="1"/>
          <p:nvPr/>
        </p:nvSpPr>
        <p:spPr>
          <a:xfrm>
            <a:off x="4500965" y="2247344"/>
            <a:ext cx="438424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• 	DNA mutations trigger abnormal growth</a:t>
            </a:r>
          </a:p>
          <a:p>
            <a:r>
              <a:rPr lang="en-GB"/>
              <a:t>• 	Tumour formation from uncontrolled cells</a:t>
            </a:r>
          </a:p>
          <a:p>
            <a:r>
              <a:rPr lang="en-GB"/>
              <a:t>• 	Malignant cells invade nearby tissues</a:t>
            </a:r>
          </a:p>
          <a:p>
            <a:r>
              <a:rPr lang="en-GB"/>
              <a:t>• 	Spread through blood or lymph (metastasis)</a:t>
            </a:r>
          </a:p>
          <a:p>
            <a:r>
              <a:rPr lang="en-GB"/>
              <a:t>• 	Disrupts normal organ structure and function</a:t>
            </a: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31481F61-7ABF-19A0-9299-F586910A38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64891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66"/>
    </mc:Choice>
    <mc:Fallback>
      <p:transition spd="slow" advTm="38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2D10EE-7949-94A4-67B2-E01D70B1DE12}"/>
              </a:ext>
            </a:extLst>
          </p:cNvPr>
          <p:cNvSpPr txBox="1"/>
          <p:nvPr/>
        </p:nvSpPr>
        <p:spPr>
          <a:xfrm>
            <a:off x="635000" y="640823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Common symptoms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TextBox 2">
            <a:extLst>
              <a:ext uri="{FF2B5EF4-FFF2-40B4-BE49-F238E27FC236}">
                <a16:creationId xmlns:a16="http://schemas.microsoft.com/office/drawing/2014/main" id="{8851CFE5-BC0F-933D-8F5A-A965985A2E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382741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5F04C8E-1949-2597-B15A-BA459DFC3E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16623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514"/>
    </mc:Choice>
    <mc:Fallback>
      <p:transition spd="slow" advTm="65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tethoscope">
            <a:extLst>
              <a:ext uri="{FF2B5EF4-FFF2-40B4-BE49-F238E27FC236}">
                <a16:creationId xmlns:a16="http://schemas.microsoft.com/office/drawing/2014/main" id="{FC56213B-3DEB-8EA2-A7CB-8B58BA00AB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1" name="Freeform: Shape 26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381E7-4E56-36B4-DE96-8B909F8F4561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Blood tests to assess organ function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Scans and imaging to track tumour changes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Biopsies for diagnosis and review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Monitoring symptoms, weight, and pain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Emotional wellbeing checks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rgbClr val="FFFFFF"/>
                </a:solidFill>
              </a:rPr>
              <a:t>- Based on NHS/NICE cancer pathways</a:t>
            </a:r>
            <a:endParaRPr lang="en-GB" sz="2200" b="1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17CE4A-E925-6354-190D-4C74EB18827F}"/>
              </a:ext>
            </a:extLst>
          </p:cNvPr>
          <p:cNvSpPr txBox="1"/>
          <p:nvPr/>
        </p:nvSpPr>
        <p:spPr>
          <a:xfrm>
            <a:off x="5714512" y="1073081"/>
            <a:ext cx="6098874" cy="1342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b="1" dirty="0">
                <a:solidFill>
                  <a:srgbClr val="FFFFFF"/>
                </a:solidFill>
              </a:rPr>
              <a:t>Monitoring Requirements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FF8BD65-7117-AB1E-6620-FADB98DCA6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2323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55"/>
    </mc:Choice>
    <mc:Fallback>
      <p:transition spd="slow" advTm="53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1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15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17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19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21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Freeform: Shape 23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6" name="TextBox 4">
            <a:extLst>
              <a:ext uri="{FF2B5EF4-FFF2-40B4-BE49-F238E27FC236}">
                <a16:creationId xmlns:a16="http://schemas.microsoft.com/office/drawing/2014/main" id="{EC78F351-7F72-5B2F-0027-E0DDC2CE8AD7}"/>
              </a:ext>
            </a:extLst>
          </p:cNvPr>
          <p:cNvGraphicFramePr/>
          <p:nvPr/>
        </p:nvGraphicFramePr>
        <p:xfrm>
          <a:off x="6096000" y="820880"/>
          <a:ext cx="5257799" cy="4889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5F39101-666C-0897-A25F-DF91479C5909}"/>
              </a:ext>
            </a:extLst>
          </p:cNvPr>
          <p:cNvSpPr txBox="1"/>
          <p:nvPr/>
        </p:nvSpPr>
        <p:spPr>
          <a:xfrm>
            <a:off x="556829" y="2104527"/>
            <a:ext cx="48260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/>
              <a:t>Lifestyle recommendations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26E0878-3C66-2AFD-E565-FC1616A8E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2622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76"/>
    </mc:Choice>
    <mc:Fallback>
      <p:transition spd="slow" advTm="46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ifferent capsules and tablets perfectly lined on a white surface">
            <a:extLst>
              <a:ext uri="{FF2B5EF4-FFF2-40B4-BE49-F238E27FC236}">
                <a16:creationId xmlns:a16="http://schemas.microsoft.com/office/drawing/2014/main" id="{9F1FC71C-1690-1A0D-DAA2-6107E6D13A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988" y="2304607"/>
            <a:ext cx="3368969" cy="224878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E4BD5-A06C-6F95-127C-2C5F586E847F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Surgery to remove tumours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Chemotherapy to target fast‑growing cells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Radiotherapy to shrink or control tumours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Hormone and targeted therapies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Treatment depends on cancer type and stage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rgbClr val="FFFFFF"/>
                </a:solidFill>
              </a:rPr>
              <a:t>- Decisions made through clinical review</a:t>
            </a:r>
            <a:endParaRPr lang="en-GB" sz="1900" b="1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48F515-4EE1-D71F-DC3C-31497FDA7960}"/>
              </a:ext>
            </a:extLst>
          </p:cNvPr>
          <p:cNvSpPr txBox="1"/>
          <p:nvPr/>
        </p:nvSpPr>
        <p:spPr>
          <a:xfrm>
            <a:off x="5759353" y="1558693"/>
            <a:ext cx="6098874" cy="7196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b="1" dirty="0">
                <a:solidFill>
                  <a:srgbClr val="FFFFFF"/>
                </a:solidFill>
              </a:rPr>
              <a:t>Medication Overview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1DCCD8B-81E9-BF91-2AE8-F8AA14C240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8413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77"/>
    </mc:Choice>
    <mc:Fallback>
      <p:transition spd="slow" advTm="54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Handshake">
            <a:extLst>
              <a:ext uri="{FF2B5EF4-FFF2-40B4-BE49-F238E27FC236}">
                <a16:creationId xmlns:a16="http://schemas.microsoft.com/office/drawing/2014/main" id="{987F7932-20E6-E166-9C4C-19E26AE84B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6A434D-813B-8D1D-473D-45B63CB4CF3A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Use clear, simple language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Check understanding regularly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Support emotional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Be sensitive to cultural background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Encourage shared decision‑making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Build trust and confidence (NHS, 2023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88C880-5233-3F22-DCA7-7AD899260883}"/>
              </a:ext>
            </a:extLst>
          </p:cNvPr>
          <p:cNvSpPr txBox="1"/>
          <p:nvPr/>
        </p:nvSpPr>
        <p:spPr>
          <a:xfrm>
            <a:off x="5714512" y="999014"/>
            <a:ext cx="6098874" cy="1342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b="1" dirty="0">
                <a:solidFill>
                  <a:srgbClr val="FFFFFF"/>
                </a:solidFill>
              </a:rPr>
              <a:t>Communication Needs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4FA551A-211C-7086-F2F9-B62F25EC0C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0011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89"/>
    </mc:Choice>
    <mc:Fallback>
      <p:transition spd="slow" advTm="54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865677DB-9010-4952-61E0-6650801642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5F54A1-7E16-9970-7DE7-B556A7533314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Maintain confidentiality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Gain informed consent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Respect autonomy and choices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Provide </a:t>
            </a:r>
            <a:r>
              <a:rPr lang="en-US" sz="2200" b="1" dirty="0" err="1">
                <a:solidFill>
                  <a:srgbClr val="FFFFFF"/>
                </a:solidFill>
              </a:rPr>
              <a:t>non‑judgemental</a:t>
            </a:r>
            <a:r>
              <a:rPr lang="en-US" sz="2200" b="1" dirty="0">
                <a:solidFill>
                  <a:srgbClr val="FFFFFF"/>
                </a:solidFill>
              </a:rPr>
              <a:t>, person‑</a:t>
            </a:r>
            <a:r>
              <a:rPr lang="en-US" sz="2200" b="1" dirty="0" err="1">
                <a:solidFill>
                  <a:srgbClr val="FFFFFF"/>
                </a:solidFill>
              </a:rPr>
              <a:t>centred</a:t>
            </a:r>
            <a:r>
              <a:rPr lang="en-US" sz="2200" b="1" dirty="0">
                <a:solidFill>
                  <a:srgbClr val="FFFFFF"/>
                </a:solidFill>
              </a:rPr>
              <a:t>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Promote dignity and avoid stigma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Work within professional boundaries (NMC, 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A36350-3375-A6F2-8B00-AF38CFC82565}"/>
              </a:ext>
            </a:extLst>
          </p:cNvPr>
          <p:cNvSpPr txBox="1"/>
          <p:nvPr/>
        </p:nvSpPr>
        <p:spPr>
          <a:xfrm>
            <a:off x="5759353" y="999014"/>
            <a:ext cx="6098874" cy="1342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b="1" dirty="0">
                <a:solidFill>
                  <a:srgbClr val="FFFFFF"/>
                </a:solidFill>
              </a:rPr>
              <a:t>Ethical Considerations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981C4D-F2C7-63B6-D9D9-FC4BCE12CB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4451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035"/>
    </mc:Choice>
    <mc:Fallback>
      <p:transition spd="slow" advTm="56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Fingerprint">
            <a:extLst>
              <a:ext uri="{FF2B5EF4-FFF2-40B4-BE49-F238E27FC236}">
                <a16:creationId xmlns:a16="http://schemas.microsoft.com/office/drawing/2014/main" id="{583AFE73-98C4-0573-C880-720B14F83D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B1AC68-752A-AD05-A319-F75A272D2121}"/>
              </a:ext>
            </a:extLst>
          </p:cNvPr>
          <p:cNvSpPr txBox="1"/>
          <p:nvPr/>
        </p:nvSpPr>
        <p:spPr>
          <a:xfrm>
            <a:off x="5759354" y="2798064"/>
            <a:ext cx="5461095" cy="34176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Support with nutrition and fatigue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Regular monitoring and reviews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Emotional and psychological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Practical help with daily tasks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Signpost to cancer support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- Promote safety, independence, and wellbeing</a:t>
            </a:r>
            <a:endParaRPr lang="en-GB" sz="1700" b="1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5BB919-E55F-18EF-F2E2-B48066356887}"/>
              </a:ext>
            </a:extLst>
          </p:cNvPr>
          <p:cNvSpPr txBox="1"/>
          <p:nvPr/>
        </p:nvSpPr>
        <p:spPr>
          <a:xfrm>
            <a:off x="5714512" y="1436118"/>
            <a:ext cx="6098874" cy="7196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500" b="1" dirty="0">
                <a:solidFill>
                  <a:srgbClr val="FFFFFF"/>
                </a:solidFill>
              </a:rPr>
              <a:t>Care Plan Summary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A86D9C-FD11-8F8D-F2BE-B76B8C1AC7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03000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10"/>
    </mc:Choice>
    <mc:Fallback>
      <p:transition spd="slow" advTm="54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E882DD-AB36-2903-2898-811DE9E2A6C1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Limitations and Reflection</a:t>
            </a:r>
          </a:p>
        </p:txBody>
      </p:sp>
      <p:graphicFrame>
        <p:nvGraphicFramePr>
          <p:cNvPr id="22" name="TextBox 8">
            <a:extLst>
              <a:ext uri="{FF2B5EF4-FFF2-40B4-BE49-F238E27FC236}">
                <a16:creationId xmlns:a16="http://schemas.microsoft.com/office/drawing/2014/main" id="{B8AEA9CC-7D41-BC9A-6BB1-3894CEB054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047948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1102DB9-EC69-2012-4362-CD44609A10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3617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14"/>
    </mc:Choice>
    <mc:Fallback>
      <p:transition spd="slow" advTm="56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4EE76E-8497-8D1B-790C-252583B96A5A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Cancer – Overview. Available at: https://www.nhs.uk/conditions/cancer/ (Accessed: 21 March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Cancer – Symptoms. Available at: https://www.nhs.uk/conditions/cancer/symptoms/ (nhs.uk in Bing) (Accessed: 21 March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Cancer – Causes. Available at: https://www.nhs.uk/conditions/cancer/causes/ (nhs.uk in Bing) (Accessed: 21 March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Cancer – Diagnosis. Available at: https://www.nhs.uk/conditions/cancer/diagnosis/ (nhs.uk in Bing) (Accessed: 21 March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Cancer – Treatment. Available at: https://www.nhs.uk/conditions/cancer/treatment/ (nhs.uk in Bing) (Accessed: 21 March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NHS (2023) Living with cancer. Available at: https://www.nhs.uk/conditions/cancer/living-with/ (nhs.uk in Bing) (Accessed: 21 March 2026).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76BAC8-A0E1-CBF1-3C4B-50B646896F48}"/>
              </a:ext>
            </a:extLst>
          </p:cNvPr>
          <p:cNvSpPr txBox="1"/>
          <p:nvPr/>
        </p:nvSpPr>
        <p:spPr>
          <a:xfrm>
            <a:off x="669036" y="276045"/>
            <a:ext cx="1028651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8F361FC-1B28-599F-37F4-8D07BD463B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02314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01"/>
    </mc:Choice>
    <mc:Fallback>
      <p:transition spd="slow" advTm="59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724</Words>
  <Application>Microsoft Office PowerPoint</Application>
  <PresentationFormat>Widescreen</PresentationFormat>
  <Paragraphs>97</Paragraphs>
  <Slides>15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Robina Kousar</dc:creator>
  <cp:lastModifiedBy>Robina Kousar</cp:lastModifiedBy>
  <cp:revision>3</cp:revision>
  <dcterms:created xsi:type="dcterms:W3CDTF">2026-03-18T20:37:51Z</dcterms:created>
  <dcterms:modified xsi:type="dcterms:W3CDTF">2026-03-21T21:13:56Z</dcterms:modified>
</cp:coreProperties>
</file>