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72C4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60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69BA9-348E-2E54-749F-0C14437C7A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B9EF7-8EC6-1D04-74EE-3C84DE4814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86F757-D14E-B3C0-A6A8-14317BCDBE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A5BEDE-9229-394C-7FDF-A2C18C8382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4E2BFA-B783-5658-8557-990C9381E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829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0EA24-D69F-C29E-AA18-70DD97976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957F1-6B1E-1D24-C5C0-B97EAA1FF2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68CBAB-2EA7-4A94-A13C-8EB4D8496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169EE6-1E7C-3F7D-3F16-3753C79AC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11CF26-3687-E8A5-5C1B-B2F6591B4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489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256F6-7358-11B1-CA29-927AAC36D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18375F-95F0-760D-8B75-D40ED4B983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3D519-F34A-26D0-88A6-0CE37442F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E942B9-7524-762A-C857-8BAF9A59E6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352AF-E1FA-5E32-7CFF-AAB7D12B4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985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377D2-B61B-6C7C-EBA2-D4D48634F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AFF14-AFBA-8F86-8459-7ECB7E3F20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77D3C4-9DA0-5E5D-7C4F-0EB8A9B11E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12DD45-268F-A9EB-4748-05473570D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9A3038-8FFB-3E3F-8AAD-5B990E8567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44A296-B772-DC03-6DF3-CD599C48C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152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8E1E4-2FB0-6DB0-DD96-351A8B354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FBD60D-DAE5-66E5-6F3D-82D7B1B91E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95C8F0-D7D2-E2DC-19E6-4216AC3B0D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388497-1E33-EC16-DD96-6F117DD0C1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404EEB-983B-49D3-D79C-D454A2AA2A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6F0438-D8E7-510F-13AE-F0E0FDDB0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A880EC-5C93-668B-4279-3034AAB72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46869F-61AA-2322-30B8-67131E931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807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A0BF2-0BED-D061-7ECD-706BD1CFC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D30A57-4731-8F5D-A6DB-C77619410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C71FE2-7885-E7AF-0E86-98AF49E0A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72232E-9019-B5A2-528F-74D4B478E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784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E0E2CE-85F1-0A0F-8AFB-4BDE24DEB0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F816EB-E012-2360-D93C-918BD25C3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124B8F-8A18-29CD-6E37-7C640AE78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209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2A2F7-AFDB-DE76-6741-C8B09EA63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95CD0-6A08-7C4D-5D84-356E0520BB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A7333F-C9EB-0D56-3EBD-1683A7D55F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5E34C3-0974-E8CB-4099-851EA6151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8F999E-6194-DCBF-B779-C612259BE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68A24D-499D-770D-3BBE-8107BE625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611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0C9D2-0F97-73C0-5CF8-EBEED6DF7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33474EC-4680-27D7-C973-C051B0B26D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6CAB1B-F4B6-A0C7-867D-FB273AF821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B566F2-AD52-8BD3-6FCC-A15C6091D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FC91C5-1297-CD82-062B-C022D501AE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F5E8B8-C32B-85FF-86CF-EFA8825F9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84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168F4-BE08-ED47-2E10-616615AAD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A0BC38-9BED-F51D-76CB-2133E76123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AFEA4C-98FD-3BF2-B495-2432AC1BE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F71F-8083-0033-90DB-B1E550F96B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7306E5-9041-A619-4CA9-16575DB99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952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7BC1999-8B9F-319C-034C-3564A26474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871032-FBB1-A37F-92D7-966C39AA12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02D69A-E072-DF18-6EAF-6D499771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677C79-2CD8-8A19-F95C-74BDF905C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846621-B369-566D-AAC3-250E8373D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4444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F6C07F-141C-16BC-4308-100006701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9ED418-F7C6-8BA6-4AF0-A7A72C9354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FEE2A4-9B5D-FEFF-3307-F1336B479C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2471EB-67E7-4F86-B700-CA7A6F56550B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4D288-6B1E-0E93-E313-53361FE916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E3ED50-C9B9-03D1-E206-FC61EC55C0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633F1A-1DCE-4A7B-A0FF-E17C5929C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455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111273@student.uwtsd.ac.uk" TargetMode="External"/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04FA8-96F4-46E7-4C45-7882FF057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6547"/>
            <a:ext cx="9144000" cy="2542495"/>
          </a:xfrm>
        </p:spPr>
        <p:txBody>
          <a:bodyPr>
            <a:noAutofit/>
          </a:bodyPr>
          <a:lstStyle/>
          <a:p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Foreign Languages &amp; Cultural Awareness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Spanish – Español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Rodrigo F. Aguilera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hlinkClick r:id="rId2"/>
              </a:rPr>
              <a:t>Rodrigo.faguilera@uwtsd.ac.uk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Mi nombre: MIHAI IULIAN TATU</a:t>
            </a:r>
            <a:br>
              <a:rPr lang="en-GB" sz="1050" dirty="0">
                <a:latin typeface="Times New Roman" panose="02020603050405020304" pitchFamily="18" charset="0"/>
                <a:ea typeface="Arial Unicode MS"/>
              </a:rPr>
            </a:br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Mi email: </a:t>
            </a:r>
            <a:r>
              <a:rPr lang="en-US" sz="105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 Unicode MS"/>
                <a:hlinkClick r:id="rId3"/>
              </a:rPr>
              <a:t>2111273@student.uwtsd.ac.uk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  <a:t>Mi numero de estudiante: 2111273</a:t>
            </a:r>
            <a:b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</a:br>
            <a:br>
              <a:rPr lang="en-US" sz="1050" dirty="0">
                <a:effectLst/>
                <a:latin typeface="Times New Roman" panose="02020603050405020304" pitchFamily="18" charset="0"/>
                <a:ea typeface="Arial Unicode MS"/>
              </a:rPr>
            </a:br>
            <a:r>
              <a:rPr lang="en-US" sz="1050" b="1" dirty="0">
                <a:effectLst/>
                <a:latin typeface="Times New Roman" panose="02020603050405020304" pitchFamily="18" charset="0"/>
                <a:ea typeface="Arial Unicode MS"/>
              </a:rPr>
              <a:t>BMIH5003</a:t>
            </a:r>
            <a:br>
              <a:rPr lang="en-GB" sz="1050" dirty="0">
                <a:latin typeface="Times New Roman" panose="02020603050405020304" pitchFamily="18" charset="0"/>
                <a:ea typeface="Arial Unicode MS"/>
              </a:rPr>
            </a:br>
            <a:br>
              <a:rPr lang="en-GB" sz="1200" b="1" u="sng" dirty="0">
                <a:effectLst/>
                <a:latin typeface="Arial" panose="020B0604020202020204" pitchFamily="34" charset="0"/>
                <a:ea typeface="Arial Unicode MS"/>
                <a:cs typeface="Arial" panose="020B0604020202020204" pitchFamily="34" charset="0"/>
              </a:rPr>
            </a:br>
            <a:r>
              <a:rPr lang="en-GB" sz="1400" b="1" i="0" u="sng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Caution Sign</a:t>
            </a:r>
            <a:br>
              <a:rPr lang="en-GB" sz="1050" dirty="0">
                <a:effectLst/>
                <a:latin typeface="Times New Roman" panose="02020603050405020304" pitchFamily="18" charset="0"/>
                <a:ea typeface="Arial Unicode MS"/>
              </a:rPr>
            </a:br>
            <a:endParaRPr lang="en-GB" sz="105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6D47EB3-8C5F-664B-C6EB-3A69728DCD07}"/>
              </a:ext>
            </a:extLst>
          </p:cNvPr>
          <p:cNvSpPr/>
          <p:nvPr/>
        </p:nvSpPr>
        <p:spPr>
          <a:xfrm>
            <a:off x="2422071" y="3028950"/>
            <a:ext cx="7347857" cy="30861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FBE315E-B630-62DC-A49E-E5BFF0C0A390}"/>
              </a:ext>
            </a:extLst>
          </p:cNvPr>
          <p:cNvSpPr/>
          <p:nvPr/>
        </p:nvSpPr>
        <p:spPr>
          <a:xfrm>
            <a:off x="2220686" y="2728913"/>
            <a:ext cx="7825467" cy="3659641"/>
          </a:xfrm>
          <a:prstGeom prst="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98A67E7-BB7B-B6E2-4E8B-58AB88B88B51}"/>
              </a:ext>
            </a:extLst>
          </p:cNvPr>
          <p:cNvSpPr/>
          <p:nvPr/>
        </p:nvSpPr>
        <p:spPr>
          <a:xfrm>
            <a:off x="6972299" y="3559629"/>
            <a:ext cx="2371725" cy="2053317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7B1EBD8D-063F-D1B6-FC0E-7419C9F47BD1}"/>
              </a:ext>
            </a:extLst>
          </p:cNvPr>
          <p:cNvSpPr/>
          <p:nvPr/>
        </p:nvSpPr>
        <p:spPr>
          <a:xfrm>
            <a:off x="7335611" y="3559629"/>
            <a:ext cx="1612445" cy="1767567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Plus Sign 7">
            <a:extLst>
              <a:ext uri="{FF2B5EF4-FFF2-40B4-BE49-F238E27FC236}">
                <a16:creationId xmlns:a16="http://schemas.microsoft.com/office/drawing/2014/main" id="{CD16C0CB-98C1-044A-0634-76E54A550A45}"/>
              </a:ext>
            </a:extLst>
          </p:cNvPr>
          <p:cNvSpPr/>
          <p:nvPr/>
        </p:nvSpPr>
        <p:spPr>
          <a:xfrm>
            <a:off x="7511142" y="4158683"/>
            <a:ext cx="1261382" cy="1136877"/>
          </a:xfrm>
          <a:prstGeom prst="mathPlu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200" b="1" dirty="0">
                <a:solidFill>
                  <a:srgbClr val="4472C4"/>
                </a:solidFill>
                <a:latin typeface="Engravers MT" panose="02090707080505020304" pitchFamily="18" charset="0"/>
              </a:rPr>
              <a:t>!</a:t>
            </a:r>
          </a:p>
        </p:txBody>
      </p:sp>
      <p:sp>
        <p:nvSpPr>
          <p:cNvPr id="9" name="Action Button: Get Information 8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C7EB292D-61D4-7E58-C6CF-F671BDBFF1B7}"/>
              </a:ext>
            </a:extLst>
          </p:cNvPr>
          <p:cNvSpPr/>
          <p:nvPr/>
        </p:nvSpPr>
        <p:spPr>
          <a:xfrm>
            <a:off x="2620737" y="3563711"/>
            <a:ext cx="975632" cy="600075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6AC20F-5999-3412-06A1-6C3319834819}"/>
              </a:ext>
            </a:extLst>
          </p:cNvPr>
          <p:cNvSpPr txBox="1"/>
          <p:nvPr/>
        </p:nvSpPr>
        <p:spPr>
          <a:xfrm>
            <a:off x="3596369" y="4844432"/>
            <a:ext cx="282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Bauhaus 93" panose="04030905020B02020C02" pitchFamily="82" charset="0"/>
              </a:rPr>
              <a:t>SAFETY FIRST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5F9363B-6E4B-75D7-581B-AC872C92505D}"/>
              </a:ext>
            </a:extLst>
          </p:cNvPr>
          <p:cNvSpPr txBox="1"/>
          <p:nvPr/>
        </p:nvSpPr>
        <p:spPr>
          <a:xfrm>
            <a:off x="3889513" y="5190635"/>
            <a:ext cx="24737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Help keep this plant safe and clean.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Action Button: Get Information 12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71F7006F-E2C2-F457-91BE-75F8D987BD33}"/>
              </a:ext>
            </a:extLst>
          </p:cNvPr>
          <p:cNvSpPr/>
          <p:nvPr/>
        </p:nvSpPr>
        <p:spPr>
          <a:xfrm>
            <a:off x="2620737" y="5029098"/>
            <a:ext cx="975632" cy="600075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2D0CD3E-BD50-866E-99D1-2C73A715959C}"/>
              </a:ext>
            </a:extLst>
          </p:cNvPr>
          <p:cNvSpPr txBox="1"/>
          <p:nvPr/>
        </p:nvSpPr>
        <p:spPr>
          <a:xfrm>
            <a:off x="3596369" y="3230599"/>
            <a:ext cx="282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Bauhaus 93" panose="04030905020B02020C02" pitchFamily="82" charset="0"/>
              </a:rPr>
              <a:t>SECURITE AVANT TOUT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4530596-A3DE-2C36-EA2A-D7F17FF8AADC}"/>
              </a:ext>
            </a:extLst>
          </p:cNvPr>
          <p:cNvSpPr txBox="1"/>
          <p:nvPr/>
        </p:nvSpPr>
        <p:spPr>
          <a:xfrm>
            <a:off x="3795035" y="3584255"/>
            <a:ext cx="24737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Aidez a maintenir cette usine securitaire et propre.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21679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92</Words>
  <Application>Microsoft Office PowerPoint</Application>
  <PresentationFormat>Widescreen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Bauhaus 93</vt:lpstr>
      <vt:lpstr>Calibri</vt:lpstr>
      <vt:lpstr>Calibri Light</vt:lpstr>
      <vt:lpstr>Engravers MT</vt:lpstr>
      <vt:lpstr>Times New Roman</vt:lpstr>
      <vt:lpstr>Office Theme</vt:lpstr>
      <vt:lpstr>Foreign Languages &amp; Cultural Awareness   Spanish – Español   Rodrigo F. Aguilera Rodrigo.faguilera@uwtsd.ac.uk   Mi nombre: MIHAI IULIAN TATU   Mi email: 2111273@student.uwtsd.ac.uk   Mi numero de estudiante: 2111273  BMIH5003  Caution Sign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   Spanish – Español   Rodrigo F. Aguilera Rodrigo.faguilera@uwtsd.ac.uk   Mi nombre: MIHAI IULIAN TATU   Mi email: 2111273@student.uwtsd.ac.uk   Mi numero de estudiante: 2111273  BMIH5003  Hotel Display Board </dc:title>
  <dc:creator>Mihai Iulian Tatu (2111273)</dc:creator>
  <cp:lastModifiedBy>Mihai Iulian Tatu (2111273)</cp:lastModifiedBy>
  <cp:revision>3</cp:revision>
  <dcterms:created xsi:type="dcterms:W3CDTF">2022-11-14T18:41:04Z</dcterms:created>
  <dcterms:modified xsi:type="dcterms:W3CDTF">2022-11-14T19:57:31Z</dcterms:modified>
</cp:coreProperties>
</file>