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A85102-1CF8-4926-A51A-2B50FE315EAE}" v="887" dt="2026-03-15T22:53:01.9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45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nea, Laura" userId="4ea4cd47-e20f-477d-9f02-e0561f17469e" providerId="ADAL" clId="{E9D18256-3393-45B4-A74F-5E70E5AB88D1}"/>
    <pc:docChg chg="custSel addSld delSld modSld">
      <pc:chgData name="Minea, Laura" userId="4ea4cd47-e20f-477d-9f02-e0561f17469e" providerId="ADAL" clId="{E9D18256-3393-45B4-A74F-5E70E5AB88D1}" dt="2026-03-06T16:18:38.689" v="232" actId="680"/>
      <pc:docMkLst>
        <pc:docMk/>
      </pc:docMkLst>
      <pc:sldChg chg="addSp delSp modSp new mod setBg modClrScheme chgLayout">
        <pc:chgData name="Minea, Laura" userId="4ea4cd47-e20f-477d-9f02-e0561f17469e" providerId="ADAL" clId="{E9D18256-3393-45B4-A74F-5E70E5AB88D1}" dt="2026-03-06T16:18:32.120" v="231" actId="2711"/>
        <pc:sldMkLst>
          <pc:docMk/>
          <pc:sldMk cId="1604581757" sldId="257"/>
        </pc:sldMkLst>
        <pc:spChg chg="add mod">
          <ac:chgData name="Minea, Laura" userId="4ea4cd47-e20f-477d-9f02-e0561f17469e" providerId="ADAL" clId="{E9D18256-3393-45B4-A74F-5E70E5AB88D1}" dt="2026-03-06T16:18:32.120" v="231" actId="2711"/>
          <ac:spMkLst>
            <pc:docMk/>
            <pc:sldMk cId="1604581757" sldId="257"/>
            <ac:spMk id="7" creationId="{BC04F920-562E-08B5-D531-71EC5203ECF5}"/>
          </ac:spMkLst>
        </pc:spChg>
        <pc:picChg chg="add mod">
          <ac:chgData name="Minea, Laura" userId="4ea4cd47-e20f-477d-9f02-e0561f17469e" providerId="ADAL" clId="{E9D18256-3393-45B4-A74F-5E70E5AB88D1}" dt="2026-03-06T16:18:16.243" v="228" actId="1440"/>
          <ac:picMkLst>
            <pc:docMk/>
            <pc:sldMk cId="1604581757" sldId="257"/>
            <ac:picMk id="5" creationId="{382E792F-C1A1-AF1A-1DDE-5A901A4ADCF9}"/>
          </ac:picMkLst>
        </pc:picChg>
      </pc:sldChg>
      <pc:sldChg chg="new">
        <pc:chgData name="Minea, Laura" userId="4ea4cd47-e20f-477d-9f02-e0561f17469e" providerId="ADAL" clId="{E9D18256-3393-45B4-A74F-5E70E5AB88D1}" dt="2026-03-06T16:18:38.689" v="232" actId="680"/>
        <pc:sldMkLst>
          <pc:docMk/>
          <pc:sldMk cId="4004678607" sldId="258"/>
        </pc:sldMkLst>
      </pc:sldChg>
    </pc:docChg>
  </pc:docChgLst>
  <pc:docChgLst>
    <pc:chgData name="Laura Minea" userId="a672a33a09b3e119" providerId="LiveId" clId="{98310E02-606D-4197-8C32-A2A0E0BC1AA1}"/>
    <pc:docChg chg="custSel addSld modSld sldOrd">
      <pc:chgData name="Laura Minea" userId="a672a33a09b3e119" providerId="LiveId" clId="{98310E02-606D-4197-8C32-A2A0E0BC1AA1}" dt="2026-03-15T22:53:23.833" v="1639" actId="1076"/>
      <pc:docMkLst>
        <pc:docMk/>
      </pc:docMkLst>
      <pc:sldChg chg="modSp mod">
        <pc:chgData name="Laura Minea" userId="a672a33a09b3e119" providerId="LiveId" clId="{98310E02-606D-4197-8C32-A2A0E0BC1AA1}" dt="2026-03-11T10:03:08.573" v="1619" actId="20577"/>
        <pc:sldMkLst>
          <pc:docMk/>
          <pc:sldMk cId="1604581757" sldId="257"/>
        </pc:sldMkLst>
        <pc:spChg chg="mod">
          <ac:chgData name="Laura Minea" userId="a672a33a09b3e119" providerId="LiveId" clId="{98310E02-606D-4197-8C32-A2A0E0BC1AA1}" dt="2026-03-11T10:03:08.573" v="1619" actId="20577"/>
          <ac:spMkLst>
            <pc:docMk/>
            <pc:sldMk cId="1604581757" sldId="257"/>
            <ac:spMk id="7" creationId="{BC04F920-562E-08B5-D531-71EC5203ECF5}"/>
          </ac:spMkLst>
        </pc:spChg>
        <pc:picChg chg="ord">
          <ac:chgData name="Laura Minea" userId="a672a33a09b3e119" providerId="LiveId" clId="{98310E02-606D-4197-8C32-A2A0E0BC1AA1}" dt="2026-03-11T10:02:47.844" v="1618" actId="171"/>
          <ac:picMkLst>
            <pc:docMk/>
            <pc:sldMk cId="1604581757" sldId="257"/>
            <ac:picMk id="5" creationId="{382E792F-C1A1-AF1A-1DDE-5A901A4ADCF9}"/>
          </ac:picMkLst>
        </pc:picChg>
      </pc:sldChg>
      <pc:sldChg chg="addSp modSp mod setBg modAnim">
        <pc:chgData name="Laura Minea" userId="a672a33a09b3e119" providerId="LiveId" clId="{98310E02-606D-4197-8C32-A2A0E0BC1AA1}" dt="2026-03-09T22:09:14.816" v="1042" actId="20577"/>
        <pc:sldMkLst>
          <pc:docMk/>
          <pc:sldMk cId="4004678607" sldId="258"/>
        </pc:sldMkLst>
        <pc:spChg chg="add mod">
          <ac:chgData name="Laura Minea" userId="a672a33a09b3e119" providerId="LiveId" clId="{98310E02-606D-4197-8C32-A2A0E0BC1AA1}" dt="2026-03-09T22:09:14.816" v="1042" actId="20577"/>
          <ac:spMkLst>
            <pc:docMk/>
            <pc:sldMk cId="4004678607" sldId="258"/>
            <ac:spMk id="3" creationId="{5808D5F3-24CF-9D62-30A2-28C5C1B87612}"/>
          </ac:spMkLst>
        </pc:spChg>
      </pc:sldChg>
      <pc:sldChg chg="addSp modSp new mod setBg modAnim">
        <pc:chgData name="Laura Minea" userId="a672a33a09b3e119" providerId="LiveId" clId="{98310E02-606D-4197-8C32-A2A0E0BC1AA1}" dt="2026-03-09T21:11:07.710" v="427"/>
        <pc:sldMkLst>
          <pc:docMk/>
          <pc:sldMk cId="4188212743" sldId="259"/>
        </pc:sldMkLst>
        <pc:spChg chg="add mod">
          <ac:chgData name="Laura Minea" userId="a672a33a09b3e119" providerId="LiveId" clId="{98310E02-606D-4197-8C32-A2A0E0BC1AA1}" dt="2026-03-09T20:42:38.260" v="329" actId="403"/>
          <ac:spMkLst>
            <pc:docMk/>
            <pc:sldMk cId="4188212743" sldId="259"/>
            <ac:spMk id="3" creationId="{3AEC3831-66C2-DBAB-6F92-0A554793D707}"/>
          </ac:spMkLst>
        </pc:spChg>
        <pc:spChg chg="add mod">
          <ac:chgData name="Laura Minea" userId="a672a33a09b3e119" providerId="LiveId" clId="{98310E02-606D-4197-8C32-A2A0E0BC1AA1}" dt="2026-03-09T21:09:18.215" v="410" actId="1076"/>
          <ac:spMkLst>
            <pc:docMk/>
            <pc:sldMk cId="4188212743" sldId="259"/>
            <ac:spMk id="12" creationId="{5AE31B78-F995-AC75-852B-6163168B074B}"/>
          </ac:spMkLst>
        </pc:spChg>
        <pc:spChg chg="add mod">
          <ac:chgData name="Laura Minea" userId="a672a33a09b3e119" providerId="LiveId" clId="{98310E02-606D-4197-8C32-A2A0E0BC1AA1}" dt="2026-03-09T21:08:25.131" v="405" actId="14100"/>
          <ac:spMkLst>
            <pc:docMk/>
            <pc:sldMk cId="4188212743" sldId="259"/>
            <ac:spMk id="14" creationId="{6ED0E9F1-08AB-A55F-0C2C-4A6C0AF13B22}"/>
          </ac:spMkLst>
        </pc:spChg>
        <pc:picChg chg="add mod">
          <ac:chgData name="Laura Minea" userId="a672a33a09b3e119" providerId="LiveId" clId="{98310E02-606D-4197-8C32-A2A0E0BC1AA1}" dt="2026-03-09T20:55:23.388" v="346" actId="1076"/>
          <ac:picMkLst>
            <pc:docMk/>
            <pc:sldMk cId="4188212743" sldId="259"/>
            <ac:picMk id="4" creationId="{8B54CCD5-3889-01B2-B3F2-B3601F0EAEEE}"/>
          </ac:picMkLst>
        </pc:picChg>
        <pc:picChg chg="add mod">
          <ac:chgData name="Laura Minea" userId="a672a33a09b3e119" providerId="LiveId" clId="{98310E02-606D-4197-8C32-A2A0E0BC1AA1}" dt="2026-03-09T21:09:30.119" v="413" actId="1076"/>
          <ac:picMkLst>
            <pc:docMk/>
            <pc:sldMk cId="4188212743" sldId="259"/>
            <ac:picMk id="6" creationId="{FDC694C8-E1BC-C621-451F-44DAF29B42CF}"/>
          </ac:picMkLst>
        </pc:picChg>
        <pc:picChg chg="add mod">
          <ac:chgData name="Laura Minea" userId="a672a33a09b3e119" providerId="LiveId" clId="{98310E02-606D-4197-8C32-A2A0E0BC1AA1}" dt="2026-03-09T21:09:33.047" v="414" actId="1076"/>
          <ac:picMkLst>
            <pc:docMk/>
            <pc:sldMk cId="4188212743" sldId="259"/>
            <ac:picMk id="8" creationId="{854FC219-04C6-9C48-CAC4-D5CD7106BCAF}"/>
          </ac:picMkLst>
        </pc:picChg>
        <pc:picChg chg="add mod">
          <ac:chgData name="Laura Minea" userId="a672a33a09b3e119" providerId="LiveId" clId="{98310E02-606D-4197-8C32-A2A0E0BC1AA1}" dt="2026-03-09T21:09:28.215" v="412" actId="1076"/>
          <ac:picMkLst>
            <pc:docMk/>
            <pc:sldMk cId="4188212743" sldId="259"/>
            <ac:picMk id="10" creationId="{E37BF972-2380-705F-EB51-2D7831022880}"/>
          </ac:picMkLst>
        </pc:picChg>
      </pc:sldChg>
      <pc:sldChg chg="addSp modSp new mod setBg modAnim">
        <pc:chgData name="Laura Minea" userId="a672a33a09b3e119" providerId="LiveId" clId="{98310E02-606D-4197-8C32-A2A0E0BC1AA1}" dt="2026-03-09T21:38:45.098" v="774"/>
        <pc:sldMkLst>
          <pc:docMk/>
          <pc:sldMk cId="832188329" sldId="260"/>
        </pc:sldMkLst>
        <pc:spChg chg="add mod">
          <ac:chgData name="Laura Minea" userId="a672a33a09b3e119" providerId="LiveId" clId="{98310E02-606D-4197-8C32-A2A0E0BC1AA1}" dt="2026-03-09T21:15:59.465" v="573" actId="1076"/>
          <ac:spMkLst>
            <pc:docMk/>
            <pc:sldMk cId="832188329" sldId="260"/>
            <ac:spMk id="3" creationId="{52E9F1C9-5654-AD07-1AA6-4F3E92697300}"/>
          </ac:spMkLst>
        </pc:spChg>
        <pc:spChg chg="add mod">
          <ac:chgData name="Laura Minea" userId="a672a33a09b3e119" providerId="LiveId" clId="{98310E02-606D-4197-8C32-A2A0E0BC1AA1}" dt="2026-03-09T21:19:51.055" v="594" actId="1076"/>
          <ac:spMkLst>
            <pc:docMk/>
            <pc:sldMk cId="832188329" sldId="260"/>
            <ac:spMk id="5" creationId="{049DD259-4822-4F3C-3BD0-3135008449E9}"/>
          </ac:spMkLst>
        </pc:spChg>
        <pc:spChg chg="add mod">
          <ac:chgData name="Laura Minea" userId="a672a33a09b3e119" providerId="LiveId" clId="{98310E02-606D-4197-8C32-A2A0E0BC1AA1}" dt="2026-03-09T21:23:27.505" v="620" actId="1076"/>
          <ac:spMkLst>
            <pc:docMk/>
            <pc:sldMk cId="832188329" sldId="260"/>
            <ac:spMk id="7" creationId="{642F5F79-12F2-C22E-1896-ACD71958730C}"/>
          </ac:spMkLst>
        </pc:spChg>
        <pc:spChg chg="add mod">
          <ac:chgData name="Laura Minea" userId="a672a33a09b3e119" providerId="LiveId" clId="{98310E02-606D-4197-8C32-A2A0E0BC1AA1}" dt="2026-03-09T21:22:00.006" v="611" actId="1076"/>
          <ac:spMkLst>
            <pc:docMk/>
            <pc:sldMk cId="832188329" sldId="260"/>
            <ac:spMk id="9" creationId="{00684A99-3387-22B9-05D2-CA63037079E0}"/>
          </ac:spMkLst>
        </pc:spChg>
        <pc:spChg chg="add mod">
          <ac:chgData name="Laura Minea" userId="a672a33a09b3e119" providerId="LiveId" clId="{98310E02-606D-4197-8C32-A2A0E0BC1AA1}" dt="2026-03-09T21:25:25.697" v="643" actId="121"/>
          <ac:spMkLst>
            <pc:docMk/>
            <pc:sldMk cId="832188329" sldId="260"/>
            <ac:spMk id="11" creationId="{BFA73E82-3200-F9C6-DD7A-E05D821B57EF}"/>
          </ac:spMkLst>
        </pc:spChg>
        <pc:spChg chg="add mod">
          <ac:chgData name="Laura Minea" userId="a672a33a09b3e119" providerId="LiveId" clId="{98310E02-606D-4197-8C32-A2A0E0BC1AA1}" dt="2026-03-09T21:26:09.830" v="655" actId="14100"/>
          <ac:spMkLst>
            <pc:docMk/>
            <pc:sldMk cId="832188329" sldId="260"/>
            <ac:spMk id="13" creationId="{5EB2CA84-F506-9FEB-5CA2-98EACAEF4577}"/>
          </ac:spMkLst>
        </pc:spChg>
        <pc:spChg chg="add mod">
          <ac:chgData name="Laura Minea" userId="a672a33a09b3e119" providerId="LiveId" clId="{98310E02-606D-4197-8C32-A2A0E0BC1AA1}" dt="2026-03-09T21:27:58.790" v="677"/>
          <ac:spMkLst>
            <pc:docMk/>
            <pc:sldMk cId="832188329" sldId="260"/>
            <ac:spMk id="15" creationId="{53797A85-F0A3-68E5-1005-6B119CDE9F28}"/>
          </ac:spMkLst>
        </pc:spChg>
        <pc:picChg chg="add mod">
          <ac:chgData name="Laura Minea" userId="a672a33a09b3e119" providerId="LiveId" clId="{98310E02-606D-4197-8C32-A2A0E0BC1AA1}" dt="2026-03-09T21:23:24.388" v="619" actId="1076"/>
          <ac:picMkLst>
            <pc:docMk/>
            <pc:sldMk cId="832188329" sldId="260"/>
            <ac:picMk id="1026" creationId="{610C1B64-94BA-00B5-8697-47BCEBABDD22}"/>
          </ac:picMkLst>
        </pc:picChg>
        <pc:picChg chg="add mod">
          <ac:chgData name="Laura Minea" userId="a672a33a09b3e119" providerId="LiveId" clId="{98310E02-606D-4197-8C32-A2A0E0BC1AA1}" dt="2026-03-09T21:21:35.614" v="606" actId="1076"/>
          <ac:picMkLst>
            <pc:docMk/>
            <pc:sldMk cId="832188329" sldId="260"/>
            <ac:picMk id="1028" creationId="{9334ED9F-8998-527F-0B53-D535BD55A8D1}"/>
          </ac:picMkLst>
        </pc:picChg>
        <pc:picChg chg="add mod">
          <ac:chgData name="Laura Minea" userId="a672a33a09b3e119" providerId="LiveId" clId="{98310E02-606D-4197-8C32-A2A0E0BC1AA1}" dt="2026-03-09T21:25:41.461" v="645" actId="1076"/>
          <ac:picMkLst>
            <pc:docMk/>
            <pc:sldMk cId="832188329" sldId="260"/>
            <ac:picMk id="1030" creationId="{A63F6DDF-7433-2570-130C-C3EE399C16ED}"/>
          </ac:picMkLst>
        </pc:picChg>
        <pc:picChg chg="add mod">
          <ac:chgData name="Laura Minea" userId="a672a33a09b3e119" providerId="LiveId" clId="{98310E02-606D-4197-8C32-A2A0E0BC1AA1}" dt="2026-03-09T21:25:56.923" v="650" actId="1076"/>
          <ac:picMkLst>
            <pc:docMk/>
            <pc:sldMk cId="832188329" sldId="260"/>
            <ac:picMk id="1032" creationId="{9274C72A-A704-1B3B-D05F-1A7E0320F9BE}"/>
          </ac:picMkLst>
        </pc:picChg>
      </pc:sldChg>
      <pc:sldChg chg="addSp modSp new mod ord modTransition setBg">
        <pc:chgData name="Laura Minea" userId="a672a33a09b3e119" providerId="LiveId" clId="{98310E02-606D-4197-8C32-A2A0E0BC1AA1}" dt="2026-03-09T21:39:11.940" v="775" actId="403"/>
        <pc:sldMkLst>
          <pc:docMk/>
          <pc:sldMk cId="710137070" sldId="261"/>
        </pc:sldMkLst>
        <pc:spChg chg="add mod">
          <ac:chgData name="Laura Minea" userId="a672a33a09b3e119" providerId="LiveId" clId="{98310E02-606D-4197-8C32-A2A0E0BC1AA1}" dt="2026-03-09T21:39:11.940" v="775" actId="403"/>
          <ac:spMkLst>
            <pc:docMk/>
            <pc:sldMk cId="710137070" sldId="261"/>
            <ac:spMk id="3" creationId="{6B11532D-83C0-52FA-E976-5665E430BBB2}"/>
          </ac:spMkLst>
        </pc:spChg>
        <pc:picChg chg="add mod modCrop">
          <ac:chgData name="Laura Minea" userId="a672a33a09b3e119" providerId="LiveId" clId="{98310E02-606D-4197-8C32-A2A0E0BC1AA1}" dt="2026-03-09T21:34:05.211" v="719" actId="1076"/>
          <ac:picMkLst>
            <pc:docMk/>
            <pc:sldMk cId="710137070" sldId="261"/>
            <ac:picMk id="5" creationId="{54D29242-CBBE-6119-09A0-CB1D4BBFBAA3}"/>
          </ac:picMkLst>
        </pc:picChg>
        <pc:picChg chg="add mod">
          <ac:chgData name="Laura Minea" userId="a672a33a09b3e119" providerId="LiveId" clId="{98310E02-606D-4197-8C32-A2A0E0BC1AA1}" dt="2026-03-09T21:34:02.682" v="718" actId="1076"/>
          <ac:picMkLst>
            <pc:docMk/>
            <pc:sldMk cId="710137070" sldId="261"/>
            <ac:picMk id="7" creationId="{47ECD6BF-9966-1F57-D7B8-A93813103C11}"/>
          </ac:picMkLst>
        </pc:picChg>
      </pc:sldChg>
      <pc:sldChg chg="addSp delSp modSp add mod modTransition modAnim">
        <pc:chgData name="Laura Minea" userId="a672a33a09b3e119" providerId="LiveId" clId="{98310E02-606D-4197-8C32-A2A0E0BC1AA1}" dt="2026-03-09T21:39:19.140" v="776" actId="403"/>
        <pc:sldMkLst>
          <pc:docMk/>
          <pc:sldMk cId="996511343" sldId="262"/>
        </pc:sldMkLst>
        <pc:spChg chg="mod">
          <ac:chgData name="Laura Minea" userId="a672a33a09b3e119" providerId="LiveId" clId="{98310E02-606D-4197-8C32-A2A0E0BC1AA1}" dt="2026-03-09T21:39:19.140" v="776" actId="403"/>
          <ac:spMkLst>
            <pc:docMk/>
            <pc:sldMk cId="996511343" sldId="262"/>
            <ac:spMk id="3" creationId="{F2951BD2-F2D8-48D5-0A27-21E31A79CE11}"/>
          </ac:spMkLst>
        </pc:spChg>
        <pc:spChg chg="add mod">
          <ac:chgData name="Laura Minea" userId="a672a33a09b3e119" providerId="LiveId" clId="{98310E02-606D-4197-8C32-A2A0E0BC1AA1}" dt="2026-03-09T21:35:21.531" v="733" actId="120"/>
          <ac:spMkLst>
            <pc:docMk/>
            <pc:sldMk cId="996511343" sldId="262"/>
            <ac:spMk id="4" creationId="{3CADA93B-E9AC-0360-BDBE-597CA0D30783}"/>
          </ac:spMkLst>
        </pc:spChg>
        <pc:spChg chg="add mod">
          <ac:chgData name="Laura Minea" userId="a672a33a09b3e119" providerId="LiveId" clId="{98310E02-606D-4197-8C32-A2A0E0BC1AA1}" dt="2026-03-09T21:37:27.582" v="764" actId="20577"/>
          <ac:spMkLst>
            <pc:docMk/>
            <pc:sldMk cId="996511343" sldId="262"/>
            <ac:spMk id="8" creationId="{D304772E-1402-46F2-DC62-FA037CE78ADF}"/>
          </ac:spMkLst>
        </pc:spChg>
        <pc:picChg chg="mod">
          <ac:chgData name="Laura Minea" userId="a672a33a09b3e119" providerId="LiveId" clId="{98310E02-606D-4197-8C32-A2A0E0BC1AA1}" dt="2026-03-09T21:34:36.489" v="725" actId="1076"/>
          <ac:picMkLst>
            <pc:docMk/>
            <pc:sldMk cId="996511343" sldId="262"/>
            <ac:picMk id="5" creationId="{95569339-335C-B1B8-12AA-72881CB42A8C}"/>
          </ac:picMkLst>
        </pc:picChg>
        <pc:picChg chg="mod">
          <ac:chgData name="Laura Minea" userId="a672a33a09b3e119" providerId="LiveId" clId="{98310E02-606D-4197-8C32-A2A0E0BC1AA1}" dt="2026-03-09T21:34:41.928" v="726" actId="1076"/>
          <ac:picMkLst>
            <pc:docMk/>
            <pc:sldMk cId="996511343" sldId="262"/>
            <ac:picMk id="7" creationId="{FAF32BBB-B2BC-38B1-3E17-7172F56E62FB}"/>
          </ac:picMkLst>
        </pc:picChg>
      </pc:sldChg>
      <pc:sldChg chg="addSp modSp new mod modTransition setBg">
        <pc:chgData name="Laura Minea" userId="a672a33a09b3e119" providerId="LiveId" clId="{98310E02-606D-4197-8C32-A2A0E0BC1AA1}" dt="2026-03-09T21:56:48.857" v="955" actId="1076"/>
        <pc:sldMkLst>
          <pc:docMk/>
          <pc:sldMk cId="1344974107" sldId="263"/>
        </pc:sldMkLst>
        <pc:spChg chg="add mod">
          <ac:chgData name="Laura Minea" userId="a672a33a09b3e119" providerId="LiveId" clId="{98310E02-606D-4197-8C32-A2A0E0BC1AA1}" dt="2026-03-09T21:56:44.165" v="954" actId="1076"/>
          <ac:spMkLst>
            <pc:docMk/>
            <pc:sldMk cId="1344974107" sldId="263"/>
            <ac:spMk id="3" creationId="{E62370AF-0A82-0658-2F21-0E2C612DDAD2}"/>
          </ac:spMkLst>
        </pc:spChg>
        <pc:spChg chg="add mod">
          <ac:chgData name="Laura Minea" userId="a672a33a09b3e119" providerId="LiveId" clId="{98310E02-606D-4197-8C32-A2A0E0BC1AA1}" dt="2026-03-09T21:56:48.857" v="955" actId="1076"/>
          <ac:spMkLst>
            <pc:docMk/>
            <pc:sldMk cId="1344974107" sldId="263"/>
            <ac:spMk id="7" creationId="{547B9A5A-B9B3-EDAF-2404-E89141137CC4}"/>
          </ac:spMkLst>
        </pc:spChg>
        <pc:spChg chg="add mod">
          <ac:chgData name="Laura Minea" userId="a672a33a09b3e119" providerId="LiveId" clId="{98310E02-606D-4197-8C32-A2A0E0BC1AA1}" dt="2026-03-09T21:55:45.627" v="944" actId="12"/>
          <ac:spMkLst>
            <pc:docMk/>
            <pc:sldMk cId="1344974107" sldId="263"/>
            <ac:spMk id="9" creationId="{7C0127F7-8557-1D3F-7795-0522C32494E6}"/>
          </ac:spMkLst>
        </pc:spChg>
        <pc:picChg chg="add mod">
          <ac:chgData name="Laura Minea" userId="a672a33a09b3e119" providerId="LiveId" clId="{98310E02-606D-4197-8C32-A2A0E0BC1AA1}" dt="2026-03-09T21:55:52.707" v="945" actId="1076"/>
          <ac:picMkLst>
            <pc:docMk/>
            <pc:sldMk cId="1344974107" sldId="263"/>
            <ac:picMk id="5" creationId="{333CB6AA-B5C4-FA60-4A86-36F2969D5927}"/>
          </ac:picMkLst>
        </pc:picChg>
        <pc:picChg chg="add mod">
          <ac:chgData name="Laura Minea" userId="a672a33a09b3e119" providerId="LiveId" clId="{98310E02-606D-4197-8C32-A2A0E0BC1AA1}" dt="2026-03-09T21:56:22.248" v="950" actId="1076"/>
          <ac:picMkLst>
            <pc:docMk/>
            <pc:sldMk cId="1344974107" sldId="263"/>
            <ac:picMk id="11" creationId="{F403381B-6FFA-6324-1313-6CBCE3F63F63}"/>
          </ac:picMkLst>
        </pc:picChg>
      </pc:sldChg>
      <pc:sldChg chg="addSp delSp modSp new mod modTransition setBg delAnim modAnim">
        <pc:chgData name="Laura Minea" userId="a672a33a09b3e119" providerId="LiveId" clId="{98310E02-606D-4197-8C32-A2A0E0BC1AA1}" dt="2026-03-15T22:51:20.231" v="1633" actId="478"/>
        <pc:sldMkLst>
          <pc:docMk/>
          <pc:sldMk cId="843948778" sldId="264"/>
        </pc:sldMkLst>
        <pc:spChg chg="add mod">
          <ac:chgData name="Laura Minea" userId="a672a33a09b3e119" providerId="LiveId" clId="{98310E02-606D-4197-8C32-A2A0E0BC1AA1}" dt="2026-03-09T21:57:38.197" v="967"/>
          <ac:spMkLst>
            <pc:docMk/>
            <pc:sldMk cId="843948778" sldId="264"/>
            <ac:spMk id="3" creationId="{4EAD1EDD-BDDB-897C-2E75-ACD62E7B898B}"/>
          </ac:spMkLst>
        </pc:spChg>
        <pc:spChg chg="add mod">
          <ac:chgData name="Laura Minea" userId="a672a33a09b3e119" providerId="LiveId" clId="{98310E02-606D-4197-8C32-A2A0E0BC1AA1}" dt="2026-03-11T09:58:21.389" v="1613" actId="20577"/>
          <ac:spMkLst>
            <pc:docMk/>
            <pc:sldMk cId="843948778" sldId="264"/>
            <ac:spMk id="6" creationId="{70BBCE95-F2E2-E14C-C0D8-E4FBE2587B8D}"/>
          </ac:spMkLst>
        </pc:spChg>
        <pc:graphicFrameChg chg="add mod">
          <ac:chgData name="Laura Minea" userId="a672a33a09b3e119" providerId="LiveId" clId="{98310E02-606D-4197-8C32-A2A0E0BC1AA1}" dt="2026-03-11T09:59:06.188" v="1615"/>
          <ac:graphicFrameMkLst>
            <pc:docMk/>
            <pc:sldMk cId="843948778" sldId="264"/>
            <ac:graphicFrameMk id="4" creationId="{13A654C6-31EB-412C-0B45-B005DD27A4BA}"/>
          </ac:graphicFrameMkLst>
        </pc:graphicFrameChg>
        <pc:picChg chg="add del mod">
          <ac:chgData name="Laura Minea" userId="a672a33a09b3e119" providerId="LiveId" clId="{98310E02-606D-4197-8C32-A2A0E0BC1AA1}" dt="2026-03-15T22:51:20.231" v="1633" actId="478"/>
          <ac:picMkLst>
            <pc:docMk/>
            <pc:sldMk cId="843948778" sldId="264"/>
            <ac:picMk id="2" creationId="{C8170A37-2E26-7623-A08E-0CCD4AC87DEF}"/>
          </ac:picMkLst>
        </pc:picChg>
      </pc:sldChg>
      <pc:sldChg chg="addSp modSp new mod modTransition setBg">
        <pc:chgData name="Laura Minea" userId="a672a33a09b3e119" providerId="LiveId" clId="{98310E02-606D-4197-8C32-A2A0E0BC1AA1}" dt="2026-03-15T22:50:20.108" v="1629"/>
        <pc:sldMkLst>
          <pc:docMk/>
          <pc:sldMk cId="1448068682" sldId="265"/>
        </pc:sldMkLst>
        <pc:spChg chg="add mod">
          <ac:chgData name="Laura Minea" userId="a672a33a09b3e119" providerId="LiveId" clId="{98310E02-606D-4197-8C32-A2A0E0BC1AA1}" dt="2026-03-09T22:09:40.126" v="1053" actId="1076"/>
          <ac:spMkLst>
            <pc:docMk/>
            <pc:sldMk cId="1448068682" sldId="265"/>
            <ac:spMk id="3" creationId="{335CE6F6-4E3E-ECF3-DF21-04175FFDADFD}"/>
          </ac:spMkLst>
        </pc:spChg>
        <pc:spChg chg="add mod">
          <ac:chgData name="Laura Minea" userId="a672a33a09b3e119" providerId="LiveId" clId="{98310E02-606D-4197-8C32-A2A0E0BC1AA1}" dt="2026-03-09T22:13:32.737" v="1106" actId="1076"/>
          <ac:spMkLst>
            <pc:docMk/>
            <pc:sldMk cId="1448068682" sldId="265"/>
            <ac:spMk id="4" creationId="{DCD5293D-6A58-C38A-78D1-86A89A25103E}"/>
          </ac:spMkLst>
        </pc:spChg>
      </pc:sldChg>
      <pc:sldChg chg="addSp delSp modSp new mod modTransition setBg modAnim">
        <pc:chgData name="Laura Minea" userId="a672a33a09b3e119" providerId="LiveId" clId="{98310E02-606D-4197-8C32-A2A0E0BC1AA1}" dt="2026-03-09T22:25:19.067" v="1276" actId="1076"/>
        <pc:sldMkLst>
          <pc:docMk/>
          <pc:sldMk cId="1979389046" sldId="266"/>
        </pc:sldMkLst>
        <pc:spChg chg="add mod">
          <ac:chgData name="Laura Minea" userId="a672a33a09b3e119" providerId="LiveId" clId="{98310E02-606D-4197-8C32-A2A0E0BC1AA1}" dt="2026-03-09T22:23:36.944" v="1268" actId="403"/>
          <ac:spMkLst>
            <pc:docMk/>
            <pc:sldMk cId="1979389046" sldId="266"/>
            <ac:spMk id="5" creationId="{B2BC2FBD-30D2-B02D-5B61-3EC0065F348C}"/>
          </ac:spMkLst>
        </pc:spChg>
        <pc:spChg chg="add mod">
          <ac:chgData name="Laura Minea" userId="a672a33a09b3e119" providerId="LiveId" clId="{98310E02-606D-4197-8C32-A2A0E0BC1AA1}" dt="2026-03-09T22:25:19.067" v="1276" actId="1076"/>
          <ac:spMkLst>
            <pc:docMk/>
            <pc:sldMk cId="1979389046" sldId="266"/>
            <ac:spMk id="9" creationId="{5642BC87-165D-AD7C-9424-EA2873378104}"/>
          </ac:spMkLst>
        </pc:spChg>
        <pc:picChg chg="add mod">
          <ac:chgData name="Laura Minea" userId="a672a33a09b3e119" providerId="LiveId" clId="{98310E02-606D-4197-8C32-A2A0E0BC1AA1}" dt="2026-03-09T22:24:09.711" v="1271" actId="1076"/>
          <ac:picMkLst>
            <pc:docMk/>
            <pc:sldMk cId="1979389046" sldId="266"/>
            <ac:picMk id="3" creationId="{66BDB99D-53C7-7F90-901F-E9108E4A9858}"/>
          </ac:picMkLst>
        </pc:picChg>
      </pc:sldChg>
      <pc:sldChg chg="addSp delSp modSp new mod modTransition setBg delAnim modAnim">
        <pc:chgData name="Laura Minea" userId="a672a33a09b3e119" providerId="LiveId" clId="{98310E02-606D-4197-8C32-A2A0E0BC1AA1}" dt="2026-03-15T22:53:23.833" v="1639" actId="1076"/>
        <pc:sldMkLst>
          <pc:docMk/>
          <pc:sldMk cId="2923302221" sldId="267"/>
        </pc:sldMkLst>
        <pc:picChg chg="add del mod">
          <ac:chgData name="Laura Minea" userId="a672a33a09b3e119" providerId="LiveId" clId="{98310E02-606D-4197-8C32-A2A0E0BC1AA1}" dt="2026-03-15T22:52:50.795" v="1634" actId="478"/>
          <ac:picMkLst>
            <pc:docMk/>
            <pc:sldMk cId="2923302221" sldId="267"/>
            <ac:picMk id="2" creationId="{654B810E-CBCA-ED1E-238D-B9748F75AE4E}"/>
          </ac:picMkLst>
        </pc:picChg>
        <pc:picChg chg="add mod">
          <ac:chgData name="Laura Minea" userId="a672a33a09b3e119" providerId="LiveId" clId="{98310E02-606D-4197-8C32-A2A0E0BC1AA1}" dt="2026-03-15T22:53:23.833" v="1639" actId="1076"/>
          <ac:picMkLst>
            <pc:docMk/>
            <pc:sldMk cId="2923302221" sldId="267"/>
            <ac:picMk id="3" creationId="{AC9B83DE-97BE-AA27-7692-C3190B2FD7DF}"/>
          </ac:picMkLst>
        </pc:picChg>
      </pc:sldChg>
      <pc:sldChg chg="addSp modSp new mod setBg">
        <pc:chgData name="Laura Minea" userId="a672a33a09b3e119" providerId="LiveId" clId="{98310E02-606D-4197-8C32-A2A0E0BC1AA1}" dt="2026-03-09T22:32:13.394" v="1430" actId="1076"/>
        <pc:sldMkLst>
          <pc:docMk/>
          <pc:sldMk cId="3524064690" sldId="268"/>
        </pc:sldMkLst>
        <pc:spChg chg="add mod">
          <ac:chgData name="Laura Minea" userId="a672a33a09b3e119" providerId="LiveId" clId="{98310E02-606D-4197-8C32-A2A0E0BC1AA1}" dt="2026-03-09T22:32:13.394" v="1430" actId="1076"/>
          <ac:spMkLst>
            <pc:docMk/>
            <pc:sldMk cId="3524064690" sldId="268"/>
            <ac:spMk id="3" creationId="{621414A3-EF4F-E7AC-F6F4-EA1A42B398BB}"/>
          </ac:spMkLst>
        </pc:spChg>
        <pc:spChg chg="add mod">
          <ac:chgData name="Laura Minea" userId="a672a33a09b3e119" providerId="LiveId" clId="{98310E02-606D-4197-8C32-A2A0E0BC1AA1}" dt="2026-03-09T22:29:50.989" v="1345" actId="114"/>
          <ac:spMkLst>
            <pc:docMk/>
            <pc:sldMk cId="3524064690" sldId="268"/>
            <ac:spMk id="5" creationId="{EEDF0AAA-CDDF-C2DF-7E3F-C91339623F3A}"/>
          </ac:spMkLst>
        </pc:spChg>
      </pc:sldChg>
      <pc:sldChg chg="addSp modSp new mod ord setBg">
        <pc:chgData name="Laura Minea" userId="a672a33a09b3e119" providerId="LiveId" clId="{98310E02-606D-4197-8C32-A2A0E0BC1AA1}" dt="2026-03-15T22:50:05.862" v="1628"/>
        <pc:sldMkLst>
          <pc:docMk/>
          <pc:sldMk cId="1213471572" sldId="269"/>
        </pc:sldMkLst>
        <pc:spChg chg="add mod">
          <ac:chgData name="Laura Minea" userId="a672a33a09b3e119" providerId="LiveId" clId="{98310E02-606D-4197-8C32-A2A0E0BC1AA1}" dt="2026-03-09T22:34:13.736" v="1483" actId="20577"/>
          <ac:spMkLst>
            <pc:docMk/>
            <pc:sldMk cId="1213471572" sldId="269"/>
            <ac:spMk id="3" creationId="{39091D6B-6C31-E4C8-3281-49E072D54D6F}"/>
          </ac:spMkLst>
        </pc:spChg>
      </pc:sldChg>
      <pc:sldChg chg="addSp modSp new mod setBg">
        <pc:chgData name="Laura Minea" userId="a672a33a09b3e119" providerId="LiveId" clId="{98310E02-606D-4197-8C32-A2A0E0BC1AA1}" dt="2026-03-15T22:49:48.758" v="1626"/>
        <pc:sldMkLst>
          <pc:docMk/>
          <pc:sldMk cId="693222430" sldId="270"/>
        </pc:sldMkLst>
        <pc:spChg chg="add mod">
          <ac:chgData name="Laura Minea" userId="a672a33a09b3e119" providerId="LiveId" clId="{98310E02-606D-4197-8C32-A2A0E0BC1AA1}" dt="2026-03-09T22:37:17.654" v="1597" actId="1076"/>
          <ac:spMkLst>
            <pc:docMk/>
            <pc:sldMk cId="693222430" sldId="270"/>
            <ac:spMk id="3" creationId="{ED0D0B1B-6295-55EF-27B2-B1974D73E80D}"/>
          </ac:spMkLst>
        </pc:spChg>
        <pc:spChg chg="add mod">
          <ac:chgData name="Laura Minea" userId="a672a33a09b3e119" providerId="LiveId" clId="{98310E02-606D-4197-8C32-A2A0E0BC1AA1}" dt="2026-03-09T22:37:49.066" v="1611" actId="120"/>
          <ac:spMkLst>
            <pc:docMk/>
            <pc:sldMk cId="693222430" sldId="270"/>
            <ac:spMk id="5" creationId="{0B556B8B-0A77-BD34-64D0-BEBC3CF48F6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9BA27A-9E80-4594-8AA1-4ACF4851F87E}" type="datetimeFigureOut">
              <a:rPr lang="ro-RO" smtClean="0"/>
              <a:t>15.03.2026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D8C4C-6415-442E-A442-BD29E9B27ED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75575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CD8C4C-6415-442E-A442-BD29E9B27ED6}" type="slidenum">
              <a:rPr lang="ro-RO" smtClean="0"/>
              <a:t>3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62227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22440-CED9-BB45-2A74-FC2655EF1D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25EF6C-09D8-D025-11A2-C6A3E90C43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E52A5-7760-1BCB-6FD8-A294D693F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BE646E-4F29-4614-9620-85B2454F1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6E391-75BA-87E8-164E-8C9293023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665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F844E-8C5F-F7A3-185E-A70054B64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169DE-D23D-EB64-252D-21308114E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E6662-CBE3-6CC7-4EE5-B1846A864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18A6C-914B-F83D-BE08-D78F4E1FC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E7FDF-1CFA-CDD1-9226-A4E7586F2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6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A4A09-3FA6-3DCF-18B5-7EC1C82FB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BDCB97-D214-8B3B-CBFC-75F6E7853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5F728-6298-5195-137B-7AED25EFE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00126-8D87-D87A-C0AC-A8E0610DE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CB14C-DD2A-D868-0426-B401511F8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746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38BBC-1A1E-CF8F-3416-2A9382669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6A80B-1619-81FF-83FE-BF5C478F3E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A09619-67D7-54D2-12F9-214460850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C3E90-3E40-3E3B-CC26-416E1E986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7B5FFC-0018-E6A3-6219-CC2B2885B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7754EC-50B8-51DE-5079-9F6D56C98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997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79182-94DA-60C8-759D-53667E758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A4F98A-FE39-FC45-DBED-CE054C1E2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6C8786-5D7E-43AF-79AF-73F05BC456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2F8C15-0876-D90B-9109-B933F426F0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89E89C-2AE3-4199-DCE0-1F809AB6B2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7289B5-B280-DA18-924B-9CE1ADA9F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F3A769-C5C8-8848-7147-363D62D91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43524E-AA5F-F3AE-C959-FB5ECA2DE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042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90C35-B263-EDB8-AEA8-B299B132A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7FC50B-2D9A-10DE-7559-49C158FDB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36232A-64EA-E289-71F8-5EB59E20F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F28BBA-0083-11FA-4D53-D9A65E80D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586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FD318A-91D0-DAF2-2028-B4963E4DAB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FAB86A-3C31-CE92-FAA0-661D2CB25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A03CFD-A0AA-2AD2-41D4-C174A9896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699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1EA31-F371-6617-9E4F-D6B2B02C7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FE1E1-049E-7675-9678-9500CE124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7532F8-F7D6-5B2A-C968-AEEE9B6900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FB3502-71C0-68E4-F343-7AF3EDE7F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BC9209-C2D4-AA9D-0E7E-39DD3C092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835343-13F0-D90D-DB5D-23265C597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16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6CC42-F8EB-8154-C374-3949D8E5A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2F1904-5FB2-9F2F-50EF-196B29CFF9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B26E02-B990-34FD-3C5D-0B754ED006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BA42D-8E44-4E6D-1BAE-7CC0FE0A6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768A79-E16C-AC8B-39D4-F5F6C9088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F4F0DD-815F-E032-D659-32FDE26C6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19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77AEA-844A-6464-9CA5-AB45F0FE2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39D43D-E575-E24A-E8B9-22B74968E9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1891D-4396-7829-072E-E7D8BF0C9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0C577-8411-1B06-01D4-D19B871B5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9F879-B5D8-21AF-797C-30A7D2E4F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059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BE4A12-0CFA-568B-6AD3-4FC04C9635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4002E7-F27F-35D4-C121-C65A207B4B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26644-F432-D4F0-B963-F59499ABD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5C914-0A5E-0EF1-019B-0AB12267E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B5795-7066-F06F-3667-C632E6FBA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3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8DE2A-94D4-ACC7-57C1-789350FC8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5D4BA2-A9CC-E657-D8EE-CE07DD4F9F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26A8D-7099-7CCB-AA95-45A3D3C7E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83DF03-50C1-4A3C-A03A-4293B4FEAE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E3E0C-B766-5887-16AE-CBF14737D6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E62C6-3888-8E5A-6CDE-44301D3822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8A44E6-AEDC-4B11-9730-F3CA7D789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126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package" Target="../embeddings/Microsoft_Excel_Worksheet.xlsx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YEGh51BNn8?feature=oembed" TargetMode="External"/><Relationship Id="rId5" Type="http://schemas.openxmlformats.org/officeDocument/2006/relationships/image" Target="../media/image24.jpeg"/><Relationship Id="rId4" Type="http://schemas.microsoft.com/office/2007/relationships/hdphoto" Target="../media/hdphoto7.wdp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35000"/>
                    </a14:imgEffect>
                  </a14:imgLayer>
                </a14:imgProps>
              </a:ext>
            </a:extLst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yellow logo&#10;&#10;AI-generated content may be incorrect.">
            <a:extLst>
              <a:ext uri="{FF2B5EF4-FFF2-40B4-BE49-F238E27FC236}">
                <a16:creationId xmlns:a16="http://schemas.microsoft.com/office/drawing/2014/main" id="{382E792F-C1A1-AF1A-1DDE-5A901A4ADC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1222" y="214830"/>
            <a:ext cx="2423795" cy="1346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C04F920-562E-08B5-D531-71EC5203ECF5}"/>
              </a:ext>
            </a:extLst>
          </p:cNvPr>
          <p:cNvSpPr txBox="1"/>
          <p:nvPr/>
        </p:nvSpPr>
        <p:spPr>
          <a:xfrm>
            <a:off x="457200" y="1970686"/>
            <a:ext cx="11420856" cy="46749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15000"/>
              </a:lnSpc>
              <a:buNone/>
            </a:pPr>
            <a:r>
              <a:rPr lang="en-US" sz="1800" b="1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</a:rPr>
              <a:t>Certificate of Higher Education in Employability Skills</a:t>
            </a:r>
            <a:endParaRPr lang="en-GB" sz="1000" b="1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 algn="r">
              <a:lnSpc>
                <a:spcPct val="115000"/>
              </a:lnSpc>
              <a:buNone/>
            </a:pPr>
            <a:r>
              <a:rPr lang="en-US" sz="1800" b="1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</a:rPr>
              <a:t> </a:t>
            </a:r>
            <a:endParaRPr lang="en-GB" sz="1000" b="1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 algn="r">
              <a:lnSpc>
                <a:spcPct val="115000"/>
              </a:lnSpc>
              <a:buNone/>
            </a:pPr>
            <a:r>
              <a:rPr lang="en-US" sz="1800" b="1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</a:rPr>
              <a:t>LEVEL 4</a:t>
            </a:r>
            <a:endParaRPr lang="en-GB" sz="1000" b="1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b="1" dirty="0"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sz="1000" b="1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masis MT Pro Black" panose="02040A04050005020304" pitchFamily="18" charset="0"/>
                <a:ea typeface="Arial" panose="020B0604020202020204" pitchFamily="34" charset="0"/>
              </a:rPr>
              <a:t>Student: Laura Elena Minea </a:t>
            </a:r>
            <a:endParaRPr lang="en-GB" sz="1000" b="1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masis MT Pro Black" panose="02040A04050005020304" pitchFamily="18" charset="0"/>
                <a:ea typeface="Arial" panose="020B0604020202020204" pitchFamily="34" charset="0"/>
              </a:rPr>
              <a:t>Student Number: 2321195 </a:t>
            </a:r>
            <a:endParaRPr lang="en-GB" sz="1000" b="1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masis MT Pro Black" panose="02040A04050005020304" pitchFamily="18" charset="0"/>
                <a:ea typeface="Arial" panose="020B0604020202020204" pitchFamily="34" charset="0"/>
              </a:rPr>
              <a:t>Module: Digital Skills for Personal and Professional Growth (</a:t>
            </a:r>
            <a:r>
              <a:rPr lang="en-GB" sz="1800" b="1">
                <a:effectLst/>
                <a:latin typeface="Amasis MT Pro Black" panose="02040A04050005020304" pitchFamily="18" charset="0"/>
                <a:ea typeface="Arial" panose="020B0604020202020204" pitchFamily="34" charset="0"/>
              </a:rPr>
              <a:t>BMSW4008)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b="1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u="sng" dirty="0">
                <a:latin typeface="Amasis MT Pro Black" panose="02040A04050005020304" pitchFamily="18" charset="0"/>
                <a:ea typeface="Arial" panose="020B0604020202020204" pitchFamily="34" charset="0"/>
              </a:rPr>
              <a:t>Pure Plate Kits – Research- Led Digital Business Development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000" b="1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000" b="1" dirty="0"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 algn="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dirty="0">
                <a:effectLst/>
                <a:latin typeface="Amasis MT Pro Black" panose="02040A04050005020304" pitchFamily="18" charset="0"/>
                <a:ea typeface="Arial" panose="020B0604020202020204" pitchFamily="34" charset="0"/>
              </a:rPr>
              <a:t>2025 -2026 </a:t>
            </a:r>
          </a:p>
        </p:txBody>
      </p:sp>
    </p:spTree>
    <p:extLst>
      <p:ext uri="{BB962C8B-B14F-4D97-AF65-F5344CB8AC3E}">
        <p14:creationId xmlns:p14="http://schemas.microsoft.com/office/powerpoint/2010/main" val="1604581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4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08D5F3-24CF-9D62-30A2-28C5C1B8761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72094" y="362131"/>
            <a:ext cx="10039894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Presentation Overview: </a:t>
            </a:r>
          </a:p>
          <a:p>
            <a:pPr>
              <a:buNone/>
            </a:pPr>
            <a:endParaRPr lang="en-GB" sz="2000" b="1" dirty="0">
              <a:latin typeface="Amasis MT Pro Medium" panose="02040604050005020304" pitchFamily="18" charset="0"/>
            </a:endParaRPr>
          </a:p>
          <a:p>
            <a:r>
              <a:rPr lang="en-GB" sz="2000" b="1" dirty="0">
                <a:latin typeface="Amasis MT Pro Medium" panose="02040604050005020304" pitchFamily="18" charset="0"/>
              </a:rPr>
              <a:t>1. Task 1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1.1. Questionnaire research 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1.2. Key Research Findings 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1.3. Website design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1.4. Marketing materials</a:t>
            </a:r>
          </a:p>
          <a:p>
            <a:endParaRPr lang="en-GB" sz="2000" b="1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2. Task 2 </a:t>
            </a:r>
          </a:p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2.1. Excel financial forecast</a:t>
            </a:r>
          </a:p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2.2. Importance of Excel in modern era </a:t>
            </a:r>
          </a:p>
          <a:p>
            <a:pPr>
              <a:buNone/>
            </a:pPr>
            <a:endParaRPr lang="en-GB" sz="2000" b="1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3. Task 3</a:t>
            </a:r>
          </a:p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3.1. 2-minute promotional video</a:t>
            </a:r>
          </a:p>
          <a:p>
            <a:pPr>
              <a:buNone/>
            </a:pPr>
            <a:endParaRPr lang="en-GB" sz="2000" b="1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4. Conclusion </a:t>
            </a:r>
          </a:p>
          <a:p>
            <a:pPr>
              <a:buNone/>
            </a:pPr>
            <a:endParaRPr lang="en-GB" sz="2000" b="1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5. Reference List </a:t>
            </a:r>
          </a:p>
          <a:p>
            <a:pPr>
              <a:buNone/>
            </a:pPr>
            <a:endParaRPr lang="en-GB" sz="2000" b="1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Amasis MT Pro Medium" panose="02040604050005020304" pitchFamily="18" charset="0"/>
              </a:rPr>
              <a:t>6. AI Statement </a:t>
            </a:r>
          </a:p>
        </p:txBody>
      </p:sp>
    </p:spTree>
    <p:extLst>
      <p:ext uri="{BB962C8B-B14F-4D97-AF65-F5344CB8AC3E}">
        <p14:creationId xmlns:p14="http://schemas.microsoft.com/office/powerpoint/2010/main" val="400467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4000"/>
                    </a14:imgEffect>
                  </a14:imgLayer>
                </a14:imgProps>
              </a:ext>
            </a:extLst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EC3831-66C2-DBAB-6F92-0A554793D707}"/>
              </a:ext>
            </a:extLst>
          </p:cNvPr>
          <p:cNvSpPr txBox="1"/>
          <p:nvPr/>
        </p:nvSpPr>
        <p:spPr>
          <a:xfrm>
            <a:off x="4273550" y="32333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masis MT Pro Medium" panose="02040604050005020304" pitchFamily="18" charset="0"/>
              </a:rPr>
              <a:t>1.1. Questionnaire research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54CCD5-3889-01B2-B3F2-B3601F0EAE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148" y="191067"/>
            <a:ext cx="2603131" cy="20608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C694C8-E1BC-C621-451F-44DAF29B42C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9530" y="191067"/>
            <a:ext cx="2732322" cy="20989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4FC219-04C6-9C48-CAC4-D5CD7106BC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13" y="3002219"/>
            <a:ext cx="2540783" cy="21904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37BF972-2380-705F-EB51-2D78310228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0595" y="4166238"/>
            <a:ext cx="2837909" cy="224022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AE31B78-F995-AC75-852B-6163168B074B}"/>
              </a:ext>
            </a:extLst>
          </p:cNvPr>
          <p:cNvSpPr txBox="1"/>
          <p:nvPr/>
        </p:nvSpPr>
        <p:spPr>
          <a:xfrm>
            <a:off x="2763279" y="1141709"/>
            <a:ext cx="670462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ro-RO" dirty="0">
                <a:latin typeface="Amasis MT Pro Medium" panose="02040604050005020304" pitchFamily="18" charset="0"/>
              </a:rPr>
              <a:t>Objective</a:t>
            </a:r>
          </a:p>
          <a:p>
            <a:endParaRPr lang="ro-RO" dirty="0">
              <a:latin typeface="Amasis MT Pro Medium" panose="02040604050005020304" pitchFamily="18" charset="0"/>
            </a:endParaRPr>
          </a:p>
          <a:p>
            <a:r>
              <a:rPr lang="ro-RO" dirty="0">
                <a:latin typeface="Amasis MT Pro Medium" panose="02040604050005020304" pitchFamily="18" charset="0"/>
              </a:rPr>
              <a:t>To understand consumer behaviour and preferences regarding meal-prep services.</a:t>
            </a:r>
          </a:p>
          <a:p>
            <a:endParaRPr lang="ro-RO" dirty="0">
              <a:latin typeface="Amasis MT Pro Medium" panose="02040604050005020304" pitchFamily="18" charset="0"/>
            </a:endParaRPr>
          </a:p>
          <a:p>
            <a:r>
              <a:rPr lang="ro-RO" dirty="0">
                <a:latin typeface="Amasis MT Pro Medium" panose="02040604050005020304" pitchFamily="18" charset="0"/>
              </a:rPr>
              <a:t>Method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Online questionnaire using Google Forms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Shared with classmates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21 responses collected</a:t>
            </a:r>
          </a:p>
          <a:p>
            <a:endParaRPr lang="ro-RO" dirty="0">
              <a:latin typeface="Amasis MT Pro Medium" panose="02040604050005020304" pitchFamily="18" charset="0"/>
            </a:endParaRPr>
          </a:p>
          <a:p>
            <a:r>
              <a:rPr lang="ro-RO" dirty="0">
                <a:latin typeface="Amasis MT Pro Medium" panose="02040604050005020304" pitchFamily="18" charset="0"/>
              </a:rPr>
              <a:t>Topics investigated</a:t>
            </a:r>
          </a:p>
          <a:p>
            <a:endParaRPr lang="ro-RO" dirty="0">
              <a:latin typeface="Amasis MT Pro Medium" panose="02040604050005020304" pitchFamily="18" charset="0"/>
            </a:endParaRPr>
          </a:p>
          <a:p>
            <a:r>
              <a:rPr lang="ro-RO" dirty="0">
                <a:latin typeface="Amasis MT Pro Medium" panose="02040604050005020304" pitchFamily="18" charset="0"/>
              </a:rPr>
              <a:t>• meal preferences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pricing expectations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motivation for using meal kits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demographics</a:t>
            </a:r>
          </a:p>
          <a:p>
            <a:endParaRPr lang="ro-RO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D0E9F1-08AB-A55F-0C2C-4A6C0AF13B22}"/>
              </a:ext>
            </a:extLst>
          </p:cNvPr>
          <p:cNvSpPr txBox="1"/>
          <p:nvPr/>
        </p:nvSpPr>
        <p:spPr>
          <a:xfrm>
            <a:off x="142127" y="6083299"/>
            <a:ext cx="64682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>
                <a:latin typeface="Amasis MT Pro Medium" panose="02040604050005020304" pitchFamily="18" charset="0"/>
              </a:rPr>
              <a:t>Market research helps businesses make informed decisions.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Malhotra, Nunan &amp; Birks (2017)</a:t>
            </a:r>
          </a:p>
        </p:txBody>
      </p:sp>
    </p:spTree>
    <p:extLst>
      <p:ext uri="{BB962C8B-B14F-4D97-AF65-F5344CB8AC3E}">
        <p14:creationId xmlns:p14="http://schemas.microsoft.com/office/powerpoint/2010/main" val="418821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67000" contrast="-17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E9F1C9-5654-AD07-1AA6-4F3E92697300}"/>
              </a:ext>
            </a:extLst>
          </p:cNvPr>
          <p:cNvSpPr txBox="1"/>
          <p:nvPr/>
        </p:nvSpPr>
        <p:spPr>
          <a:xfrm>
            <a:off x="4102100" y="28523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1.2. Key Research Findings </a:t>
            </a:r>
          </a:p>
        </p:txBody>
      </p:sp>
      <p:pic>
        <p:nvPicPr>
          <p:cNvPr id="1026" name="Picture 2" descr="Forms response chart. Question title: How much will you be willing to spend per meal? . Number of responses: 22 responses.">
            <a:extLst>
              <a:ext uri="{FF2B5EF4-FFF2-40B4-BE49-F238E27FC236}">
                <a16:creationId xmlns:a16="http://schemas.microsoft.com/office/drawing/2014/main" id="{610C1B64-94BA-00B5-8697-47BCEBABD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" y="1409499"/>
            <a:ext cx="3892550" cy="18272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9DD259-4822-4F3C-3BD0-3135008449E9}"/>
              </a:ext>
            </a:extLst>
          </p:cNvPr>
          <p:cNvSpPr txBox="1"/>
          <p:nvPr/>
        </p:nvSpPr>
        <p:spPr>
          <a:xfrm>
            <a:off x="323850" y="746899"/>
            <a:ext cx="4603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>
                <a:latin typeface="Amasis MT Pro Medium" panose="02040604050005020304" pitchFamily="18" charset="0"/>
              </a:rPr>
              <a:t>Important insights from the questionnaire: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2F5F79-12F2-C22E-1896-ACD71958730C}"/>
              </a:ext>
            </a:extLst>
          </p:cNvPr>
          <p:cNvSpPr txBox="1"/>
          <p:nvPr/>
        </p:nvSpPr>
        <p:spPr>
          <a:xfrm>
            <a:off x="206375" y="3295092"/>
            <a:ext cx="41275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>
                <a:latin typeface="Amasis MT Pro Medium" panose="02040604050005020304" pitchFamily="18" charset="0"/>
              </a:rPr>
              <a:t>Price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42.9% willing to pay £5-£7 per meal</a:t>
            </a:r>
          </a:p>
        </p:txBody>
      </p:sp>
      <p:pic>
        <p:nvPicPr>
          <p:cNvPr id="1028" name="Picture 4" descr="Forms response chart. Question title: What will motivate you to choose meal prep kits? . Number of responses: 22 responses.">
            <a:extLst>
              <a:ext uri="{FF2B5EF4-FFF2-40B4-BE49-F238E27FC236}">
                <a16:creationId xmlns:a16="http://schemas.microsoft.com/office/drawing/2014/main" id="{9334ED9F-8998-527F-0B53-D535BD55A8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147363"/>
            <a:ext cx="3892550" cy="206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0684A99-3387-22B9-05D2-CA63037079E0}"/>
              </a:ext>
            </a:extLst>
          </p:cNvPr>
          <p:cNvSpPr txBox="1"/>
          <p:nvPr/>
        </p:nvSpPr>
        <p:spPr>
          <a:xfrm>
            <a:off x="266700" y="6211669"/>
            <a:ext cx="38925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>
                <a:latin typeface="Amasis MT Pro Medium" panose="02040604050005020304" pitchFamily="18" charset="0"/>
              </a:rPr>
              <a:t>Motivation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61.9% use meal kits to save time</a:t>
            </a:r>
          </a:p>
        </p:txBody>
      </p:sp>
      <p:pic>
        <p:nvPicPr>
          <p:cNvPr id="1030" name="Picture 6" descr="Forms response chart. Question title: What type of meals do you prefer? . Number of responses: 22 responses.">
            <a:extLst>
              <a:ext uri="{FF2B5EF4-FFF2-40B4-BE49-F238E27FC236}">
                <a16:creationId xmlns:a16="http://schemas.microsoft.com/office/drawing/2014/main" id="{A63F6DDF-7433-2570-130C-C3EE399C1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82" y="1351121"/>
            <a:ext cx="3720908" cy="1943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orms response chart. Question title: What is your age group? . Number of responses: 22 responses.">
            <a:extLst>
              <a:ext uri="{FF2B5EF4-FFF2-40B4-BE49-F238E27FC236}">
                <a16:creationId xmlns:a16="http://schemas.microsoft.com/office/drawing/2014/main" id="{9274C72A-A704-1B3B-D05F-1A7E0320F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6092" y="4091476"/>
            <a:ext cx="3771898" cy="2037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FA73E82-3200-F9C6-DD7A-E05D821B57EF}"/>
              </a:ext>
            </a:extLst>
          </p:cNvPr>
          <p:cNvSpPr txBox="1"/>
          <p:nvPr/>
        </p:nvSpPr>
        <p:spPr>
          <a:xfrm>
            <a:off x="7727950" y="3295092"/>
            <a:ext cx="37209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ro-RO" dirty="0">
                <a:latin typeface="Amasis MT Pro Medium" panose="02040604050005020304" pitchFamily="18" charset="0"/>
              </a:rPr>
              <a:t>Meal preference</a:t>
            </a:r>
          </a:p>
          <a:p>
            <a:pPr algn="r"/>
            <a:r>
              <a:rPr lang="ro-RO" dirty="0">
                <a:latin typeface="Amasis MT Pro Medium" panose="02040604050005020304" pitchFamily="18" charset="0"/>
              </a:rPr>
              <a:t>71% prefer balanced meals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B2CA84-F506-9FEB-5CA2-98EACAEF4577}"/>
              </a:ext>
            </a:extLst>
          </p:cNvPr>
          <p:cNvSpPr txBox="1"/>
          <p:nvPr/>
        </p:nvSpPr>
        <p:spPr>
          <a:xfrm>
            <a:off x="7836092" y="6166450"/>
            <a:ext cx="37718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ro-RO" dirty="0">
                <a:latin typeface="Amasis MT Pro Medium" panose="02040604050005020304" pitchFamily="18" charset="0"/>
              </a:rPr>
              <a:t>Target age group</a:t>
            </a:r>
          </a:p>
          <a:p>
            <a:pPr algn="r"/>
            <a:r>
              <a:rPr lang="ro-RO" dirty="0">
                <a:latin typeface="Amasis MT Pro Medium" panose="02040604050005020304" pitchFamily="18" charset="0"/>
              </a:rPr>
              <a:t>Majority aged 26-35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797A85-F0A3-68E5-1005-6B119CDE9F28}"/>
              </a:ext>
            </a:extLst>
          </p:cNvPr>
          <p:cNvSpPr txBox="1"/>
          <p:nvPr/>
        </p:nvSpPr>
        <p:spPr>
          <a:xfrm>
            <a:off x="4767167" y="2712401"/>
            <a:ext cx="2301875" cy="203132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ro-RO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These findings guided the development of the PurePlates concept.</a:t>
            </a:r>
          </a:p>
          <a:p>
            <a:pPr algn="ctr"/>
            <a:endParaRPr lang="ro-RO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pPr algn="ctr"/>
            <a:r>
              <a:rPr lang="ro-RO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Kotler &amp; Keller (2016)</a:t>
            </a:r>
          </a:p>
        </p:txBody>
      </p:sp>
    </p:spTree>
    <p:extLst>
      <p:ext uri="{BB962C8B-B14F-4D97-AF65-F5344CB8AC3E}">
        <p14:creationId xmlns:p14="http://schemas.microsoft.com/office/powerpoint/2010/main" val="83218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3" grpId="0"/>
      <p:bldP spid="1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11532D-83C0-52FA-E976-5665E430BBB2}"/>
              </a:ext>
            </a:extLst>
          </p:cNvPr>
          <p:cNvSpPr txBox="1"/>
          <p:nvPr/>
        </p:nvSpPr>
        <p:spPr>
          <a:xfrm>
            <a:off x="4152900" y="2872085"/>
            <a:ext cx="40957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1.3. Website design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D29242-CBBE-6119-09A0-CB1D4BBFBA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3" r="2704"/>
          <a:stretch>
            <a:fillRect/>
          </a:stretch>
        </p:blipFill>
        <p:spPr>
          <a:xfrm>
            <a:off x="11912600" y="0"/>
            <a:ext cx="5137150" cy="25314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ECD6BF-9966-1F57-D7B8-A93813103C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89376" y="3737797"/>
            <a:ext cx="4095751" cy="31202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101370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F62BA9-3A1C-0900-77DC-41282AC13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951BD2-F2D8-48D5-0A27-21E31A79CE11}"/>
              </a:ext>
            </a:extLst>
          </p:cNvPr>
          <p:cNvSpPr txBox="1"/>
          <p:nvPr/>
        </p:nvSpPr>
        <p:spPr>
          <a:xfrm>
            <a:off x="4152900" y="2872085"/>
            <a:ext cx="40957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1.3. Website design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569339-335C-B1B8-12AA-72881CB42A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3" r="2704"/>
          <a:stretch>
            <a:fillRect/>
          </a:stretch>
        </p:blipFill>
        <p:spPr>
          <a:xfrm>
            <a:off x="6915150" y="101600"/>
            <a:ext cx="5137150" cy="25314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F32BBB-B2BC-38B1-3E17-7172F56E62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9" y="3655247"/>
            <a:ext cx="4095751" cy="31202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ADA93B-E9AC-0360-BDBE-597CA0D30783}"/>
              </a:ext>
            </a:extLst>
          </p:cNvPr>
          <p:cNvSpPr txBox="1"/>
          <p:nvPr/>
        </p:nvSpPr>
        <p:spPr>
          <a:xfrm>
            <a:off x="685801" y="686911"/>
            <a:ext cx="581025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>
                <a:latin typeface="Amasis MT Pro Medium" panose="02040604050005020304" pitchFamily="18" charset="0"/>
              </a:rPr>
              <a:t>Design decisions based on research:</a:t>
            </a:r>
          </a:p>
          <a:p>
            <a:endParaRPr lang="ro-RO" dirty="0">
              <a:latin typeface="Amasis MT Pro Medium" panose="02040604050005020304" pitchFamily="18" charset="0"/>
            </a:endParaRPr>
          </a:p>
          <a:p>
            <a:r>
              <a:rPr lang="ro-RO" dirty="0">
                <a:latin typeface="Amasis MT Pro Medium" panose="02040604050005020304" pitchFamily="18" charset="0"/>
              </a:rPr>
              <a:t>• Affordable pricing (£6 meals)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Focus on convenience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Balanced meals as the core offering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4772E-1402-46F2-DC62-FA037CE78ADF}"/>
              </a:ext>
            </a:extLst>
          </p:cNvPr>
          <p:cNvSpPr txBox="1"/>
          <p:nvPr/>
        </p:nvSpPr>
        <p:spPr>
          <a:xfrm>
            <a:off x="4346574" y="3784187"/>
            <a:ext cx="705802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>
                <a:latin typeface="Amasis MT Pro Medium" panose="02040604050005020304" pitchFamily="18" charset="0"/>
              </a:rPr>
              <a:t>SEO strategy</a:t>
            </a:r>
          </a:p>
          <a:p>
            <a:endParaRPr lang="ro-RO" dirty="0">
              <a:latin typeface="Amasis MT Pro Medium" panose="02040604050005020304" pitchFamily="18" charset="0"/>
            </a:endParaRPr>
          </a:p>
          <a:p>
            <a:r>
              <a:rPr lang="ro-RO" dirty="0">
                <a:latin typeface="Amasis MT Pro Medium" panose="02040604050005020304" pitchFamily="18" charset="0"/>
              </a:rPr>
              <a:t>Keywords included: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healthy meal prep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affordable meal kits</a:t>
            </a:r>
          </a:p>
          <a:p>
            <a:r>
              <a:rPr lang="ro-RO" dirty="0">
                <a:latin typeface="Amasis MT Pro Medium" panose="02040604050005020304" pitchFamily="18" charset="0"/>
              </a:rPr>
              <a:t>• quick healthy meals</a:t>
            </a:r>
            <a:endParaRPr lang="en-GB" dirty="0">
              <a:latin typeface="Amasis MT Pro Medium" panose="02040604050005020304" pitchFamily="18" charset="0"/>
            </a:endParaRPr>
          </a:p>
          <a:p>
            <a:endParaRPr lang="en-GB" dirty="0">
              <a:latin typeface="Amasis MT Pro Medium" panose="02040604050005020304" pitchFamily="18" charset="0"/>
            </a:endParaRPr>
          </a:p>
          <a:p>
            <a:pPr algn="ctr"/>
            <a:r>
              <a:rPr lang="ro-RO" dirty="0">
                <a:latin typeface="Amasis MT Pro Medium" panose="02040604050005020304" pitchFamily="18" charset="0"/>
              </a:rPr>
              <a:t>SEO helps websites appear in search engine results.</a:t>
            </a:r>
          </a:p>
          <a:p>
            <a:pPr algn="ctr"/>
            <a:r>
              <a:rPr lang="ro-RO" dirty="0">
                <a:latin typeface="Amasis MT Pro Medium" panose="02040604050005020304" pitchFamily="18" charset="0"/>
              </a:rPr>
              <a:t>Chaffey &amp; Ellis-Chadwick (2019)</a:t>
            </a:r>
          </a:p>
          <a:p>
            <a:endParaRPr lang="ro-RO" dirty="0"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65113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9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4000" contrast="-28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2370AF-0A82-0658-2F21-0E2C612DDAD2}"/>
              </a:ext>
            </a:extLst>
          </p:cNvPr>
          <p:cNvSpPr txBox="1"/>
          <p:nvPr/>
        </p:nvSpPr>
        <p:spPr>
          <a:xfrm>
            <a:off x="4267200" y="232807"/>
            <a:ext cx="48958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1.4. Marketing materials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3CB6AA-B5C4-FA60-4A86-36F2969D59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250" y="1430814"/>
            <a:ext cx="4292600" cy="2146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7B9A5A-B9B3-EDAF-2404-E89141137CC4}"/>
              </a:ext>
            </a:extLst>
          </p:cNvPr>
          <p:cNvSpPr txBox="1"/>
          <p:nvPr/>
        </p:nvSpPr>
        <p:spPr>
          <a:xfrm>
            <a:off x="2844800" y="754866"/>
            <a:ext cx="696595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i="1" dirty="0">
                <a:latin typeface="Amasis MT Pro Medium" panose="02040604050005020304" pitchFamily="18" charset="0"/>
              </a:rPr>
              <a:t> All m</a:t>
            </a:r>
            <a:r>
              <a:rPr lang="ro-RO" sz="1600" i="1" dirty="0">
                <a:latin typeface="Amasis MT Pro Medium" panose="02040604050005020304" pitchFamily="18" charset="0"/>
              </a:rPr>
              <a:t>arketing materials </a:t>
            </a:r>
            <a:r>
              <a:rPr lang="en-GB" sz="1600" i="1" dirty="0">
                <a:latin typeface="Amasis MT Pro Medium" panose="02040604050005020304" pitchFamily="18" charset="0"/>
              </a:rPr>
              <a:t>used on this presentation </a:t>
            </a:r>
            <a:r>
              <a:rPr lang="ro-RO" sz="1600" i="1" dirty="0">
                <a:latin typeface="Amasis MT Pro Medium" panose="02040604050005020304" pitchFamily="18" charset="0"/>
              </a:rPr>
              <a:t>were created using Canva.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0127F7-8557-1D3F-7795-0522C32494E6}"/>
              </a:ext>
            </a:extLst>
          </p:cNvPr>
          <p:cNvSpPr txBox="1"/>
          <p:nvPr/>
        </p:nvSpPr>
        <p:spPr>
          <a:xfrm>
            <a:off x="5035550" y="1587500"/>
            <a:ext cx="6438900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2000" dirty="0">
                <a:latin typeface="Amasis MT Pro Medium" panose="02040604050005020304" pitchFamily="18" charset="0"/>
              </a:rPr>
              <a:t>Purpose:</a:t>
            </a:r>
          </a:p>
          <a:p>
            <a:endParaRPr lang="ro-RO" sz="2000" dirty="0">
              <a:latin typeface="Amasis MT Pro Medium" panose="020406040500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promote the brand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attract 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communicate key benefits</a:t>
            </a:r>
          </a:p>
          <a:p>
            <a:endParaRPr lang="en-GB" sz="2000" dirty="0">
              <a:latin typeface="Amasis MT Pro Medium" panose="02040604050005020304" pitchFamily="18" charset="0"/>
            </a:endParaRPr>
          </a:p>
          <a:p>
            <a:endParaRPr lang="ro-RO" sz="2000" dirty="0">
              <a:latin typeface="Amasis MT Pro Medium" panose="02040604050005020304" pitchFamily="18" charset="0"/>
            </a:endParaRPr>
          </a:p>
          <a:p>
            <a:r>
              <a:rPr lang="ro-RO" sz="2000" dirty="0">
                <a:latin typeface="Amasis MT Pro Medium" panose="02040604050005020304" pitchFamily="18" charset="0"/>
              </a:rPr>
              <a:t>Brand message: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Balanced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Affordable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Ready in minutes</a:t>
            </a:r>
          </a:p>
          <a:p>
            <a:endParaRPr lang="ro-RO" sz="2000" dirty="0">
              <a:latin typeface="Amasis MT Pro Medium" panose="02040604050005020304" pitchFamily="18" charset="0"/>
            </a:endParaRPr>
          </a:p>
          <a:p>
            <a:r>
              <a:rPr lang="ro-RO" sz="2000" dirty="0">
                <a:latin typeface="Amasis MT Pro Medium" panose="02040604050005020304" pitchFamily="18" charset="0"/>
              </a:rPr>
              <a:t>Consistent branding helps improve customer recognition.</a:t>
            </a:r>
          </a:p>
          <a:p>
            <a:r>
              <a:rPr lang="ro-RO" sz="2000" dirty="0">
                <a:latin typeface="Amasis MT Pro Medium" panose="02040604050005020304" pitchFamily="18" charset="0"/>
              </a:rPr>
              <a:t>Ries &amp; Trout (2001)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403381B-6FFA-6324-1313-6CBCE3F63F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4274" y="3770075"/>
            <a:ext cx="2860675" cy="2928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97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EAD1EDD-BDDB-897C-2E75-ACD62E7B898B}"/>
              </a:ext>
            </a:extLst>
          </p:cNvPr>
          <p:cNvSpPr txBox="1"/>
          <p:nvPr/>
        </p:nvSpPr>
        <p:spPr>
          <a:xfrm rot="16200000">
            <a:off x="-2149475" y="3167390"/>
            <a:ext cx="51371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2.1. Excel financial forecast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13A654C6-31EB-412C-0B45-B005DD27A4B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6051461"/>
              </p:ext>
            </p:extLst>
          </p:nvPr>
        </p:nvGraphicFramePr>
        <p:xfrm>
          <a:off x="795338" y="87313"/>
          <a:ext cx="11239500" cy="6159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11863426" imgH="8401050" progId="Excel.Sheet.12">
                  <p:embed/>
                </p:oleObj>
              </mc:Choice>
              <mc:Fallback>
                <p:oleObj name="Worksheet" r:id="rId2" imgW="11863426" imgH="8401050" progId="Excel.Shee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13A654C6-31EB-412C-0B45-B005DD27A4B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95338" y="87313"/>
                        <a:ext cx="11239500" cy="6159500"/>
                      </a:xfrm>
                      <a:prstGeom prst="rect">
                        <a:avLst/>
                      </a:prstGeom>
                      <a:ln>
                        <a:solidFill>
                          <a:schemeClr val="tx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0BBCE95-F2E2-E14C-C0D8-E4FBE2587B8D}"/>
              </a:ext>
            </a:extLst>
          </p:cNvPr>
          <p:cNvSpPr txBox="1"/>
          <p:nvPr/>
        </p:nvSpPr>
        <p:spPr>
          <a:xfrm>
            <a:off x="5951538" y="6247507"/>
            <a:ext cx="6792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1400" dirty="0">
                <a:latin typeface="Amasis MT Pro Medium" panose="02040604050005020304" pitchFamily="18" charset="0"/>
              </a:rPr>
              <a:t>Excel enables businesses to monitor finances and make informed decisions.</a:t>
            </a:r>
          </a:p>
          <a:p>
            <a:r>
              <a:rPr lang="ro-RO" sz="1400" dirty="0">
                <a:latin typeface="Amasis MT Pro Medium" panose="02040604050005020304" pitchFamily="18" charset="0"/>
              </a:rPr>
              <a:t>Drury (2018)</a:t>
            </a:r>
          </a:p>
        </p:txBody>
      </p:sp>
    </p:spTree>
    <p:extLst>
      <p:ext uri="{BB962C8B-B14F-4D97-AF65-F5344CB8AC3E}">
        <p14:creationId xmlns:p14="http://schemas.microsoft.com/office/powerpoint/2010/main" val="84394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5CE6F6-4E3E-ECF3-DF21-04175FFDADFD}"/>
              </a:ext>
            </a:extLst>
          </p:cNvPr>
          <p:cNvSpPr txBox="1"/>
          <p:nvPr/>
        </p:nvSpPr>
        <p:spPr>
          <a:xfrm>
            <a:off x="3409950" y="470753"/>
            <a:ext cx="5740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masis MT Pro Medium" panose="02040604050005020304" pitchFamily="18" charset="0"/>
              </a:rPr>
              <a:t>2.2. Importance of Excel in modern era </a:t>
            </a:r>
          </a:p>
          <a:p>
            <a:pPr>
              <a:buNone/>
            </a:pPr>
            <a:endParaRPr lang="en-GB" sz="2400" b="1" dirty="0">
              <a:latin typeface="Amasis MT Pro Medium" panose="020406040500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D5293D-6A58-C38A-78D1-86A89A25103E}"/>
              </a:ext>
            </a:extLst>
          </p:cNvPr>
          <p:cNvSpPr txBox="1"/>
          <p:nvPr/>
        </p:nvSpPr>
        <p:spPr>
          <a:xfrm>
            <a:off x="489857" y="1530350"/>
            <a:ext cx="10286999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Excel is an essential digital tool in modern organisations.</a:t>
            </a: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endParaRPr lang="ro-RO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r>
              <a:rPr lang="ro-RO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It allows businesses to:</a:t>
            </a:r>
          </a:p>
          <a:p>
            <a:r>
              <a:rPr lang="ro-RO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• analyse financial data</a:t>
            </a:r>
          </a:p>
          <a:p>
            <a:r>
              <a:rPr lang="ro-RO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• forecast business performance</a:t>
            </a:r>
          </a:p>
          <a:p>
            <a:r>
              <a:rPr lang="ro-RO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• track income and expenses</a:t>
            </a:r>
          </a:p>
          <a:p>
            <a:r>
              <a:rPr lang="ro-RO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• create charts and reports</a:t>
            </a: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endParaRPr lang="ro-RO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 Medium" panose="02040604050005020304" pitchFamily="18" charset="0"/>
            </a:endParaRPr>
          </a:p>
          <a:p>
            <a:r>
              <a:rPr lang="ro-RO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Digital tools such as Excel improve efficiency and support decision-making.</a:t>
            </a:r>
          </a:p>
          <a:p>
            <a:r>
              <a:rPr lang="ro-RO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Medium" panose="02040604050005020304" pitchFamily="18" charset="0"/>
              </a:rPr>
              <a:t>Reedy &amp; Parker (2017)</a:t>
            </a:r>
          </a:p>
        </p:txBody>
      </p:sp>
    </p:spTree>
    <p:extLst>
      <p:ext uri="{BB962C8B-B14F-4D97-AF65-F5344CB8AC3E}">
        <p14:creationId xmlns:p14="http://schemas.microsoft.com/office/powerpoint/2010/main" val="1448068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2000" contrast="-20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BDB99D-53C7-7F90-901F-E9108E4A98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2915" y="2186810"/>
            <a:ext cx="2891246" cy="27161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BC2FBD-30D2-B02D-5B61-3EC0065F348C}"/>
              </a:ext>
            </a:extLst>
          </p:cNvPr>
          <p:cNvSpPr txBox="1"/>
          <p:nvPr/>
        </p:nvSpPr>
        <p:spPr>
          <a:xfrm>
            <a:off x="540476" y="441012"/>
            <a:ext cx="60970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masis MT Pro Medium" panose="02040604050005020304" pitchFamily="18" charset="0"/>
              </a:rPr>
              <a:t>3.1. 2-minute promotional video</a:t>
            </a:r>
          </a:p>
          <a:p>
            <a:pPr>
              <a:buNone/>
            </a:pPr>
            <a:endParaRPr lang="en-GB" sz="2400" b="1" dirty="0">
              <a:latin typeface="Amasis MT Pro Medium" panose="020406040500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42BC87-165D-AD7C-9424-EA2873378104}"/>
              </a:ext>
            </a:extLst>
          </p:cNvPr>
          <p:cNvSpPr txBox="1"/>
          <p:nvPr/>
        </p:nvSpPr>
        <p:spPr>
          <a:xfrm>
            <a:off x="540476" y="1522453"/>
            <a:ext cx="5958295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2000" dirty="0">
                <a:latin typeface="Amasis MT Pro Medium" panose="02040604050005020304" pitchFamily="18" charset="0"/>
              </a:rPr>
              <a:t>The video includes:</a:t>
            </a:r>
          </a:p>
          <a:p>
            <a:r>
              <a:rPr lang="ro-RO" sz="2000" dirty="0">
                <a:latin typeface="Amasis MT Pro Medium" panose="02040604050005020304" pitchFamily="18" charset="0"/>
              </a:rPr>
              <a:t>• brand introduction</a:t>
            </a:r>
          </a:p>
          <a:p>
            <a:r>
              <a:rPr lang="ro-RO" sz="2000" dirty="0">
                <a:latin typeface="Amasis MT Pro Medium" panose="02040604050005020304" pitchFamily="18" charset="0"/>
              </a:rPr>
              <a:t>• explanation of the customer problem</a:t>
            </a:r>
          </a:p>
          <a:p>
            <a:r>
              <a:rPr lang="ro-RO" sz="2000" dirty="0">
                <a:latin typeface="Amasis MT Pro Medium" panose="02040604050005020304" pitchFamily="18" charset="0"/>
              </a:rPr>
              <a:t>• presentation of the product solution</a:t>
            </a:r>
          </a:p>
          <a:p>
            <a:r>
              <a:rPr lang="ro-RO" sz="2000" dirty="0">
                <a:latin typeface="Amasis MT Pro Medium" panose="02040604050005020304" pitchFamily="18" charset="0"/>
              </a:rPr>
              <a:t>• key benefits of PurePlates</a:t>
            </a:r>
          </a:p>
          <a:p>
            <a:endParaRPr lang="ro-RO" sz="2000" dirty="0">
              <a:latin typeface="Amasis MT Pro Medium" panose="02040604050005020304" pitchFamily="18" charset="0"/>
            </a:endParaRPr>
          </a:p>
          <a:p>
            <a:r>
              <a:rPr lang="ro-RO" sz="2000" dirty="0">
                <a:latin typeface="Amasis MT Pro Medium" panose="02040604050005020304" pitchFamily="18" charset="0"/>
              </a:rPr>
              <a:t>The message highlights: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Balanced meals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Affordable pricing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2000" dirty="0">
                <a:latin typeface="Amasis MT Pro Medium" panose="02040604050005020304" pitchFamily="18" charset="0"/>
              </a:rPr>
              <a:t>Convenience</a:t>
            </a:r>
          </a:p>
          <a:p>
            <a:endParaRPr lang="ro-RO" sz="2000" dirty="0">
              <a:latin typeface="Amasis MT Pro Medium" panose="02040604050005020304" pitchFamily="18" charset="0"/>
            </a:endParaRPr>
          </a:p>
          <a:p>
            <a:r>
              <a:rPr lang="ro-RO" sz="2000" dirty="0">
                <a:latin typeface="Amasis MT Pro Medium" panose="02040604050005020304" pitchFamily="18" charset="0"/>
              </a:rPr>
              <a:t>Storytelling techniques improve engagement in marketing</a:t>
            </a:r>
            <a:r>
              <a:rPr lang="en-GB" sz="2000" dirty="0">
                <a:latin typeface="Amasis MT Pro Medium" panose="02040604050005020304" pitchFamily="18" charset="0"/>
              </a:rPr>
              <a:t>.</a:t>
            </a:r>
            <a:endParaRPr lang="ro-RO" sz="2000" dirty="0">
              <a:latin typeface="Amasis MT Pro Medium" panose="02040604050005020304" pitchFamily="18" charset="0"/>
            </a:endParaRPr>
          </a:p>
          <a:p>
            <a:r>
              <a:rPr lang="ro-RO" sz="2000" dirty="0">
                <a:latin typeface="Amasis MT Pro Medium" panose="02040604050005020304" pitchFamily="18" charset="0"/>
              </a:rPr>
              <a:t>Burgess, Marwick &amp; Poell (2018)</a:t>
            </a:r>
          </a:p>
        </p:txBody>
      </p:sp>
    </p:spTree>
    <p:extLst>
      <p:ext uri="{BB962C8B-B14F-4D97-AF65-F5344CB8AC3E}">
        <p14:creationId xmlns:p14="http://schemas.microsoft.com/office/powerpoint/2010/main" val="19793890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" contrast="21000"/>
                    </a14:imgEffect>
                  </a14:imgLayer>
                </a14:imgProps>
              </a:ext>
            </a:extLst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PurePlate Kits   Video Advert">
            <a:hlinkClick r:id="" action="ppaction://media"/>
            <a:extLst>
              <a:ext uri="{FF2B5EF4-FFF2-40B4-BE49-F238E27FC236}">
                <a16:creationId xmlns:a16="http://schemas.microsoft.com/office/drawing/2014/main" id="{AC9B83DE-97BE-AA27-7692-C3190B2FD7D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396499" y="408326"/>
            <a:ext cx="3505555" cy="620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3022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8000" contrast="5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1414A3-EF4F-E7AC-F6F4-EA1A42B398BB}"/>
              </a:ext>
            </a:extLst>
          </p:cNvPr>
          <p:cNvSpPr txBox="1"/>
          <p:nvPr/>
        </p:nvSpPr>
        <p:spPr>
          <a:xfrm>
            <a:off x="873578" y="514196"/>
            <a:ext cx="35873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masis MT Pro Medium" panose="02040604050005020304" pitchFamily="18" charset="0"/>
              </a:rPr>
              <a:t>4. Conclusion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DF0AAA-CDDF-C2DF-7E3F-C91339623F3A}"/>
              </a:ext>
            </a:extLst>
          </p:cNvPr>
          <p:cNvSpPr txBox="1"/>
          <p:nvPr/>
        </p:nvSpPr>
        <p:spPr>
          <a:xfrm>
            <a:off x="305344" y="1588873"/>
            <a:ext cx="1141857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o-RO" sz="2000" i="1" dirty="0">
                <a:latin typeface="Amasis MT Pro Medium" panose="02040604050005020304" pitchFamily="18" charset="0"/>
              </a:rPr>
              <a:t>This project demonstrated how digital tools can support business development.</a:t>
            </a:r>
          </a:p>
          <a:p>
            <a:pPr algn="ctr"/>
            <a:endParaRPr lang="en-GB" sz="2000" dirty="0">
              <a:latin typeface="Amasis MT Pro Medium" panose="02040604050005020304" pitchFamily="18" charset="0"/>
            </a:endParaRPr>
          </a:p>
          <a:p>
            <a:pPr algn="ctr"/>
            <a:endParaRPr lang="ro-RO" sz="2000" dirty="0">
              <a:latin typeface="Amasis MT Pro Medium" panose="02040604050005020304" pitchFamily="18" charset="0"/>
            </a:endParaRPr>
          </a:p>
          <a:p>
            <a:pPr algn="ctr"/>
            <a:r>
              <a:rPr lang="ro-RO" sz="2000" dirty="0">
                <a:latin typeface="Amasis MT Pro Medium" panose="02040604050005020304" pitchFamily="18" charset="0"/>
              </a:rPr>
              <a:t>Key outcomes:</a:t>
            </a:r>
          </a:p>
          <a:p>
            <a:pPr algn="ctr"/>
            <a:endParaRPr lang="ro-RO" sz="2000" dirty="0">
              <a:latin typeface="Amasis MT Pro Medium" panose="02040604050005020304" pitchFamily="18" charset="0"/>
            </a:endParaRPr>
          </a:p>
          <a:p>
            <a:pPr algn="ctr"/>
            <a:r>
              <a:rPr lang="ro-RO" sz="2000" dirty="0">
                <a:latin typeface="Amasis MT Pro Medium" panose="02040604050005020304" pitchFamily="18" charset="0"/>
              </a:rPr>
              <a:t>• market research informed business decisions</a:t>
            </a:r>
          </a:p>
          <a:p>
            <a:pPr algn="ctr"/>
            <a:r>
              <a:rPr lang="ro-RO" sz="2000" dirty="0">
                <a:latin typeface="Amasis MT Pro Medium" panose="02040604050005020304" pitchFamily="18" charset="0"/>
              </a:rPr>
              <a:t>• website and marketing materials reflected customer insights</a:t>
            </a:r>
          </a:p>
          <a:p>
            <a:pPr algn="ctr"/>
            <a:r>
              <a:rPr lang="ro-RO" sz="2000" dirty="0">
                <a:latin typeface="Amasis MT Pro Medium" panose="02040604050005020304" pitchFamily="18" charset="0"/>
              </a:rPr>
              <a:t>• Excel supported financial planning</a:t>
            </a:r>
          </a:p>
          <a:p>
            <a:pPr algn="ctr"/>
            <a:r>
              <a:rPr lang="ro-RO" sz="2000" dirty="0">
                <a:latin typeface="Amasis MT Pro Medium" panose="02040604050005020304" pitchFamily="18" charset="0"/>
              </a:rPr>
              <a:t>• video advertising communicated the brand message</a:t>
            </a:r>
          </a:p>
          <a:p>
            <a:pPr algn="ctr"/>
            <a:endParaRPr lang="en-GB" sz="2000" dirty="0">
              <a:latin typeface="Amasis MT Pro Medium" panose="02040604050005020304" pitchFamily="18" charset="0"/>
            </a:endParaRPr>
          </a:p>
          <a:p>
            <a:pPr algn="ctr"/>
            <a:endParaRPr lang="en-GB" sz="2000" dirty="0">
              <a:latin typeface="Amasis MT Pro Medium" panose="02040604050005020304" pitchFamily="18" charset="0"/>
            </a:endParaRPr>
          </a:p>
          <a:p>
            <a:pPr algn="ctr"/>
            <a:endParaRPr lang="en-GB" sz="2000" dirty="0">
              <a:latin typeface="Amasis MT Pro Medium" panose="02040604050005020304" pitchFamily="18" charset="0"/>
            </a:endParaRPr>
          </a:p>
          <a:p>
            <a:pPr algn="ctr"/>
            <a:endParaRPr lang="ro-RO" sz="2000" dirty="0">
              <a:latin typeface="Amasis MT Pro Medium" panose="02040604050005020304" pitchFamily="18" charset="0"/>
            </a:endParaRPr>
          </a:p>
          <a:p>
            <a:pPr algn="ctr"/>
            <a:r>
              <a:rPr lang="ro-RO" sz="2000" dirty="0">
                <a:latin typeface="Amasis MT Pro Medium" panose="02040604050005020304" pitchFamily="18" charset="0"/>
              </a:rPr>
              <a:t>The project helped develop digital and analytical skills relevant to modern workplaces.</a:t>
            </a:r>
          </a:p>
        </p:txBody>
      </p:sp>
    </p:spTree>
    <p:extLst>
      <p:ext uri="{BB962C8B-B14F-4D97-AF65-F5344CB8AC3E}">
        <p14:creationId xmlns:p14="http://schemas.microsoft.com/office/powerpoint/2010/main" val="3524064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091D6B-6C31-E4C8-3281-49E072D54D6F}"/>
              </a:ext>
            </a:extLst>
          </p:cNvPr>
          <p:cNvSpPr txBox="1"/>
          <p:nvPr/>
        </p:nvSpPr>
        <p:spPr>
          <a:xfrm>
            <a:off x="254725" y="428958"/>
            <a:ext cx="11031583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masis MT Pro Medium" panose="02040604050005020304" pitchFamily="18" charset="0"/>
              </a:rPr>
              <a:t>5. Reference List</a:t>
            </a:r>
          </a:p>
          <a:p>
            <a:pPr>
              <a:buNone/>
            </a:pPr>
            <a:endParaRPr lang="en-GB" sz="2000" b="1" dirty="0">
              <a:latin typeface="Amasis MT Pro Medium" panose="02040604050005020304" pitchFamily="18" charset="0"/>
            </a:endParaRPr>
          </a:p>
          <a:p>
            <a:pPr>
              <a:buNone/>
            </a:pPr>
            <a:endParaRPr lang="en-GB" sz="2000" b="1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latin typeface="Amasis MT Pro Medium" panose="02040604050005020304" pitchFamily="18" charset="0"/>
              </a:rPr>
              <a:t>1.Burgess, J., Marwick, A. and Poell, T. (2018) </a:t>
            </a:r>
            <a:r>
              <a:rPr lang="en-GB" sz="2000" i="1" dirty="0">
                <a:latin typeface="Amasis MT Pro Medium" panose="02040604050005020304" pitchFamily="18" charset="0"/>
              </a:rPr>
              <a:t>The SAGE Handbook of Social Media.</a:t>
            </a:r>
          </a:p>
          <a:p>
            <a:pPr>
              <a:buNone/>
            </a:pP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latin typeface="Amasis MT Pro Medium" panose="02040604050005020304" pitchFamily="18" charset="0"/>
              </a:rPr>
              <a:t>2.Chaffey, D. and Ellis-Chadwick, F. (2019) </a:t>
            </a:r>
            <a:r>
              <a:rPr lang="en-GB" sz="2000" i="1" dirty="0">
                <a:latin typeface="Amasis MT Pro Medium" panose="02040604050005020304" pitchFamily="18" charset="0"/>
              </a:rPr>
              <a:t>Digital Marketing.</a:t>
            </a:r>
          </a:p>
          <a:p>
            <a:pPr>
              <a:buNone/>
            </a:pP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latin typeface="Amasis MT Pro Medium" panose="02040604050005020304" pitchFamily="18" charset="0"/>
              </a:rPr>
              <a:t>3.Drury, C. (2018) </a:t>
            </a:r>
            <a:r>
              <a:rPr lang="en-GB" sz="2000" i="1" dirty="0">
                <a:latin typeface="Amasis MT Pro Medium" panose="02040604050005020304" pitchFamily="18" charset="0"/>
              </a:rPr>
              <a:t>Management and Cost Accounting.</a:t>
            </a:r>
          </a:p>
          <a:p>
            <a:pPr>
              <a:buNone/>
            </a:pP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latin typeface="Amasis MT Pro Medium" panose="02040604050005020304" pitchFamily="18" charset="0"/>
              </a:rPr>
              <a:t>4.Kotler, P. and Keller, K. (2016) </a:t>
            </a:r>
            <a:r>
              <a:rPr lang="en-GB" sz="2000" i="1" dirty="0">
                <a:latin typeface="Amasis MT Pro Medium" panose="02040604050005020304" pitchFamily="18" charset="0"/>
              </a:rPr>
              <a:t>Marketing Management.</a:t>
            </a:r>
          </a:p>
          <a:p>
            <a:pPr>
              <a:buNone/>
            </a:pP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latin typeface="Amasis MT Pro Medium" panose="02040604050005020304" pitchFamily="18" charset="0"/>
              </a:rPr>
              <a:t>5.Malhotra, N., Nunan, D. and Birks, D. (2017) </a:t>
            </a:r>
            <a:r>
              <a:rPr lang="en-GB" sz="2000" i="1" dirty="0">
                <a:latin typeface="Amasis MT Pro Medium" panose="02040604050005020304" pitchFamily="18" charset="0"/>
              </a:rPr>
              <a:t>Marketing Research.</a:t>
            </a:r>
          </a:p>
          <a:p>
            <a:pPr>
              <a:buNone/>
            </a:pP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latin typeface="Amasis MT Pro Medium" panose="02040604050005020304" pitchFamily="18" charset="0"/>
              </a:rPr>
              <a:t>6.Reedy, K. and Parker, J. (2017) </a:t>
            </a:r>
            <a:r>
              <a:rPr lang="en-GB" sz="2000" i="1" dirty="0">
                <a:latin typeface="Amasis MT Pro Medium" panose="02040604050005020304" pitchFamily="18" charset="0"/>
              </a:rPr>
              <a:t>Digital Literacy Unpacked.</a:t>
            </a:r>
          </a:p>
          <a:p>
            <a:pPr>
              <a:buNone/>
            </a:pP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latin typeface="Amasis MT Pro Medium" panose="02040604050005020304" pitchFamily="18" charset="0"/>
              </a:rPr>
              <a:t>7. Ries, A. and Trout, J. (2001) </a:t>
            </a:r>
            <a:r>
              <a:rPr lang="en-GB" sz="2000" i="1" dirty="0">
                <a:latin typeface="Amasis MT Pro Medium" panose="02040604050005020304" pitchFamily="18" charset="0"/>
              </a:rPr>
              <a:t>Positioning: The Battle for Your Mind.</a:t>
            </a:r>
            <a:endParaRPr lang="en-GB" sz="2000" dirty="0"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34715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D0D0B1B-6295-55EF-27B2-B1974D73E80D}"/>
              </a:ext>
            </a:extLst>
          </p:cNvPr>
          <p:cNvSpPr txBox="1"/>
          <p:nvPr/>
        </p:nvSpPr>
        <p:spPr>
          <a:xfrm>
            <a:off x="795201" y="958319"/>
            <a:ext cx="6990261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 dirty="0">
                <a:latin typeface="Amasis MT Pro Medium" panose="02040604050005020304" pitchFamily="18" charset="0"/>
                <a:ea typeface="+mj-ea"/>
                <a:cs typeface="+mj-cs"/>
              </a:rPr>
              <a:t>AI ( Artificial Intelligence) STATEMENT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556B8B-0A77-BD34-64D0-BEBC3CF48F6D}"/>
              </a:ext>
            </a:extLst>
          </p:cNvPr>
          <p:cNvSpPr txBox="1"/>
          <p:nvPr/>
        </p:nvSpPr>
        <p:spPr>
          <a:xfrm>
            <a:off x="795201" y="2106193"/>
            <a:ext cx="830307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800"/>
              </a:spcBef>
              <a:spcAft>
                <a:spcPts val="400"/>
              </a:spcAft>
            </a:pPr>
            <a:r>
              <a:rPr lang="en-US" sz="2000" b="1" dirty="0">
                <a:effectLst/>
                <a:latin typeface="Amasis MT Pro Medium" panose="02040604050005020304" pitchFamily="18" charset="0"/>
              </a:rPr>
              <a:t>I confirm that I have not presented any AI generated materials as my own work. I confirm that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693222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716</Words>
  <Application>Microsoft Office PowerPoint</Application>
  <PresentationFormat>Widescreen</PresentationFormat>
  <Paragraphs>163</Paragraphs>
  <Slides>14</Slides>
  <Notes>1</Notes>
  <HiddenSlides>0</HiddenSlides>
  <MMClips>1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Amasis MT Pro Black</vt:lpstr>
      <vt:lpstr>Amasis MT Pro Medium</vt:lpstr>
      <vt:lpstr>Aptos</vt:lpstr>
      <vt:lpstr>Aptos Display</vt:lpstr>
      <vt:lpstr>Arial</vt:lpstr>
      <vt:lpstr>Office Theme</vt:lpstr>
      <vt:lpstr>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Minea, Laura</dc:creator>
  <cp:lastModifiedBy>Laura Minea</cp:lastModifiedBy>
  <cp:revision>1</cp:revision>
  <dcterms:created xsi:type="dcterms:W3CDTF">2026-03-06T16:06:26Z</dcterms:created>
  <dcterms:modified xsi:type="dcterms:W3CDTF">2026-03-15T22:53:25Z</dcterms:modified>
</cp:coreProperties>
</file>