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194E5-BA5E-933E-2685-E03CF0EE992D}" v="110" dt="2022-11-24T18:18:43.3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 Tajud Ali (2107638)" userId="S::2107638@student.uwtsd.ac.uk::53e1d06f-1120-42d9-89e3-4479f9615307" providerId="AD" clId="Web-{AE3194E5-BA5E-933E-2685-E03CF0EE992D}"/>
    <pc:docChg chg="addSld modSld sldOrd addMainMaster delMainMaster">
      <pc:chgData name="Syed Tajud Ali (2107638)" userId="S::2107638@student.uwtsd.ac.uk::53e1d06f-1120-42d9-89e3-4479f9615307" providerId="AD" clId="Web-{AE3194E5-BA5E-933E-2685-E03CF0EE992D}" dt="2022-11-24T18:18:43.305" v="123" actId="20577"/>
      <pc:docMkLst>
        <pc:docMk/>
      </pc:docMkLst>
      <pc:sldChg chg="addSp delSp modSp mod ord setBg modClrScheme setClrOvrMap delDesignElem chgLayout">
        <pc:chgData name="Syed Tajud Ali (2107638)" userId="S::2107638@student.uwtsd.ac.uk::53e1d06f-1120-42d9-89e3-4479f9615307" providerId="AD" clId="Web-{AE3194E5-BA5E-933E-2685-E03CF0EE992D}" dt="2022-11-24T18:18:43.305" v="123" actId="20577"/>
        <pc:sldMkLst>
          <pc:docMk/>
          <pc:sldMk cId="283028244" sldId="256"/>
        </pc:sldMkLst>
        <pc:spChg chg="mod ord">
          <ac:chgData name="Syed Tajud Ali (2107638)" userId="S::2107638@student.uwtsd.ac.uk::53e1d06f-1120-42d9-89e3-4479f9615307" providerId="AD" clId="Web-{AE3194E5-BA5E-933E-2685-E03CF0EE992D}" dt="2022-11-24T18:18:43.305" v="123" actId="20577"/>
          <ac:spMkLst>
            <pc:docMk/>
            <pc:sldMk cId="283028244" sldId="256"/>
            <ac:spMk id="7" creationId="{385F36F5-1D06-EC77-D1DD-17E3DDA3030B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2:38.643" v="108"/>
          <ac:spMkLst>
            <pc:docMk/>
            <pc:sldMk cId="283028244" sldId="256"/>
            <ac:spMk id="16" creationId="{757B325C-3E35-45CF-9D07-3BCB281F3B9C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2:38.643" v="108"/>
          <ac:spMkLst>
            <pc:docMk/>
            <pc:sldMk cId="283028244" sldId="256"/>
            <ac:spMk id="18" creationId="{C24BEC42-AFF3-40D1-93A2-A27A42E1E23C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2:38.643" v="108"/>
          <ac:spMkLst>
            <pc:docMk/>
            <pc:sldMk cId="283028244" sldId="256"/>
            <ac:spMk id="20" creationId="{608F427C-1EC9-4280-9367-F2B3AA063E82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2:38.643" v="108"/>
          <ac:spMkLst>
            <pc:docMk/>
            <pc:sldMk cId="283028244" sldId="256"/>
            <ac:spMk id="22" creationId="{F98810A7-E114-447A-A7D6-69B27CFB5650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28.450" v="113"/>
          <ac:spMkLst>
            <pc:docMk/>
            <pc:sldMk cId="283028244" sldId="256"/>
            <ac:spMk id="24" creationId="{4306924A-36D7-48B7-A77E-D461A059FCE2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28.450" v="113"/>
          <ac:spMkLst>
            <pc:docMk/>
            <pc:sldMk cId="283028244" sldId="256"/>
            <ac:spMk id="25" creationId="{A0ACE7FA-6331-4C56-911D-E3F37FDEEFBD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28.450" v="113"/>
          <ac:spMkLst>
            <pc:docMk/>
            <pc:sldMk cId="283028244" sldId="256"/>
            <ac:spMk id="26" creationId="{EEE464AA-F385-4411-8A33-DE57CA2F1838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28.450" v="113"/>
          <ac:spMkLst>
            <pc:docMk/>
            <pc:sldMk cId="283028244" sldId="256"/>
            <ac:spMk id="27" creationId="{9B431DB1-C0E3-4F79-91B4-12912525621E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47.936" v="115"/>
          <ac:spMkLst>
            <pc:docMk/>
            <pc:sldMk cId="283028244" sldId="256"/>
            <ac:spMk id="29" creationId="{F3F4807A-5068-4492-8025-D75F320E908D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47.936" v="115"/>
          <ac:spMkLst>
            <pc:docMk/>
            <pc:sldMk cId="283028244" sldId="256"/>
            <ac:spMk id="30" creationId="{B24996F8-180C-4DCB-8A26-DFA336CDEFBC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47.936" v="115"/>
          <ac:spMkLst>
            <pc:docMk/>
            <pc:sldMk cId="283028244" sldId="256"/>
            <ac:spMk id="31" creationId="{D8B22DE2-C518-4F77-BE90-E1B6B1909D91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5:47.936" v="115"/>
          <ac:spMkLst>
            <pc:docMk/>
            <pc:sldMk cId="283028244" sldId="256"/>
            <ac:spMk id="32" creationId="{630182B0-3559-41D5-9EBC-0BD86BEDAD09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5:47.951" v="116"/>
          <ac:spMkLst>
            <pc:docMk/>
            <pc:sldMk cId="283028244" sldId="256"/>
            <ac:spMk id="34" creationId="{757B325C-3E35-45CF-9D07-3BCB281F3B9C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5:47.951" v="116"/>
          <ac:spMkLst>
            <pc:docMk/>
            <pc:sldMk cId="283028244" sldId="256"/>
            <ac:spMk id="35" creationId="{C24BEC42-AFF3-40D1-93A2-A27A42E1E23C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5:47.951" v="116"/>
          <ac:spMkLst>
            <pc:docMk/>
            <pc:sldMk cId="283028244" sldId="256"/>
            <ac:spMk id="36" creationId="{608F427C-1EC9-4280-9367-F2B3AA063E82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5:47.951" v="116"/>
          <ac:spMkLst>
            <pc:docMk/>
            <pc:sldMk cId="283028244" sldId="256"/>
            <ac:spMk id="37" creationId="{F98810A7-E114-447A-A7D6-69B27CFB5650}"/>
          </ac:spMkLst>
        </pc:spChg>
        <pc:spChg chg="del">
          <ac:chgData name="Syed Tajud Ali (2107638)" userId="S::2107638@student.uwtsd.ac.uk::53e1d06f-1120-42d9-89e3-4479f9615307" providerId="AD" clId="Web-{AE3194E5-BA5E-933E-2685-E03CF0EE992D}" dt="2022-11-24T18:09:50.243" v="100"/>
          <ac:spMkLst>
            <pc:docMk/>
            <pc:sldMk cId="283028244" sldId="256"/>
            <ac:spMk id="40" creationId="{335243F2-87BD-4C47-8358-ACFE608D3DB3}"/>
          </ac:spMkLst>
        </pc:spChg>
        <pc:spChg chg="del">
          <ac:chgData name="Syed Tajud Ali (2107638)" userId="S::2107638@student.uwtsd.ac.uk::53e1d06f-1120-42d9-89e3-4479f9615307" providerId="AD" clId="Web-{AE3194E5-BA5E-933E-2685-E03CF0EE992D}" dt="2022-11-24T18:09:50.243" v="100"/>
          <ac:spMkLst>
            <pc:docMk/>
            <pc:sldMk cId="283028244" sldId="256"/>
            <ac:spMk id="42" creationId="{65B33439-EC96-4835-9DF2-CFA3336E0E41}"/>
          </ac:spMkLst>
        </pc:spChg>
        <pc:grpChg chg="del">
          <ac:chgData name="Syed Tajud Ali (2107638)" userId="S::2107638@student.uwtsd.ac.uk::53e1d06f-1120-42d9-89e3-4479f9615307" providerId="AD" clId="Web-{AE3194E5-BA5E-933E-2685-E03CF0EE992D}" dt="2022-11-24T18:09:50.243" v="100"/>
          <ac:grpSpMkLst>
            <pc:docMk/>
            <pc:sldMk cId="283028244" sldId="256"/>
            <ac:grpSpMk id="44" creationId="{F2FD01A0-E6FF-41CD-AEBD-279232B90D43}"/>
          </ac:grpSpMkLst>
        </pc:grpChg>
        <pc:grpChg chg="del">
          <ac:chgData name="Syed Tajud Ali (2107638)" userId="S::2107638@student.uwtsd.ac.uk::53e1d06f-1120-42d9-89e3-4479f9615307" providerId="AD" clId="Web-{AE3194E5-BA5E-933E-2685-E03CF0EE992D}" dt="2022-11-24T18:09:50.243" v="100"/>
          <ac:grpSpMkLst>
            <pc:docMk/>
            <pc:sldMk cId="283028244" sldId="256"/>
            <ac:grpSpMk id="49" creationId="{3C9AA14C-80A4-427C-A911-28CD20C56E5E}"/>
          </ac:grpSpMkLst>
        </pc:grpChg>
        <pc:picChg chg="mod">
          <ac:chgData name="Syed Tajud Ali (2107638)" userId="S::2107638@student.uwtsd.ac.uk::53e1d06f-1120-42d9-89e3-4479f9615307" providerId="AD" clId="Web-{AE3194E5-BA5E-933E-2685-E03CF0EE992D}" dt="2022-11-24T18:15:47.951" v="116"/>
          <ac:picMkLst>
            <pc:docMk/>
            <pc:sldMk cId="283028244" sldId="256"/>
            <ac:picMk id="11" creationId="{A06CE94F-666D-2628-0F49-7AA01C1B23E7}"/>
          </ac:picMkLst>
        </pc:picChg>
      </pc:sldChg>
      <pc:sldChg chg="addSp delSp modSp new mod setBg modClrScheme setClrOvrMap chgLayout">
        <pc:chgData name="Syed Tajud Ali (2107638)" userId="S::2107638@student.uwtsd.ac.uk::53e1d06f-1120-42d9-89e3-4479f9615307" providerId="AD" clId="Web-{AE3194E5-BA5E-933E-2685-E03CF0EE992D}" dt="2022-11-24T18:11:07.154" v="107"/>
        <pc:sldMkLst>
          <pc:docMk/>
          <pc:sldMk cId="1638268687" sldId="257"/>
        </pc:sldMkLst>
        <pc:spChg chg="mod or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2" creationId="{22017709-F764-5507-6C17-38008B4C52F6}"/>
          </ac:spMkLst>
        </pc:spChg>
        <pc:spChg chg="mod or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3" creationId="{D04A91A9-40B3-F584-B89E-3DE234B4B77D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33.371" v="102"/>
          <ac:spMkLst>
            <pc:docMk/>
            <pc:sldMk cId="1638268687" sldId="257"/>
            <ac:spMk id="8" creationId="{052BEFF1-896C-45B1-B02C-96A6A1BC389A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33.371" v="102"/>
          <ac:spMkLst>
            <pc:docMk/>
            <pc:sldMk cId="1638268687" sldId="257"/>
            <ac:spMk id="10" creationId="{BB237A14-61B1-4C00-A670-5D8D68A8668E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33.371" v="102"/>
          <ac:spMkLst>
            <pc:docMk/>
            <pc:sldMk cId="1638268687" sldId="257"/>
            <ac:spMk id="12" creationId="{8598F259-6F54-47A3-8D13-1603D786A328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33.371" v="102"/>
          <ac:spMkLst>
            <pc:docMk/>
            <pc:sldMk cId="1638268687" sldId="257"/>
            <ac:spMk id="14" creationId="{0BA768A8-4FED-4ED8-9E46-6BE72188ECD2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56.763" v="104"/>
          <ac:spMkLst>
            <pc:docMk/>
            <pc:sldMk cId="1638268687" sldId="257"/>
            <ac:spMk id="16" creationId="{74CD14DB-BB81-479F-A1FC-1C75640E9F84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56.763" v="104"/>
          <ac:spMkLst>
            <pc:docMk/>
            <pc:sldMk cId="1638268687" sldId="257"/>
            <ac:spMk id="17" creationId="{C943A91B-7CA7-4592-A975-73B1BF8C4C74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56.763" v="104"/>
          <ac:spMkLst>
            <pc:docMk/>
            <pc:sldMk cId="1638268687" sldId="257"/>
            <ac:spMk id="18" creationId="{EC471314-E46A-414B-8D91-74880E84F187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0:56.763" v="104"/>
          <ac:spMkLst>
            <pc:docMk/>
            <pc:sldMk cId="1638268687" sldId="257"/>
            <ac:spMk id="19" creationId="{6A681326-1C9D-44A3-A627-3871BDAE4127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1:07.138" v="106"/>
          <ac:spMkLst>
            <pc:docMk/>
            <pc:sldMk cId="1638268687" sldId="257"/>
            <ac:spMk id="21" creationId="{0D9B8FD4-CDEB-4EB4-B4DE-C89E11938958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1:07.138" v="106"/>
          <ac:spMkLst>
            <pc:docMk/>
            <pc:sldMk cId="1638268687" sldId="257"/>
            <ac:spMk id="22" creationId="{5A2E3D1D-9E9F-4739-BA14-D4D7FA9FBDD1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1:07.138" v="106"/>
          <ac:spMkLst>
            <pc:docMk/>
            <pc:sldMk cId="1638268687" sldId="257"/>
            <ac:spMk id="23" creationId="{1FFB365B-E9DC-4859-B8AB-CB83EEBE4E28}"/>
          </ac:spMkLst>
        </pc:spChg>
        <pc:spChg chg="add del">
          <ac:chgData name="Syed Tajud Ali (2107638)" userId="S::2107638@student.uwtsd.ac.uk::53e1d06f-1120-42d9-89e3-4479f9615307" providerId="AD" clId="Web-{AE3194E5-BA5E-933E-2685-E03CF0EE992D}" dt="2022-11-24T18:11:07.138" v="106"/>
          <ac:spMkLst>
            <pc:docMk/>
            <pc:sldMk cId="1638268687" sldId="257"/>
            <ac:spMk id="24" creationId="{8ADAB9C8-EB37-4914-A699-C716FC8FE4FE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26" creationId="{052BEFF1-896C-45B1-B02C-96A6A1BC389A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27" creationId="{BB237A14-61B1-4C00-A670-5D8D68A8668E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28" creationId="{8598F259-6F54-47A3-8D13-1603D786A328}"/>
          </ac:spMkLst>
        </pc:spChg>
        <pc:spChg chg="add">
          <ac:chgData name="Syed Tajud Ali (2107638)" userId="S::2107638@student.uwtsd.ac.uk::53e1d06f-1120-42d9-89e3-4479f9615307" providerId="AD" clId="Web-{AE3194E5-BA5E-933E-2685-E03CF0EE992D}" dt="2022-11-24T18:11:07.154" v="107"/>
          <ac:spMkLst>
            <pc:docMk/>
            <pc:sldMk cId="1638268687" sldId="257"/>
            <ac:spMk id="29" creationId="{0BA768A8-4FED-4ED8-9E46-6BE72188ECD2}"/>
          </ac:spMkLst>
        </pc:spChg>
      </pc:sldChg>
      <pc:sldMasterChg chg="del delSldLayout">
        <pc:chgData name="Syed Tajud Ali (2107638)" userId="S::2107638@student.uwtsd.ac.uk::53e1d06f-1120-42d9-89e3-4479f9615307" providerId="AD" clId="Web-{AE3194E5-BA5E-933E-2685-E03CF0EE992D}" dt="2022-11-24T18:09:50.243" v="100"/>
        <pc:sldMasterMkLst>
          <pc:docMk/>
          <pc:sldMasterMk cId="2538613336" sldId="2147483723"/>
        </pc:sldMasterMkLst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1629879728" sldId="2147483712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4252124890" sldId="2147483713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676611449" sldId="2147483714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281118666" sldId="2147483715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1905988227" sldId="2147483716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1000695280" sldId="2147483717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3600132706" sldId="2147483718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2558838473" sldId="2147483719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3953687901" sldId="2147483720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1027727429" sldId="2147483721"/>
          </pc:sldLayoutMkLst>
        </pc:sldLayoutChg>
        <pc:sldLayoutChg chg="del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2538613336" sldId="2147483723"/>
            <pc:sldLayoutMk cId="3280658983" sldId="2147483722"/>
          </pc:sldLayoutMkLst>
        </pc:sldLayoutChg>
      </pc:sldMasterChg>
      <pc:sldMasterChg chg="add addSldLayout modSldLayout">
        <pc:chgData name="Syed Tajud Ali (2107638)" userId="S::2107638@student.uwtsd.ac.uk::53e1d06f-1120-42d9-89e3-4479f9615307" providerId="AD" clId="Web-{AE3194E5-BA5E-933E-2685-E03CF0EE992D}" dt="2022-11-24T18:09:50.243" v="100"/>
        <pc:sldMasterMkLst>
          <pc:docMk/>
          <pc:sldMasterMk cId="3510948439" sldId="2147483724"/>
        </pc:sldMasterMkLst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185676080" sldId="2147483725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967869723" sldId="2147483726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2666838278" sldId="2147483727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4219847606" sldId="2147483728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041570499" sldId="2147483729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391227950" sldId="2147483730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3643579110" sldId="2147483731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06024233" sldId="2147483732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851905053" sldId="2147483733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2037119070" sldId="2147483734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917403441" sldId="2147483735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2693394514" sldId="2147483736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2795325687" sldId="2147483737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2269809586" sldId="2147483738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975959339" sldId="2147483739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1576501973" sldId="2147483740"/>
          </pc:sldLayoutMkLst>
        </pc:sldLayoutChg>
        <pc:sldLayoutChg chg="add mod replId">
          <pc:chgData name="Syed Tajud Ali (2107638)" userId="S::2107638@student.uwtsd.ac.uk::53e1d06f-1120-42d9-89e3-4479f9615307" providerId="AD" clId="Web-{AE3194E5-BA5E-933E-2685-E03CF0EE992D}" dt="2022-11-24T18:09:50.243" v="100"/>
          <pc:sldLayoutMkLst>
            <pc:docMk/>
            <pc:sldMasterMk cId="3510948439" sldId="2147483724"/>
            <pc:sldLayoutMk cId="3783898887" sldId="214748374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676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69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838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847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570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27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579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24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90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119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40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33945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3256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09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9593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501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898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9484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74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17709-F764-5507-6C17-38008B4C5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Foreign 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A91A9-40B3-F584-B89E-3DE234B4B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0" tIns="0" rIns="0" bIns="0" rtlCol="0">
            <a:normAutofit/>
          </a:bodyPr>
          <a:lstStyle/>
          <a:p>
            <a:pPr marL="0" indent="0">
              <a:buNone/>
            </a:pPr>
            <a:r>
              <a:rPr lang="en-GB" b="1" i="1"/>
              <a:t>Syed </a:t>
            </a:r>
            <a:r>
              <a:rPr lang="en-GB" b="1" i="1" err="1"/>
              <a:t>Tajud</a:t>
            </a:r>
            <a:r>
              <a:rPr lang="en-GB" b="1" i="1"/>
              <a:t> Ali</a:t>
            </a:r>
            <a:endParaRPr lang="en-US" b="1" i="1"/>
          </a:p>
          <a:p>
            <a:pPr marL="0" indent="0">
              <a:buNone/>
            </a:pPr>
            <a:endParaRPr lang="en-GB" b="1" i="1"/>
          </a:p>
          <a:p>
            <a:pPr marL="0" indent="0">
              <a:buNone/>
            </a:pPr>
            <a:r>
              <a:rPr lang="en-GB" b="1" i="1"/>
              <a:t>Foreign Languages &amp; Cultural Awareness</a:t>
            </a:r>
          </a:p>
          <a:p>
            <a:pPr marL="0" indent="0">
              <a:buNone/>
            </a:pPr>
            <a:r>
              <a:rPr lang="en-GB" b="1" i="1"/>
              <a:t>(BMIH5003)</a:t>
            </a:r>
          </a:p>
          <a:p>
            <a:pPr marL="0" indent="0">
              <a:buNone/>
            </a:pPr>
            <a:endParaRPr lang="en-GB" b="1" i="1"/>
          </a:p>
          <a:p>
            <a:pPr marL="0" indent="0">
              <a:buNone/>
            </a:pPr>
            <a:r>
              <a:rPr lang="en-GB" b="1" i="1"/>
              <a:t>Rodrigo F. Aguilera</a:t>
            </a:r>
          </a:p>
        </p:txBody>
      </p:sp>
    </p:spTree>
    <p:extLst>
      <p:ext uri="{BB962C8B-B14F-4D97-AF65-F5344CB8AC3E}">
        <p14:creationId xmlns:p14="http://schemas.microsoft.com/office/powerpoint/2010/main" val="1638268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15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85F36F5-1D06-EC77-D1DD-17E3DDA30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1925" y="1325880"/>
            <a:ext cx="3352375" cy="306650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Por favor sea </a:t>
            </a:r>
            <a:r>
              <a:rPr lang="en-US" sz="2000" dirty="0" err="1">
                <a:solidFill>
                  <a:srgbClr val="EBEBEB"/>
                </a:solidFill>
                <a:latin typeface="Arial"/>
                <a:cs typeface="Arial"/>
              </a:rPr>
              <a:t>considerado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 err="1">
                <a:solidFill>
                  <a:srgbClr val="EBEBEB"/>
                </a:solidFill>
                <a:latin typeface="Arial"/>
                <a:cs typeface="Arial"/>
              </a:rPr>
              <a:t>Está</a:t>
            </a: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EBEBEB"/>
                </a:solidFill>
                <a:latin typeface="Arial"/>
                <a:cs typeface="Arial"/>
              </a:rPr>
              <a:t>prohibido</a:t>
            </a: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EBEBEB"/>
                </a:solidFill>
                <a:latin typeface="Arial"/>
                <a:cs typeface="Arial"/>
              </a:rPr>
              <a:t>gritar</a:t>
            </a: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!!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Please be considerate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EBEBEB"/>
                </a:solidFill>
                <a:latin typeface="Arial"/>
                <a:cs typeface="Arial"/>
              </a:rPr>
              <a:t> Shouting is prohibited!!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/>
            </a:br>
            <a:br>
              <a:rPr lang="en-US" sz="1400" dirty="0"/>
            </a:br>
            <a:r>
              <a:rPr lang="en-US" sz="1400" dirty="0">
                <a:solidFill>
                  <a:srgbClr val="EBEBEB"/>
                </a:solidFill>
              </a:rPr>
              <a:t> </a:t>
            </a:r>
            <a:endParaRPr lang="en-GB" sz="1400">
              <a:solidFill>
                <a:srgbClr val="EBEBEB"/>
              </a:solidFill>
            </a:endParaRPr>
          </a:p>
        </p:txBody>
      </p:sp>
      <p:sp>
        <p:nvSpPr>
          <p:cNvPr id="35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Freeform: Shape 19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21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" name="Picture 10" descr="A picture containing text, sign, outdoor, street&#10;&#10;Description automatically generated">
            <a:extLst>
              <a:ext uri="{FF2B5EF4-FFF2-40B4-BE49-F238E27FC236}">
                <a16:creationId xmlns:a16="http://schemas.microsoft.com/office/drawing/2014/main" id="{A06CE94F-666D-2628-0F49-7AA01C1B2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115" y="647698"/>
            <a:ext cx="5562139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30282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48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Ion</vt:lpstr>
      <vt:lpstr>Foreign Languages</vt:lpstr>
      <vt:lpstr>                   Por favor sea considerado Está prohibido gritar!!    Please be considerate  Shouting is prohibited!!    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Por favor sea considerado  ¡Está prohibido gritar!    Please be considerate  Shouting is prohibited!!     </dc:title>
  <dc:creator>Eiman Hussien</dc:creator>
  <cp:lastModifiedBy>Syed Ali</cp:lastModifiedBy>
  <cp:revision>64</cp:revision>
  <dcterms:created xsi:type="dcterms:W3CDTF">2022-11-23T19:47:48Z</dcterms:created>
  <dcterms:modified xsi:type="dcterms:W3CDTF">2022-11-24T18:18:44Z</dcterms:modified>
</cp:coreProperties>
</file>