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notesMasterIdLst>
    <p:notesMasterId r:id="rId44"/>
  </p:notesMasterIdLst>
  <p:sldIdLst>
    <p:sldId id="256" r:id="rId2"/>
    <p:sldId id="257" r:id="rId3"/>
    <p:sldId id="312" r:id="rId4"/>
    <p:sldId id="313" r:id="rId5"/>
    <p:sldId id="264" r:id="rId6"/>
    <p:sldId id="265" r:id="rId7"/>
    <p:sldId id="267" r:id="rId8"/>
    <p:sldId id="266" r:id="rId9"/>
    <p:sldId id="269" r:id="rId10"/>
    <p:sldId id="268" r:id="rId11"/>
    <p:sldId id="270" r:id="rId12"/>
    <p:sldId id="271" r:id="rId13"/>
    <p:sldId id="272" r:id="rId14"/>
    <p:sldId id="273" r:id="rId15"/>
    <p:sldId id="274" r:id="rId16"/>
    <p:sldId id="276" r:id="rId17"/>
    <p:sldId id="295" r:id="rId18"/>
    <p:sldId id="292" r:id="rId19"/>
    <p:sldId id="291" r:id="rId20"/>
    <p:sldId id="290" r:id="rId21"/>
    <p:sldId id="289" r:id="rId22"/>
    <p:sldId id="288" r:id="rId23"/>
    <p:sldId id="287" r:id="rId24"/>
    <p:sldId id="296" r:id="rId25"/>
    <p:sldId id="300" r:id="rId26"/>
    <p:sldId id="297" r:id="rId27"/>
    <p:sldId id="310" r:id="rId28"/>
    <p:sldId id="260" r:id="rId29"/>
    <p:sldId id="301" r:id="rId30"/>
    <p:sldId id="302" r:id="rId31"/>
    <p:sldId id="303" r:id="rId32"/>
    <p:sldId id="304" r:id="rId33"/>
    <p:sldId id="305" r:id="rId34"/>
    <p:sldId id="306" r:id="rId35"/>
    <p:sldId id="307" r:id="rId36"/>
    <p:sldId id="308" r:id="rId37"/>
    <p:sldId id="314" r:id="rId38"/>
    <p:sldId id="261" r:id="rId39"/>
    <p:sldId id="299" r:id="rId40"/>
    <p:sldId id="309" r:id="rId41"/>
    <p:sldId id="311" r:id="rId42"/>
    <p:sldId id="27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2E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D57EAC-1BA5-EAD4-9716-0D9C5505933A}" v="2" dt="2024-01-13T22:57:59.011"/>
    <p1510:client id="{0D074A78-2A45-7F9C-9D67-A2FCC453D4D6}" v="1267" dt="2024-01-14T12:54:46.675"/>
    <p1510:client id="{1012E0C1-D072-40E2-D583-2C334A13FE25}" v="13" dt="2024-01-13T22:55:04.715"/>
    <p1510:client id="{1E7307BA-4ECD-FA00-260D-09D4E94ABB76}" v="78" dt="2024-01-14T15:52:03.943"/>
    <p1510:client id="{3869D42B-A0F8-9415-B176-6D9F48DE0257}" v="61" dt="2024-01-14T00:54:07.895"/>
    <p1510:client id="{3A2BE4E9-A5BC-F5CD-99C1-C08361A0A8EF}" v="28" dt="2024-01-14T14:28:24.738"/>
    <p1510:client id="{4DC7B19F-4F0C-96A7-34D1-63971DA2573D}" v="16" dt="2024-01-13T22:50:43.515"/>
    <p1510:client id="{66743A1D-F2B6-86AD-7913-35A8350C88A8}" v="38" dt="2024-01-13T19:42:08.393"/>
    <p1510:client id="{7102E7D4-DA29-7ED1-76AC-1137AEEF5C99}" v="118" dt="2024-01-13T23:47:33.152"/>
    <p1510:client id="{72CAB2F9-9E10-9BA1-D933-140C9BC2A584}" v="4" dt="2024-01-13T22:56:26.713"/>
    <p1510:client id="{751A51DC-B60B-6B01-21DC-8B86FEACB932}" v="44" dt="2024-01-14T13:07:10.389"/>
    <p1510:client id="{78D4BEF1-8AD9-E6F6-745A-9F31762862BC}" v="86" dt="2024-01-14T19:17:42.882"/>
    <p1510:client id="{8168AFE1-F72F-CE53-3F87-466B397639CC}" v="604" dt="2024-01-13T17:12:07.609"/>
    <p1510:client id="{8671BCD8-D070-62D0-876A-556F56170841}" v="98" dt="2024-01-14T17:24:08.260"/>
    <p1510:client id="{C350A0B1-8D75-4E49-AB38-F648107FE028}" v="5" dt="2024-01-14T14:56:34.930"/>
    <p1510:client id="{CD6EABC6-9C33-C044-9E0F-2D8E2A24CD75}" v="77" dt="2024-01-14T15:17:31.199"/>
    <p1510:client id="{F0BEC5F8-1764-7C5C-A418-51AF7F9D1751}" v="230" dt="2024-01-13T20:03:35.930"/>
    <p1510:client id="{FC41E06F-4F93-C4B4-FA95-987D4AD1E5D2}" v="6" dt="2024-01-14T19:58:47.3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Bevington (2201793)" userId="S::2201793@student.uwtsd.ac.uk::b0eb10f4-85be-4b73-88c2-cda130e3baa8" providerId="AD" clId="Web-{C414D955-A8F0-6410-BF37-7F0739B7CB5B}"/>
    <pc:docChg chg="addSld modSld">
      <pc:chgData name="Courtney Bevington (2201793)" userId="S::2201793@student.uwtsd.ac.uk::b0eb10f4-85be-4b73-88c2-cda130e3baa8" providerId="AD" clId="Web-{C414D955-A8F0-6410-BF37-7F0739B7CB5B}" dt="2024-01-09T01:05:12.267" v="29" actId="1076"/>
      <pc:docMkLst>
        <pc:docMk/>
      </pc:docMkLst>
      <pc:sldChg chg="addSp modSp">
        <pc:chgData name="Courtney Bevington (2201793)" userId="S::2201793@student.uwtsd.ac.uk::b0eb10f4-85be-4b73-88c2-cda130e3baa8" providerId="AD" clId="Web-{C414D955-A8F0-6410-BF37-7F0739B7CB5B}" dt="2024-01-09T01:05:12.267" v="29" actId="1076"/>
        <pc:sldMkLst>
          <pc:docMk/>
          <pc:sldMk cId="1371851491" sldId="258"/>
        </pc:sldMkLst>
        <pc:spChg chg="add mod">
          <ac:chgData name="Courtney Bevington (2201793)" userId="S::2201793@student.uwtsd.ac.uk::b0eb10f4-85be-4b73-88c2-cda130e3baa8" providerId="AD" clId="Web-{C414D955-A8F0-6410-BF37-7F0739B7CB5B}" dt="2024-01-09T01:05:05.564" v="26" actId="20577"/>
          <ac:spMkLst>
            <pc:docMk/>
            <pc:sldMk cId="1371851491" sldId="258"/>
            <ac:spMk id="3" creationId="{3975C243-E1C3-7D68-8F6C-2A0105CD2B9C}"/>
          </ac:spMkLst>
        </pc:spChg>
        <pc:picChg chg="add mod modCrop">
          <ac:chgData name="Courtney Bevington (2201793)" userId="S::2201793@student.uwtsd.ac.uk::b0eb10f4-85be-4b73-88c2-cda130e3baa8" providerId="AD" clId="Web-{C414D955-A8F0-6410-BF37-7F0739B7CB5B}" dt="2024-01-09T01:05:01.970" v="17" actId="1076"/>
          <ac:picMkLst>
            <pc:docMk/>
            <pc:sldMk cId="1371851491" sldId="258"/>
            <ac:picMk id="4" creationId="{64D1B5DE-199A-742D-754C-D9374EDBA9BF}"/>
          </ac:picMkLst>
        </pc:picChg>
        <pc:picChg chg="add mod">
          <ac:chgData name="Courtney Bevington (2201793)" userId="S::2201793@student.uwtsd.ac.uk::b0eb10f4-85be-4b73-88c2-cda130e3baa8" providerId="AD" clId="Web-{C414D955-A8F0-6410-BF37-7F0739B7CB5B}" dt="2024-01-09T01:05:12.267" v="29" actId="1076"/>
          <ac:picMkLst>
            <pc:docMk/>
            <pc:sldMk cId="1371851491" sldId="258"/>
            <ac:picMk id="5" creationId="{7F701972-BAAD-E3A0-08FB-D29FFB0FC2D3}"/>
          </ac:picMkLst>
        </pc:picChg>
      </pc:sldChg>
      <pc:sldChg chg="addSp delSp modSp new">
        <pc:chgData name="Courtney Bevington (2201793)" userId="S::2201793@student.uwtsd.ac.uk::b0eb10f4-85be-4b73-88c2-cda130e3baa8" providerId="AD" clId="Web-{C414D955-A8F0-6410-BF37-7F0739B7CB5B}" dt="2024-01-09T00:51:17.719" v="6" actId="20577"/>
        <pc:sldMkLst>
          <pc:docMk/>
          <pc:sldMk cId="888085009" sldId="275"/>
        </pc:sldMkLst>
        <pc:spChg chg="mod">
          <ac:chgData name="Courtney Bevington (2201793)" userId="S::2201793@student.uwtsd.ac.uk::b0eb10f4-85be-4b73-88c2-cda130e3baa8" providerId="AD" clId="Web-{C414D955-A8F0-6410-BF37-7F0739B7CB5B}" dt="2024-01-09T00:51:17.719" v="6" actId="20577"/>
          <ac:spMkLst>
            <pc:docMk/>
            <pc:sldMk cId="888085009" sldId="275"/>
            <ac:spMk id="2" creationId="{54D2B4CC-6250-A64B-BD31-70217F27FF94}"/>
          </ac:spMkLst>
        </pc:spChg>
        <pc:spChg chg="del">
          <ac:chgData name="Courtney Bevington (2201793)" userId="S::2201793@student.uwtsd.ac.uk::b0eb10f4-85be-4b73-88c2-cda130e3baa8" providerId="AD" clId="Web-{C414D955-A8F0-6410-BF37-7F0739B7CB5B}" dt="2024-01-09T00:50:32.967" v="1"/>
          <ac:spMkLst>
            <pc:docMk/>
            <pc:sldMk cId="888085009" sldId="275"/>
            <ac:spMk id="3" creationId="{BF9DA2CA-27EF-B943-F0D3-FAD8D1CC9DFF}"/>
          </ac:spMkLst>
        </pc:spChg>
        <pc:picChg chg="add mod ord modCrop">
          <ac:chgData name="Courtney Bevington (2201793)" userId="S::2201793@student.uwtsd.ac.uk::b0eb10f4-85be-4b73-88c2-cda130e3baa8" providerId="AD" clId="Web-{C414D955-A8F0-6410-BF37-7F0739B7CB5B}" dt="2024-01-09T00:51:06.656" v="3"/>
          <ac:picMkLst>
            <pc:docMk/>
            <pc:sldMk cId="888085009" sldId="275"/>
            <ac:picMk id="4" creationId="{A0367361-0196-F1F6-8F4B-8FFA9D72743C}"/>
          </ac:picMkLst>
        </pc:picChg>
      </pc:sldChg>
    </pc:docChg>
  </pc:docChgLst>
  <pc:docChgLst>
    <pc:chgData name="Savannah Kitching (2205032)" userId="S::2205032@student.uwtsd.ac.uk::0837fb1f-4a74-482d-abb6-5e3bbb909dec" providerId="AD" clId="Web-{3A2BE4E9-A5BC-F5CD-99C1-C08361A0A8EF}"/>
    <pc:docChg chg="addSld modSld">
      <pc:chgData name="Savannah Kitching (2205032)" userId="S::2205032@student.uwtsd.ac.uk::0837fb1f-4a74-482d-abb6-5e3bbb909dec" providerId="AD" clId="Web-{3A2BE4E9-A5BC-F5CD-99C1-C08361A0A8EF}" dt="2024-01-14T14:28:19.191" v="14" actId="14100"/>
      <pc:docMkLst>
        <pc:docMk/>
      </pc:docMkLst>
      <pc:sldChg chg="addSp modSp">
        <pc:chgData name="Savannah Kitching (2205032)" userId="S::2205032@student.uwtsd.ac.uk::0837fb1f-4a74-482d-abb6-5e3bbb909dec" providerId="AD" clId="Web-{3A2BE4E9-A5BC-F5CD-99C1-C08361A0A8EF}" dt="2024-01-14T14:28:09.112" v="12" actId="20577"/>
        <pc:sldMkLst>
          <pc:docMk/>
          <pc:sldMk cId="3907591067" sldId="309"/>
        </pc:sldMkLst>
        <pc:spChg chg="add mod">
          <ac:chgData name="Savannah Kitching (2205032)" userId="S::2205032@student.uwtsd.ac.uk::0837fb1f-4a74-482d-abb6-5e3bbb909dec" providerId="AD" clId="Web-{3A2BE4E9-A5BC-F5CD-99C1-C08361A0A8EF}" dt="2024-01-14T14:28:09.112" v="12" actId="20577"/>
          <ac:spMkLst>
            <pc:docMk/>
            <pc:sldMk cId="3907591067" sldId="309"/>
            <ac:spMk id="2" creationId="{B73C0EB9-9391-A80A-2666-FBA0B1D70449}"/>
          </ac:spMkLst>
        </pc:spChg>
      </pc:sldChg>
      <pc:sldChg chg="delSp modSp new">
        <pc:chgData name="Savannah Kitching (2205032)" userId="S::2205032@student.uwtsd.ac.uk::0837fb1f-4a74-482d-abb6-5e3bbb909dec" providerId="AD" clId="Web-{3A2BE4E9-A5BC-F5CD-99C1-C08361A0A8EF}" dt="2024-01-14T14:28:19.191" v="14" actId="14100"/>
        <pc:sldMkLst>
          <pc:docMk/>
          <pc:sldMk cId="21548415" sldId="311"/>
        </pc:sldMkLst>
        <pc:spChg chg="del">
          <ac:chgData name="Savannah Kitching (2205032)" userId="S::2205032@student.uwtsd.ac.uk::0837fb1f-4a74-482d-abb6-5e3bbb909dec" providerId="AD" clId="Web-{3A2BE4E9-A5BC-F5CD-99C1-C08361A0A8EF}" dt="2024-01-14T14:28:15.503" v="13"/>
          <ac:spMkLst>
            <pc:docMk/>
            <pc:sldMk cId="21548415" sldId="311"/>
            <ac:spMk id="2" creationId="{C35DA78B-E7B6-1A3D-11D9-1FAD61F8C884}"/>
          </ac:spMkLst>
        </pc:spChg>
        <pc:spChg chg="mod">
          <ac:chgData name="Savannah Kitching (2205032)" userId="S::2205032@student.uwtsd.ac.uk::0837fb1f-4a74-482d-abb6-5e3bbb909dec" providerId="AD" clId="Web-{3A2BE4E9-A5BC-F5CD-99C1-C08361A0A8EF}" dt="2024-01-14T14:28:19.191" v="14" actId="14100"/>
          <ac:spMkLst>
            <pc:docMk/>
            <pc:sldMk cId="21548415" sldId="311"/>
            <ac:spMk id="3" creationId="{62628D5A-32D3-832D-1840-C435AB72F58E}"/>
          </ac:spMkLst>
        </pc:spChg>
      </pc:sldChg>
    </pc:docChg>
  </pc:docChgLst>
  <pc:docChgLst>
    <pc:chgData name="Savannah Kitching (2205032)" userId="S::2205032@student.uwtsd.ac.uk::0837fb1f-4a74-482d-abb6-5e3bbb909dec" providerId="AD" clId="Web-{0D074A78-2A45-7F9C-9D67-A2FCC453D4D6}"/>
    <pc:docChg chg="addSld modSld sldOrd">
      <pc:chgData name="Savannah Kitching (2205032)" userId="S::2205032@student.uwtsd.ac.uk::0837fb1f-4a74-482d-abb6-5e3bbb909dec" providerId="AD" clId="Web-{0D074A78-2A45-7F9C-9D67-A2FCC453D4D6}" dt="2024-01-14T12:54:46.675" v="946" actId="14100"/>
      <pc:docMkLst>
        <pc:docMk/>
      </pc:docMkLst>
      <pc:sldChg chg="modSp">
        <pc:chgData name="Savannah Kitching (2205032)" userId="S::2205032@student.uwtsd.ac.uk::0837fb1f-4a74-482d-abb6-5e3bbb909dec" providerId="AD" clId="Web-{0D074A78-2A45-7F9C-9D67-A2FCC453D4D6}" dt="2024-01-14T12:54:46.675" v="946" actId="14100"/>
        <pc:sldMkLst>
          <pc:docMk/>
          <pc:sldMk cId="109857222" sldId="256"/>
        </pc:sldMkLst>
        <pc:spChg chg="mod">
          <ac:chgData name="Savannah Kitching (2205032)" userId="S::2205032@student.uwtsd.ac.uk::0837fb1f-4a74-482d-abb6-5e3bbb909dec" providerId="AD" clId="Web-{0D074A78-2A45-7F9C-9D67-A2FCC453D4D6}" dt="2024-01-14T12:54:46.675" v="946" actId="14100"/>
          <ac:spMkLst>
            <pc:docMk/>
            <pc:sldMk cId="109857222" sldId="256"/>
            <ac:spMk id="5" creationId="{9D885E4D-1B88-3EE2-2A30-EF99442F27A6}"/>
          </ac:spMkLst>
        </pc:spChg>
      </pc:sldChg>
      <pc:sldChg chg="modSp">
        <pc:chgData name="Savannah Kitching (2205032)" userId="S::2205032@student.uwtsd.ac.uk::0837fb1f-4a74-482d-abb6-5e3bbb909dec" providerId="AD" clId="Web-{0D074A78-2A45-7F9C-9D67-A2FCC453D4D6}" dt="2024-01-14T12:28:05.358" v="319" actId="1076"/>
        <pc:sldMkLst>
          <pc:docMk/>
          <pc:sldMk cId="1653820018" sldId="260"/>
        </pc:sldMkLst>
        <pc:spChg chg="mod">
          <ac:chgData name="Savannah Kitching (2205032)" userId="S::2205032@student.uwtsd.ac.uk::0837fb1f-4a74-482d-abb6-5e3bbb909dec" providerId="AD" clId="Web-{0D074A78-2A45-7F9C-9D67-A2FCC453D4D6}" dt="2024-01-14T12:28:05.358" v="319" actId="1076"/>
          <ac:spMkLst>
            <pc:docMk/>
            <pc:sldMk cId="1653820018" sldId="260"/>
            <ac:spMk id="4" creationId="{4D9EAE57-592E-02DC-87DE-34E6A5BB7AA7}"/>
          </ac:spMkLst>
        </pc:spChg>
      </pc:sldChg>
      <pc:sldChg chg="ord">
        <pc:chgData name="Savannah Kitching (2205032)" userId="S::2205032@student.uwtsd.ac.uk::0837fb1f-4a74-482d-abb6-5e3bbb909dec" providerId="AD" clId="Web-{0D074A78-2A45-7F9C-9D67-A2FCC453D4D6}" dt="2024-01-14T12:26:09.512" v="305"/>
        <pc:sldMkLst>
          <pc:docMk/>
          <pc:sldMk cId="1895633175" sldId="299"/>
        </pc:sldMkLst>
      </pc:sldChg>
      <pc:sldChg chg="addSp delSp modSp mod setBg">
        <pc:chgData name="Savannah Kitching (2205032)" userId="S::2205032@student.uwtsd.ac.uk::0837fb1f-4a74-482d-abb6-5e3bbb909dec" providerId="AD" clId="Web-{0D074A78-2A45-7F9C-9D67-A2FCC453D4D6}" dt="2024-01-14T12:30:57.659" v="354" actId="1076"/>
        <pc:sldMkLst>
          <pc:docMk/>
          <pc:sldMk cId="2442987417" sldId="301"/>
        </pc:sldMkLst>
        <pc:spChg chg="mod">
          <ac:chgData name="Savannah Kitching (2205032)" userId="S::2205032@student.uwtsd.ac.uk::0837fb1f-4a74-482d-abb6-5e3bbb909dec" providerId="AD" clId="Web-{0D074A78-2A45-7F9C-9D67-A2FCC453D4D6}" dt="2024-01-14T11:15:21.529" v="30" actId="1076"/>
          <ac:spMkLst>
            <pc:docMk/>
            <pc:sldMk cId="2442987417" sldId="301"/>
            <ac:spMk id="2" creationId="{CCEC29E8-1E2F-A280-0E9C-C0BC27D395E1}"/>
          </ac:spMkLst>
        </pc:spChg>
        <pc:spChg chg="del">
          <ac:chgData name="Savannah Kitching (2205032)" userId="S::2205032@student.uwtsd.ac.uk::0837fb1f-4a74-482d-abb6-5e3bbb909dec" providerId="AD" clId="Web-{0D074A78-2A45-7F9C-9D67-A2FCC453D4D6}" dt="2024-01-14T11:12:37.226" v="3"/>
          <ac:spMkLst>
            <pc:docMk/>
            <pc:sldMk cId="2442987417" sldId="301"/>
            <ac:spMk id="3" creationId="{6B12F777-531C-8257-1FFB-D23953E81A2B}"/>
          </ac:spMkLst>
        </pc:spChg>
        <pc:spChg chg="add del mod">
          <ac:chgData name="Savannah Kitching (2205032)" userId="S::2205032@student.uwtsd.ac.uk::0837fb1f-4a74-482d-abb6-5e3bbb909dec" providerId="AD" clId="Web-{0D074A78-2A45-7F9C-9D67-A2FCC453D4D6}" dt="2024-01-14T11:14:29.791" v="18"/>
          <ac:spMkLst>
            <pc:docMk/>
            <pc:sldMk cId="2442987417" sldId="301"/>
            <ac:spMk id="5" creationId="{8425935D-92AE-06BF-1974-44E98B96F222}"/>
          </ac:spMkLst>
        </pc:spChg>
        <pc:spChg chg="add del">
          <ac:chgData name="Savannah Kitching (2205032)" userId="S::2205032@student.uwtsd.ac.uk::0837fb1f-4a74-482d-abb6-5e3bbb909dec" providerId="AD" clId="Web-{0D074A78-2A45-7F9C-9D67-A2FCC453D4D6}" dt="2024-01-14T12:10:25.552" v="146"/>
          <ac:spMkLst>
            <pc:docMk/>
            <pc:sldMk cId="2442987417" sldId="301"/>
            <ac:spMk id="6" creationId="{874E155C-15CE-83DC-9388-BC6A3CF30DFA}"/>
          </ac:spMkLst>
        </pc:spChg>
        <pc:spChg chg="add mod">
          <ac:chgData name="Savannah Kitching (2205032)" userId="S::2205032@student.uwtsd.ac.uk::0837fb1f-4a74-482d-abb6-5e3bbb909dec" providerId="AD" clId="Web-{0D074A78-2A45-7F9C-9D67-A2FCC453D4D6}" dt="2024-01-14T12:10:55.303" v="157" actId="1076"/>
          <ac:spMkLst>
            <pc:docMk/>
            <pc:sldMk cId="2442987417" sldId="301"/>
            <ac:spMk id="7" creationId="{22F91F02-7C34-C6FD-F84D-D94D7ECBF5E0}"/>
          </ac:spMkLst>
        </pc:spChg>
        <pc:spChg chg="add mod">
          <ac:chgData name="Savannah Kitching (2205032)" userId="S::2205032@student.uwtsd.ac.uk::0837fb1f-4a74-482d-abb6-5e3bbb909dec" providerId="AD" clId="Web-{0D074A78-2A45-7F9C-9D67-A2FCC453D4D6}" dt="2024-01-14T12:30:57.659" v="354" actId="1076"/>
          <ac:spMkLst>
            <pc:docMk/>
            <pc:sldMk cId="2442987417" sldId="301"/>
            <ac:spMk id="8" creationId="{C3655C36-40DA-E562-2A45-05B6BE6B3CC2}"/>
          </ac:spMkLst>
        </pc:spChg>
        <pc:spChg chg="add del">
          <ac:chgData name="Savannah Kitching (2205032)" userId="S::2205032@student.uwtsd.ac.uk::0837fb1f-4a74-482d-abb6-5e3bbb909dec" providerId="AD" clId="Web-{0D074A78-2A45-7F9C-9D67-A2FCC453D4D6}" dt="2024-01-14T11:13:50.243" v="10"/>
          <ac:spMkLst>
            <pc:docMk/>
            <pc:sldMk cId="2442987417" sldId="301"/>
            <ac:spMk id="20" creationId="{3ECBE1F1-D69B-4AFA-ABD5-8E41720EF6DE}"/>
          </ac:spMkLst>
        </pc:spChg>
        <pc:spChg chg="add del">
          <ac:chgData name="Savannah Kitching (2205032)" userId="S::2205032@student.uwtsd.ac.uk::0837fb1f-4a74-482d-abb6-5e3bbb909dec" providerId="AD" clId="Web-{0D074A78-2A45-7F9C-9D67-A2FCC453D4D6}" dt="2024-01-14T11:13:50.243" v="10"/>
          <ac:spMkLst>
            <pc:docMk/>
            <pc:sldMk cId="2442987417" sldId="301"/>
            <ac:spMk id="22" creationId="{603A6265-E10C-4B85-9C20-E75FCAF9CC63}"/>
          </ac:spMkLst>
        </pc:spChg>
        <pc:spChg chg="add del">
          <ac:chgData name="Savannah Kitching (2205032)" userId="S::2205032@student.uwtsd.ac.uk::0837fb1f-4a74-482d-abb6-5e3bbb909dec" providerId="AD" clId="Web-{0D074A78-2A45-7F9C-9D67-A2FCC453D4D6}" dt="2024-01-14T11:14:29.791" v="18"/>
          <ac:spMkLst>
            <pc:docMk/>
            <pc:sldMk cId="2442987417" sldId="301"/>
            <ac:spMk id="27" creationId="{5C8908E2-EE49-44D2-9428-A28D2312A8D5}"/>
          </ac:spMkLst>
        </pc:spChg>
        <pc:spChg chg="add del">
          <ac:chgData name="Savannah Kitching (2205032)" userId="S::2205032@student.uwtsd.ac.uk::0837fb1f-4a74-482d-abb6-5e3bbb909dec" providerId="AD" clId="Web-{0D074A78-2A45-7F9C-9D67-A2FCC453D4D6}" dt="2024-01-14T11:14:29.791" v="18"/>
          <ac:spMkLst>
            <pc:docMk/>
            <pc:sldMk cId="2442987417" sldId="301"/>
            <ac:spMk id="33" creationId="{8B88B599-C539-4F18-A32A-40207EC6E21A}"/>
          </ac:spMkLst>
        </pc:spChg>
        <pc:spChg chg="add del">
          <ac:chgData name="Savannah Kitching (2205032)" userId="S::2205032@student.uwtsd.ac.uk::0837fb1f-4a74-482d-abb6-5e3bbb909dec" providerId="AD" clId="Web-{0D074A78-2A45-7F9C-9D67-A2FCC453D4D6}" dt="2024-01-14T11:14:29.791" v="18"/>
          <ac:spMkLst>
            <pc:docMk/>
            <pc:sldMk cId="2442987417" sldId="301"/>
            <ac:spMk id="35" creationId="{ED888B23-07FA-482A-96DF-47E31AF1A603}"/>
          </ac:spMkLst>
        </pc:spChg>
        <pc:spChg chg="add del">
          <ac:chgData name="Savannah Kitching (2205032)" userId="S::2205032@student.uwtsd.ac.uk::0837fb1f-4a74-482d-abb6-5e3bbb909dec" providerId="AD" clId="Web-{0D074A78-2A45-7F9C-9D67-A2FCC453D4D6}" dt="2024-01-14T11:15:01.808" v="27"/>
          <ac:spMkLst>
            <pc:docMk/>
            <pc:sldMk cId="2442987417" sldId="301"/>
            <ac:spMk id="40" creationId="{327D73B4-9F5C-4A64-A179-51B9500CB8B5}"/>
          </ac:spMkLst>
        </pc:spChg>
        <pc:spChg chg="add del">
          <ac:chgData name="Savannah Kitching (2205032)" userId="S::2205032@student.uwtsd.ac.uk::0837fb1f-4a74-482d-abb6-5e3bbb909dec" providerId="AD" clId="Web-{0D074A78-2A45-7F9C-9D67-A2FCC453D4D6}" dt="2024-01-14T11:15:01.808" v="27"/>
          <ac:spMkLst>
            <pc:docMk/>
            <pc:sldMk cId="2442987417" sldId="301"/>
            <ac:spMk id="42" creationId="{C1F06963-6374-4B48-844F-071A9BAAAE02}"/>
          </ac:spMkLst>
        </pc:spChg>
        <pc:spChg chg="add del">
          <ac:chgData name="Savannah Kitching (2205032)" userId="S::2205032@student.uwtsd.ac.uk::0837fb1f-4a74-482d-abb6-5e3bbb909dec" providerId="AD" clId="Web-{0D074A78-2A45-7F9C-9D67-A2FCC453D4D6}" dt="2024-01-14T11:15:01.808" v="27"/>
          <ac:spMkLst>
            <pc:docMk/>
            <pc:sldMk cId="2442987417" sldId="301"/>
            <ac:spMk id="44" creationId="{6CB927A4-E432-4310-9CD5-E89FF5063179}"/>
          </ac:spMkLst>
        </pc:spChg>
        <pc:spChg chg="add del">
          <ac:chgData name="Savannah Kitching (2205032)" userId="S::2205032@student.uwtsd.ac.uk::0837fb1f-4a74-482d-abb6-5e3bbb909dec" providerId="AD" clId="Web-{0D074A78-2A45-7F9C-9D67-A2FCC453D4D6}" dt="2024-01-14T11:15:01.808" v="27"/>
          <ac:spMkLst>
            <pc:docMk/>
            <pc:sldMk cId="2442987417" sldId="301"/>
            <ac:spMk id="46" creationId="{1453BF6C-B012-48B7-B4E8-6D7AC7C27D02}"/>
          </ac:spMkLst>
        </pc:spChg>
        <pc:spChg chg="add del">
          <ac:chgData name="Savannah Kitching (2205032)" userId="S::2205032@student.uwtsd.ac.uk::0837fb1f-4a74-482d-abb6-5e3bbb909dec" providerId="AD" clId="Web-{0D074A78-2A45-7F9C-9D67-A2FCC453D4D6}" dt="2024-01-14T11:15:01.808" v="27"/>
          <ac:spMkLst>
            <pc:docMk/>
            <pc:sldMk cId="2442987417" sldId="301"/>
            <ac:spMk id="48" creationId="{E3020543-B24B-4EC4-8FFC-8DD88EEA91A8}"/>
          </ac:spMkLst>
        </pc:spChg>
        <pc:spChg chg="add">
          <ac:chgData name="Savannah Kitching (2205032)" userId="S::2205032@student.uwtsd.ac.uk::0837fb1f-4a74-482d-abb6-5e3bbb909dec" providerId="AD" clId="Web-{0D074A78-2A45-7F9C-9D67-A2FCC453D4D6}" dt="2024-01-14T11:15:01.808" v="27"/>
          <ac:spMkLst>
            <pc:docMk/>
            <pc:sldMk cId="2442987417" sldId="301"/>
            <ac:spMk id="55" creationId="{47942995-B07F-4636-9A06-C6A104B260A8}"/>
          </ac:spMkLst>
        </pc:spChg>
        <pc:spChg chg="add">
          <ac:chgData name="Savannah Kitching (2205032)" userId="S::2205032@student.uwtsd.ac.uk::0837fb1f-4a74-482d-abb6-5e3bbb909dec" providerId="AD" clId="Web-{0D074A78-2A45-7F9C-9D67-A2FCC453D4D6}" dt="2024-01-14T11:15:01.808" v="27"/>
          <ac:spMkLst>
            <pc:docMk/>
            <pc:sldMk cId="2442987417" sldId="301"/>
            <ac:spMk id="62" creationId="{B81933D1-5615-42C7-9C0B-4EB7105CCE2D}"/>
          </ac:spMkLst>
        </pc:spChg>
        <pc:spChg chg="add">
          <ac:chgData name="Savannah Kitching (2205032)" userId="S::2205032@student.uwtsd.ac.uk::0837fb1f-4a74-482d-abb6-5e3bbb909dec" providerId="AD" clId="Web-{0D074A78-2A45-7F9C-9D67-A2FCC453D4D6}" dt="2024-01-14T11:15:01.808" v="27"/>
          <ac:spMkLst>
            <pc:docMk/>
            <pc:sldMk cId="2442987417" sldId="301"/>
            <ac:spMk id="64" creationId="{19C9EAEA-39D0-4B0E-A0EB-51E7B26740B1}"/>
          </ac:spMkLst>
        </pc:spChg>
        <pc:grpChg chg="add del">
          <ac:chgData name="Savannah Kitching (2205032)" userId="S::2205032@student.uwtsd.ac.uk::0837fb1f-4a74-482d-abb6-5e3bbb909dec" providerId="AD" clId="Web-{0D074A78-2A45-7F9C-9D67-A2FCC453D4D6}" dt="2024-01-14T11:13:25.618" v="7"/>
          <ac:grpSpMkLst>
            <pc:docMk/>
            <pc:sldMk cId="2442987417" sldId="301"/>
            <ac:grpSpMk id="11" creationId="{114ED94A-C85D-4CD3-4205-438D21CE6B38}"/>
          </ac:grpSpMkLst>
        </pc:grpChg>
        <pc:grpChg chg="add del">
          <ac:chgData name="Savannah Kitching (2205032)" userId="S::2205032@student.uwtsd.ac.uk::0837fb1f-4a74-482d-abb6-5e3bbb909dec" providerId="AD" clId="Web-{0D074A78-2A45-7F9C-9D67-A2FCC453D4D6}" dt="2024-01-14T11:14:29.791" v="18"/>
          <ac:grpSpMkLst>
            <pc:docMk/>
            <pc:sldMk cId="2442987417" sldId="301"/>
            <ac:grpSpMk id="29" creationId="{B29018A0-5DE6-4CC9-AB25-675616AF7225}"/>
          </ac:grpSpMkLst>
        </pc:grpChg>
        <pc:grpChg chg="add">
          <ac:chgData name="Savannah Kitching (2205032)" userId="S::2205032@student.uwtsd.ac.uk::0837fb1f-4a74-482d-abb6-5e3bbb909dec" providerId="AD" clId="Web-{0D074A78-2A45-7F9C-9D67-A2FCC453D4D6}" dt="2024-01-14T11:15:01.808" v="27"/>
          <ac:grpSpMkLst>
            <pc:docMk/>
            <pc:sldMk cId="2442987417" sldId="301"/>
            <ac:grpSpMk id="57" creationId="{032D8612-31EB-44CF-A1D0-14FD4C705424}"/>
          </ac:grpSpMkLst>
        </pc:grpChg>
        <pc:picChg chg="add mod ord modCrop">
          <ac:chgData name="Savannah Kitching (2205032)" userId="S::2205032@student.uwtsd.ac.uk::0837fb1f-4a74-482d-abb6-5e3bbb909dec" providerId="AD" clId="Web-{0D074A78-2A45-7F9C-9D67-A2FCC453D4D6}" dt="2024-01-14T11:15:01.808" v="27"/>
          <ac:picMkLst>
            <pc:docMk/>
            <pc:sldMk cId="2442987417" sldId="301"/>
            <ac:picMk id="4" creationId="{6CAE3E2F-08FE-56DC-9DDB-8550D53608A6}"/>
          </ac:picMkLst>
        </pc:picChg>
        <pc:cxnChg chg="add del">
          <ac:chgData name="Savannah Kitching (2205032)" userId="S::2205032@student.uwtsd.ac.uk::0837fb1f-4a74-482d-abb6-5e3bbb909dec" providerId="AD" clId="Web-{0D074A78-2A45-7F9C-9D67-A2FCC453D4D6}" dt="2024-01-14T11:15:01.808" v="27"/>
          <ac:cxnSpMkLst>
            <pc:docMk/>
            <pc:sldMk cId="2442987417" sldId="301"/>
            <ac:cxnSpMk id="50" creationId="{C49DA8F6-BCC1-4447-B54C-57856834B94B}"/>
          </ac:cxnSpMkLst>
        </pc:cxnChg>
      </pc:sldChg>
      <pc:sldChg chg="addSp delSp modSp mod setBg">
        <pc:chgData name="Savannah Kitching (2205032)" userId="S::2205032@student.uwtsd.ac.uk::0837fb1f-4a74-482d-abb6-5e3bbb909dec" providerId="AD" clId="Web-{0D074A78-2A45-7F9C-9D67-A2FCC453D4D6}" dt="2024-01-14T12:36:09.167" v="475" actId="1076"/>
        <pc:sldMkLst>
          <pc:docMk/>
          <pc:sldMk cId="2850217108" sldId="302"/>
        </pc:sldMkLst>
        <pc:spChg chg="mod">
          <ac:chgData name="Savannah Kitching (2205032)" userId="S::2205032@student.uwtsd.ac.uk::0837fb1f-4a74-482d-abb6-5e3bbb909dec" providerId="AD" clId="Web-{0D074A78-2A45-7F9C-9D67-A2FCC453D4D6}" dt="2024-01-14T11:21:27.369" v="73" actId="1076"/>
          <ac:spMkLst>
            <pc:docMk/>
            <pc:sldMk cId="2850217108" sldId="302"/>
            <ac:spMk id="2" creationId="{04B4DBA2-E8A4-2BFD-6311-45BD33DA16BD}"/>
          </ac:spMkLst>
        </pc:spChg>
        <pc:spChg chg="del">
          <ac:chgData name="Savannah Kitching (2205032)" userId="S::2205032@student.uwtsd.ac.uk::0837fb1f-4a74-482d-abb6-5e3bbb909dec" providerId="AD" clId="Web-{0D074A78-2A45-7F9C-9D67-A2FCC453D4D6}" dt="2024-01-14T11:17:18.035" v="35"/>
          <ac:spMkLst>
            <pc:docMk/>
            <pc:sldMk cId="2850217108" sldId="302"/>
            <ac:spMk id="3" creationId="{D6C23404-6FA4-E104-6694-261F75B755C6}"/>
          </ac:spMkLst>
        </pc:spChg>
        <pc:spChg chg="add del mod">
          <ac:chgData name="Savannah Kitching (2205032)" userId="S::2205032@student.uwtsd.ac.uk::0837fb1f-4a74-482d-abb6-5e3bbb909dec" providerId="AD" clId="Web-{0D074A78-2A45-7F9C-9D67-A2FCC453D4D6}" dt="2024-01-14T11:18:09.896" v="42"/>
          <ac:spMkLst>
            <pc:docMk/>
            <pc:sldMk cId="2850217108" sldId="302"/>
            <ac:spMk id="5" creationId="{4C05329A-36F9-E815-D217-BBE114CA3CED}"/>
          </ac:spMkLst>
        </pc:spChg>
        <pc:spChg chg="add mod">
          <ac:chgData name="Savannah Kitching (2205032)" userId="S::2205032@student.uwtsd.ac.uk::0837fb1f-4a74-482d-abb6-5e3bbb909dec" providerId="AD" clId="Web-{0D074A78-2A45-7F9C-9D67-A2FCC453D4D6}" dt="2024-01-14T12:15:19.325" v="167" actId="20577"/>
          <ac:spMkLst>
            <pc:docMk/>
            <pc:sldMk cId="2850217108" sldId="302"/>
            <ac:spMk id="6" creationId="{E0BF2269-72FD-FE9E-6F08-51F3611E0066}"/>
          </ac:spMkLst>
        </pc:spChg>
        <pc:spChg chg="add mod ord">
          <ac:chgData name="Savannah Kitching (2205032)" userId="S::2205032@student.uwtsd.ac.uk::0837fb1f-4a74-482d-abb6-5e3bbb909dec" providerId="AD" clId="Web-{0D074A78-2A45-7F9C-9D67-A2FCC453D4D6}" dt="2024-01-14T12:36:09.167" v="475" actId="1076"/>
          <ac:spMkLst>
            <pc:docMk/>
            <pc:sldMk cId="2850217108" sldId="302"/>
            <ac:spMk id="8" creationId="{6A7FFD54-7D2A-9E8C-8289-919515C8A148}"/>
          </ac:spMkLst>
        </pc:spChg>
        <pc:spChg chg="add del">
          <ac:chgData name="Savannah Kitching (2205032)" userId="S::2205032@student.uwtsd.ac.uk::0837fb1f-4a74-482d-abb6-5e3bbb909dec" providerId="AD" clId="Web-{0D074A78-2A45-7F9C-9D67-A2FCC453D4D6}" dt="2024-01-14T11:18:09.896" v="42"/>
          <ac:spMkLst>
            <pc:docMk/>
            <pc:sldMk cId="2850217108" sldId="302"/>
            <ac:spMk id="11" creationId="{058A14AF-9FB5-4CC7-BA35-E8E85D3EDF0E}"/>
          </ac:spMkLst>
        </pc:spChg>
        <pc:spChg chg="add del">
          <ac:chgData name="Savannah Kitching (2205032)" userId="S::2205032@student.uwtsd.ac.uk::0837fb1f-4a74-482d-abb6-5e3bbb909dec" providerId="AD" clId="Web-{0D074A78-2A45-7F9C-9D67-A2FCC453D4D6}" dt="2024-01-14T11:18:09.896" v="42"/>
          <ac:spMkLst>
            <pc:docMk/>
            <pc:sldMk cId="2850217108" sldId="302"/>
            <ac:spMk id="13" creationId="{3A9A4357-BD1D-4622-A4FE-766E6AB8DE84}"/>
          </ac:spMkLst>
        </pc:spChg>
        <pc:spChg chg="add del">
          <ac:chgData name="Savannah Kitching (2205032)" userId="S::2205032@student.uwtsd.ac.uk::0837fb1f-4a74-482d-abb6-5e3bbb909dec" providerId="AD" clId="Web-{0D074A78-2A45-7F9C-9D67-A2FCC453D4D6}" dt="2024-01-14T11:18:09.896" v="42"/>
          <ac:spMkLst>
            <pc:docMk/>
            <pc:sldMk cId="2850217108" sldId="302"/>
            <ac:spMk id="15" creationId="{E659831F-0D9A-4C63-9EBB-8435B85A440F}"/>
          </ac:spMkLst>
        </pc:spChg>
        <pc:spChg chg="add del">
          <ac:chgData name="Savannah Kitching (2205032)" userId="S::2205032@student.uwtsd.ac.uk::0837fb1f-4a74-482d-abb6-5e3bbb909dec" providerId="AD" clId="Web-{0D074A78-2A45-7F9C-9D67-A2FCC453D4D6}" dt="2024-01-14T11:18:09.896" v="42"/>
          <ac:spMkLst>
            <pc:docMk/>
            <pc:sldMk cId="2850217108" sldId="302"/>
            <ac:spMk id="17" creationId="{E6995CE5-F890-4ABA-82A2-26507CE8D2A3}"/>
          </ac:spMkLst>
        </pc:spChg>
        <pc:spChg chg="add del">
          <ac:chgData name="Savannah Kitching (2205032)" userId="S::2205032@student.uwtsd.ac.uk::0837fb1f-4a74-482d-abb6-5e3bbb909dec" providerId="AD" clId="Web-{0D074A78-2A45-7F9C-9D67-A2FCC453D4D6}" dt="2024-01-14T11:18:39.553" v="44"/>
          <ac:spMkLst>
            <pc:docMk/>
            <pc:sldMk cId="2850217108" sldId="302"/>
            <ac:spMk id="22" creationId="{637B2035-1FCB-439A-B421-095E136C7E07}"/>
          </ac:spMkLst>
        </pc:spChg>
        <pc:spChg chg="add del">
          <ac:chgData name="Savannah Kitching (2205032)" userId="S::2205032@student.uwtsd.ac.uk::0837fb1f-4a74-482d-abb6-5e3bbb909dec" providerId="AD" clId="Web-{0D074A78-2A45-7F9C-9D67-A2FCC453D4D6}" dt="2024-01-14T11:18:39.553" v="44"/>
          <ac:spMkLst>
            <pc:docMk/>
            <pc:sldMk cId="2850217108" sldId="302"/>
            <ac:spMk id="24" creationId="{676D6CDF-C512-4739-B158-55EE955EFA39}"/>
          </ac:spMkLst>
        </pc:spChg>
        <pc:spChg chg="add del">
          <ac:chgData name="Savannah Kitching (2205032)" userId="S::2205032@student.uwtsd.ac.uk::0837fb1f-4a74-482d-abb6-5e3bbb909dec" providerId="AD" clId="Web-{0D074A78-2A45-7F9C-9D67-A2FCC453D4D6}" dt="2024-01-14T11:19:13.585" v="47"/>
          <ac:spMkLst>
            <pc:docMk/>
            <pc:sldMk cId="2850217108" sldId="302"/>
            <ac:spMk id="29" creationId="{A3363022-C969-41E9-8EB2-E4C94908C1FA}"/>
          </ac:spMkLst>
        </pc:spChg>
        <pc:spChg chg="add del">
          <ac:chgData name="Savannah Kitching (2205032)" userId="S::2205032@student.uwtsd.ac.uk::0837fb1f-4a74-482d-abb6-5e3bbb909dec" providerId="AD" clId="Web-{0D074A78-2A45-7F9C-9D67-A2FCC453D4D6}" dt="2024-01-14T11:19:13.585" v="47"/>
          <ac:spMkLst>
            <pc:docMk/>
            <pc:sldMk cId="2850217108" sldId="302"/>
            <ac:spMk id="31" creationId="{8D1AD6B3-BE88-4CEB-BA17-790657CC4729}"/>
          </ac:spMkLst>
        </pc:spChg>
        <pc:spChg chg="add del">
          <ac:chgData name="Savannah Kitching (2205032)" userId="S::2205032@student.uwtsd.ac.uk::0837fb1f-4a74-482d-abb6-5e3bbb909dec" providerId="AD" clId="Web-{0D074A78-2A45-7F9C-9D67-A2FCC453D4D6}" dt="2024-01-14T11:19:32.601" v="49"/>
          <ac:spMkLst>
            <pc:docMk/>
            <pc:sldMk cId="2850217108" sldId="302"/>
            <ac:spMk id="41" creationId="{0C0CCF94-9536-4A63-8FF2-E37827C92756}"/>
          </ac:spMkLst>
        </pc:spChg>
        <pc:spChg chg="add del">
          <ac:chgData name="Savannah Kitching (2205032)" userId="S::2205032@student.uwtsd.ac.uk::0837fb1f-4a74-482d-abb6-5e3bbb909dec" providerId="AD" clId="Web-{0D074A78-2A45-7F9C-9D67-A2FCC453D4D6}" dt="2024-01-14T11:19:32.601" v="49"/>
          <ac:spMkLst>
            <pc:docMk/>
            <pc:sldMk cId="2850217108" sldId="302"/>
            <ac:spMk id="43" creationId="{C970655A-F4C2-4D7E-BAB6-D3BFC5CAE148}"/>
          </ac:spMkLst>
        </pc:spChg>
        <pc:spChg chg="add del">
          <ac:chgData name="Savannah Kitching (2205032)" userId="S::2205032@student.uwtsd.ac.uk::0837fb1f-4a74-482d-abb6-5e3bbb909dec" providerId="AD" clId="Web-{0D074A78-2A45-7F9C-9D67-A2FCC453D4D6}" dt="2024-01-14T11:19:32.601" v="49"/>
          <ac:spMkLst>
            <pc:docMk/>
            <pc:sldMk cId="2850217108" sldId="302"/>
            <ac:spMk id="45" creationId="{3389D0BC-BA1D-4360-88F9-D9ECCBDAB50E}"/>
          </ac:spMkLst>
        </pc:spChg>
        <pc:spChg chg="add">
          <ac:chgData name="Savannah Kitching (2205032)" userId="S::2205032@student.uwtsd.ac.uk::0837fb1f-4a74-482d-abb6-5e3bbb909dec" providerId="AD" clId="Web-{0D074A78-2A45-7F9C-9D67-A2FCC453D4D6}" dt="2024-01-14T11:19:32.601" v="49"/>
          <ac:spMkLst>
            <pc:docMk/>
            <pc:sldMk cId="2850217108" sldId="302"/>
            <ac:spMk id="50" creationId="{A8908DB7-C3A6-4FCB-9820-CEE02B398C4A}"/>
          </ac:spMkLst>
        </pc:spChg>
        <pc:spChg chg="add">
          <ac:chgData name="Savannah Kitching (2205032)" userId="S::2205032@student.uwtsd.ac.uk::0837fb1f-4a74-482d-abb6-5e3bbb909dec" providerId="AD" clId="Web-{0D074A78-2A45-7F9C-9D67-A2FCC453D4D6}" dt="2024-01-14T11:19:32.601" v="49"/>
          <ac:spMkLst>
            <pc:docMk/>
            <pc:sldMk cId="2850217108" sldId="302"/>
            <ac:spMk id="52" creationId="{535742DD-1B16-4E9D-B715-0D74B4574A68}"/>
          </ac:spMkLst>
        </pc:spChg>
        <pc:grpChg chg="add del">
          <ac:chgData name="Savannah Kitching (2205032)" userId="S::2205032@student.uwtsd.ac.uk::0837fb1f-4a74-482d-abb6-5e3bbb909dec" providerId="AD" clId="Web-{0D074A78-2A45-7F9C-9D67-A2FCC453D4D6}" dt="2024-01-14T11:19:13.585" v="47"/>
          <ac:grpSpMkLst>
            <pc:docMk/>
            <pc:sldMk cId="2850217108" sldId="302"/>
            <ac:grpSpMk id="33" creationId="{89D1390B-7E13-4B4F-9CB2-391063412E54}"/>
          </ac:grpSpMkLst>
        </pc:grpChg>
        <pc:picChg chg="add mod ord">
          <ac:chgData name="Savannah Kitching (2205032)" userId="S::2205032@student.uwtsd.ac.uk::0837fb1f-4a74-482d-abb6-5e3bbb909dec" providerId="AD" clId="Web-{0D074A78-2A45-7F9C-9D67-A2FCC453D4D6}" dt="2024-01-14T11:20:39.509" v="61" actId="1076"/>
          <ac:picMkLst>
            <pc:docMk/>
            <pc:sldMk cId="2850217108" sldId="302"/>
            <ac:picMk id="4" creationId="{9A7D5DC9-99CA-77B2-8055-871E1060F9E6}"/>
          </ac:picMkLst>
        </pc:picChg>
      </pc:sldChg>
      <pc:sldChg chg="addSp delSp modSp mod setBg">
        <pc:chgData name="Savannah Kitching (2205032)" userId="S::2205032@student.uwtsd.ac.uk::0837fb1f-4a74-482d-abb6-5e3bbb909dec" providerId="AD" clId="Web-{0D074A78-2A45-7F9C-9D67-A2FCC453D4D6}" dt="2024-01-14T12:39:20.921" v="534" actId="1076"/>
        <pc:sldMkLst>
          <pc:docMk/>
          <pc:sldMk cId="318233357" sldId="303"/>
        </pc:sldMkLst>
        <pc:spChg chg="mod">
          <ac:chgData name="Savannah Kitching (2205032)" userId="S::2205032@student.uwtsd.ac.uk::0837fb1f-4a74-482d-abb6-5e3bbb909dec" providerId="AD" clId="Web-{0D074A78-2A45-7F9C-9D67-A2FCC453D4D6}" dt="2024-01-14T11:22:45.808" v="78"/>
          <ac:spMkLst>
            <pc:docMk/>
            <pc:sldMk cId="318233357" sldId="303"/>
            <ac:spMk id="2" creationId="{FA9874EF-1326-7EAA-B72C-A3BA6BFD83D7}"/>
          </ac:spMkLst>
        </pc:spChg>
        <pc:spChg chg="del">
          <ac:chgData name="Savannah Kitching (2205032)" userId="S::2205032@student.uwtsd.ac.uk::0837fb1f-4a74-482d-abb6-5e3bbb909dec" providerId="AD" clId="Web-{0D074A78-2A45-7F9C-9D67-A2FCC453D4D6}" dt="2024-01-14T11:22:28.511" v="77"/>
          <ac:spMkLst>
            <pc:docMk/>
            <pc:sldMk cId="318233357" sldId="303"/>
            <ac:spMk id="3" creationId="{77E508CD-F499-CFC2-F977-C11E323560D6}"/>
          </ac:spMkLst>
        </pc:spChg>
        <pc:spChg chg="add mod">
          <ac:chgData name="Savannah Kitching (2205032)" userId="S::2205032@student.uwtsd.ac.uk::0837fb1f-4a74-482d-abb6-5e3bbb909dec" providerId="AD" clId="Web-{0D074A78-2A45-7F9C-9D67-A2FCC453D4D6}" dt="2024-01-14T12:39:20.921" v="534" actId="1076"/>
          <ac:spMkLst>
            <pc:docMk/>
            <pc:sldMk cId="318233357" sldId="303"/>
            <ac:spMk id="5" creationId="{EB6FC1C1-0990-6BDA-A9C6-70594A0CF552}"/>
          </ac:spMkLst>
        </pc:spChg>
        <pc:spChg chg="add mod">
          <ac:chgData name="Savannah Kitching (2205032)" userId="S::2205032@student.uwtsd.ac.uk::0837fb1f-4a74-482d-abb6-5e3bbb909dec" providerId="AD" clId="Web-{0D074A78-2A45-7F9C-9D67-A2FCC453D4D6}" dt="2024-01-14T12:16:24.482" v="172" actId="20577"/>
          <ac:spMkLst>
            <pc:docMk/>
            <pc:sldMk cId="318233357" sldId="303"/>
            <ac:spMk id="8" creationId="{6BAABCC7-E77D-ADC3-410A-8770529EB60F}"/>
          </ac:spMkLst>
        </pc:spChg>
        <pc:picChg chg="add mod ord">
          <ac:chgData name="Savannah Kitching (2205032)" userId="S::2205032@student.uwtsd.ac.uk::0837fb1f-4a74-482d-abb6-5e3bbb909dec" providerId="AD" clId="Web-{0D074A78-2A45-7F9C-9D67-A2FCC453D4D6}" dt="2024-01-14T11:22:45.808" v="78"/>
          <ac:picMkLst>
            <pc:docMk/>
            <pc:sldMk cId="318233357" sldId="303"/>
            <ac:picMk id="4" creationId="{70655DBF-D3DA-18E5-905C-C2D5FFE496BA}"/>
          </ac:picMkLst>
        </pc:picChg>
      </pc:sldChg>
      <pc:sldChg chg="addSp delSp modSp mod setBg">
        <pc:chgData name="Savannah Kitching (2205032)" userId="S::2205032@student.uwtsd.ac.uk::0837fb1f-4a74-482d-abb6-5e3bbb909dec" providerId="AD" clId="Web-{0D074A78-2A45-7F9C-9D67-A2FCC453D4D6}" dt="2024-01-14T12:41:40.302" v="599" actId="1076"/>
        <pc:sldMkLst>
          <pc:docMk/>
          <pc:sldMk cId="3011522947" sldId="304"/>
        </pc:sldMkLst>
        <pc:spChg chg="mod">
          <ac:chgData name="Savannah Kitching (2205032)" userId="S::2205032@student.uwtsd.ac.uk::0837fb1f-4a74-482d-abb6-5e3bbb909dec" providerId="AD" clId="Web-{0D074A78-2A45-7F9C-9D67-A2FCC453D4D6}" dt="2024-01-14T12:20:08.206" v="257" actId="1076"/>
          <ac:spMkLst>
            <pc:docMk/>
            <pc:sldMk cId="3011522947" sldId="304"/>
            <ac:spMk id="2" creationId="{E9208DF5-FE0F-4E28-8453-59DC165D4CA0}"/>
          </ac:spMkLst>
        </pc:spChg>
        <pc:spChg chg="del">
          <ac:chgData name="Savannah Kitching (2205032)" userId="S::2205032@student.uwtsd.ac.uk::0837fb1f-4a74-482d-abb6-5e3bbb909dec" providerId="AD" clId="Web-{0D074A78-2A45-7F9C-9D67-A2FCC453D4D6}" dt="2024-01-14T11:24:49.796" v="87"/>
          <ac:spMkLst>
            <pc:docMk/>
            <pc:sldMk cId="3011522947" sldId="304"/>
            <ac:spMk id="3" creationId="{3A9F895D-7A75-C0DB-10FF-8C771006A90A}"/>
          </ac:spMkLst>
        </pc:spChg>
        <pc:spChg chg="add mod">
          <ac:chgData name="Savannah Kitching (2205032)" userId="S::2205032@student.uwtsd.ac.uk::0837fb1f-4a74-482d-abb6-5e3bbb909dec" providerId="AD" clId="Web-{0D074A78-2A45-7F9C-9D67-A2FCC453D4D6}" dt="2024-01-14T12:41:40.302" v="599" actId="1076"/>
          <ac:spMkLst>
            <pc:docMk/>
            <pc:sldMk cId="3011522947" sldId="304"/>
            <ac:spMk id="5" creationId="{232ECEBE-4332-D756-3D84-F2AB44934B29}"/>
          </ac:spMkLst>
        </pc:spChg>
        <pc:spChg chg="add mod">
          <ac:chgData name="Savannah Kitching (2205032)" userId="S::2205032@student.uwtsd.ac.uk::0837fb1f-4a74-482d-abb6-5e3bbb909dec" providerId="AD" clId="Web-{0D074A78-2A45-7F9C-9D67-A2FCC453D4D6}" dt="2024-01-14T12:21:06.177" v="263" actId="20577"/>
          <ac:spMkLst>
            <pc:docMk/>
            <pc:sldMk cId="3011522947" sldId="304"/>
            <ac:spMk id="8" creationId="{458C7E20-AA2B-910E-25C4-1F316513EF78}"/>
          </ac:spMkLst>
        </pc:spChg>
        <pc:spChg chg="add">
          <ac:chgData name="Savannah Kitching (2205032)" userId="S::2205032@student.uwtsd.ac.uk::0837fb1f-4a74-482d-abb6-5e3bbb909dec" providerId="AD" clId="Web-{0D074A78-2A45-7F9C-9D67-A2FCC453D4D6}" dt="2024-01-14T11:24:56.858" v="88"/>
          <ac:spMkLst>
            <pc:docMk/>
            <pc:sldMk cId="3011522947" sldId="304"/>
            <ac:spMk id="11" creationId="{F13C74B1-5B17-4795-BED0-7140497B445A}"/>
          </ac:spMkLst>
        </pc:spChg>
        <pc:spChg chg="add">
          <ac:chgData name="Savannah Kitching (2205032)" userId="S::2205032@student.uwtsd.ac.uk::0837fb1f-4a74-482d-abb6-5e3bbb909dec" providerId="AD" clId="Web-{0D074A78-2A45-7F9C-9D67-A2FCC453D4D6}" dt="2024-01-14T11:24:56.858" v="88"/>
          <ac:spMkLst>
            <pc:docMk/>
            <pc:sldMk cId="3011522947" sldId="304"/>
            <ac:spMk id="13" creationId="{D4974D33-8DC5-464E-8C6D-BE58F0669C17}"/>
          </ac:spMkLst>
        </pc:spChg>
        <pc:picChg chg="add mod ord">
          <ac:chgData name="Savannah Kitching (2205032)" userId="S::2205032@student.uwtsd.ac.uk::0837fb1f-4a74-482d-abb6-5e3bbb909dec" providerId="AD" clId="Web-{0D074A78-2A45-7F9C-9D67-A2FCC453D4D6}" dt="2024-01-14T11:24:56.858" v="88"/>
          <ac:picMkLst>
            <pc:docMk/>
            <pc:sldMk cId="3011522947" sldId="304"/>
            <ac:picMk id="4" creationId="{0B2DAC42-BA45-78AF-E834-14FF69F5D2DA}"/>
          </ac:picMkLst>
        </pc:picChg>
      </pc:sldChg>
      <pc:sldChg chg="addSp delSp modSp mod setBg">
        <pc:chgData name="Savannah Kitching (2205032)" userId="S::2205032@student.uwtsd.ac.uk::0837fb1f-4a74-482d-abb6-5e3bbb909dec" providerId="AD" clId="Web-{0D074A78-2A45-7F9C-9D67-A2FCC453D4D6}" dt="2024-01-14T12:46:41.989" v="746" actId="1076"/>
        <pc:sldMkLst>
          <pc:docMk/>
          <pc:sldMk cId="3327431659" sldId="305"/>
        </pc:sldMkLst>
        <pc:spChg chg="mod">
          <ac:chgData name="Savannah Kitching (2205032)" userId="S::2205032@student.uwtsd.ac.uk::0837fb1f-4a74-482d-abb6-5e3bbb909dec" providerId="AD" clId="Web-{0D074A78-2A45-7F9C-9D67-A2FCC453D4D6}" dt="2024-01-14T11:27:20.206" v="97"/>
          <ac:spMkLst>
            <pc:docMk/>
            <pc:sldMk cId="3327431659" sldId="305"/>
            <ac:spMk id="2" creationId="{63F2D74B-128C-8BE8-C50D-1D18BA17360C}"/>
          </ac:spMkLst>
        </pc:spChg>
        <pc:spChg chg="del">
          <ac:chgData name="Savannah Kitching (2205032)" userId="S::2205032@student.uwtsd.ac.uk::0837fb1f-4a74-482d-abb6-5e3bbb909dec" providerId="AD" clId="Web-{0D074A78-2A45-7F9C-9D67-A2FCC453D4D6}" dt="2024-01-14T11:26:26.032" v="95"/>
          <ac:spMkLst>
            <pc:docMk/>
            <pc:sldMk cId="3327431659" sldId="305"/>
            <ac:spMk id="3" creationId="{30CEFD1B-1F75-3F14-B092-318885284BA0}"/>
          </ac:spMkLst>
        </pc:spChg>
        <pc:spChg chg="add mod">
          <ac:chgData name="Savannah Kitching (2205032)" userId="S::2205032@student.uwtsd.ac.uk::0837fb1f-4a74-482d-abb6-5e3bbb909dec" providerId="AD" clId="Web-{0D074A78-2A45-7F9C-9D67-A2FCC453D4D6}" dt="2024-01-14T12:44:02.961" v="667" actId="1076"/>
          <ac:spMkLst>
            <pc:docMk/>
            <pc:sldMk cId="3327431659" sldId="305"/>
            <ac:spMk id="6" creationId="{57B46773-078F-5CC6-7D28-529C809A4C38}"/>
          </ac:spMkLst>
        </pc:spChg>
        <pc:spChg chg="add mod">
          <ac:chgData name="Savannah Kitching (2205032)" userId="S::2205032@student.uwtsd.ac.uk::0837fb1f-4a74-482d-abb6-5e3bbb909dec" providerId="AD" clId="Web-{0D074A78-2A45-7F9C-9D67-A2FCC453D4D6}" dt="2024-01-14T12:46:41.989" v="746" actId="1076"/>
          <ac:spMkLst>
            <pc:docMk/>
            <pc:sldMk cId="3327431659" sldId="305"/>
            <ac:spMk id="7" creationId="{7701E463-80EB-D075-B50A-51BF25993583}"/>
          </ac:spMkLst>
        </pc:spChg>
        <pc:spChg chg="add mod">
          <ac:chgData name="Savannah Kitching (2205032)" userId="S::2205032@student.uwtsd.ac.uk::0837fb1f-4a74-482d-abb6-5e3bbb909dec" providerId="AD" clId="Web-{0D074A78-2A45-7F9C-9D67-A2FCC453D4D6}" dt="2024-01-14T12:22:12.553" v="273" actId="20577"/>
          <ac:spMkLst>
            <pc:docMk/>
            <pc:sldMk cId="3327431659" sldId="305"/>
            <ac:spMk id="9" creationId="{76FF22F4-AA19-5B1C-D065-C1F75B0BAD16}"/>
          </ac:spMkLst>
        </pc:spChg>
        <pc:spChg chg="add">
          <ac:chgData name="Savannah Kitching (2205032)" userId="S::2205032@student.uwtsd.ac.uk::0837fb1f-4a74-482d-abb6-5e3bbb909dec" providerId="AD" clId="Web-{0D074A78-2A45-7F9C-9D67-A2FCC453D4D6}" dt="2024-01-14T11:27:20.206" v="97"/>
          <ac:spMkLst>
            <pc:docMk/>
            <pc:sldMk cId="3327431659" sldId="305"/>
            <ac:spMk id="12" creationId="{99F1FFA9-D672-408C-9220-ADEEC6ABDD09}"/>
          </ac:spMkLst>
        </pc:spChg>
        <pc:picChg chg="add mod ord">
          <ac:chgData name="Savannah Kitching (2205032)" userId="S::2205032@student.uwtsd.ac.uk::0837fb1f-4a74-482d-abb6-5e3bbb909dec" providerId="AD" clId="Web-{0D074A78-2A45-7F9C-9D67-A2FCC453D4D6}" dt="2024-01-14T11:27:20.206" v="97"/>
          <ac:picMkLst>
            <pc:docMk/>
            <pc:sldMk cId="3327431659" sldId="305"/>
            <ac:picMk id="4" creationId="{FBD4E50E-6DFC-FBB0-7EA0-EEDADC625F44}"/>
          </ac:picMkLst>
        </pc:picChg>
        <pc:picChg chg="add mod">
          <ac:chgData name="Savannah Kitching (2205032)" userId="S::2205032@student.uwtsd.ac.uk::0837fb1f-4a74-482d-abb6-5e3bbb909dec" providerId="AD" clId="Web-{0D074A78-2A45-7F9C-9D67-A2FCC453D4D6}" dt="2024-01-14T11:27:20.206" v="97"/>
          <ac:picMkLst>
            <pc:docMk/>
            <pc:sldMk cId="3327431659" sldId="305"/>
            <ac:picMk id="5" creationId="{1CC59BA0-825E-6A8C-544A-50DF0A2BFF8A}"/>
          </ac:picMkLst>
        </pc:picChg>
      </pc:sldChg>
      <pc:sldChg chg="addSp delSp modSp mod setBg">
        <pc:chgData name="Savannah Kitching (2205032)" userId="S::2205032@student.uwtsd.ac.uk::0837fb1f-4a74-482d-abb6-5e3bbb909dec" providerId="AD" clId="Web-{0D074A78-2A45-7F9C-9D67-A2FCC453D4D6}" dt="2024-01-14T12:49:24.093" v="803" actId="14100"/>
        <pc:sldMkLst>
          <pc:docMk/>
          <pc:sldMk cId="227762584" sldId="306"/>
        </pc:sldMkLst>
        <pc:spChg chg="mod">
          <ac:chgData name="Savannah Kitching (2205032)" userId="S::2205032@student.uwtsd.ac.uk::0837fb1f-4a74-482d-abb6-5e3bbb909dec" providerId="AD" clId="Web-{0D074A78-2A45-7F9C-9D67-A2FCC453D4D6}" dt="2024-01-14T12:24:24.275" v="295" actId="1076"/>
          <ac:spMkLst>
            <pc:docMk/>
            <pc:sldMk cId="227762584" sldId="306"/>
            <ac:spMk id="2" creationId="{75360348-1584-A979-EDDB-03A0BD219B95}"/>
          </ac:spMkLst>
        </pc:spChg>
        <pc:spChg chg="del">
          <ac:chgData name="Savannah Kitching (2205032)" userId="S::2205032@student.uwtsd.ac.uk::0837fb1f-4a74-482d-abb6-5e3bbb909dec" providerId="AD" clId="Web-{0D074A78-2A45-7F9C-9D67-A2FCC453D4D6}" dt="2024-01-14T11:33:42.793" v="108"/>
          <ac:spMkLst>
            <pc:docMk/>
            <pc:sldMk cId="227762584" sldId="306"/>
            <ac:spMk id="3" creationId="{EEB22E8D-7D2C-186C-E78E-A700E8969790}"/>
          </ac:spMkLst>
        </pc:spChg>
        <pc:spChg chg="add mod">
          <ac:chgData name="Savannah Kitching (2205032)" userId="S::2205032@student.uwtsd.ac.uk::0837fb1f-4a74-482d-abb6-5e3bbb909dec" providerId="AD" clId="Web-{0D074A78-2A45-7F9C-9D67-A2FCC453D4D6}" dt="2024-01-14T12:49:24.093" v="803" actId="14100"/>
          <ac:spMkLst>
            <pc:docMk/>
            <pc:sldMk cId="227762584" sldId="306"/>
            <ac:spMk id="5" creationId="{6F329552-C41D-545A-99CA-B8A6AE651731}"/>
          </ac:spMkLst>
        </pc:spChg>
        <pc:spChg chg="add mod">
          <ac:chgData name="Savannah Kitching (2205032)" userId="S::2205032@student.uwtsd.ac.uk::0837fb1f-4a74-482d-abb6-5e3bbb909dec" providerId="AD" clId="Web-{0D074A78-2A45-7F9C-9D67-A2FCC453D4D6}" dt="2024-01-14T12:25:15.807" v="304" actId="14100"/>
          <ac:spMkLst>
            <pc:docMk/>
            <pc:sldMk cId="227762584" sldId="306"/>
            <ac:spMk id="8" creationId="{CAE07128-D69B-5C32-3555-9A239E7800D2}"/>
          </ac:spMkLst>
        </pc:spChg>
        <pc:grpChg chg="add">
          <ac:chgData name="Savannah Kitching (2205032)" userId="S::2205032@student.uwtsd.ac.uk::0837fb1f-4a74-482d-abb6-5e3bbb909dec" providerId="AD" clId="Web-{0D074A78-2A45-7F9C-9D67-A2FCC453D4D6}" dt="2024-01-14T11:33:52.027" v="109"/>
          <ac:grpSpMkLst>
            <pc:docMk/>
            <pc:sldMk cId="227762584" sldId="306"/>
            <ac:grpSpMk id="11" creationId="{31C49F18-8757-4E87-5C2E-9D6D7B82BA3B}"/>
          </ac:grpSpMkLst>
        </pc:grpChg>
        <pc:picChg chg="add mod ord">
          <ac:chgData name="Savannah Kitching (2205032)" userId="S::2205032@student.uwtsd.ac.uk::0837fb1f-4a74-482d-abb6-5e3bbb909dec" providerId="AD" clId="Web-{0D074A78-2A45-7F9C-9D67-A2FCC453D4D6}" dt="2024-01-14T11:33:52.027" v="109"/>
          <ac:picMkLst>
            <pc:docMk/>
            <pc:sldMk cId="227762584" sldId="306"/>
            <ac:picMk id="4" creationId="{0187B260-3AE1-2927-E82E-A4115F05D6FD}"/>
          </ac:picMkLst>
        </pc:picChg>
      </pc:sldChg>
      <pc:sldChg chg="addSp delSp modSp mod setBg">
        <pc:chgData name="Savannah Kitching (2205032)" userId="S::2205032@student.uwtsd.ac.uk::0837fb1f-4a74-482d-abb6-5e3bbb909dec" providerId="AD" clId="Web-{0D074A78-2A45-7F9C-9D67-A2FCC453D4D6}" dt="2024-01-14T12:51:14.474" v="846" actId="20577"/>
        <pc:sldMkLst>
          <pc:docMk/>
          <pc:sldMk cId="712958291" sldId="307"/>
        </pc:sldMkLst>
        <pc:spChg chg="mod ord">
          <ac:chgData name="Savannah Kitching (2205032)" userId="S::2205032@student.uwtsd.ac.uk::0837fb1f-4a74-482d-abb6-5e3bbb909dec" providerId="AD" clId="Web-{0D074A78-2A45-7F9C-9D67-A2FCC453D4D6}" dt="2024-01-14T12:24:07.884" v="291" actId="20577"/>
          <ac:spMkLst>
            <pc:docMk/>
            <pc:sldMk cId="712958291" sldId="307"/>
            <ac:spMk id="2" creationId="{EE8F902A-064C-F854-FC5D-F9C411B8379C}"/>
          </ac:spMkLst>
        </pc:spChg>
        <pc:spChg chg="del">
          <ac:chgData name="Savannah Kitching (2205032)" userId="S::2205032@student.uwtsd.ac.uk::0837fb1f-4a74-482d-abb6-5e3bbb909dec" providerId="AD" clId="Web-{0D074A78-2A45-7F9C-9D67-A2FCC453D4D6}" dt="2024-01-14T11:35:17.706" v="114"/>
          <ac:spMkLst>
            <pc:docMk/>
            <pc:sldMk cId="712958291" sldId="307"/>
            <ac:spMk id="3" creationId="{36C06F4D-06EE-1AEF-C4FE-BD9584B7E56A}"/>
          </ac:spMkLst>
        </pc:spChg>
        <pc:spChg chg="add mod">
          <ac:chgData name="Savannah Kitching (2205032)" userId="S::2205032@student.uwtsd.ac.uk::0837fb1f-4a74-482d-abb6-5e3bbb909dec" providerId="AD" clId="Web-{0D074A78-2A45-7F9C-9D67-A2FCC453D4D6}" dt="2024-01-14T12:51:14.474" v="846" actId="20577"/>
          <ac:spMkLst>
            <pc:docMk/>
            <pc:sldMk cId="712958291" sldId="307"/>
            <ac:spMk id="5" creationId="{CDCFE5C1-1DED-906F-9245-0B76FF3AFDC3}"/>
          </ac:spMkLst>
        </pc:spChg>
        <pc:spChg chg="add del">
          <ac:chgData name="Savannah Kitching (2205032)" userId="S::2205032@student.uwtsd.ac.uk::0837fb1f-4a74-482d-abb6-5e3bbb909dec" providerId="AD" clId="Web-{0D074A78-2A45-7F9C-9D67-A2FCC453D4D6}" dt="2024-01-14T11:35:33.394" v="116"/>
          <ac:spMkLst>
            <pc:docMk/>
            <pc:sldMk cId="712958291" sldId="307"/>
            <ac:spMk id="8" creationId="{9F96AB2E-9D06-CC39-23E2-7718E8A33E7D}"/>
          </ac:spMkLst>
        </pc:spChg>
        <pc:spChg chg="add del">
          <ac:chgData name="Savannah Kitching (2205032)" userId="S::2205032@student.uwtsd.ac.uk::0837fb1f-4a74-482d-abb6-5e3bbb909dec" providerId="AD" clId="Web-{0D074A78-2A45-7F9C-9D67-A2FCC453D4D6}" dt="2024-01-14T11:35:33.394" v="116"/>
          <ac:spMkLst>
            <pc:docMk/>
            <pc:sldMk cId="712958291" sldId="307"/>
            <ac:spMk id="11" creationId="{F13C74B1-5B17-4795-BED0-7140497B445A}"/>
          </ac:spMkLst>
        </pc:spChg>
        <pc:spChg chg="add del">
          <ac:chgData name="Savannah Kitching (2205032)" userId="S::2205032@student.uwtsd.ac.uk::0837fb1f-4a74-482d-abb6-5e3bbb909dec" providerId="AD" clId="Web-{0D074A78-2A45-7F9C-9D67-A2FCC453D4D6}" dt="2024-01-14T11:35:33.394" v="116"/>
          <ac:spMkLst>
            <pc:docMk/>
            <pc:sldMk cId="712958291" sldId="307"/>
            <ac:spMk id="13" creationId="{D4974D33-8DC5-464E-8C6D-BE58F0669C17}"/>
          </ac:spMkLst>
        </pc:spChg>
        <pc:spChg chg="add">
          <ac:chgData name="Savannah Kitching (2205032)" userId="S::2205032@student.uwtsd.ac.uk::0837fb1f-4a74-482d-abb6-5e3bbb909dec" providerId="AD" clId="Web-{0D074A78-2A45-7F9C-9D67-A2FCC453D4D6}" dt="2024-01-14T11:35:33.394" v="117"/>
          <ac:spMkLst>
            <pc:docMk/>
            <pc:sldMk cId="712958291" sldId="307"/>
            <ac:spMk id="15" creationId="{04812C46-200A-4DEB-A05E-3ED6C68C2387}"/>
          </ac:spMkLst>
        </pc:spChg>
        <pc:spChg chg="add">
          <ac:chgData name="Savannah Kitching (2205032)" userId="S::2205032@student.uwtsd.ac.uk::0837fb1f-4a74-482d-abb6-5e3bbb909dec" providerId="AD" clId="Web-{0D074A78-2A45-7F9C-9D67-A2FCC453D4D6}" dt="2024-01-14T11:35:33.394" v="117"/>
          <ac:spMkLst>
            <pc:docMk/>
            <pc:sldMk cId="712958291" sldId="307"/>
            <ac:spMk id="16" creationId="{D1EA859B-E555-4109-94F3-6700E046E008}"/>
          </ac:spMkLst>
        </pc:spChg>
        <pc:spChg chg="add mod">
          <ac:chgData name="Savannah Kitching (2205032)" userId="S::2205032@student.uwtsd.ac.uk::0837fb1f-4a74-482d-abb6-5e3bbb909dec" providerId="AD" clId="Web-{0D074A78-2A45-7F9C-9D67-A2FCC453D4D6}" dt="2024-01-14T12:23:57.462" v="289" actId="20577"/>
          <ac:spMkLst>
            <pc:docMk/>
            <pc:sldMk cId="712958291" sldId="307"/>
            <ac:spMk id="17" creationId="{6E3FB214-15E6-AA56-B4F9-E34D4B5FF52C}"/>
          </ac:spMkLst>
        </pc:spChg>
        <pc:picChg chg="add mod ord">
          <ac:chgData name="Savannah Kitching (2205032)" userId="S::2205032@student.uwtsd.ac.uk::0837fb1f-4a74-482d-abb6-5e3bbb909dec" providerId="AD" clId="Web-{0D074A78-2A45-7F9C-9D67-A2FCC453D4D6}" dt="2024-01-14T12:24:02.165" v="290" actId="1076"/>
          <ac:picMkLst>
            <pc:docMk/>
            <pc:sldMk cId="712958291" sldId="307"/>
            <ac:picMk id="4" creationId="{C3CCFDA3-4656-996B-5C52-66B87CDB89B6}"/>
          </ac:picMkLst>
        </pc:picChg>
      </pc:sldChg>
      <pc:sldChg chg="addSp delSp modSp mod setBg setClrOvrMap">
        <pc:chgData name="Savannah Kitching (2205032)" userId="S::2205032@student.uwtsd.ac.uk::0837fb1f-4a74-482d-abb6-5e3bbb909dec" providerId="AD" clId="Web-{0D074A78-2A45-7F9C-9D67-A2FCC453D4D6}" dt="2024-01-14T12:52:50.746" v="900" actId="20577"/>
        <pc:sldMkLst>
          <pc:docMk/>
          <pc:sldMk cId="668354380" sldId="308"/>
        </pc:sldMkLst>
        <pc:spChg chg="mod ord">
          <ac:chgData name="Savannah Kitching (2205032)" userId="S::2205032@student.uwtsd.ac.uk::0837fb1f-4a74-482d-abb6-5e3bbb909dec" providerId="AD" clId="Web-{0D074A78-2A45-7F9C-9D67-A2FCC453D4D6}" dt="2024-01-14T11:39:55.142" v="138"/>
          <ac:spMkLst>
            <pc:docMk/>
            <pc:sldMk cId="668354380" sldId="308"/>
            <ac:spMk id="2" creationId="{C16B4281-8674-5C37-1DB6-FEDDD8D473B1}"/>
          </ac:spMkLst>
        </pc:spChg>
        <pc:spChg chg="del">
          <ac:chgData name="Savannah Kitching (2205032)" userId="S::2205032@student.uwtsd.ac.uk::0837fb1f-4a74-482d-abb6-5e3bbb909dec" providerId="AD" clId="Web-{0D074A78-2A45-7F9C-9D67-A2FCC453D4D6}" dt="2024-01-14T11:37:02.872" v="125"/>
          <ac:spMkLst>
            <pc:docMk/>
            <pc:sldMk cId="668354380" sldId="308"/>
            <ac:spMk id="3" creationId="{721515D1-3D36-876C-1DFE-FD11FC7D985D}"/>
          </ac:spMkLst>
        </pc:spChg>
        <pc:spChg chg="add del mod">
          <ac:chgData name="Savannah Kitching (2205032)" userId="S::2205032@student.uwtsd.ac.uk::0837fb1f-4a74-482d-abb6-5e3bbb909dec" providerId="AD" clId="Web-{0D074A78-2A45-7F9C-9D67-A2FCC453D4D6}" dt="2024-01-14T11:37:35.764" v="128"/>
          <ac:spMkLst>
            <pc:docMk/>
            <pc:sldMk cId="668354380" sldId="308"/>
            <ac:spMk id="6" creationId="{8E49994F-395D-2AE6-CA07-4538F1221685}"/>
          </ac:spMkLst>
        </pc:spChg>
        <pc:spChg chg="add del">
          <ac:chgData name="Savannah Kitching (2205032)" userId="S::2205032@student.uwtsd.ac.uk::0837fb1f-4a74-482d-abb6-5e3bbb909dec" providerId="AD" clId="Web-{0D074A78-2A45-7F9C-9D67-A2FCC453D4D6}" dt="2024-01-14T11:37:42.061" v="129"/>
          <ac:spMkLst>
            <pc:docMk/>
            <pc:sldMk cId="668354380" sldId="308"/>
            <ac:spMk id="9" creationId="{37C89E4B-3C9F-44B9-8B86-D9E3D112D8EC}"/>
          </ac:spMkLst>
        </pc:spChg>
        <pc:spChg chg="add del mod">
          <ac:chgData name="Savannah Kitching (2205032)" userId="S::2205032@student.uwtsd.ac.uk::0837fb1f-4a74-482d-abb6-5e3bbb909dec" providerId="AD" clId="Web-{0D074A78-2A45-7F9C-9D67-A2FCC453D4D6}" dt="2024-01-14T11:38:16.843" v="131"/>
          <ac:spMkLst>
            <pc:docMk/>
            <pc:sldMk cId="668354380" sldId="308"/>
            <ac:spMk id="10" creationId="{14FEA99E-BC47-D726-988A-087642254D2F}"/>
          </ac:spMkLst>
        </pc:spChg>
        <pc:spChg chg="add del mod">
          <ac:chgData name="Savannah Kitching (2205032)" userId="S::2205032@student.uwtsd.ac.uk::0837fb1f-4a74-482d-abb6-5e3bbb909dec" providerId="AD" clId="Web-{0D074A78-2A45-7F9C-9D67-A2FCC453D4D6}" dt="2024-01-14T11:39:26.079" v="135"/>
          <ac:spMkLst>
            <pc:docMk/>
            <pc:sldMk cId="668354380" sldId="308"/>
            <ac:spMk id="15" creationId="{038FBC5B-D10E-0086-FAB3-1757944909CF}"/>
          </ac:spMkLst>
        </pc:spChg>
        <pc:spChg chg="add mod">
          <ac:chgData name="Savannah Kitching (2205032)" userId="S::2205032@student.uwtsd.ac.uk::0837fb1f-4a74-482d-abb6-5e3bbb909dec" providerId="AD" clId="Web-{0D074A78-2A45-7F9C-9D67-A2FCC453D4D6}" dt="2024-01-14T12:52:50.746" v="900" actId="20577"/>
          <ac:spMkLst>
            <pc:docMk/>
            <pc:sldMk cId="668354380" sldId="308"/>
            <ac:spMk id="17" creationId="{7DA35B94-C78B-BAFF-0903-CCE83DA7BA66}"/>
          </ac:spMkLst>
        </pc:spChg>
        <pc:spChg chg="add del">
          <ac:chgData name="Savannah Kitching (2205032)" userId="S::2205032@student.uwtsd.ac.uk::0837fb1f-4a74-482d-abb6-5e3bbb909dec" providerId="AD" clId="Web-{0D074A78-2A45-7F9C-9D67-A2FCC453D4D6}" dt="2024-01-14T11:39:26.079" v="135"/>
          <ac:spMkLst>
            <pc:docMk/>
            <pc:sldMk cId="668354380" sldId="308"/>
            <ac:spMk id="18" creationId="{4D4677D2-D5AC-4CF9-9EED-2B89D0A1C212}"/>
          </ac:spMkLst>
        </pc:spChg>
        <pc:spChg chg="add del">
          <ac:chgData name="Savannah Kitching (2205032)" userId="S::2205032@student.uwtsd.ac.uk::0837fb1f-4a74-482d-abb6-5e3bbb909dec" providerId="AD" clId="Web-{0D074A78-2A45-7F9C-9D67-A2FCC453D4D6}" dt="2024-01-14T11:39:26.079" v="135"/>
          <ac:spMkLst>
            <pc:docMk/>
            <pc:sldMk cId="668354380" sldId="308"/>
            <ac:spMk id="20" creationId="{C6D54F7E-825A-4BBA-815F-35CCA8B97786}"/>
          </ac:spMkLst>
        </pc:spChg>
        <pc:spChg chg="add del">
          <ac:chgData name="Savannah Kitching (2205032)" userId="S::2205032@student.uwtsd.ac.uk::0837fb1f-4a74-482d-abb6-5e3bbb909dec" providerId="AD" clId="Web-{0D074A78-2A45-7F9C-9D67-A2FCC453D4D6}" dt="2024-01-14T11:39:26.063" v="134"/>
          <ac:spMkLst>
            <pc:docMk/>
            <pc:sldMk cId="668354380" sldId="308"/>
            <ac:spMk id="26" creationId="{71B2258F-86CA-4D4D-8270-BC05FCDEBFB3}"/>
          </ac:spMkLst>
        </pc:spChg>
        <pc:spChg chg="add del">
          <ac:chgData name="Savannah Kitching (2205032)" userId="S::2205032@student.uwtsd.ac.uk::0837fb1f-4a74-482d-abb6-5e3bbb909dec" providerId="AD" clId="Web-{0D074A78-2A45-7F9C-9D67-A2FCC453D4D6}" dt="2024-01-14T11:39:55.142" v="138"/>
          <ac:spMkLst>
            <pc:docMk/>
            <pc:sldMk cId="668354380" sldId="308"/>
            <ac:spMk id="31" creationId="{37C89E4B-3C9F-44B9-8B86-D9E3D112D8EC}"/>
          </ac:spMkLst>
        </pc:spChg>
        <pc:spChg chg="add">
          <ac:chgData name="Savannah Kitching (2205032)" userId="S::2205032@student.uwtsd.ac.uk::0837fb1f-4a74-482d-abb6-5e3bbb909dec" providerId="AD" clId="Web-{0D074A78-2A45-7F9C-9D67-A2FCC453D4D6}" dt="2024-01-14T11:39:55.142" v="138"/>
          <ac:spMkLst>
            <pc:docMk/>
            <pc:sldMk cId="668354380" sldId="308"/>
            <ac:spMk id="36" creationId="{37C89E4B-3C9F-44B9-8B86-D9E3D112D8EC}"/>
          </ac:spMkLst>
        </pc:spChg>
        <pc:picChg chg="add del mod ord">
          <ac:chgData name="Savannah Kitching (2205032)" userId="S::2205032@student.uwtsd.ac.uk::0837fb1f-4a74-482d-abb6-5e3bbb909dec" providerId="AD" clId="Web-{0D074A78-2A45-7F9C-9D67-A2FCC453D4D6}" dt="2024-01-14T11:37:34.389" v="127"/>
          <ac:picMkLst>
            <pc:docMk/>
            <pc:sldMk cId="668354380" sldId="308"/>
            <ac:picMk id="4" creationId="{12860F1F-B676-3915-6ABD-039143580FF0}"/>
          </ac:picMkLst>
        </pc:picChg>
        <pc:picChg chg="add del mod ord">
          <ac:chgData name="Savannah Kitching (2205032)" userId="S::2205032@student.uwtsd.ac.uk::0837fb1f-4a74-482d-abb6-5e3bbb909dec" providerId="AD" clId="Web-{0D074A78-2A45-7F9C-9D67-A2FCC453D4D6}" dt="2024-01-14T11:38:15.359" v="130"/>
          <ac:picMkLst>
            <pc:docMk/>
            <pc:sldMk cId="668354380" sldId="308"/>
            <ac:picMk id="7" creationId="{126632E5-8DB8-DA10-24C5-7D645A767EAD}"/>
          </ac:picMkLst>
        </pc:picChg>
        <pc:picChg chg="add del mod ord">
          <ac:chgData name="Savannah Kitching (2205032)" userId="S::2205032@student.uwtsd.ac.uk::0837fb1f-4a74-482d-abb6-5e3bbb909dec" providerId="AD" clId="Web-{0D074A78-2A45-7F9C-9D67-A2FCC453D4D6}" dt="2024-01-14T11:38:29.968" v="132"/>
          <ac:picMkLst>
            <pc:docMk/>
            <pc:sldMk cId="668354380" sldId="308"/>
            <ac:picMk id="12" creationId="{BC9D7045-591D-599C-B947-9A62EB4016CC}"/>
          </ac:picMkLst>
        </pc:picChg>
        <pc:picChg chg="add mod">
          <ac:chgData name="Savannah Kitching (2205032)" userId="S::2205032@student.uwtsd.ac.uk::0837fb1f-4a74-482d-abb6-5e3bbb909dec" providerId="AD" clId="Web-{0D074A78-2A45-7F9C-9D67-A2FCC453D4D6}" dt="2024-01-14T11:39:55.142" v="138"/>
          <ac:picMkLst>
            <pc:docMk/>
            <pc:sldMk cId="668354380" sldId="308"/>
            <ac:picMk id="16" creationId="{655F7265-C3A4-8357-D8E1-F5BF46619807}"/>
          </ac:picMkLst>
        </pc:picChg>
        <pc:picChg chg="add del">
          <ac:chgData name="Savannah Kitching (2205032)" userId="S::2205032@student.uwtsd.ac.uk::0837fb1f-4a74-482d-abb6-5e3bbb909dec" providerId="AD" clId="Web-{0D074A78-2A45-7F9C-9D67-A2FCC453D4D6}" dt="2024-01-14T11:39:26.063" v="134"/>
          <ac:picMkLst>
            <pc:docMk/>
            <pc:sldMk cId="668354380" sldId="308"/>
            <ac:picMk id="22" creationId="{C1C4AC17-E5F4-EDB8-BEC9-FB081EFA57C0}"/>
          </ac:picMkLst>
        </pc:picChg>
        <pc:picChg chg="add del">
          <ac:chgData name="Savannah Kitching (2205032)" userId="S::2205032@student.uwtsd.ac.uk::0837fb1f-4a74-482d-abb6-5e3bbb909dec" providerId="AD" clId="Web-{0D074A78-2A45-7F9C-9D67-A2FCC453D4D6}" dt="2024-01-14T11:39:50.298" v="136"/>
          <ac:picMkLst>
            <pc:docMk/>
            <pc:sldMk cId="668354380" sldId="308"/>
            <ac:picMk id="29" creationId="{46AD08F0-63C7-0DC2-E1CE-8C655344C06D}"/>
          </ac:picMkLst>
        </pc:picChg>
        <pc:cxnChg chg="add del">
          <ac:chgData name="Savannah Kitching (2205032)" userId="S::2205032@student.uwtsd.ac.uk::0837fb1f-4a74-482d-abb6-5e3bbb909dec" providerId="AD" clId="Web-{0D074A78-2A45-7F9C-9D67-A2FCC453D4D6}" dt="2024-01-14T11:37:42.061" v="129"/>
          <ac:cxnSpMkLst>
            <pc:docMk/>
            <pc:sldMk cId="668354380" sldId="308"/>
            <ac:cxnSpMk id="11" creationId="{AA2EAA10-076F-46BD-8F0F-B9A2FB77A85C}"/>
          </ac:cxnSpMkLst>
        </pc:cxnChg>
        <pc:cxnChg chg="add del">
          <ac:chgData name="Savannah Kitching (2205032)" userId="S::2205032@student.uwtsd.ac.uk::0837fb1f-4a74-482d-abb6-5e3bbb909dec" providerId="AD" clId="Web-{0D074A78-2A45-7F9C-9D67-A2FCC453D4D6}" dt="2024-01-14T11:37:42.061" v="129"/>
          <ac:cxnSpMkLst>
            <pc:docMk/>
            <pc:sldMk cId="668354380" sldId="308"/>
            <ac:cxnSpMk id="13" creationId="{D891E407-403B-4764-86C9-33A56D3BCAA3}"/>
          </ac:cxnSpMkLst>
        </pc:cxnChg>
        <pc:cxnChg chg="add del">
          <ac:chgData name="Savannah Kitching (2205032)" userId="S::2205032@student.uwtsd.ac.uk::0837fb1f-4a74-482d-abb6-5e3bbb909dec" providerId="AD" clId="Web-{0D074A78-2A45-7F9C-9D67-A2FCC453D4D6}" dt="2024-01-14T11:39:55.142" v="138"/>
          <ac:cxnSpMkLst>
            <pc:docMk/>
            <pc:sldMk cId="668354380" sldId="308"/>
            <ac:cxnSpMk id="28" creationId="{AA2EAA10-076F-46BD-8F0F-B9A2FB77A85C}"/>
          </ac:cxnSpMkLst>
        </pc:cxnChg>
        <pc:cxnChg chg="add del">
          <ac:chgData name="Savannah Kitching (2205032)" userId="S::2205032@student.uwtsd.ac.uk::0837fb1f-4a74-482d-abb6-5e3bbb909dec" providerId="AD" clId="Web-{0D074A78-2A45-7F9C-9D67-A2FCC453D4D6}" dt="2024-01-14T11:39:55.142" v="138"/>
          <ac:cxnSpMkLst>
            <pc:docMk/>
            <pc:sldMk cId="668354380" sldId="308"/>
            <ac:cxnSpMk id="30" creationId="{D891E407-403B-4764-86C9-33A56D3BCAA3}"/>
          </ac:cxnSpMkLst>
        </pc:cxnChg>
        <pc:cxnChg chg="add">
          <ac:chgData name="Savannah Kitching (2205032)" userId="S::2205032@student.uwtsd.ac.uk::0837fb1f-4a74-482d-abb6-5e3bbb909dec" providerId="AD" clId="Web-{0D074A78-2A45-7F9C-9D67-A2FCC453D4D6}" dt="2024-01-14T11:39:55.142" v="138"/>
          <ac:cxnSpMkLst>
            <pc:docMk/>
            <pc:sldMk cId="668354380" sldId="308"/>
            <ac:cxnSpMk id="38" creationId="{AA2EAA10-076F-46BD-8F0F-B9A2FB77A85C}"/>
          </ac:cxnSpMkLst>
        </pc:cxnChg>
        <pc:cxnChg chg="add">
          <ac:chgData name="Savannah Kitching (2205032)" userId="S::2205032@student.uwtsd.ac.uk::0837fb1f-4a74-482d-abb6-5e3bbb909dec" providerId="AD" clId="Web-{0D074A78-2A45-7F9C-9D67-A2FCC453D4D6}" dt="2024-01-14T11:39:55.142" v="138"/>
          <ac:cxnSpMkLst>
            <pc:docMk/>
            <pc:sldMk cId="668354380" sldId="308"/>
            <ac:cxnSpMk id="40" creationId="{D891E407-403B-4764-86C9-33A56D3BCAA3}"/>
          </ac:cxnSpMkLst>
        </pc:cxnChg>
      </pc:sldChg>
      <pc:sldChg chg="delSp modSp new">
        <pc:chgData name="Savannah Kitching (2205032)" userId="S::2205032@student.uwtsd.ac.uk::0837fb1f-4a74-482d-abb6-5e3bbb909dec" providerId="AD" clId="Web-{0D074A78-2A45-7F9C-9D67-A2FCC453D4D6}" dt="2024-01-14T12:54:25.627" v="939" actId="20577"/>
        <pc:sldMkLst>
          <pc:docMk/>
          <pc:sldMk cId="3907591067" sldId="309"/>
        </pc:sldMkLst>
        <pc:spChg chg="del">
          <ac:chgData name="Savannah Kitching (2205032)" userId="S::2205032@student.uwtsd.ac.uk::0837fb1f-4a74-482d-abb6-5e3bbb909dec" providerId="AD" clId="Web-{0D074A78-2A45-7F9C-9D67-A2FCC453D4D6}" dt="2024-01-14T12:53:03.997" v="901"/>
          <ac:spMkLst>
            <pc:docMk/>
            <pc:sldMk cId="3907591067" sldId="309"/>
            <ac:spMk id="2" creationId="{42933F3D-DE37-AC19-515F-D1D40578038B}"/>
          </ac:spMkLst>
        </pc:spChg>
        <pc:spChg chg="mod">
          <ac:chgData name="Savannah Kitching (2205032)" userId="S::2205032@student.uwtsd.ac.uk::0837fb1f-4a74-482d-abb6-5e3bbb909dec" providerId="AD" clId="Web-{0D074A78-2A45-7F9C-9D67-A2FCC453D4D6}" dt="2024-01-14T12:54:25.627" v="939" actId="20577"/>
          <ac:spMkLst>
            <pc:docMk/>
            <pc:sldMk cId="3907591067" sldId="309"/>
            <ac:spMk id="3" creationId="{FD1F8E65-43D1-F94A-6133-6446D23FC299}"/>
          </ac:spMkLst>
        </pc:spChg>
      </pc:sldChg>
    </pc:docChg>
  </pc:docChgLst>
  <pc:docChgLst>
    <pc:chgData name="Mia Johnson (2205387)" userId="S::2205387@student.uwtsd.ac.uk::cbc45d96-0202-4fb0-b042-f947bf6be3d1" providerId="AD" clId="Web-{3918492A-DB64-F7E5-3A6F-2CC5B27FA1AB}"/>
    <pc:docChg chg="modSld">
      <pc:chgData name="Mia Johnson (2205387)" userId="S::2205387@student.uwtsd.ac.uk::cbc45d96-0202-4fb0-b042-f947bf6be3d1" providerId="AD" clId="Web-{3918492A-DB64-F7E5-3A6F-2CC5B27FA1AB}" dt="2024-01-10T14:46:04.475" v="32" actId="20577"/>
      <pc:docMkLst>
        <pc:docMk/>
      </pc:docMkLst>
      <pc:sldChg chg="modSp">
        <pc:chgData name="Mia Johnson (2205387)" userId="S::2205387@student.uwtsd.ac.uk::cbc45d96-0202-4fb0-b042-f947bf6be3d1" providerId="AD" clId="Web-{3918492A-DB64-F7E5-3A6F-2CC5B27FA1AB}" dt="2024-01-10T14:46:04.475" v="32" actId="20577"/>
        <pc:sldMkLst>
          <pc:docMk/>
          <pc:sldMk cId="3918018572" sldId="274"/>
        </pc:sldMkLst>
        <pc:spChg chg="mod">
          <ac:chgData name="Mia Johnson (2205387)" userId="S::2205387@student.uwtsd.ac.uk::cbc45d96-0202-4fb0-b042-f947bf6be3d1" providerId="AD" clId="Web-{3918492A-DB64-F7E5-3A6F-2CC5B27FA1AB}" dt="2024-01-10T14:46:04.475" v="32" actId="20577"/>
          <ac:spMkLst>
            <pc:docMk/>
            <pc:sldMk cId="3918018572" sldId="274"/>
            <ac:spMk id="2" creationId="{333F040D-647A-66DA-0CDC-4D2CE3236239}"/>
          </ac:spMkLst>
        </pc:spChg>
      </pc:sldChg>
    </pc:docChg>
  </pc:docChgLst>
  <pc:docChgLst>
    <pc:chgData name="Claire Edwards" userId="S::claire.edwards@uwtsd.ac.uk::3db0fa68-b7e9-49aa-b061-667812fe1493" providerId="AD" clId="Web-{D7609870-AB6C-88C9-63D4-5257FA08237B}"/>
    <pc:docChg chg="modSld sldOrd">
      <pc:chgData name="Claire Edwards" userId="S::claire.edwards@uwtsd.ac.uk::3db0fa68-b7e9-49aa-b061-667812fe1493" providerId="AD" clId="Web-{D7609870-AB6C-88C9-63D4-5257FA08237B}" dt="2024-01-09T15:43:54.626" v="156" actId="20577"/>
      <pc:docMkLst>
        <pc:docMk/>
      </pc:docMkLst>
      <pc:sldChg chg="modSp">
        <pc:chgData name="Claire Edwards" userId="S::claire.edwards@uwtsd.ac.uk::3db0fa68-b7e9-49aa-b061-667812fe1493" providerId="AD" clId="Web-{D7609870-AB6C-88C9-63D4-5257FA08237B}" dt="2024-01-09T15:14:36.629" v="11" actId="14100"/>
        <pc:sldMkLst>
          <pc:docMk/>
          <pc:sldMk cId="1882224161" sldId="257"/>
        </pc:sldMkLst>
        <pc:spChg chg="mod">
          <ac:chgData name="Claire Edwards" userId="S::claire.edwards@uwtsd.ac.uk::3db0fa68-b7e9-49aa-b061-667812fe1493" providerId="AD" clId="Web-{D7609870-AB6C-88C9-63D4-5257FA08237B}" dt="2024-01-09T15:13:44.284" v="3" actId="20577"/>
          <ac:spMkLst>
            <pc:docMk/>
            <pc:sldMk cId="1882224161" sldId="257"/>
            <ac:spMk id="2" creationId="{4B515647-4963-20F2-8595-885196C6C1DA}"/>
          </ac:spMkLst>
        </pc:spChg>
        <pc:spChg chg="mod">
          <ac:chgData name="Claire Edwards" userId="S::claire.edwards@uwtsd.ac.uk::3db0fa68-b7e9-49aa-b061-667812fe1493" providerId="AD" clId="Web-{D7609870-AB6C-88C9-63D4-5257FA08237B}" dt="2024-01-09T15:14:36.629" v="11" actId="14100"/>
          <ac:spMkLst>
            <pc:docMk/>
            <pc:sldMk cId="1882224161" sldId="257"/>
            <ac:spMk id="4" creationId="{D81BB190-D954-CF7A-079A-745A620AC492}"/>
          </ac:spMkLst>
        </pc:spChg>
      </pc:sldChg>
      <pc:sldChg chg="modSp">
        <pc:chgData name="Claire Edwards" userId="S::claire.edwards@uwtsd.ac.uk::3db0fa68-b7e9-49aa-b061-667812fe1493" providerId="AD" clId="Web-{D7609870-AB6C-88C9-63D4-5257FA08237B}" dt="2024-01-09T15:15:38.131" v="17" actId="14100"/>
        <pc:sldMkLst>
          <pc:docMk/>
          <pc:sldMk cId="307870686" sldId="262"/>
        </pc:sldMkLst>
        <pc:picChg chg="mod">
          <ac:chgData name="Claire Edwards" userId="S::claire.edwards@uwtsd.ac.uk::3db0fa68-b7e9-49aa-b061-667812fe1493" providerId="AD" clId="Web-{D7609870-AB6C-88C9-63D4-5257FA08237B}" dt="2024-01-09T15:15:38.131" v="17" actId="14100"/>
          <ac:picMkLst>
            <pc:docMk/>
            <pc:sldMk cId="307870686" sldId="262"/>
            <ac:picMk id="2" creationId="{6F3EF944-8A9D-B174-365D-194D42D1B39C}"/>
          </ac:picMkLst>
        </pc:picChg>
      </pc:sldChg>
      <pc:sldChg chg="modSp">
        <pc:chgData name="Claire Edwards" userId="S::claire.edwards@uwtsd.ac.uk::3db0fa68-b7e9-49aa-b061-667812fe1493" providerId="AD" clId="Web-{D7609870-AB6C-88C9-63D4-5257FA08237B}" dt="2024-01-09T15:26:28.709" v="43" actId="14100"/>
        <pc:sldMkLst>
          <pc:docMk/>
          <pc:sldMk cId="1732736135" sldId="263"/>
        </pc:sldMkLst>
        <pc:spChg chg="mod">
          <ac:chgData name="Claire Edwards" userId="S::claire.edwards@uwtsd.ac.uk::3db0fa68-b7e9-49aa-b061-667812fe1493" providerId="AD" clId="Web-{D7609870-AB6C-88C9-63D4-5257FA08237B}" dt="2024-01-09T15:26:28.709" v="43" actId="14100"/>
          <ac:spMkLst>
            <pc:docMk/>
            <pc:sldMk cId="1732736135" sldId="263"/>
            <ac:spMk id="2" creationId="{D2F96276-F0AB-8023-7B6E-489A97990712}"/>
          </ac:spMkLst>
        </pc:spChg>
      </pc:sldChg>
      <pc:sldChg chg="modSp">
        <pc:chgData name="Claire Edwards" userId="S::claire.edwards@uwtsd.ac.uk::3db0fa68-b7e9-49aa-b061-667812fe1493" providerId="AD" clId="Web-{D7609870-AB6C-88C9-63D4-5257FA08237B}" dt="2024-01-09T15:28:58.010" v="64" actId="20577"/>
        <pc:sldMkLst>
          <pc:docMk/>
          <pc:sldMk cId="469588118" sldId="265"/>
        </pc:sldMkLst>
        <pc:spChg chg="mod">
          <ac:chgData name="Claire Edwards" userId="S::claire.edwards@uwtsd.ac.uk::3db0fa68-b7e9-49aa-b061-667812fe1493" providerId="AD" clId="Web-{D7609870-AB6C-88C9-63D4-5257FA08237B}" dt="2024-01-09T15:28:58.010" v="64" actId="20577"/>
          <ac:spMkLst>
            <pc:docMk/>
            <pc:sldMk cId="469588118" sldId="265"/>
            <ac:spMk id="2" creationId="{EDA56726-DBBE-46EE-9638-00E56CC0406D}"/>
          </ac:spMkLst>
        </pc:spChg>
      </pc:sldChg>
      <pc:sldChg chg="modSp">
        <pc:chgData name="Claire Edwards" userId="S::claire.edwards@uwtsd.ac.uk::3db0fa68-b7e9-49aa-b061-667812fe1493" providerId="AD" clId="Web-{D7609870-AB6C-88C9-63D4-5257FA08237B}" dt="2024-01-09T15:32:21.999" v="99" actId="14100"/>
        <pc:sldMkLst>
          <pc:docMk/>
          <pc:sldMk cId="3576105868" sldId="266"/>
        </pc:sldMkLst>
        <pc:spChg chg="mod">
          <ac:chgData name="Claire Edwards" userId="S::claire.edwards@uwtsd.ac.uk::3db0fa68-b7e9-49aa-b061-667812fe1493" providerId="AD" clId="Web-{D7609870-AB6C-88C9-63D4-5257FA08237B}" dt="2024-01-09T15:32:21.999" v="99" actId="14100"/>
          <ac:spMkLst>
            <pc:docMk/>
            <pc:sldMk cId="3576105868" sldId="266"/>
            <ac:spMk id="2" creationId="{5E0565C9-1905-0155-A23D-A361E2006E00}"/>
          </ac:spMkLst>
        </pc:spChg>
      </pc:sldChg>
      <pc:sldChg chg="modSp">
        <pc:chgData name="Claire Edwards" userId="S::claire.edwards@uwtsd.ac.uk::3db0fa68-b7e9-49aa-b061-667812fe1493" providerId="AD" clId="Web-{D7609870-AB6C-88C9-63D4-5257FA08237B}" dt="2024-01-09T15:30:50.778" v="89" actId="14100"/>
        <pc:sldMkLst>
          <pc:docMk/>
          <pc:sldMk cId="770217641" sldId="267"/>
        </pc:sldMkLst>
        <pc:spChg chg="mod">
          <ac:chgData name="Claire Edwards" userId="S::claire.edwards@uwtsd.ac.uk::3db0fa68-b7e9-49aa-b061-667812fe1493" providerId="AD" clId="Web-{D7609870-AB6C-88C9-63D4-5257FA08237B}" dt="2024-01-09T15:30:50.778" v="89" actId="14100"/>
          <ac:spMkLst>
            <pc:docMk/>
            <pc:sldMk cId="770217641" sldId="267"/>
            <ac:spMk id="2" creationId="{F46C8299-1A99-EBC0-8D78-7ACFDD23FB54}"/>
          </ac:spMkLst>
        </pc:spChg>
      </pc:sldChg>
      <pc:sldChg chg="modSp ord">
        <pc:chgData name="Claire Edwards" userId="S::claire.edwards@uwtsd.ac.uk::3db0fa68-b7e9-49aa-b061-667812fe1493" providerId="AD" clId="Web-{D7609870-AB6C-88C9-63D4-5257FA08237B}" dt="2024-01-09T15:34:40.143" v="120" actId="20577"/>
        <pc:sldMkLst>
          <pc:docMk/>
          <pc:sldMk cId="2626631679" sldId="268"/>
        </pc:sldMkLst>
        <pc:spChg chg="mod">
          <ac:chgData name="Claire Edwards" userId="S::claire.edwards@uwtsd.ac.uk::3db0fa68-b7e9-49aa-b061-667812fe1493" providerId="AD" clId="Web-{D7609870-AB6C-88C9-63D4-5257FA08237B}" dt="2024-01-09T15:34:40.143" v="120" actId="20577"/>
          <ac:spMkLst>
            <pc:docMk/>
            <pc:sldMk cId="2626631679" sldId="268"/>
            <ac:spMk id="2" creationId="{150B0BCE-2219-2C95-E487-2D7D75276861}"/>
          </ac:spMkLst>
        </pc:spChg>
      </pc:sldChg>
      <pc:sldChg chg="modSp">
        <pc:chgData name="Claire Edwards" userId="S::claire.edwards@uwtsd.ac.uk::3db0fa68-b7e9-49aa-b061-667812fe1493" providerId="AD" clId="Web-{D7609870-AB6C-88C9-63D4-5257FA08237B}" dt="2024-01-09T15:33:10.329" v="105" actId="20577"/>
        <pc:sldMkLst>
          <pc:docMk/>
          <pc:sldMk cId="3001083286" sldId="269"/>
        </pc:sldMkLst>
        <pc:spChg chg="mod">
          <ac:chgData name="Claire Edwards" userId="S::claire.edwards@uwtsd.ac.uk::3db0fa68-b7e9-49aa-b061-667812fe1493" providerId="AD" clId="Web-{D7609870-AB6C-88C9-63D4-5257FA08237B}" dt="2024-01-09T15:33:10.329" v="105" actId="20577"/>
          <ac:spMkLst>
            <pc:docMk/>
            <pc:sldMk cId="3001083286" sldId="269"/>
            <ac:spMk id="3" creationId="{1D9BAB2C-73F8-C0C5-6DD7-457D770392A7}"/>
          </ac:spMkLst>
        </pc:spChg>
      </pc:sldChg>
      <pc:sldChg chg="modSp modNotes">
        <pc:chgData name="Claire Edwards" userId="S::claire.edwards@uwtsd.ac.uk::3db0fa68-b7e9-49aa-b061-667812fe1493" providerId="AD" clId="Web-{D7609870-AB6C-88C9-63D4-5257FA08237B}" dt="2024-01-09T15:42:45.468" v="154" actId="20577"/>
        <pc:sldMkLst>
          <pc:docMk/>
          <pc:sldMk cId="1408024469" sldId="271"/>
        </pc:sldMkLst>
        <pc:spChg chg="mod">
          <ac:chgData name="Claire Edwards" userId="S::claire.edwards@uwtsd.ac.uk::3db0fa68-b7e9-49aa-b061-667812fe1493" providerId="AD" clId="Web-{D7609870-AB6C-88C9-63D4-5257FA08237B}" dt="2024-01-09T15:42:45.468" v="154" actId="20577"/>
          <ac:spMkLst>
            <pc:docMk/>
            <pc:sldMk cId="1408024469" sldId="271"/>
            <ac:spMk id="2" creationId="{FCE96B83-CD77-9C86-08F8-14C146FC8FA4}"/>
          </ac:spMkLst>
        </pc:spChg>
      </pc:sldChg>
      <pc:sldChg chg="modSp">
        <pc:chgData name="Claire Edwards" userId="S::claire.edwards@uwtsd.ac.uk::3db0fa68-b7e9-49aa-b061-667812fe1493" providerId="AD" clId="Web-{D7609870-AB6C-88C9-63D4-5257FA08237B}" dt="2024-01-09T15:43:54.626" v="156" actId="20577"/>
        <pc:sldMkLst>
          <pc:docMk/>
          <pc:sldMk cId="3918018572" sldId="274"/>
        </pc:sldMkLst>
        <pc:spChg chg="mod">
          <ac:chgData name="Claire Edwards" userId="S::claire.edwards@uwtsd.ac.uk::3db0fa68-b7e9-49aa-b061-667812fe1493" providerId="AD" clId="Web-{D7609870-AB6C-88C9-63D4-5257FA08237B}" dt="2024-01-09T15:43:54.626" v="156" actId="20577"/>
          <ac:spMkLst>
            <pc:docMk/>
            <pc:sldMk cId="3918018572" sldId="274"/>
            <ac:spMk id="2" creationId="{333F040D-647A-66DA-0CDC-4D2CE3236239}"/>
          </ac:spMkLst>
        </pc:spChg>
      </pc:sldChg>
    </pc:docChg>
  </pc:docChgLst>
  <pc:docChgLst>
    <pc:chgData name="Mia Johnson (2205387)" userId="S::2205387@student.uwtsd.ac.uk::cbc45d96-0202-4fb0-b042-f947bf6be3d1" providerId="AD" clId="Web-{3C50BFB2-C83F-46AF-B355-E09563584374}"/>
    <pc:docChg chg="addSld delSld modSld sldOrd addMainMaster delMainMaster modMainMaster">
      <pc:chgData name="Mia Johnson (2205387)" userId="S::2205387@student.uwtsd.ac.uk::cbc45d96-0202-4fb0-b042-f947bf6be3d1" providerId="AD" clId="Web-{3C50BFB2-C83F-46AF-B355-E09563584374}" dt="2024-01-08T16:27:38.096" v="341" actId="20577"/>
      <pc:docMkLst>
        <pc:docMk/>
      </pc:docMkLst>
      <pc:sldChg chg="addSp delSp modSp mod modTransition setBg modClrScheme delDesignElem chgLayout">
        <pc:chgData name="Mia Johnson (2205387)" userId="S::2205387@student.uwtsd.ac.uk::cbc45d96-0202-4fb0-b042-f947bf6be3d1" providerId="AD" clId="Web-{3C50BFB2-C83F-46AF-B355-E09563584374}" dt="2024-01-08T16:12:55.036" v="227"/>
        <pc:sldMkLst>
          <pc:docMk/>
          <pc:sldMk cId="109857222" sldId="256"/>
        </pc:sldMkLst>
        <pc:spChg chg="del">
          <ac:chgData name="Mia Johnson (2205387)" userId="S::2205387@student.uwtsd.ac.uk::cbc45d96-0202-4fb0-b042-f947bf6be3d1" providerId="AD" clId="Web-{3C50BFB2-C83F-46AF-B355-E09563584374}" dt="2024-01-08T12:24:47.232" v="1"/>
          <ac:spMkLst>
            <pc:docMk/>
            <pc:sldMk cId="109857222" sldId="256"/>
            <ac:spMk id="2" creationId="{00000000-0000-0000-0000-000000000000}"/>
          </ac:spMkLst>
        </pc:spChg>
        <pc:spChg chg="del">
          <ac:chgData name="Mia Johnson (2205387)" userId="S::2205387@student.uwtsd.ac.uk::cbc45d96-0202-4fb0-b042-f947bf6be3d1" providerId="AD" clId="Web-{3C50BFB2-C83F-46AF-B355-E09563584374}" dt="2024-01-08T12:24:47.232" v="0"/>
          <ac:spMkLst>
            <pc:docMk/>
            <pc:sldMk cId="109857222" sldId="256"/>
            <ac:spMk id="3" creationId="{00000000-0000-0000-0000-000000000000}"/>
          </ac:spMkLst>
        </pc:spChg>
        <pc:spChg chg="add mod">
          <ac:chgData name="Mia Johnson (2205387)" userId="S::2205387@student.uwtsd.ac.uk::cbc45d96-0202-4fb0-b042-f947bf6be3d1" providerId="AD" clId="Web-{3C50BFB2-C83F-46AF-B355-E09563584374}" dt="2024-01-08T12:28:07.473" v="40" actId="14100"/>
          <ac:spMkLst>
            <pc:docMk/>
            <pc:sldMk cId="109857222" sldId="256"/>
            <ac:spMk id="5" creationId="{9D885E4D-1B88-3EE2-2A30-EF99442F27A6}"/>
          </ac:spMkLst>
        </pc:spChg>
        <pc:spChg chg="add del">
          <ac:chgData name="Mia Johnson (2205387)" userId="S::2205387@student.uwtsd.ac.uk::cbc45d96-0202-4fb0-b042-f947bf6be3d1" providerId="AD" clId="Web-{3C50BFB2-C83F-46AF-B355-E09563584374}" dt="2024-01-08T12:26:09.516" v="4"/>
          <ac:spMkLst>
            <pc:docMk/>
            <pc:sldMk cId="109857222" sldId="256"/>
            <ac:spMk id="9" creationId="{42A4FC2C-047E-45A5-965D-8E1E3BF09BC6}"/>
          </ac:spMkLst>
        </pc:spChg>
        <pc:spChg chg="add del">
          <ac:chgData name="Mia Johnson (2205387)" userId="S::2205387@student.uwtsd.ac.uk::cbc45d96-0202-4fb0-b042-f947bf6be3d1" providerId="AD" clId="Web-{3C50BFB2-C83F-46AF-B355-E09563584374}" dt="2024-01-08T12:29:28.148" v="42"/>
          <ac:spMkLst>
            <pc:docMk/>
            <pc:sldMk cId="109857222" sldId="256"/>
            <ac:spMk id="14" creationId="{CD62DB5A-5AA0-4E7E-94AB-AD20F02CA8DF}"/>
          </ac:spMkLst>
        </pc:spChg>
        <pc:spChg chg="add del">
          <ac:chgData name="Mia Johnson (2205387)" userId="S::2205387@student.uwtsd.ac.uk::cbc45d96-0202-4fb0-b042-f947bf6be3d1" providerId="AD" clId="Web-{3C50BFB2-C83F-46AF-B355-E09563584374}" dt="2024-01-08T12:29:28.148" v="42"/>
          <ac:spMkLst>
            <pc:docMk/>
            <pc:sldMk cId="109857222" sldId="256"/>
            <ac:spMk id="16" creationId="{0F086ECE-EF43-4B07-9DD0-59679471A067}"/>
          </ac:spMkLst>
        </pc:spChg>
        <pc:spChg chg="add del">
          <ac:chgData name="Mia Johnson (2205387)" userId="S::2205387@student.uwtsd.ac.uk::cbc45d96-0202-4fb0-b042-f947bf6be3d1" providerId="AD" clId="Web-{3C50BFB2-C83F-46AF-B355-E09563584374}" dt="2024-01-08T12:29:28.148" v="42"/>
          <ac:spMkLst>
            <pc:docMk/>
            <pc:sldMk cId="109857222" sldId="256"/>
            <ac:spMk id="18" creationId="{2BAF6C38-492C-4EA2-9BD9-B3CCDF4220F4}"/>
          </ac:spMkLst>
        </pc:spChg>
        <pc:spChg chg="add del">
          <ac:chgData name="Mia Johnson (2205387)" userId="S::2205387@student.uwtsd.ac.uk::cbc45d96-0202-4fb0-b042-f947bf6be3d1" providerId="AD" clId="Web-{3C50BFB2-C83F-46AF-B355-E09563584374}" dt="2024-01-08T12:29:28.148" v="42"/>
          <ac:spMkLst>
            <pc:docMk/>
            <pc:sldMk cId="109857222" sldId="256"/>
            <ac:spMk id="20" creationId="{F518D20D-5F05-49C3-8900-68783F8ACB6F}"/>
          </ac:spMkLst>
        </pc:spChg>
        <pc:spChg chg="add del">
          <ac:chgData name="Mia Johnson (2205387)" userId="S::2205387@student.uwtsd.ac.uk::cbc45d96-0202-4fb0-b042-f947bf6be3d1" providerId="AD" clId="Web-{3C50BFB2-C83F-46AF-B355-E09563584374}" dt="2024-01-08T12:29:28.148" v="42"/>
          <ac:spMkLst>
            <pc:docMk/>
            <pc:sldMk cId="109857222" sldId="256"/>
            <ac:spMk id="22" creationId="{FF50CA5B-2FF8-43D9-B7D8-3BDE1BFD3CF1}"/>
          </ac:spMkLst>
        </pc:spChg>
        <pc:picChg chg="add mod">
          <ac:chgData name="Mia Johnson (2205387)" userId="S::2205387@student.uwtsd.ac.uk::cbc45d96-0202-4fb0-b042-f947bf6be3d1" providerId="AD" clId="Web-{3C50BFB2-C83F-46AF-B355-E09563584374}" dt="2024-01-08T12:26:09.516" v="4"/>
          <ac:picMkLst>
            <pc:docMk/>
            <pc:sldMk cId="109857222" sldId="256"/>
            <ac:picMk id="4" creationId="{30E27926-242D-2E1D-0441-97EC76F465FA}"/>
          </ac:picMkLst>
        </pc:picChg>
      </pc:sldChg>
      <pc:sldChg chg="addSp delSp modSp new mod modTransition setBg modClrScheme chgLayout">
        <pc:chgData name="Mia Johnson (2205387)" userId="S::2205387@student.uwtsd.ac.uk::cbc45d96-0202-4fb0-b042-f947bf6be3d1" providerId="AD" clId="Web-{3C50BFB2-C83F-46AF-B355-E09563584374}" dt="2024-01-08T16:12:55.036" v="227"/>
        <pc:sldMkLst>
          <pc:docMk/>
          <pc:sldMk cId="1882224161" sldId="257"/>
        </pc:sldMkLst>
        <pc:spChg chg="mod ord">
          <ac:chgData name="Mia Johnson (2205387)" userId="S::2205387@student.uwtsd.ac.uk::cbc45d96-0202-4fb0-b042-f947bf6be3d1" providerId="AD" clId="Web-{3C50BFB2-C83F-46AF-B355-E09563584374}" dt="2024-01-08T16:10:49.032" v="225" actId="1076"/>
          <ac:spMkLst>
            <pc:docMk/>
            <pc:sldMk cId="1882224161" sldId="257"/>
            <ac:spMk id="2" creationId="{4B515647-4963-20F2-8595-885196C6C1DA}"/>
          </ac:spMkLst>
        </pc:spChg>
        <pc:spChg chg="add del mod">
          <ac:chgData name="Mia Johnson (2205387)" userId="S::2205387@student.uwtsd.ac.uk::cbc45d96-0202-4fb0-b042-f947bf6be3d1" providerId="AD" clId="Web-{3C50BFB2-C83F-46AF-B355-E09563584374}" dt="2024-01-08T16:04:28.411" v="136"/>
          <ac:spMkLst>
            <pc:docMk/>
            <pc:sldMk cId="1882224161" sldId="257"/>
            <ac:spMk id="3" creationId="{14DA2346-9721-F17B-357F-2C91396401F3}"/>
          </ac:spMkLst>
        </pc:spChg>
        <pc:spChg chg="del mod ord">
          <ac:chgData name="Mia Johnson (2205387)" userId="S::2205387@student.uwtsd.ac.uk::cbc45d96-0202-4fb0-b042-f947bf6be3d1" providerId="AD" clId="Web-{3C50BFB2-C83F-46AF-B355-E09563584374}" dt="2024-01-08T12:31:42.495" v="46"/>
          <ac:spMkLst>
            <pc:docMk/>
            <pc:sldMk cId="1882224161" sldId="257"/>
            <ac:spMk id="3" creationId="{B7F1942E-17EF-D1AA-E4CC-1D6D3D31645A}"/>
          </ac:spMkLst>
        </pc:spChg>
        <pc:spChg chg="add mod">
          <ac:chgData name="Mia Johnson (2205387)" userId="S::2205387@student.uwtsd.ac.uk::cbc45d96-0202-4fb0-b042-f947bf6be3d1" providerId="AD" clId="Web-{3C50BFB2-C83F-46AF-B355-E09563584374}" dt="2024-01-08T16:09:50.155" v="223"/>
          <ac:spMkLst>
            <pc:docMk/>
            <pc:sldMk cId="1882224161" sldId="257"/>
            <ac:spMk id="4" creationId="{D81BB190-D954-CF7A-079A-745A620AC492}"/>
          </ac:spMkLst>
        </pc:spChg>
        <pc:spChg chg="add del">
          <ac:chgData name="Mia Johnson (2205387)" userId="S::2205387@student.uwtsd.ac.uk::cbc45d96-0202-4fb0-b042-f947bf6be3d1" providerId="AD" clId="Web-{3C50BFB2-C83F-46AF-B355-E09563584374}" dt="2024-01-08T12:31:42.479" v="45"/>
          <ac:spMkLst>
            <pc:docMk/>
            <pc:sldMk cId="1882224161" sldId="257"/>
            <ac:spMk id="8" creationId="{D038248A-211C-4EEC-8401-C761B929FB52}"/>
          </ac:spMkLst>
        </pc:spChg>
        <pc:spChg chg="add del">
          <ac:chgData name="Mia Johnson (2205387)" userId="S::2205387@student.uwtsd.ac.uk::cbc45d96-0202-4fb0-b042-f947bf6be3d1" providerId="AD" clId="Web-{3C50BFB2-C83F-46AF-B355-E09563584374}" dt="2024-01-08T12:31:42.479" v="45"/>
          <ac:spMkLst>
            <pc:docMk/>
            <pc:sldMk cId="1882224161" sldId="257"/>
            <ac:spMk id="10" creationId="{C30A849F-66D9-40C8-BEC8-35AFF8F4568F}"/>
          </ac:spMkLst>
        </pc:spChg>
        <pc:spChg chg="add del">
          <ac:chgData name="Mia Johnson (2205387)" userId="S::2205387@student.uwtsd.ac.uk::cbc45d96-0202-4fb0-b042-f947bf6be3d1" providerId="AD" clId="Web-{3C50BFB2-C83F-46AF-B355-E09563584374}" dt="2024-01-08T16:09:50.155" v="223"/>
          <ac:spMkLst>
            <pc:docMk/>
            <pc:sldMk cId="1882224161" sldId="257"/>
            <ac:spMk id="24" creationId="{C27D7A02-907B-496F-BA7E-AA3780733CA7}"/>
          </ac:spMkLst>
        </pc:spChg>
        <pc:spChg chg="add del mod">
          <ac:chgData name="Mia Johnson (2205387)" userId="S::2205387@student.uwtsd.ac.uk::cbc45d96-0202-4fb0-b042-f947bf6be3d1" providerId="AD" clId="Web-{3C50BFB2-C83F-46AF-B355-E09563584374}" dt="2024-01-08T16:09:50.155" v="223"/>
          <ac:spMkLst>
            <pc:docMk/>
            <pc:sldMk cId="1882224161" sldId="257"/>
            <ac:spMk id="25" creationId="{0FBA5268-0AE7-4CAD-9537-D0EB09E76406}"/>
          </ac:spMkLst>
        </pc:spChg>
        <pc:spChg chg="add del">
          <ac:chgData name="Mia Johnson (2205387)" userId="S::2205387@student.uwtsd.ac.uk::cbc45d96-0202-4fb0-b042-f947bf6be3d1" providerId="AD" clId="Web-{3C50BFB2-C83F-46AF-B355-E09563584374}" dt="2024-01-08T16:09:50.155" v="223"/>
          <ac:spMkLst>
            <pc:docMk/>
            <pc:sldMk cId="1882224161" sldId="257"/>
            <ac:spMk id="26" creationId="{088D065B-39DA-4077-B9CF-E489CE4C0169}"/>
          </ac:spMkLst>
        </pc:spChg>
        <pc:spChg chg="add">
          <ac:chgData name="Mia Johnson (2205387)" userId="S::2205387@student.uwtsd.ac.uk::cbc45d96-0202-4fb0-b042-f947bf6be3d1" providerId="AD" clId="Web-{3C50BFB2-C83F-46AF-B355-E09563584374}" dt="2024-01-08T16:09:50.155" v="223"/>
          <ac:spMkLst>
            <pc:docMk/>
            <pc:sldMk cId="1882224161" sldId="257"/>
            <ac:spMk id="31" creationId="{D1D34770-47A8-402C-AF23-2B653F2D88C1}"/>
          </ac:spMkLst>
        </pc:spChg>
        <pc:grpChg chg="add del">
          <ac:chgData name="Mia Johnson (2205387)" userId="S::2205387@student.uwtsd.ac.uk::cbc45d96-0202-4fb0-b042-f947bf6be3d1" providerId="AD" clId="Web-{3C50BFB2-C83F-46AF-B355-E09563584374}" dt="2024-01-08T12:31:42.479" v="45"/>
          <ac:grpSpMkLst>
            <pc:docMk/>
            <pc:sldMk cId="1882224161" sldId="257"/>
            <ac:grpSpMk id="12" creationId="{04542298-A2B1-480F-A11C-A40EDD19B857}"/>
          </ac:grpSpMkLst>
        </pc:grpChg>
        <pc:grpChg chg="add del">
          <ac:chgData name="Mia Johnson (2205387)" userId="S::2205387@student.uwtsd.ac.uk::cbc45d96-0202-4fb0-b042-f947bf6be3d1" providerId="AD" clId="Web-{3C50BFB2-C83F-46AF-B355-E09563584374}" dt="2024-01-08T12:31:42.479" v="45"/>
          <ac:grpSpMkLst>
            <pc:docMk/>
            <pc:sldMk cId="1882224161" sldId="257"/>
            <ac:grpSpMk id="18" creationId="{2A5C9C35-2375-49EB-B99C-17C87D42FE7C}"/>
          </ac:grpSpMkLst>
        </pc:grpChg>
        <pc:picChg chg="add mod">
          <ac:chgData name="Mia Johnson (2205387)" userId="S::2205387@student.uwtsd.ac.uk::cbc45d96-0202-4fb0-b042-f947bf6be3d1" providerId="AD" clId="Web-{3C50BFB2-C83F-46AF-B355-E09563584374}" dt="2024-01-08T16:10:29.688" v="224" actId="1076"/>
          <ac:picMkLst>
            <pc:docMk/>
            <pc:sldMk cId="1882224161" sldId="257"/>
            <ac:picMk id="5" creationId="{BD5D0A13-E128-42C4-CEE0-B04BA4E4E16E}"/>
          </ac:picMkLst>
        </pc:picChg>
      </pc:sldChg>
      <pc:sldChg chg="new del">
        <pc:chgData name="Mia Johnson (2205387)" userId="S::2205387@student.uwtsd.ac.uk::cbc45d96-0202-4fb0-b042-f947bf6be3d1" providerId="AD" clId="Web-{3C50BFB2-C83F-46AF-B355-E09563584374}" dt="2024-01-08T12:34:08.999" v="65"/>
        <pc:sldMkLst>
          <pc:docMk/>
          <pc:sldMk cId="794354058" sldId="258"/>
        </pc:sldMkLst>
      </pc:sldChg>
      <pc:sldChg chg="delSp modSp new modTransition">
        <pc:chgData name="Mia Johnson (2205387)" userId="S::2205387@student.uwtsd.ac.uk::cbc45d96-0202-4fb0-b042-f947bf6be3d1" providerId="AD" clId="Web-{3C50BFB2-C83F-46AF-B355-E09563584374}" dt="2024-01-08T16:12:55.036" v="227"/>
        <pc:sldMkLst>
          <pc:docMk/>
          <pc:sldMk cId="1371851491" sldId="258"/>
        </pc:sldMkLst>
        <pc:spChg chg="mod">
          <ac:chgData name="Mia Johnson (2205387)" userId="S::2205387@student.uwtsd.ac.uk::cbc45d96-0202-4fb0-b042-f947bf6be3d1" providerId="AD" clId="Web-{3C50BFB2-C83F-46AF-B355-E09563584374}" dt="2024-01-08T12:34:55.688" v="74" actId="20577"/>
          <ac:spMkLst>
            <pc:docMk/>
            <pc:sldMk cId="1371851491" sldId="258"/>
            <ac:spMk id="2" creationId="{727FDC14-5F91-D922-BCC6-C0BF52579F0A}"/>
          </ac:spMkLst>
        </pc:spChg>
        <pc:spChg chg="del">
          <ac:chgData name="Mia Johnson (2205387)" userId="S::2205387@student.uwtsd.ac.uk::cbc45d96-0202-4fb0-b042-f947bf6be3d1" providerId="AD" clId="Web-{3C50BFB2-C83F-46AF-B355-E09563584374}" dt="2024-01-08T12:34:23.296" v="67"/>
          <ac:spMkLst>
            <pc:docMk/>
            <pc:sldMk cId="1371851491" sldId="258"/>
            <ac:spMk id="3" creationId="{E342BA7D-5435-B253-4EDE-18ECE1CE49CB}"/>
          </ac:spMkLst>
        </pc:spChg>
      </pc:sldChg>
      <pc:sldChg chg="modSp add replId modTransition">
        <pc:chgData name="Mia Johnson (2205387)" userId="S::2205387@student.uwtsd.ac.uk::cbc45d96-0202-4fb0-b042-f947bf6be3d1" providerId="AD" clId="Web-{3C50BFB2-C83F-46AF-B355-E09563584374}" dt="2024-01-08T16:12:55.036" v="227"/>
        <pc:sldMkLst>
          <pc:docMk/>
          <pc:sldMk cId="347924211" sldId="259"/>
        </pc:sldMkLst>
        <pc:spChg chg="mod">
          <ac:chgData name="Mia Johnson (2205387)" userId="S::2205387@student.uwtsd.ac.uk::cbc45d96-0202-4fb0-b042-f947bf6be3d1" providerId="AD" clId="Web-{3C50BFB2-C83F-46AF-B355-E09563584374}" dt="2024-01-08T12:35:20.892" v="83" actId="20577"/>
          <ac:spMkLst>
            <pc:docMk/>
            <pc:sldMk cId="347924211" sldId="259"/>
            <ac:spMk id="2" creationId="{2397ABE2-C06B-DB7C-2CA9-5AB76F70454F}"/>
          </ac:spMkLst>
        </pc:spChg>
      </pc:sldChg>
      <pc:sldChg chg="modSp add replId modTransition">
        <pc:chgData name="Mia Johnson (2205387)" userId="S::2205387@student.uwtsd.ac.uk::cbc45d96-0202-4fb0-b042-f947bf6be3d1" providerId="AD" clId="Web-{3C50BFB2-C83F-46AF-B355-E09563584374}" dt="2024-01-08T16:12:55.036" v="227"/>
        <pc:sldMkLst>
          <pc:docMk/>
          <pc:sldMk cId="1653820018" sldId="260"/>
        </pc:sldMkLst>
        <pc:spChg chg="mod">
          <ac:chgData name="Mia Johnson (2205387)" userId="S::2205387@student.uwtsd.ac.uk::cbc45d96-0202-4fb0-b042-f947bf6be3d1" providerId="AD" clId="Web-{3C50BFB2-C83F-46AF-B355-E09563584374}" dt="2024-01-08T12:36:06.112" v="90" actId="20577"/>
          <ac:spMkLst>
            <pc:docMk/>
            <pc:sldMk cId="1653820018" sldId="260"/>
            <ac:spMk id="2" creationId="{164F2CD7-F892-29B2-A870-C11E663F92E2}"/>
          </ac:spMkLst>
        </pc:spChg>
      </pc:sldChg>
      <pc:sldChg chg="addSp modSp new ord modTransition">
        <pc:chgData name="Mia Johnson (2205387)" userId="S::2205387@student.uwtsd.ac.uk::cbc45d96-0202-4fb0-b042-f947bf6be3d1" providerId="AD" clId="Web-{3C50BFB2-C83F-46AF-B355-E09563584374}" dt="2024-01-08T16:12:55.036" v="227"/>
        <pc:sldMkLst>
          <pc:docMk/>
          <pc:sldMk cId="2713134623" sldId="261"/>
        </pc:sldMkLst>
        <pc:spChg chg="add mod">
          <ac:chgData name="Mia Johnson (2205387)" userId="S::2205387@student.uwtsd.ac.uk::cbc45d96-0202-4fb0-b042-f947bf6be3d1" providerId="AD" clId="Web-{3C50BFB2-C83F-46AF-B355-E09563584374}" dt="2024-01-08T16:08:06.261" v="203" actId="20577"/>
          <ac:spMkLst>
            <pc:docMk/>
            <pc:sldMk cId="2713134623" sldId="261"/>
            <ac:spMk id="2" creationId="{729F84BD-D7FF-A663-4A8F-B20E5E693FA4}"/>
          </ac:spMkLst>
        </pc:spChg>
      </pc:sldChg>
      <pc:sldChg chg="addSp modSp new mod setBg">
        <pc:chgData name="Mia Johnson (2205387)" userId="S::2205387@student.uwtsd.ac.uk::cbc45d96-0202-4fb0-b042-f947bf6be3d1" providerId="AD" clId="Web-{3C50BFB2-C83F-46AF-B355-E09563584374}" dt="2024-01-08T16:17:30.139" v="252" actId="20577"/>
        <pc:sldMkLst>
          <pc:docMk/>
          <pc:sldMk cId="307870686" sldId="262"/>
        </pc:sldMkLst>
        <pc:spChg chg="add mod">
          <ac:chgData name="Mia Johnson (2205387)" userId="S::2205387@student.uwtsd.ac.uk::cbc45d96-0202-4fb0-b042-f947bf6be3d1" providerId="AD" clId="Web-{3C50BFB2-C83F-46AF-B355-E09563584374}" dt="2024-01-08T16:17:30.139" v="252" actId="20577"/>
          <ac:spMkLst>
            <pc:docMk/>
            <pc:sldMk cId="307870686" sldId="262"/>
            <ac:spMk id="3" creationId="{E71B22C6-D3F9-102B-72A4-E324C98BDCBF}"/>
          </ac:spMkLst>
        </pc:spChg>
        <pc:picChg chg="add mod">
          <ac:chgData name="Mia Johnson (2205387)" userId="S::2205387@student.uwtsd.ac.uk::cbc45d96-0202-4fb0-b042-f947bf6be3d1" providerId="AD" clId="Web-{3C50BFB2-C83F-46AF-B355-E09563584374}" dt="2024-01-08T16:16:50.763" v="249"/>
          <ac:picMkLst>
            <pc:docMk/>
            <pc:sldMk cId="307870686" sldId="262"/>
            <ac:picMk id="2" creationId="{6F3EF944-8A9D-B174-365D-194D42D1B39C}"/>
          </ac:picMkLst>
        </pc:picChg>
      </pc:sldChg>
      <pc:sldChg chg="addSp modSp new mod setBg">
        <pc:chgData name="Mia Johnson (2205387)" userId="S::2205387@student.uwtsd.ac.uk::cbc45d96-0202-4fb0-b042-f947bf6be3d1" providerId="AD" clId="Web-{3C50BFB2-C83F-46AF-B355-E09563584374}" dt="2024-01-08T16:23:10.556" v="295" actId="20577"/>
        <pc:sldMkLst>
          <pc:docMk/>
          <pc:sldMk cId="1732736135" sldId="263"/>
        </pc:sldMkLst>
        <pc:spChg chg="add mod ord">
          <ac:chgData name="Mia Johnson (2205387)" userId="S::2205387@student.uwtsd.ac.uk::cbc45d96-0202-4fb0-b042-f947bf6be3d1" providerId="AD" clId="Web-{3C50BFB2-C83F-46AF-B355-E09563584374}" dt="2024-01-08T16:23:10.556" v="295" actId="20577"/>
          <ac:spMkLst>
            <pc:docMk/>
            <pc:sldMk cId="1732736135" sldId="263"/>
            <ac:spMk id="2" creationId="{D2F96276-F0AB-8023-7B6E-489A97990712}"/>
          </ac:spMkLst>
        </pc:spChg>
        <pc:spChg chg="add">
          <ac:chgData name="Mia Johnson (2205387)" userId="S::2205387@student.uwtsd.ac.uk::cbc45d96-0202-4fb0-b042-f947bf6be3d1" providerId="AD" clId="Web-{3C50BFB2-C83F-46AF-B355-E09563584374}" dt="2024-01-08T16:22:28.008" v="287"/>
          <ac:spMkLst>
            <pc:docMk/>
            <pc:sldMk cId="1732736135" sldId="263"/>
            <ac:spMk id="8" creationId="{04812C46-200A-4DEB-A05E-3ED6C68C2387}"/>
          </ac:spMkLst>
        </pc:spChg>
        <pc:spChg chg="add">
          <ac:chgData name="Mia Johnson (2205387)" userId="S::2205387@student.uwtsd.ac.uk::cbc45d96-0202-4fb0-b042-f947bf6be3d1" providerId="AD" clId="Web-{3C50BFB2-C83F-46AF-B355-E09563584374}" dt="2024-01-08T16:22:28.008" v="287"/>
          <ac:spMkLst>
            <pc:docMk/>
            <pc:sldMk cId="1732736135" sldId="263"/>
            <ac:spMk id="10" creationId="{D1EA859B-E555-4109-94F3-6700E046E008}"/>
          </ac:spMkLst>
        </pc:spChg>
        <pc:picChg chg="add mod">
          <ac:chgData name="Mia Johnson (2205387)" userId="S::2205387@student.uwtsd.ac.uk::cbc45d96-0202-4fb0-b042-f947bf6be3d1" providerId="AD" clId="Web-{3C50BFB2-C83F-46AF-B355-E09563584374}" dt="2024-01-08T16:22:28.008" v="287"/>
          <ac:picMkLst>
            <pc:docMk/>
            <pc:sldMk cId="1732736135" sldId="263"/>
            <ac:picMk id="3" creationId="{25B51B55-B976-292F-6935-215DE56C4248}"/>
          </ac:picMkLst>
        </pc:picChg>
      </pc:sldChg>
      <pc:sldChg chg="addSp modSp new mod setBg">
        <pc:chgData name="Mia Johnson (2205387)" userId="S::2205387@student.uwtsd.ac.uk::cbc45d96-0202-4fb0-b042-f947bf6be3d1" providerId="AD" clId="Web-{3C50BFB2-C83F-46AF-B355-E09563584374}" dt="2024-01-08T16:27:38.096" v="341" actId="20577"/>
        <pc:sldMkLst>
          <pc:docMk/>
          <pc:sldMk cId="3494800628" sldId="264"/>
        </pc:sldMkLst>
        <pc:spChg chg="add mod ord">
          <ac:chgData name="Mia Johnson (2205387)" userId="S::2205387@student.uwtsd.ac.uk::cbc45d96-0202-4fb0-b042-f947bf6be3d1" providerId="AD" clId="Web-{3C50BFB2-C83F-46AF-B355-E09563584374}" dt="2024-01-08T16:27:38.096" v="341" actId="20577"/>
          <ac:spMkLst>
            <pc:docMk/>
            <pc:sldMk cId="3494800628" sldId="264"/>
            <ac:spMk id="2" creationId="{9474399A-F6F3-4217-4667-4B88DC8A88C5}"/>
          </ac:spMkLst>
        </pc:spChg>
        <pc:spChg chg="add">
          <ac:chgData name="Mia Johnson (2205387)" userId="S::2205387@student.uwtsd.ac.uk::cbc45d96-0202-4fb0-b042-f947bf6be3d1" providerId="AD" clId="Web-{3C50BFB2-C83F-46AF-B355-E09563584374}" dt="2024-01-08T16:27:18.095" v="335"/>
          <ac:spMkLst>
            <pc:docMk/>
            <pc:sldMk cId="3494800628" sldId="264"/>
            <ac:spMk id="8" creationId="{B1595A09-E336-4D1B-9B3A-06A2287A54E2}"/>
          </ac:spMkLst>
        </pc:spChg>
        <pc:spChg chg="add">
          <ac:chgData name="Mia Johnson (2205387)" userId="S::2205387@student.uwtsd.ac.uk::cbc45d96-0202-4fb0-b042-f947bf6be3d1" providerId="AD" clId="Web-{3C50BFB2-C83F-46AF-B355-E09563584374}" dt="2024-01-08T16:27:18.095" v="335"/>
          <ac:spMkLst>
            <pc:docMk/>
            <pc:sldMk cId="3494800628" sldId="264"/>
            <ac:spMk id="10" creationId="{3540989C-C7B8-473B-BF87-6F2DA6A90006}"/>
          </ac:spMkLst>
        </pc:spChg>
        <pc:picChg chg="add mod">
          <ac:chgData name="Mia Johnson (2205387)" userId="S::2205387@student.uwtsd.ac.uk::cbc45d96-0202-4fb0-b042-f947bf6be3d1" providerId="AD" clId="Web-{3C50BFB2-C83F-46AF-B355-E09563584374}" dt="2024-01-08T16:27:18.095" v="335"/>
          <ac:picMkLst>
            <pc:docMk/>
            <pc:sldMk cId="3494800628" sldId="264"/>
            <ac:picMk id="3" creationId="{10E0F534-D767-37BA-E416-C2A552BA6A3E}"/>
          </ac:picMkLst>
        </pc:picChg>
      </pc:sldChg>
      <pc:sldMasterChg chg="del delSldLayout">
        <pc:chgData name="Mia Johnson (2205387)" userId="S::2205387@student.uwtsd.ac.uk::cbc45d96-0202-4fb0-b042-f947bf6be3d1" providerId="AD" clId="Web-{3C50BFB2-C83F-46AF-B355-E09563584374}" dt="2024-01-08T12:26:09.516" v="4"/>
        <pc:sldMasterMkLst>
          <pc:docMk/>
          <pc:sldMasterMk cId="2460954070" sldId="2147483660"/>
        </pc:sldMasterMkLst>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2385387890" sldId="2147483661"/>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949138452" sldId="2147483662"/>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2591524520" sldId="2147483663"/>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1203092039" sldId="2147483664"/>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3733172339" sldId="2147483665"/>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3210312558" sldId="2147483666"/>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3146388984" sldId="2147483667"/>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3171841454" sldId="2147483668"/>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1718958274" sldId="2147483669"/>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2202905451" sldId="2147483670"/>
          </pc:sldLayoutMkLst>
        </pc:sldLayoutChg>
        <pc:sldLayoutChg chg="del">
          <pc:chgData name="Mia Johnson (2205387)" userId="S::2205387@student.uwtsd.ac.uk::cbc45d96-0202-4fb0-b042-f947bf6be3d1" providerId="AD" clId="Web-{3C50BFB2-C83F-46AF-B355-E09563584374}" dt="2024-01-08T12:26:09.516" v="4"/>
          <pc:sldLayoutMkLst>
            <pc:docMk/>
            <pc:sldMasterMk cId="2460954070" sldId="2147483660"/>
            <pc:sldLayoutMk cId="3479445657" sldId="2147483671"/>
          </pc:sldLayoutMkLst>
        </pc:sldLayoutChg>
      </pc:sldMasterChg>
      <pc:sldMasterChg chg="add del addSldLayout delSldLayout">
        <pc:chgData name="Mia Johnson (2205387)" userId="S::2205387@student.uwtsd.ac.uk::cbc45d96-0202-4fb0-b042-f947bf6be3d1" providerId="AD" clId="Web-{3C50BFB2-C83F-46AF-B355-E09563584374}" dt="2024-01-08T12:29:28.148" v="42"/>
        <pc:sldMasterMkLst>
          <pc:docMk/>
          <pc:sldMasterMk cId="3289510841" sldId="2147483711"/>
        </pc:sldMasterMkLst>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1460799821" sldId="2147483700"/>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217445808" sldId="2147483701"/>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848491305" sldId="2147483702"/>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1133596872" sldId="2147483703"/>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1947965120" sldId="2147483704"/>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913700871" sldId="2147483705"/>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4110077306" sldId="2147483706"/>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2542161316" sldId="2147483707"/>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1493174471" sldId="2147483708"/>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231920077" sldId="2147483709"/>
          </pc:sldLayoutMkLst>
        </pc:sldLayoutChg>
        <pc:sldLayoutChg chg="add del">
          <pc:chgData name="Mia Johnson (2205387)" userId="S::2205387@student.uwtsd.ac.uk::cbc45d96-0202-4fb0-b042-f947bf6be3d1" providerId="AD" clId="Web-{3C50BFB2-C83F-46AF-B355-E09563584374}" dt="2024-01-08T12:29:28.148" v="42"/>
          <pc:sldLayoutMkLst>
            <pc:docMk/>
            <pc:sldMasterMk cId="3289510841" sldId="2147483711"/>
            <pc:sldLayoutMk cId="774190742" sldId="2147483710"/>
          </pc:sldLayoutMkLst>
        </pc:sldLayoutChg>
      </pc:sldMasterChg>
      <pc:sldMasterChg chg="add del addSldLayout delSldLayout modSldLayout">
        <pc:chgData name="Mia Johnson (2205387)" userId="S::2205387@student.uwtsd.ac.uk::cbc45d96-0202-4fb0-b042-f947bf6be3d1" providerId="AD" clId="Web-{3C50BFB2-C83F-46AF-B355-E09563584374}" dt="2024-01-08T12:29:46.368" v="43"/>
        <pc:sldMasterMkLst>
          <pc:docMk/>
          <pc:sldMasterMk cId="2400150372" sldId="2147483712"/>
        </pc:sldMasterMkLst>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3994799118" sldId="2147483713"/>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548893449" sldId="2147483714"/>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2052803607" sldId="2147483715"/>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3259022410" sldId="2147483716"/>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1420047493" sldId="2147483717"/>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2420014802" sldId="2147483718"/>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3471083275" sldId="2147483719"/>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610368943" sldId="2147483720"/>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927787166" sldId="2147483721"/>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2887353729" sldId="2147483722"/>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152614658" sldId="2147483723"/>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3528158169" sldId="2147483724"/>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3002882254" sldId="2147483725"/>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3801479111" sldId="2147483726"/>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811735927" sldId="2147483727"/>
          </pc:sldLayoutMkLst>
        </pc:sldLayoutChg>
        <pc:sldLayoutChg chg="add del mod replId">
          <pc:chgData name="Mia Johnson (2205387)" userId="S::2205387@student.uwtsd.ac.uk::cbc45d96-0202-4fb0-b042-f947bf6be3d1" providerId="AD" clId="Web-{3C50BFB2-C83F-46AF-B355-E09563584374}" dt="2024-01-08T12:29:46.368" v="43"/>
          <pc:sldLayoutMkLst>
            <pc:docMk/>
            <pc:sldMasterMk cId="2400150372" sldId="2147483712"/>
            <pc:sldLayoutMk cId="104412265" sldId="2147483728"/>
          </pc:sldLayoutMkLst>
        </pc:sldLayoutChg>
      </pc:sldMasterChg>
      <pc:sldMasterChg chg="modTransition modSldLayout">
        <pc:chgData name="Mia Johnson (2205387)" userId="S::2205387@student.uwtsd.ac.uk::cbc45d96-0202-4fb0-b042-f947bf6be3d1" providerId="AD" clId="Web-{3C50BFB2-C83F-46AF-B355-E09563584374}" dt="2024-01-08T16:12:55.036" v="227"/>
        <pc:sldMasterMkLst>
          <pc:docMk/>
          <pc:sldMasterMk cId="3997516144" sldId="2147483729"/>
        </pc:sldMasterMkLst>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1232547231" sldId="2147483730"/>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1352356857" sldId="2147483731"/>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2361771186" sldId="2147483732"/>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44144747" sldId="2147483733"/>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3474750922" sldId="2147483734"/>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256589952" sldId="2147483735"/>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254248125" sldId="2147483736"/>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1127582154" sldId="2147483737"/>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2007189166" sldId="2147483738"/>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735429518" sldId="2147483739"/>
          </pc:sldLayoutMkLst>
        </pc:sldLayoutChg>
        <pc:sldLayoutChg chg="modTransition">
          <pc:chgData name="Mia Johnson (2205387)" userId="S::2205387@student.uwtsd.ac.uk::cbc45d96-0202-4fb0-b042-f947bf6be3d1" providerId="AD" clId="Web-{3C50BFB2-C83F-46AF-B355-E09563584374}" dt="2024-01-08T16:12:55.036" v="227"/>
          <pc:sldLayoutMkLst>
            <pc:docMk/>
            <pc:sldMasterMk cId="3997516144" sldId="2147483729"/>
            <pc:sldLayoutMk cId="1869673114" sldId="2147483740"/>
          </pc:sldLayoutMkLst>
        </pc:sldLayoutChg>
      </pc:sldMasterChg>
      <pc:sldMasterChg chg="add addSldLayout modSldLayout">
        <pc:chgData name="Mia Johnson (2205387)" userId="S::2205387@student.uwtsd.ac.uk::cbc45d96-0202-4fb0-b042-f947bf6be3d1" providerId="AD" clId="Web-{3C50BFB2-C83F-46AF-B355-E09563584374}" dt="2024-01-08T12:29:46.368" v="43"/>
        <pc:sldMasterMkLst>
          <pc:docMk/>
          <pc:sldMasterMk cId="3997516144" sldId="2147483741"/>
        </pc:sldMasterMkLst>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1232547231" sldId="2147483742"/>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1352356857" sldId="2147483743"/>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2361771186" sldId="2147483744"/>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44144747" sldId="2147483745"/>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3474750922" sldId="2147483746"/>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256589952" sldId="2147483747"/>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254248125" sldId="2147483748"/>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1127582154" sldId="2147483749"/>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2007189166" sldId="2147483750"/>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735429518" sldId="2147483751"/>
          </pc:sldLayoutMkLst>
        </pc:sldLayoutChg>
        <pc:sldLayoutChg chg="add mod replId">
          <pc:chgData name="Mia Johnson (2205387)" userId="S::2205387@student.uwtsd.ac.uk::cbc45d96-0202-4fb0-b042-f947bf6be3d1" providerId="AD" clId="Web-{3C50BFB2-C83F-46AF-B355-E09563584374}" dt="2024-01-08T12:29:46.368" v="43"/>
          <pc:sldLayoutMkLst>
            <pc:docMk/>
            <pc:sldMasterMk cId="3997516144" sldId="2147483741"/>
            <pc:sldLayoutMk cId="1869673114" sldId="2147483752"/>
          </pc:sldLayoutMkLst>
        </pc:sldLayoutChg>
      </pc:sldMasterChg>
    </pc:docChg>
  </pc:docChgLst>
  <pc:docChgLst>
    <pc:chgData name="Courtney Bevington (2201793)" userId="S::2201793@student.uwtsd.ac.uk::b0eb10f4-85be-4b73-88c2-cda130e3baa8" providerId="AD" clId="Web-{06D57EAC-1BA5-EAD4-9716-0D9C5505933A}"/>
    <pc:docChg chg="addSld delSld">
      <pc:chgData name="Courtney Bevington (2201793)" userId="S::2201793@student.uwtsd.ac.uk::b0eb10f4-85be-4b73-88c2-cda130e3baa8" providerId="AD" clId="Web-{06D57EAC-1BA5-EAD4-9716-0D9C5505933A}" dt="2024-01-13T22:57:59.011" v="1"/>
      <pc:docMkLst>
        <pc:docMk/>
      </pc:docMkLst>
      <pc:sldChg chg="del">
        <pc:chgData name="Courtney Bevington (2201793)" userId="S::2201793@student.uwtsd.ac.uk::b0eb10f4-85be-4b73-88c2-cda130e3baa8" providerId="AD" clId="Web-{06D57EAC-1BA5-EAD4-9716-0D9C5505933A}" dt="2024-01-13T22:57:56.043" v="0"/>
        <pc:sldMkLst>
          <pc:docMk/>
          <pc:sldMk cId="463621650" sldId="299"/>
        </pc:sldMkLst>
      </pc:sldChg>
      <pc:sldChg chg="new">
        <pc:chgData name="Courtney Bevington (2201793)" userId="S::2201793@student.uwtsd.ac.uk::b0eb10f4-85be-4b73-88c2-cda130e3baa8" providerId="AD" clId="Web-{06D57EAC-1BA5-EAD4-9716-0D9C5505933A}" dt="2024-01-13T22:57:59.011" v="1"/>
        <pc:sldMkLst>
          <pc:docMk/>
          <pc:sldMk cId="527707243" sldId="299"/>
        </pc:sldMkLst>
      </pc:sldChg>
    </pc:docChg>
  </pc:docChgLst>
  <pc:docChgLst>
    <pc:chgData name="Mia Johnson (2205387)" userId="S::2205387@student.uwtsd.ac.uk::cbc45d96-0202-4fb0-b042-f947bf6be3d1" providerId="AD" clId="Web-{26AE5B70-51C4-6B8C-F896-42D0043B9BBF}"/>
    <pc:docChg chg="addSld modSld">
      <pc:chgData name="Mia Johnson (2205387)" userId="S::2205387@student.uwtsd.ac.uk::cbc45d96-0202-4fb0-b042-f947bf6be3d1" providerId="AD" clId="Web-{26AE5B70-51C4-6B8C-F896-42D0043B9BBF}" dt="2024-01-09T18:45:55.308" v="181"/>
      <pc:docMkLst>
        <pc:docMk/>
      </pc:docMkLst>
      <pc:sldChg chg="modSp">
        <pc:chgData name="Mia Johnson (2205387)" userId="S::2205387@student.uwtsd.ac.uk::cbc45d96-0202-4fb0-b042-f947bf6be3d1" providerId="AD" clId="Web-{26AE5B70-51C4-6B8C-F896-42D0043B9BBF}" dt="2024-01-09T18:38:03.712" v="147" actId="1076"/>
        <pc:sldMkLst>
          <pc:docMk/>
          <pc:sldMk cId="2713134623" sldId="261"/>
        </pc:sldMkLst>
        <pc:spChg chg="mod">
          <ac:chgData name="Mia Johnson (2205387)" userId="S::2205387@student.uwtsd.ac.uk::cbc45d96-0202-4fb0-b042-f947bf6be3d1" providerId="AD" clId="Web-{26AE5B70-51C4-6B8C-F896-42D0043B9BBF}" dt="2024-01-09T18:38:03.712" v="147" actId="1076"/>
          <ac:spMkLst>
            <pc:docMk/>
            <pc:sldMk cId="2713134623" sldId="261"/>
            <ac:spMk id="2" creationId="{729F84BD-D7FF-A663-4A8F-B20E5E693FA4}"/>
          </ac:spMkLst>
        </pc:spChg>
      </pc:sldChg>
      <pc:sldChg chg="addSp delSp modSp">
        <pc:chgData name="Mia Johnson (2205387)" userId="S::2205387@student.uwtsd.ac.uk::cbc45d96-0202-4fb0-b042-f947bf6be3d1" providerId="AD" clId="Web-{26AE5B70-51C4-6B8C-F896-42D0043B9BBF}" dt="2024-01-09T18:11:52.355" v="16" actId="1076"/>
        <pc:sldMkLst>
          <pc:docMk/>
          <pc:sldMk cId="307870686" sldId="262"/>
        </pc:sldMkLst>
        <pc:spChg chg="mod ord">
          <ac:chgData name="Mia Johnson (2205387)" userId="S::2205387@student.uwtsd.ac.uk::cbc45d96-0202-4fb0-b042-f947bf6be3d1" providerId="AD" clId="Web-{26AE5B70-51C4-6B8C-F896-42D0043B9BBF}" dt="2024-01-09T18:09:46.132" v="5"/>
          <ac:spMkLst>
            <pc:docMk/>
            <pc:sldMk cId="307870686" sldId="262"/>
            <ac:spMk id="3" creationId="{E71B22C6-D3F9-102B-72A4-E324C98BDCBF}"/>
          </ac:spMkLst>
        </pc:spChg>
        <pc:spChg chg="add mod">
          <ac:chgData name="Mia Johnson (2205387)" userId="S::2205387@student.uwtsd.ac.uk::cbc45d96-0202-4fb0-b042-f947bf6be3d1" providerId="AD" clId="Web-{26AE5B70-51C4-6B8C-F896-42D0043B9BBF}" dt="2024-01-09T18:11:52.355" v="16" actId="1076"/>
          <ac:spMkLst>
            <pc:docMk/>
            <pc:sldMk cId="307870686" sldId="262"/>
            <ac:spMk id="5" creationId="{0BD02690-242D-F6EB-E903-798EF061D9A1}"/>
          </ac:spMkLst>
        </pc:spChg>
        <pc:spChg chg="add">
          <ac:chgData name="Mia Johnson (2205387)" userId="S::2205387@student.uwtsd.ac.uk::cbc45d96-0202-4fb0-b042-f947bf6be3d1" providerId="AD" clId="Web-{26AE5B70-51C4-6B8C-F896-42D0043B9BBF}" dt="2024-01-09T18:09:46.132" v="5"/>
          <ac:spMkLst>
            <pc:docMk/>
            <pc:sldMk cId="307870686" sldId="262"/>
            <ac:spMk id="9" creationId="{37C89E4B-3C9F-44B9-8B86-D9E3D112D8EC}"/>
          </ac:spMkLst>
        </pc:spChg>
        <pc:picChg chg="del">
          <ac:chgData name="Mia Johnson (2205387)" userId="S::2205387@student.uwtsd.ac.uk::cbc45d96-0202-4fb0-b042-f947bf6be3d1" providerId="AD" clId="Web-{26AE5B70-51C4-6B8C-F896-42D0043B9BBF}" dt="2024-01-09T18:09:07.787" v="3"/>
          <ac:picMkLst>
            <pc:docMk/>
            <pc:sldMk cId="307870686" sldId="262"/>
            <ac:picMk id="2" creationId="{6F3EF944-8A9D-B174-365D-194D42D1B39C}"/>
          </ac:picMkLst>
        </pc:picChg>
        <pc:picChg chg="add mod">
          <ac:chgData name="Mia Johnson (2205387)" userId="S::2205387@student.uwtsd.ac.uk::cbc45d96-0202-4fb0-b042-f947bf6be3d1" providerId="AD" clId="Web-{26AE5B70-51C4-6B8C-F896-42D0043B9BBF}" dt="2024-01-09T18:09:46.132" v="5"/>
          <ac:picMkLst>
            <pc:docMk/>
            <pc:sldMk cId="307870686" sldId="262"/>
            <ac:picMk id="4" creationId="{4B200F0E-CD7C-CCC6-9AC6-6C4F8512BFB9}"/>
          </ac:picMkLst>
        </pc:picChg>
        <pc:cxnChg chg="add">
          <ac:chgData name="Mia Johnson (2205387)" userId="S::2205387@student.uwtsd.ac.uk::cbc45d96-0202-4fb0-b042-f947bf6be3d1" providerId="AD" clId="Web-{26AE5B70-51C4-6B8C-F896-42D0043B9BBF}" dt="2024-01-09T18:09:46.132" v="5"/>
          <ac:cxnSpMkLst>
            <pc:docMk/>
            <pc:sldMk cId="307870686" sldId="262"/>
            <ac:cxnSpMk id="11" creationId="{AA2EAA10-076F-46BD-8F0F-B9A2FB77A85C}"/>
          </ac:cxnSpMkLst>
        </pc:cxnChg>
        <pc:cxnChg chg="add">
          <ac:chgData name="Mia Johnson (2205387)" userId="S::2205387@student.uwtsd.ac.uk::cbc45d96-0202-4fb0-b042-f947bf6be3d1" providerId="AD" clId="Web-{26AE5B70-51C4-6B8C-F896-42D0043B9BBF}" dt="2024-01-09T18:09:46.132" v="5"/>
          <ac:cxnSpMkLst>
            <pc:docMk/>
            <pc:sldMk cId="307870686" sldId="262"/>
            <ac:cxnSpMk id="13" creationId="{D891E407-403B-4764-86C9-33A56D3BCAA3}"/>
          </ac:cxnSpMkLst>
        </pc:cxnChg>
      </pc:sldChg>
      <pc:sldChg chg="addSp modSp">
        <pc:chgData name="Mia Johnson (2205387)" userId="S::2205387@student.uwtsd.ac.uk::cbc45d96-0202-4fb0-b042-f947bf6be3d1" providerId="AD" clId="Web-{26AE5B70-51C4-6B8C-F896-42D0043B9BBF}" dt="2024-01-09T18:13:12.140" v="21" actId="1076"/>
        <pc:sldMkLst>
          <pc:docMk/>
          <pc:sldMk cId="1732736135" sldId="263"/>
        </pc:sldMkLst>
        <pc:spChg chg="add mod">
          <ac:chgData name="Mia Johnson (2205387)" userId="S::2205387@student.uwtsd.ac.uk::cbc45d96-0202-4fb0-b042-f947bf6be3d1" providerId="AD" clId="Web-{26AE5B70-51C4-6B8C-F896-42D0043B9BBF}" dt="2024-01-09T18:13:12.140" v="21" actId="1076"/>
          <ac:spMkLst>
            <pc:docMk/>
            <pc:sldMk cId="1732736135" sldId="263"/>
            <ac:spMk id="4" creationId="{91546C3F-73E9-6532-FD2F-25F72C58AB59}"/>
          </ac:spMkLst>
        </pc:spChg>
      </pc:sldChg>
      <pc:sldChg chg="addSp modSp">
        <pc:chgData name="Mia Johnson (2205387)" userId="S::2205387@student.uwtsd.ac.uk::cbc45d96-0202-4fb0-b042-f947bf6be3d1" providerId="AD" clId="Web-{26AE5B70-51C4-6B8C-F896-42D0043B9BBF}" dt="2024-01-09T18:14:37.862" v="26" actId="1076"/>
        <pc:sldMkLst>
          <pc:docMk/>
          <pc:sldMk cId="3494800628" sldId="264"/>
        </pc:sldMkLst>
        <pc:spChg chg="add mod">
          <ac:chgData name="Mia Johnson (2205387)" userId="S::2205387@student.uwtsd.ac.uk::cbc45d96-0202-4fb0-b042-f947bf6be3d1" providerId="AD" clId="Web-{26AE5B70-51C4-6B8C-F896-42D0043B9BBF}" dt="2024-01-09T18:14:37.862" v="26" actId="1076"/>
          <ac:spMkLst>
            <pc:docMk/>
            <pc:sldMk cId="3494800628" sldId="264"/>
            <ac:spMk id="4" creationId="{7367A770-500D-BC4F-38BF-9BC7D191E83D}"/>
          </ac:spMkLst>
        </pc:spChg>
      </pc:sldChg>
      <pc:sldChg chg="addSp modSp">
        <pc:chgData name="Mia Johnson (2205387)" userId="S::2205387@student.uwtsd.ac.uk::cbc45d96-0202-4fb0-b042-f947bf6be3d1" providerId="AD" clId="Web-{26AE5B70-51C4-6B8C-F896-42D0043B9BBF}" dt="2024-01-09T18:16:54.023" v="36" actId="1076"/>
        <pc:sldMkLst>
          <pc:docMk/>
          <pc:sldMk cId="3576105868" sldId="266"/>
        </pc:sldMkLst>
        <pc:spChg chg="add mod">
          <ac:chgData name="Mia Johnson (2205387)" userId="S::2205387@student.uwtsd.ac.uk::cbc45d96-0202-4fb0-b042-f947bf6be3d1" providerId="AD" clId="Web-{26AE5B70-51C4-6B8C-F896-42D0043B9BBF}" dt="2024-01-09T18:16:54.023" v="36" actId="1076"/>
          <ac:spMkLst>
            <pc:docMk/>
            <pc:sldMk cId="3576105868" sldId="266"/>
            <ac:spMk id="5" creationId="{44207205-762F-D8FE-D6C4-2FD9FB0072F4}"/>
          </ac:spMkLst>
        </pc:spChg>
      </pc:sldChg>
      <pc:sldChg chg="addSp modSp">
        <pc:chgData name="Mia Johnson (2205387)" userId="S::2205387@student.uwtsd.ac.uk::cbc45d96-0202-4fb0-b042-f947bf6be3d1" providerId="AD" clId="Web-{26AE5B70-51C4-6B8C-F896-42D0043B9BBF}" dt="2024-01-09T18:16:08.225" v="31" actId="1076"/>
        <pc:sldMkLst>
          <pc:docMk/>
          <pc:sldMk cId="770217641" sldId="267"/>
        </pc:sldMkLst>
        <pc:spChg chg="add mod">
          <ac:chgData name="Mia Johnson (2205387)" userId="S::2205387@student.uwtsd.ac.uk::cbc45d96-0202-4fb0-b042-f947bf6be3d1" providerId="AD" clId="Web-{26AE5B70-51C4-6B8C-F896-42D0043B9BBF}" dt="2024-01-09T18:16:08.225" v="31" actId="1076"/>
          <ac:spMkLst>
            <pc:docMk/>
            <pc:sldMk cId="770217641" sldId="267"/>
            <ac:spMk id="4" creationId="{D5ABE1BE-80F8-FEDD-9F04-D3FF07F0D0D1}"/>
          </ac:spMkLst>
        </pc:spChg>
      </pc:sldChg>
      <pc:sldChg chg="addSp modSp">
        <pc:chgData name="Mia Johnson (2205387)" userId="S::2205387@student.uwtsd.ac.uk::cbc45d96-0202-4fb0-b042-f947bf6be3d1" providerId="AD" clId="Web-{26AE5B70-51C4-6B8C-F896-42D0043B9BBF}" dt="2024-01-09T18:18:44.152" v="47" actId="1076"/>
        <pc:sldMkLst>
          <pc:docMk/>
          <pc:sldMk cId="2626631679" sldId="268"/>
        </pc:sldMkLst>
        <pc:spChg chg="add mod">
          <ac:chgData name="Mia Johnson (2205387)" userId="S::2205387@student.uwtsd.ac.uk::cbc45d96-0202-4fb0-b042-f947bf6be3d1" providerId="AD" clId="Web-{26AE5B70-51C4-6B8C-F896-42D0043B9BBF}" dt="2024-01-09T18:18:44.152" v="47" actId="1076"/>
          <ac:spMkLst>
            <pc:docMk/>
            <pc:sldMk cId="2626631679" sldId="268"/>
            <ac:spMk id="4" creationId="{A79157E1-3CD7-C26B-DC58-C360105C2849}"/>
          </ac:spMkLst>
        </pc:spChg>
      </pc:sldChg>
      <pc:sldChg chg="addSp modSp">
        <pc:chgData name="Mia Johnson (2205387)" userId="S::2205387@student.uwtsd.ac.uk::cbc45d96-0202-4fb0-b042-f947bf6be3d1" providerId="AD" clId="Web-{26AE5B70-51C4-6B8C-F896-42D0043B9BBF}" dt="2024-01-09T18:17:42.572" v="42" actId="1076"/>
        <pc:sldMkLst>
          <pc:docMk/>
          <pc:sldMk cId="3001083286" sldId="269"/>
        </pc:sldMkLst>
        <pc:spChg chg="add mod">
          <ac:chgData name="Mia Johnson (2205387)" userId="S::2205387@student.uwtsd.ac.uk::cbc45d96-0202-4fb0-b042-f947bf6be3d1" providerId="AD" clId="Web-{26AE5B70-51C4-6B8C-F896-42D0043B9BBF}" dt="2024-01-09T18:17:42.572" v="42" actId="1076"/>
          <ac:spMkLst>
            <pc:docMk/>
            <pc:sldMk cId="3001083286" sldId="269"/>
            <ac:spMk id="4" creationId="{E7320E99-0321-476C-B0BE-74E13D457E58}"/>
          </ac:spMkLst>
        </pc:spChg>
      </pc:sldChg>
      <pc:sldChg chg="modSp">
        <pc:chgData name="Mia Johnson (2205387)" userId="S::2205387@student.uwtsd.ac.uk::cbc45d96-0202-4fb0-b042-f947bf6be3d1" providerId="AD" clId="Web-{26AE5B70-51C4-6B8C-F896-42D0043B9BBF}" dt="2024-01-09T18:08:03.050" v="2" actId="20577"/>
        <pc:sldMkLst>
          <pc:docMk/>
          <pc:sldMk cId="2883535662" sldId="272"/>
        </pc:sldMkLst>
        <pc:spChg chg="mod">
          <ac:chgData name="Mia Johnson (2205387)" userId="S::2205387@student.uwtsd.ac.uk::cbc45d96-0202-4fb0-b042-f947bf6be3d1" providerId="AD" clId="Web-{26AE5B70-51C4-6B8C-F896-42D0043B9BBF}" dt="2024-01-09T18:08:03.050" v="2" actId="20577"/>
          <ac:spMkLst>
            <pc:docMk/>
            <pc:sldMk cId="2883535662" sldId="272"/>
            <ac:spMk id="2" creationId="{12D19097-6103-01AA-83E0-DCE822A4D57C}"/>
          </ac:spMkLst>
        </pc:spChg>
      </pc:sldChg>
      <pc:sldChg chg="addSp delSp modSp mod setBg">
        <pc:chgData name="Mia Johnson (2205387)" userId="S::2205387@student.uwtsd.ac.uk::cbc45d96-0202-4fb0-b042-f947bf6be3d1" providerId="AD" clId="Web-{26AE5B70-51C4-6B8C-F896-42D0043B9BBF}" dt="2024-01-09T18:31:46.542" v="100" actId="14100"/>
        <pc:sldMkLst>
          <pc:docMk/>
          <pc:sldMk cId="1031220381" sldId="273"/>
        </pc:sldMkLst>
        <pc:spChg chg="mod">
          <ac:chgData name="Mia Johnson (2205387)" userId="S::2205387@student.uwtsd.ac.uk::cbc45d96-0202-4fb0-b042-f947bf6be3d1" providerId="AD" clId="Web-{26AE5B70-51C4-6B8C-F896-42D0043B9BBF}" dt="2024-01-09T18:31:46.542" v="100" actId="14100"/>
          <ac:spMkLst>
            <pc:docMk/>
            <pc:sldMk cId="1031220381" sldId="273"/>
            <ac:spMk id="2" creationId="{C95C9A30-01BE-A703-3BC2-E72F3BCC21F6}"/>
          </ac:spMkLst>
        </pc:spChg>
        <pc:spChg chg="add">
          <ac:chgData name="Mia Johnson (2205387)" userId="S::2205387@student.uwtsd.ac.uk::cbc45d96-0202-4fb0-b042-f947bf6be3d1" providerId="AD" clId="Web-{26AE5B70-51C4-6B8C-F896-42D0043B9BBF}" dt="2024-01-09T18:27:44.407" v="65"/>
          <ac:spMkLst>
            <pc:docMk/>
            <pc:sldMk cId="1031220381" sldId="273"/>
            <ac:spMk id="16" creationId="{D009D6D5-DAC2-4A8B-A17A-E206B9012D09}"/>
          </ac:spMkLst>
        </pc:spChg>
        <pc:picChg chg="add del mod">
          <ac:chgData name="Mia Johnson (2205387)" userId="S::2205387@student.uwtsd.ac.uk::cbc45d96-0202-4fb0-b042-f947bf6be3d1" providerId="AD" clId="Web-{26AE5B70-51C4-6B8C-F896-42D0043B9BBF}" dt="2024-01-09T18:23:07.491" v="49"/>
          <ac:picMkLst>
            <pc:docMk/>
            <pc:sldMk cId="1031220381" sldId="273"/>
            <ac:picMk id="3" creationId="{8D8D26C4-FDF3-342D-07AA-4782C0369486}"/>
          </ac:picMkLst>
        </pc:picChg>
        <pc:picChg chg="add del mod">
          <ac:chgData name="Mia Johnson (2205387)" userId="S::2205387@student.uwtsd.ac.uk::cbc45d96-0202-4fb0-b042-f947bf6be3d1" providerId="AD" clId="Web-{26AE5B70-51C4-6B8C-F896-42D0043B9BBF}" dt="2024-01-09T18:23:19.835" v="51"/>
          <ac:picMkLst>
            <pc:docMk/>
            <pc:sldMk cId="1031220381" sldId="273"/>
            <ac:picMk id="4" creationId="{02B68D7C-559B-9D5E-56AF-63D1E456E283}"/>
          </ac:picMkLst>
        </pc:picChg>
        <pc:picChg chg="add del mod">
          <ac:chgData name="Mia Johnson (2205387)" userId="S::2205387@student.uwtsd.ac.uk::cbc45d96-0202-4fb0-b042-f947bf6be3d1" providerId="AD" clId="Web-{26AE5B70-51C4-6B8C-F896-42D0043B9BBF}" dt="2024-01-09T18:24:13.196" v="53"/>
          <ac:picMkLst>
            <pc:docMk/>
            <pc:sldMk cId="1031220381" sldId="273"/>
            <ac:picMk id="5" creationId="{82861F57-DBCD-376E-3EE9-E03DA8B340E9}"/>
          </ac:picMkLst>
        </pc:picChg>
        <pc:picChg chg="add del mod">
          <ac:chgData name="Mia Johnson (2205387)" userId="S::2205387@student.uwtsd.ac.uk::cbc45d96-0202-4fb0-b042-f947bf6be3d1" providerId="AD" clId="Web-{26AE5B70-51C4-6B8C-F896-42D0043B9BBF}" dt="2024-01-09T18:24:31.619" v="55"/>
          <ac:picMkLst>
            <pc:docMk/>
            <pc:sldMk cId="1031220381" sldId="273"/>
            <ac:picMk id="6" creationId="{2B451428-3C6B-01D3-68A4-0008415C1E21}"/>
          </ac:picMkLst>
        </pc:picChg>
        <pc:picChg chg="add del mod">
          <ac:chgData name="Mia Johnson (2205387)" userId="S::2205387@student.uwtsd.ac.uk::cbc45d96-0202-4fb0-b042-f947bf6be3d1" providerId="AD" clId="Web-{26AE5B70-51C4-6B8C-F896-42D0043B9BBF}" dt="2024-01-09T18:24:58.651" v="57"/>
          <ac:picMkLst>
            <pc:docMk/>
            <pc:sldMk cId="1031220381" sldId="273"/>
            <ac:picMk id="7" creationId="{A104F2CB-FB2C-8753-F48D-15C370880503}"/>
          </ac:picMkLst>
        </pc:picChg>
        <pc:picChg chg="add del mod">
          <ac:chgData name="Mia Johnson (2205387)" userId="S::2205387@student.uwtsd.ac.uk::cbc45d96-0202-4fb0-b042-f947bf6be3d1" providerId="AD" clId="Web-{26AE5B70-51C4-6B8C-F896-42D0043B9BBF}" dt="2024-01-09T18:26:08.404" v="59"/>
          <ac:picMkLst>
            <pc:docMk/>
            <pc:sldMk cId="1031220381" sldId="273"/>
            <ac:picMk id="8" creationId="{B046A8C8-0D15-EB73-0CAC-92D40139AF92}"/>
          </ac:picMkLst>
        </pc:picChg>
        <pc:picChg chg="add del mod">
          <ac:chgData name="Mia Johnson (2205387)" userId="S::2205387@student.uwtsd.ac.uk::cbc45d96-0202-4fb0-b042-f947bf6be3d1" providerId="AD" clId="Web-{26AE5B70-51C4-6B8C-F896-42D0043B9BBF}" dt="2024-01-09T18:26:28.201" v="61"/>
          <ac:picMkLst>
            <pc:docMk/>
            <pc:sldMk cId="1031220381" sldId="273"/>
            <ac:picMk id="9" creationId="{FABC3DDC-DBAC-CC32-72E9-DE2E326B57E7}"/>
          </ac:picMkLst>
        </pc:picChg>
        <pc:picChg chg="add del mod">
          <ac:chgData name="Mia Johnson (2205387)" userId="S::2205387@student.uwtsd.ac.uk::cbc45d96-0202-4fb0-b042-f947bf6be3d1" providerId="AD" clId="Web-{26AE5B70-51C4-6B8C-F896-42D0043B9BBF}" dt="2024-01-09T18:27:11.890" v="63"/>
          <ac:picMkLst>
            <pc:docMk/>
            <pc:sldMk cId="1031220381" sldId="273"/>
            <ac:picMk id="10" creationId="{2721D964-96A0-BF26-DE74-A143CAF48DE4}"/>
          </ac:picMkLst>
        </pc:picChg>
        <pc:picChg chg="add mod">
          <ac:chgData name="Mia Johnson (2205387)" userId="S::2205387@student.uwtsd.ac.uk::cbc45d96-0202-4fb0-b042-f947bf6be3d1" providerId="AD" clId="Web-{26AE5B70-51C4-6B8C-F896-42D0043B9BBF}" dt="2024-01-09T18:27:44.407" v="65"/>
          <ac:picMkLst>
            <pc:docMk/>
            <pc:sldMk cId="1031220381" sldId="273"/>
            <ac:picMk id="11" creationId="{6A0A2B0B-ACC2-03FC-2D13-749C702B1F32}"/>
          </ac:picMkLst>
        </pc:picChg>
      </pc:sldChg>
      <pc:sldChg chg="addSp delSp modSp new mod setBg">
        <pc:chgData name="Mia Johnson (2205387)" userId="S::2205387@student.uwtsd.ac.uk::cbc45d96-0202-4fb0-b042-f947bf6be3d1" providerId="AD" clId="Web-{26AE5B70-51C4-6B8C-F896-42D0043B9BBF}" dt="2024-01-09T18:34:46.986" v="115" actId="14100"/>
        <pc:sldMkLst>
          <pc:docMk/>
          <pc:sldMk cId="3306188786" sldId="276"/>
        </pc:sldMkLst>
        <pc:spChg chg="add mod ord">
          <ac:chgData name="Mia Johnson (2205387)" userId="S::2205387@student.uwtsd.ac.uk::cbc45d96-0202-4fb0-b042-f947bf6be3d1" providerId="AD" clId="Web-{26AE5B70-51C4-6B8C-F896-42D0043B9BBF}" dt="2024-01-09T18:34:46.986" v="115" actId="14100"/>
          <ac:spMkLst>
            <pc:docMk/>
            <pc:sldMk cId="3306188786" sldId="276"/>
            <ac:spMk id="3" creationId="{4FE79E47-5EFB-5441-63C6-95181D664F90}"/>
          </ac:spMkLst>
        </pc:spChg>
        <pc:spChg chg="add">
          <ac:chgData name="Mia Johnson (2205387)" userId="S::2205387@student.uwtsd.ac.uk::cbc45d96-0202-4fb0-b042-f947bf6be3d1" providerId="AD" clId="Web-{26AE5B70-51C4-6B8C-F896-42D0043B9BBF}" dt="2024-01-09T18:34:27.688" v="110"/>
          <ac:spMkLst>
            <pc:docMk/>
            <pc:sldMk cId="3306188786" sldId="276"/>
            <ac:spMk id="9" creationId="{04812C46-200A-4DEB-A05E-3ED6C68C2387}"/>
          </ac:spMkLst>
        </pc:spChg>
        <pc:spChg chg="add">
          <ac:chgData name="Mia Johnson (2205387)" userId="S::2205387@student.uwtsd.ac.uk::cbc45d96-0202-4fb0-b042-f947bf6be3d1" providerId="AD" clId="Web-{26AE5B70-51C4-6B8C-F896-42D0043B9BBF}" dt="2024-01-09T18:34:27.688" v="110"/>
          <ac:spMkLst>
            <pc:docMk/>
            <pc:sldMk cId="3306188786" sldId="276"/>
            <ac:spMk id="11" creationId="{D1EA859B-E555-4109-94F3-6700E046E008}"/>
          </ac:spMkLst>
        </pc:spChg>
        <pc:picChg chg="add del mod">
          <ac:chgData name="Mia Johnson (2205387)" userId="S::2205387@student.uwtsd.ac.uk::cbc45d96-0202-4fb0-b042-f947bf6be3d1" providerId="AD" clId="Web-{26AE5B70-51C4-6B8C-F896-42D0043B9BBF}" dt="2024-01-09T18:33:44.280" v="108"/>
          <ac:picMkLst>
            <pc:docMk/>
            <pc:sldMk cId="3306188786" sldId="276"/>
            <ac:picMk id="2" creationId="{4FC19FCF-D6FF-EF78-CFD7-98C9A2C90F04}"/>
          </ac:picMkLst>
        </pc:picChg>
        <pc:picChg chg="add mod">
          <ac:chgData name="Mia Johnson (2205387)" userId="S::2205387@student.uwtsd.ac.uk::cbc45d96-0202-4fb0-b042-f947bf6be3d1" providerId="AD" clId="Web-{26AE5B70-51C4-6B8C-F896-42D0043B9BBF}" dt="2024-01-09T18:34:27.688" v="110"/>
          <ac:picMkLst>
            <pc:docMk/>
            <pc:sldMk cId="3306188786" sldId="276"/>
            <ac:picMk id="4" creationId="{10A45050-37AA-0A79-8E9F-42175B73D174}"/>
          </ac:picMkLst>
        </pc:picChg>
      </pc:sldChg>
      <pc:sldChg chg="addSp delSp modSp new mod setBg">
        <pc:chgData name="Mia Johnson (2205387)" userId="S::2205387@student.uwtsd.ac.uk::cbc45d96-0202-4fb0-b042-f947bf6be3d1" providerId="AD" clId="Web-{26AE5B70-51C4-6B8C-F896-42D0043B9BBF}" dt="2024-01-09T18:45:55.308" v="181"/>
        <pc:sldMkLst>
          <pc:docMk/>
          <pc:sldMk cId="1121289623" sldId="277"/>
        </pc:sldMkLst>
        <pc:spChg chg="add mod">
          <ac:chgData name="Mia Johnson (2205387)" userId="S::2205387@student.uwtsd.ac.uk::cbc45d96-0202-4fb0-b042-f947bf6be3d1" providerId="AD" clId="Web-{26AE5B70-51C4-6B8C-F896-42D0043B9BBF}" dt="2024-01-09T18:44:04.851" v="174" actId="1076"/>
          <ac:spMkLst>
            <pc:docMk/>
            <pc:sldMk cId="1121289623" sldId="277"/>
            <ac:spMk id="5" creationId="{C226A469-A18D-0979-3BF0-232C727C3B97}"/>
          </ac:spMkLst>
        </pc:spChg>
        <pc:spChg chg="add">
          <ac:chgData name="Mia Johnson (2205387)" userId="S::2205387@student.uwtsd.ac.uk::cbc45d96-0202-4fb0-b042-f947bf6be3d1" providerId="AD" clId="Web-{26AE5B70-51C4-6B8C-F896-42D0043B9BBF}" dt="2024-01-09T18:42:54.208" v="155"/>
          <ac:spMkLst>
            <pc:docMk/>
            <pc:sldMk cId="1121289623" sldId="277"/>
            <ac:spMk id="9" creationId="{32BC26D8-82FB-445E-AA49-62A77D7C1EE0}"/>
          </ac:spMkLst>
        </pc:spChg>
        <pc:spChg chg="add mod">
          <ac:chgData name="Mia Johnson (2205387)" userId="S::2205387@student.uwtsd.ac.uk::cbc45d96-0202-4fb0-b042-f947bf6be3d1" providerId="AD" clId="Web-{26AE5B70-51C4-6B8C-F896-42D0043B9BBF}" dt="2024-01-09T18:45:55.308" v="181"/>
          <ac:spMkLst>
            <pc:docMk/>
            <pc:sldMk cId="1121289623" sldId="277"/>
            <ac:spMk id="11" creationId="{CB44330D-EA18-4254-AA95-EB49948539B8}"/>
          </ac:spMkLst>
        </pc:spChg>
        <pc:picChg chg="add del mod">
          <ac:chgData name="Mia Johnson (2205387)" userId="S::2205387@student.uwtsd.ac.uk::cbc45d96-0202-4fb0-b042-f947bf6be3d1" providerId="AD" clId="Web-{26AE5B70-51C4-6B8C-F896-42D0043B9BBF}" dt="2024-01-09T18:42:24.769" v="151"/>
          <ac:picMkLst>
            <pc:docMk/>
            <pc:sldMk cId="1121289623" sldId="277"/>
            <ac:picMk id="2" creationId="{AFC109FD-F9C0-AC2F-B7A3-049BAFD4FD24}"/>
          </ac:picMkLst>
        </pc:picChg>
        <pc:picChg chg="add del mod">
          <ac:chgData name="Mia Johnson (2205387)" userId="S::2205387@student.uwtsd.ac.uk::cbc45d96-0202-4fb0-b042-f947bf6be3d1" providerId="AD" clId="Web-{26AE5B70-51C4-6B8C-F896-42D0043B9BBF}" dt="2024-01-09T18:42:27.472" v="153"/>
          <ac:picMkLst>
            <pc:docMk/>
            <pc:sldMk cId="1121289623" sldId="277"/>
            <ac:picMk id="3" creationId="{AAD51B33-8867-328A-5D4B-9584F2E3763A}"/>
          </ac:picMkLst>
        </pc:picChg>
        <pc:picChg chg="add mod">
          <ac:chgData name="Mia Johnson (2205387)" userId="S::2205387@student.uwtsd.ac.uk::cbc45d96-0202-4fb0-b042-f947bf6be3d1" providerId="AD" clId="Web-{26AE5B70-51C4-6B8C-F896-42D0043B9BBF}" dt="2024-01-09T18:43:15.255" v="159" actId="1076"/>
          <ac:picMkLst>
            <pc:docMk/>
            <pc:sldMk cId="1121289623" sldId="277"/>
            <ac:picMk id="4" creationId="{6F432116-8DFD-EEED-CDFF-587192647E04}"/>
          </ac:picMkLst>
        </pc:picChg>
        <pc:picChg chg="add mod">
          <ac:chgData name="Mia Johnson (2205387)" userId="S::2205387@student.uwtsd.ac.uk::cbc45d96-0202-4fb0-b042-f947bf6be3d1" providerId="AD" clId="Web-{26AE5B70-51C4-6B8C-F896-42D0043B9BBF}" dt="2024-01-09T18:45:26.932" v="179" actId="1076"/>
          <ac:picMkLst>
            <pc:docMk/>
            <pc:sldMk cId="1121289623" sldId="277"/>
            <ac:picMk id="6" creationId="{5425AF7C-34CE-0544-AE1B-BE5FD1A58E74}"/>
          </ac:picMkLst>
        </pc:picChg>
        <pc:picChg chg="add mod">
          <ac:chgData name="Mia Johnson (2205387)" userId="S::2205387@student.uwtsd.ac.uk::cbc45d96-0202-4fb0-b042-f947bf6be3d1" providerId="AD" clId="Web-{26AE5B70-51C4-6B8C-F896-42D0043B9BBF}" dt="2024-01-09T18:45:22.479" v="178" actId="1076"/>
          <ac:picMkLst>
            <pc:docMk/>
            <pc:sldMk cId="1121289623" sldId="277"/>
            <ac:picMk id="7" creationId="{970149B1-8A99-7B7A-CC43-5243DDE765C7}"/>
          </ac:picMkLst>
        </pc:picChg>
      </pc:sldChg>
    </pc:docChg>
  </pc:docChgLst>
  <pc:docChgLst>
    <pc:chgData name="Savannah Kitching (2205032)" userId="S::2205032@student.uwtsd.ac.uk::0837fb1f-4a74-482d-abb6-5e3bbb909dec" providerId="AD" clId="Web-{8671BCD8-D070-62D0-876A-556F56170841}"/>
    <pc:docChg chg="addSld modSld">
      <pc:chgData name="Savannah Kitching (2205032)" userId="S::2205032@student.uwtsd.ac.uk::0837fb1f-4a74-482d-abb6-5e3bbb909dec" providerId="AD" clId="Web-{8671BCD8-D070-62D0-876A-556F56170841}" dt="2024-01-14T17:24:08.260" v="90"/>
      <pc:docMkLst>
        <pc:docMk/>
      </pc:docMkLst>
      <pc:sldChg chg="delSp modSp">
        <pc:chgData name="Savannah Kitching (2205032)" userId="S::2205032@student.uwtsd.ac.uk::0837fb1f-4a74-482d-abb6-5e3bbb909dec" providerId="AD" clId="Web-{8671BCD8-D070-62D0-876A-556F56170841}" dt="2024-01-14T17:24:08.260" v="90"/>
        <pc:sldMkLst>
          <pc:docMk/>
          <pc:sldMk cId="2442987417" sldId="301"/>
        </pc:sldMkLst>
        <pc:spChg chg="mod">
          <ac:chgData name="Savannah Kitching (2205032)" userId="S::2205032@student.uwtsd.ac.uk::0837fb1f-4a74-482d-abb6-5e3bbb909dec" providerId="AD" clId="Web-{8671BCD8-D070-62D0-876A-556F56170841}" dt="2024-01-14T17:24:00.104" v="89" actId="14100"/>
          <ac:spMkLst>
            <pc:docMk/>
            <pc:sldMk cId="2442987417" sldId="301"/>
            <ac:spMk id="2" creationId="{CCEC29E8-1E2F-A280-0E9C-C0BC27D395E1}"/>
          </ac:spMkLst>
        </pc:spChg>
        <pc:spChg chg="del">
          <ac:chgData name="Savannah Kitching (2205032)" userId="S::2205032@student.uwtsd.ac.uk::0837fb1f-4a74-482d-abb6-5e3bbb909dec" providerId="AD" clId="Web-{8671BCD8-D070-62D0-876A-556F56170841}" dt="2024-01-14T17:24:08.260" v="90"/>
          <ac:spMkLst>
            <pc:docMk/>
            <pc:sldMk cId="2442987417" sldId="301"/>
            <ac:spMk id="8" creationId="{C3655C36-40DA-E562-2A45-05B6BE6B3CC2}"/>
          </ac:spMkLst>
        </pc:spChg>
      </pc:sldChg>
      <pc:sldChg chg="modSp">
        <pc:chgData name="Savannah Kitching (2205032)" userId="S::2205032@student.uwtsd.ac.uk::0837fb1f-4a74-482d-abb6-5e3bbb909dec" providerId="AD" clId="Web-{8671BCD8-D070-62D0-876A-556F56170841}" dt="2024-01-14T17:21:46.194" v="78" actId="20577"/>
        <pc:sldMkLst>
          <pc:docMk/>
          <pc:sldMk cId="2850217108" sldId="302"/>
        </pc:sldMkLst>
        <pc:spChg chg="mod">
          <ac:chgData name="Savannah Kitching (2205032)" userId="S::2205032@student.uwtsd.ac.uk::0837fb1f-4a74-482d-abb6-5e3bbb909dec" providerId="AD" clId="Web-{8671BCD8-D070-62D0-876A-556F56170841}" dt="2024-01-14T17:21:46.194" v="78" actId="20577"/>
          <ac:spMkLst>
            <pc:docMk/>
            <pc:sldMk cId="2850217108" sldId="302"/>
            <ac:spMk id="2" creationId="{04B4DBA2-E8A4-2BFD-6311-45BD33DA16BD}"/>
          </ac:spMkLst>
        </pc:spChg>
      </pc:sldChg>
      <pc:sldChg chg="modSp">
        <pc:chgData name="Savannah Kitching (2205032)" userId="S::2205032@student.uwtsd.ac.uk::0837fb1f-4a74-482d-abb6-5e3bbb909dec" providerId="AD" clId="Web-{8671BCD8-D070-62D0-876A-556F56170841}" dt="2024-01-14T17:23:09.883" v="86" actId="20577"/>
        <pc:sldMkLst>
          <pc:docMk/>
          <pc:sldMk cId="318233357" sldId="303"/>
        </pc:sldMkLst>
        <pc:spChg chg="mod">
          <ac:chgData name="Savannah Kitching (2205032)" userId="S::2205032@student.uwtsd.ac.uk::0837fb1f-4a74-482d-abb6-5e3bbb909dec" providerId="AD" clId="Web-{8671BCD8-D070-62D0-876A-556F56170841}" dt="2024-01-14T17:23:09.883" v="86" actId="20577"/>
          <ac:spMkLst>
            <pc:docMk/>
            <pc:sldMk cId="318233357" sldId="303"/>
            <ac:spMk id="2" creationId="{FA9874EF-1326-7EAA-B72C-A3BA6BFD83D7}"/>
          </ac:spMkLst>
        </pc:spChg>
      </pc:sldChg>
      <pc:sldChg chg="modSp">
        <pc:chgData name="Savannah Kitching (2205032)" userId="S::2205032@student.uwtsd.ac.uk::0837fb1f-4a74-482d-abb6-5e3bbb909dec" providerId="AD" clId="Web-{8671BCD8-D070-62D0-876A-556F56170841}" dt="2024-01-14T17:22:42.461" v="85" actId="14100"/>
        <pc:sldMkLst>
          <pc:docMk/>
          <pc:sldMk cId="3011522947" sldId="304"/>
        </pc:sldMkLst>
        <pc:spChg chg="mod">
          <ac:chgData name="Savannah Kitching (2205032)" userId="S::2205032@student.uwtsd.ac.uk::0837fb1f-4a74-482d-abb6-5e3bbb909dec" providerId="AD" clId="Web-{8671BCD8-D070-62D0-876A-556F56170841}" dt="2024-01-14T17:22:42.461" v="85" actId="14100"/>
          <ac:spMkLst>
            <pc:docMk/>
            <pc:sldMk cId="3011522947" sldId="304"/>
            <ac:spMk id="2" creationId="{E9208DF5-FE0F-4E28-8453-59DC165D4CA0}"/>
          </ac:spMkLst>
        </pc:spChg>
      </pc:sldChg>
      <pc:sldChg chg="modSp">
        <pc:chgData name="Savannah Kitching (2205032)" userId="S::2205032@student.uwtsd.ac.uk::0837fb1f-4a74-482d-abb6-5e3bbb909dec" providerId="AD" clId="Web-{8671BCD8-D070-62D0-876A-556F56170841}" dt="2024-01-14T17:22:26.664" v="83" actId="20577"/>
        <pc:sldMkLst>
          <pc:docMk/>
          <pc:sldMk cId="3327431659" sldId="305"/>
        </pc:sldMkLst>
        <pc:spChg chg="mod">
          <ac:chgData name="Savannah Kitching (2205032)" userId="S::2205032@student.uwtsd.ac.uk::0837fb1f-4a74-482d-abb6-5e3bbb909dec" providerId="AD" clId="Web-{8671BCD8-D070-62D0-876A-556F56170841}" dt="2024-01-14T17:22:09.444" v="79" actId="20577"/>
          <ac:spMkLst>
            <pc:docMk/>
            <pc:sldMk cId="3327431659" sldId="305"/>
            <ac:spMk id="2" creationId="{63F2D74B-128C-8BE8-C50D-1D18BA17360C}"/>
          </ac:spMkLst>
        </pc:spChg>
        <pc:spChg chg="mod">
          <ac:chgData name="Savannah Kitching (2205032)" userId="S::2205032@student.uwtsd.ac.uk::0837fb1f-4a74-482d-abb6-5e3bbb909dec" providerId="AD" clId="Web-{8671BCD8-D070-62D0-876A-556F56170841}" dt="2024-01-14T17:22:26.664" v="83" actId="20577"/>
          <ac:spMkLst>
            <pc:docMk/>
            <pc:sldMk cId="3327431659" sldId="305"/>
            <ac:spMk id="9" creationId="{76FF22F4-AA19-5B1C-D065-C1F75B0BAD16}"/>
          </ac:spMkLst>
        </pc:spChg>
      </pc:sldChg>
      <pc:sldChg chg="addSp delSp modSp new">
        <pc:chgData name="Savannah Kitching (2205032)" userId="S::2205032@student.uwtsd.ac.uk::0837fb1f-4a74-482d-abb6-5e3bbb909dec" providerId="AD" clId="Web-{8671BCD8-D070-62D0-876A-556F56170841}" dt="2024-01-14T17:18:00.383" v="77" actId="1076"/>
        <pc:sldMkLst>
          <pc:docMk/>
          <pc:sldMk cId="3171719046" sldId="314"/>
        </pc:sldMkLst>
        <pc:spChg chg="mod">
          <ac:chgData name="Savannah Kitching (2205032)" userId="S::2205032@student.uwtsd.ac.uk::0837fb1f-4a74-482d-abb6-5e3bbb909dec" providerId="AD" clId="Web-{8671BCD8-D070-62D0-876A-556F56170841}" dt="2024-01-14T17:16:57.444" v="66" actId="1076"/>
          <ac:spMkLst>
            <pc:docMk/>
            <pc:sldMk cId="3171719046" sldId="314"/>
            <ac:spMk id="2" creationId="{E13E04A5-CF41-0CCF-9309-A6BA2BB768B2}"/>
          </ac:spMkLst>
        </pc:spChg>
        <pc:spChg chg="del">
          <ac:chgData name="Savannah Kitching (2205032)" userId="S::2205032@student.uwtsd.ac.uk::0837fb1f-4a74-482d-abb6-5e3bbb909dec" providerId="AD" clId="Web-{8671BCD8-D070-62D0-876A-556F56170841}" dt="2024-01-14T17:12:02.545" v="1"/>
          <ac:spMkLst>
            <pc:docMk/>
            <pc:sldMk cId="3171719046" sldId="314"/>
            <ac:spMk id="3" creationId="{EA9E9876-0BB8-4FBC-CF1A-370D0A69A9CE}"/>
          </ac:spMkLst>
        </pc:spChg>
        <pc:spChg chg="add mod">
          <ac:chgData name="Savannah Kitching (2205032)" userId="S::2205032@student.uwtsd.ac.uk::0837fb1f-4a74-482d-abb6-5e3bbb909dec" providerId="AD" clId="Web-{8671BCD8-D070-62D0-876A-556F56170841}" dt="2024-01-14T17:18:00.383" v="77" actId="1076"/>
          <ac:spMkLst>
            <pc:docMk/>
            <pc:sldMk cId="3171719046" sldId="314"/>
            <ac:spMk id="6" creationId="{83584455-6AFB-51AD-457B-68CD13D0FC8E}"/>
          </ac:spMkLst>
        </pc:spChg>
        <pc:spChg chg="add mod">
          <ac:chgData name="Savannah Kitching (2205032)" userId="S::2205032@student.uwtsd.ac.uk::0837fb1f-4a74-482d-abb6-5e3bbb909dec" providerId="AD" clId="Web-{8671BCD8-D070-62D0-876A-556F56170841}" dt="2024-01-14T17:17:55.492" v="76" actId="20577"/>
          <ac:spMkLst>
            <pc:docMk/>
            <pc:sldMk cId="3171719046" sldId="314"/>
            <ac:spMk id="7" creationId="{B0B86513-E983-99FF-B813-B8413C6426F6}"/>
          </ac:spMkLst>
        </pc:spChg>
        <pc:picChg chg="add mod ord">
          <ac:chgData name="Savannah Kitching (2205032)" userId="S::2205032@student.uwtsd.ac.uk::0837fb1f-4a74-482d-abb6-5e3bbb909dec" providerId="AD" clId="Web-{8671BCD8-D070-62D0-876A-556F56170841}" dt="2024-01-14T17:17:01.257" v="67" actId="1076"/>
          <ac:picMkLst>
            <pc:docMk/>
            <pc:sldMk cId="3171719046" sldId="314"/>
            <ac:picMk id="4" creationId="{E2DCC096-4C72-CA86-7580-4E4339226D33}"/>
          </ac:picMkLst>
        </pc:picChg>
        <pc:picChg chg="add mod">
          <ac:chgData name="Savannah Kitching (2205032)" userId="S::2205032@student.uwtsd.ac.uk::0837fb1f-4a74-482d-abb6-5e3bbb909dec" providerId="AD" clId="Web-{8671BCD8-D070-62D0-876A-556F56170841}" dt="2024-01-14T17:17:03.679" v="68" actId="1076"/>
          <ac:picMkLst>
            <pc:docMk/>
            <pc:sldMk cId="3171719046" sldId="314"/>
            <ac:picMk id="5" creationId="{03A477A2-540E-DBAA-5592-48691B1F1720}"/>
          </ac:picMkLst>
        </pc:picChg>
      </pc:sldChg>
    </pc:docChg>
  </pc:docChgLst>
  <pc:docChgLst>
    <pc:chgData name="Savannah Kitching (2205032)" userId="S::2205032@student.uwtsd.ac.uk::0837fb1f-4a74-482d-abb6-5e3bbb909dec" providerId="AD" clId="Web-{66743A1D-F2B6-86AD-7913-35A8350C88A8}"/>
    <pc:docChg chg="addSld delSld modSld">
      <pc:chgData name="Savannah Kitching (2205032)" userId="S::2205032@student.uwtsd.ac.uk::0837fb1f-4a74-482d-abb6-5e3bbb909dec" providerId="AD" clId="Web-{66743A1D-F2B6-86AD-7913-35A8350C88A8}" dt="2024-01-13T19:41:53.721" v="34" actId="1076"/>
      <pc:docMkLst>
        <pc:docMk/>
      </pc:docMkLst>
      <pc:sldChg chg="addSp modSp mod setBg setClrOvrMap">
        <pc:chgData name="Savannah Kitching (2205032)" userId="S::2205032@student.uwtsd.ac.uk::0837fb1f-4a74-482d-abb6-5e3bbb909dec" providerId="AD" clId="Web-{66743A1D-F2B6-86AD-7913-35A8350C88A8}" dt="2024-01-13T19:41:53.721" v="34" actId="1076"/>
        <pc:sldMkLst>
          <pc:docMk/>
          <pc:sldMk cId="1653820018" sldId="260"/>
        </pc:sldMkLst>
        <pc:spChg chg="mod ord">
          <ac:chgData name="Savannah Kitching (2205032)" userId="S::2205032@student.uwtsd.ac.uk::0837fb1f-4a74-482d-abb6-5e3bbb909dec" providerId="AD" clId="Web-{66743A1D-F2B6-86AD-7913-35A8350C88A8}" dt="2024-01-13T19:41:23.392" v="29"/>
          <ac:spMkLst>
            <pc:docMk/>
            <pc:sldMk cId="1653820018" sldId="260"/>
            <ac:spMk id="2" creationId="{164F2CD7-F892-29B2-A870-C11E663F92E2}"/>
          </ac:spMkLst>
        </pc:spChg>
        <pc:spChg chg="add mod">
          <ac:chgData name="Savannah Kitching (2205032)" userId="S::2205032@student.uwtsd.ac.uk::0837fb1f-4a74-482d-abb6-5e3bbb909dec" providerId="AD" clId="Web-{66743A1D-F2B6-86AD-7913-35A8350C88A8}" dt="2024-01-13T19:41:53.721" v="34" actId="1076"/>
          <ac:spMkLst>
            <pc:docMk/>
            <pc:sldMk cId="1653820018" sldId="260"/>
            <ac:spMk id="4" creationId="{4D9EAE57-592E-02DC-87DE-34E6A5BB7AA7}"/>
          </ac:spMkLst>
        </pc:spChg>
        <pc:spChg chg="add">
          <ac:chgData name="Savannah Kitching (2205032)" userId="S::2205032@student.uwtsd.ac.uk::0837fb1f-4a74-482d-abb6-5e3bbb909dec" providerId="AD" clId="Web-{66743A1D-F2B6-86AD-7913-35A8350C88A8}" dt="2024-01-13T19:41:23.392" v="29"/>
          <ac:spMkLst>
            <pc:docMk/>
            <pc:sldMk cId="1653820018" sldId="260"/>
            <ac:spMk id="8" creationId="{71B2258F-86CA-4D4D-8270-BC05FCDEBFB3}"/>
          </ac:spMkLst>
        </pc:spChg>
        <pc:picChg chg="add mod">
          <ac:chgData name="Savannah Kitching (2205032)" userId="S::2205032@student.uwtsd.ac.uk::0837fb1f-4a74-482d-abb6-5e3bbb909dec" providerId="AD" clId="Web-{66743A1D-F2B6-86AD-7913-35A8350C88A8}" dt="2024-01-13T19:41:23.392" v="29"/>
          <ac:picMkLst>
            <pc:docMk/>
            <pc:sldMk cId="1653820018" sldId="260"/>
            <ac:picMk id="3" creationId="{D4E25080-E658-3136-29BB-84CABFB222A3}"/>
          </ac:picMkLst>
        </pc:picChg>
      </pc:sldChg>
      <pc:sldChg chg="add replId">
        <pc:chgData name="Savannah Kitching (2205032)" userId="S::2205032@student.uwtsd.ac.uk::0837fb1f-4a74-482d-abb6-5e3bbb909dec" providerId="AD" clId="Web-{66743A1D-F2B6-86AD-7913-35A8350C88A8}" dt="2024-01-13T18:57:26.755" v="18"/>
        <pc:sldMkLst>
          <pc:docMk/>
          <pc:sldMk cId="340467605" sldId="287"/>
        </pc:sldMkLst>
      </pc:sldChg>
      <pc:sldChg chg="add del replId">
        <pc:chgData name="Savannah Kitching (2205032)" userId="S::2205032@student.uwtsd.ac.uk::0837fb1f-4a74-482d-abb6-5e3bbb909dec" providerId="AD" clId="Web-{66743A1D-F2B6-86AD-7913-35A8350C88A8}" dt="2024-01-13T18:51:50.258" v="17"/>
        <pc:sldMkLst>
          <pc:docMk/>
          <pc:sldMk cId="210699974" sldId="288"/>
        </pc:sldMkLst>
      </pc:sldChg>
      <pc:sldChg chg="add replId">
        <pc:chgData name="Savannah Kitching (2205032)" userId="S::2205032@student.uwtsd.ac.uk::0837fb1f-4a74-482d-abb6-5e3bbb909dec" providerId="AD" clId="Web-{66743A1D-F2B6-86AD-7913-35A8350C88A8}" dt="2024-01-13T18:57:26.849" v="19"/>
        <pc:sldMkLst>
          <pc:docMk/>
          <pc:sldMk cId="2093373228" sldId="288"/>
        </pc:sldMkLst>
      </pc:sldChg>
      <pc:sldChg chg="add del replId">
        <pc:chgData name="Savannah Kitching (2205032)" userId="S::2205032@student.uwtsd.ac.uk::0837fb1f-4a74-482d-abb6-5e3bbb909dec" providerId="AD" clId="Web-{66743A1D-F2B6-86AD-7913-35A8350C88A8}" dt="2024-01-13T18:51:50.258" v="16"/>
        <pc:sldMkLst>
          <pc:docMk/>
          <pc:sldMk cId="716007767" sldId="289"/>
        </pc:sldMkLst>
      </pc:sldChg>
      <pc:sldChg chg="add replId">
        <pc:chgData name="Savannah Kitching (2205032)" userId="S::2205032@student.uwtsd.ac.uk::0837fb1f-4a74-482d-abb6-5e3bbb909dec" providerId="AD" clId="Web-{66743A1D-F2B6-86AD-7913-35A8350C88A8}" dt="2024-01-13T18:57:27.005" v="20"/>
        <pc:sldMkLst>
          <pc:docMk/>
          <pc:sldMk cId="1940097299" sldId="289"/>
        </pc:sldMkLst>
      </pc:sldChg>
      <pc:sldChg chg="add del replId">
        <pc:chgData name="Savannah Kitching (2205032)" userId="S::2205032@student.uwtsd.ac.uk::0837fb1f-4a74-482d-abb6-5e3bbb909dec" providerId="AD" clId="Web-{66743A1D-F2B6-86AD-7913-35A8350C88A8}" dt="2024-01-13T18:51:50.258" v="15"/>
        <pc:sldMkLst>
          <pc:docMk/>
          <pc:sldMk cId="1666472866" sldId="290"/>
        </pc:sldMkLst>
      </pc:sldChg>
      <pc:sldChg chg="add replId">
        <pc:chgData name="Savannah Kitching (2205032)" userId="S::2205032@student.uwtsd.ac.uk::0837fb1f-4a74-482d-abb6-5e3bbb909dec" providerId="AD" clId="Web-{66743A1D-F2B6-86AD-7913-35A8350C88A8}" dt="2024-01-13T18:57:27.099" v="21"/>
        <pc:sldMkLst>
          <pc:docMk/>
          <pc:sldMk cId="3476842677" sldId="290"/>
        </pc:sldMkLst>
      </pc:sldChg>
      <pc:sldChg chg="add del replId">
        <pc:chgData name="Savannah Kitching (2205032)" userId="S::2205032@student.uwtsd.ac.uk::0837fb1f-4a74-482d-abb6-5e3bbb909dec" providerId="AD" clId="Web-{66743A1D-F2B6-86AD-7913-35A8350C88A8}" dt="2024-01-13T18:51:50.258" v="14"/>
        <pc:sldMkLst>
          <pc:docMk/>
          <pc:sldMk cId="1669260528" sldId="291"/>
        </pc:sldMkLst>
      </pc:sldChg>
      <pc:sldChg chg="add replId">
        <pc:chgData name="Savannah Kitching (2205032)" userId="S::2205032@student.uwtsd.ac.uk::0837fb1f-4a74-482d-abb6-5e3bbb909dec" providerId="AD" clId="Web-{66743A1D-F2B6-86AD-7913-35A8350C88A8}" dt="2024-01-13T18:57:27.224" v="22"/>
        <pc:sldMkLst>
          <pc:docMk/>
          <pc:sldMk cId="3894237332" sldId="291"/>
        </pc:sldMkLst>
      </pc:sldChg>
      <pc:sldChg chg="add replId">
        <pc:chgData name="Savannah Kitching (2205032)" userId="S::2205032@student.uwtsd.ac.uk::0837fb1f-4a74-482d-abb6-5e3bbb909dec" providerId="AD" clId="Web-{66743A1D-F2B6-86AD-7913-35A8350C88A8}" dt="2024-01-13T18:57:27.349" v="23"/>
        <pc:sldMkLst>
          <pc:docMk/>
          <pc:sldMk cId="1735131779" sldId="292"/>
        </pc:sldMkLst>
      </pc:sldChg>
      <pc:sldChg chg="add del replId">
        <pc:chgData name="Savannah Kitching (2205032)" userId="S::2205032@student.uwtsd.ac.uk::0837fb1f-4a74-482d-abb6-5e3bbb909dec" providerId="AD" clId="Web-{66743A1D-F2B6-86AD-7913-35A8350C88A8}" dt="2024-01-13T18:51:50.258" v="13"/>
        <pc:sldMkLst>
          <pc:docMk/>
          <pc:sldMk cId="3819803370" sldId="292"/>
        </pc:sldMkLst>
      </pc:sldChg>
      <pc:sldChg chg="add replId">
        <pc:chgData name="Savannah Kitching (2205032)" userId="S::2205032@student.uwtsd.ac.uk::0837fb1f-4a74-482d-abb6-5e3bbb909dec" providerId="AD" clId="Web-{66743A1D-F2B6-86AD-7913-35A8350C88A8}" dt="2024-01-13T18:57:27.442" v="24"/>
        <pc:sldMkLst>
          <pc:docMk/>
          <pc:sldMk cId="712180142" sldId="293"/>
        </pc:sldMkLst>
      </pc:sldChg>
      <pc:sldChg chg="add del replId">
        <pc:chgData name="Savannah Kitching (2205032)" userId="S::2205032@student.uwtsd.ac.uk::0837fb1f-4a74-482d-abb6-5e3bbb909dec" providerId="AD" clId="Web-{66743A1D-F2B6-86AD-7913-35A8350C88A8}" dt="2024-01-13T18:51:50.258" v="12"/>
        <pc:sldMkLst>
          <pc:docMk/>
          <pc:sldMk cId="3358805918" sldId="293"/>
        </pc:sldMkLst>
      </pc:sldChg>
      <pc:sldChg chg="add del replId">
        <pc:chgData name="Savannah Kitching (2205032)" userId="S::2205032@student.uwtsd.ac.uk::0837fb1f-4a74-482d-abb6-5e3bbb909dec" providerId="AD" clId="Web-{66743A1D-F2B6-86AD-7913-35A8350C88A8}" dt="2024-01-13T18:51:50.258" v="11"/>
        <pc:sldMkLst>
          <pc:docMk/>
          <pc:sldMk cId="1162275610" sldId="294"/>
        </pc:sldMkLst>
      </pc:sldChg>
      <pc:sldChg chg="add replId">
        <pc:chgData name="Savannah Kitching (2205032)" userId="S::2205032@student.uwtsd.ac.uk::0837fb1f-4a74-482d-abb6-5e3bbb909dec" providerId="AD" clId="Web-{66743A1D-F2B6-86AD-7913-35A8350C88A8}" dt="2024-01-13T18:57:27.505" v="25"/>
        <pc:sldMkLst>
          <pc:docMk/>
          <pc:sldMk cId="3918746022" sldId="294"/>
        </pc:sldMkLst>
      </pc:sldChg>
      <pc:sldChg chg="add del replId">
        <pc:chgData name="Savannah Kitching (2205032)" userId="S::2205032@student.uwtsd.ac.uk::0837fb1f-4a74-482d-abb6-5e3bbb909dec" providerId="AD" clId="Web-{66743A1D-F2B6-86AD-7913-35A8350C88A8}" dt="2024-01-13T18:51:50.258" v="10"/>
        <pc:sldMkLst>
          <pc:docMk/>
          <pc:sldMk cId="56338725" sldId="295"/>
        </pc:sldMkLst>
      </pc:sldChg>
      <pc:sldChg chg="add replId">
        <pc:chgData name="Savannah Kitching (2205032)" userId="S::2205032@student.uwtsd.ac.uk::0837fb1f-4a74-482d-abb6-5e3bbb909dec" providerId="AD" clId="Web-{66743A1D-F2B6-86AD-7913-35A8350C88A8}" dt="2024-01-13T18:57:27.692" v="26"/>
        <pc:sldMkLst>
          <pc:docMk/>
          <pc:sldMk cId="2906798879" sldId="295"/>
        </pc:sldMkLst>
      </pc:sldChg>
      <pc:sldChg chg="add del replId">
        <pc:chgData name="Savannah Kitching (2205032)" userId="S::2205032@student.uwtsd.ac.uk::0837fb1f-4a74-482d-abb6-5e3bbb909dec" providerId="AD" clId="Web-{66743A1D-F2B6-86AD-7913-35A8350C88A8}" dt="2024-01-13T18:51:50.243" v="9"/>
        <pc:sldMkLst>
          <pc:docMk/>
          <pc:sldMk cId="3715748050" sldId="296"/>
        </pc:sldMkLst>
      </pc:sldChg>
    </pc:docChg>
  </pc:docChgLst>
  <pc:docChgLst>
    <pc:chgData name="Savannah Kitching (2205032)" userId="S::2205032@student.uwtsd.ac.uk::0837fb1f-4a74-482d-abb6-5e3bbb909dec" providerId="AD" clId="Web-{3869D42B-A0F8-9415-B176-6D9F48DE0257}"/>
    <pc:docChg chg="addSld modSld">
      <pc:chgData name="Savannah Kitching (2205032)" userId="S::2205032@student.uwtsd.ac.uk::0837fb1f-4a74-482d-abb6-5e3bbb909dec" providerId="AD" clId="Web-{3869D42B-A0F8-9415-B176-6D9F48DE0257}" dt="2024-01-14T00:54:03.270" v="53" actId="20577"/>
      <pc:docMkLst>
        <pc:docMk/>
      </pc:docMkLst>
      <pc:sldChg chg="modSp new">
        <pc:chgData name="Savannah Kitching (2205032)" userId="S::2205032@student.uwtsd.ac.uk::0837fb1f-4a74-482d-abb6-5e3bbb909dec" providerId="AD" clId="Web-{3869D42B-A0F8-9415-B176-6D9F48DE0257}" dt="2024-01-14T00:51:43.480" v="6" actId="20577"/>
        <pc:sldMkLst>
          <pc:docMk/>
          <pc:sldMk cId="2442987417" sldId="301"/>
        </pc:sldMkLst>
        <pc:spChg chg="mod">
          <ac:chgData name="Savannah Kitching (2205032)" userId="S::2205032@student.uwtsd.ac.uk::0837fb1f-4a74-482d-abb6-5e3bbb909dec" providerId="AD" clId="Web-{3869D42B-A0F8-9415-B176-6D9F48DE0257}" dt="2024-01-14T00:51:43.480" v="6" actId="20577"/>
          <ac:spMkLst>
            <pc:docMk/>
            <pc:sldMk cId="2442987417" sldId="301"/>
            <ac:spMk id="2" creationId="{CCEC29E8-1E2F-A280-0E9C-C0BC27D395E1}"/>
          </ac:spMkLst>
        </pc:spChg>
      </pc:sldChg>
      <pc:sldChg chg="modSp new">
        <pc:chgData name="Savannah Kitching (2205032)" userId="S::2205032@student.uwtsd.ac.uk::0837fb1f-4a74-482d-abb6-5e3bbb909dec" providerId="AD" clId="Web-{3869D42B-A0F8-9415-B176-6D9F48DE0257}" dt="2024-01-14T00:51:57.136" v="7" actId="20577"/>
        <pc:sldMkLst>
          <pc:docMk/>
          <pc:sldMk cId="2850217108" sldId="302"/>
        </pc:sldMkLst>
        <pc:spChg chg="mod">
          <ac:chgData name="Savannah Kitching (2205032)" userId="S::2205032@student.uwtsd.ac.uk::0837fb1f-4a74-482d-abb6-5e3bbb909dec" providerId="AD" clId="Web-{3869D42B-A0F8-9415-B176-6D9F48DE0257}" dt="2024-01-14T00:51:57.136" v="7" actId="20577"/>
          <ac:spMkLst>
            <pc:docMk/>
            <pc:sldMk cId="2850217108" sldId="302"/>
            <ac:spMk id="2" creationId="{04B4DBA2-E8A4-2BFD-6311-45BD33DA16BD}"/>
          </ac:spMkLst>
        </pc:spChg>
      </pc:sldChg>
      <pc:sldChg chg="modSp new">
        <pc:chgData name="Savannah Kitching (2205032)" userId="S::2205032@student.uwtsd.ac.uk::0837fb1f-4a74-482d-abb6-5e3bbb909dec" providerId="AD" clId="Web-{3869D42B-A0F8-9415-B176-6D9F48DE0257}" dt="2024-01-14T00:52:19.356" v="9" actId="20577"/>
        <pc:sldMkLst>
          <pc:docMk/>
          <pc:sldMk cId="318233357" sldId="303"/>
        </pc:sldMkLst>
        <pc:spChg chg="mod">
          <ac:chgData name="Savannah Kitching (2205032)" userId="S::2205032@student.uwtsd.ac.uk::0837fb1f-4a74-482d-abb6-5e3bbb909dec" providerId="AD" clId="Web-{3869D42B-A0F8-9415-B176-6D9F48DE0257}" dt="2024-01-14T00:52:19.356" v="9" actId="20577"/>
          <ac:spMkLst>
            <pc:docMk/>
            <pc:sldMk cId="318233357" sldId="303"/>
            <ac:spMk id="2" creationId="{FA9874EF-1326-7EAA-B72C-A3BA6BFD83D7}"/>
          </ac:spMkLst>
        </pc:spChg>
      </pc:sldChg>
      <pc:sldChg chg="modSp new">
        <pc:chgData name="Savannah Kitching (2205032)" userId="S::2205032@student.uwtsd.ac.uk::0837fb1f-4a74-482d-abb6-5e3bbb909dec" providerId="AD" clId="Web-{3869D42B-A0F8-9415-B176-6D9F48DE0257}" dt="2024-01-14T00:52:21.825" v="10" actId="20577"/>
        <pc:sldMkLst>
          <pc:docMk/>
          <pc:sldMk cId="3011522947" sldId="304"/>
        </pc:sldMkLst>
        <pc:spChg chg="mod">
          <ac:chgData name="Savannah Kitching (2205032)" userId="S::2205032@student.uwtsd.ac.uk::0837fb1f-4a74-482d-abb6-5e3bbb909dec" providerId="AD" clId="Web-{3869D42B-A0F8-9415-B176-6D9F48DE0257}" dt="2024-01-14T00:52:21.825" v="10" actId="20577"/>
          <ac:spMkLst>
            <pc:docMk/>
            <pc:sldMk cId="3011522947" sldId="304"/>
            <ac:spMk id="2" creationId="{E9208DF5-FE0F-4E28-8453-59DC165D4CA0}"/>
          </ac:spMkLst>
        </pc:spChg>
      </pc:sldChg>
      <pc:sldChg chg="modSp new">
        <pc:chgData name="Savannah Kitching (2205032)" userId="S::2205032@student.uwtsd.ac.uk::0837fb1f-4a74-482d-abb6-5e3bbb909dec" providerId="AD" clId="Web-{3869D42B-A0F8-9415-B176-6D9F48DE0257}" dt="2024-01-14T00:53:15.471" v="28" actId="20577"/>
        <pc:sldMkLst>
          <pc:docMk/>
          <pc:sldMk cId="3327431659" sldId="305"/>
        </pc:sldMkLst>
        <pc:spChg chg="mod">
          <ac:chgData name="Savannah Kitching (2205032)" userId="S::2205032@student.uwtsd.ac.uk::0837fb1f-4a74-482d-abb6-5e3bbb909dec" providerId="AD" clId="Web-{3869D42B-A0F8-9415-B176-6D9F48DE0257}" dt="2024-01-14T00:53:15.471" v="28" actId="20577"/>
          <ac:spMkLst>
            <pc:docMk/>
            <pc:sldMk cId="3327431659" sldId="305"/>
            <ac:spMk id="2" creationId="{63F2D74B-128C-8BE8-C50D-1D18BA17360C}"/>
          </ac:spMkLst>
        </pc:spChg>
      </pc:sldChg>
      <pc:sldChg chg="modSp new">
        <pc:chgData name="Savannah Kitching (2205032)" userId="S::2205032@student.uwtsd.ac.uk::0837fb1f-4a74-482d-abb6-5e3bbb909dec" providerId="AD" clId="Web-{3869D42B-A0F8-9415-B176-6D9F48DE0257}" dt="2024-01-14T00:53:35.706" v="33" actId="20577"/>
        <pc:sldMkLst>
          <pc:docMk/>
          <pc:sldMk cId="227762584" sldId="306"/>
        </pc:sldMkLst>
        <pc:spChg chg="mod">
          <ac:chgData name="Savannah Kitching (2205032)" userId="S::2205032@student.uwtsd.ac.uk::0837fb1f-4a74-482d-abb6-5e3bbb909dec" providerId="AD" clId="Web-{3869D42B-A0F8-9415-B176-6D9F48DE0257}" dt="2024-01-14T00:53:35.706" v="33" actId="20577"/>
          <ac:spMkLst>
            <pc:docMk/>
            <pc:sldMk cId="227762584" sldId="306"/>
            <ac:spMk id="2" creationId="{75360348-1584-A979-EDDB-03A0BD219B95}"/>
          </ac:spMkLst>
        </pc:spChg>
      </pc:sldChg>
      <pc:sldChg chg="modSp new">
        <pc:chgData name="Savannah Kitching (2205032)" userId="S::2205032@student.uwtsd.ac.uk::0837fb1f-4a74-482d-abb6-5e3bbb909dec" providerId="AD" clId="Web-{3869D42B-A0F8-9415-B176-6D9F48DE0257}" dt="2024-01-14T00:53:54.800" v="46" actId="20577"/>
        <pc:sldMkLst>
          <pc:docMk/>
          <pc:sldMk cId="712958291" sldId="307"/>
        </pc:sldMkLst>
        <pc:spChg chg="mod">
          <ac:chgData name="Savannah Kitching (2205032)" userId="S::2205032@student.uwtsd.ac.uk::0837fb1f-4a74-482d-abb6-5e3bbb909dec" providerId="AD" clId="Web-{3869D42B-A0F8-9415-B176-6D9F48DE0257}" dt="2024-01-14T00:53:54.800" v="46" actId="20577"/>
          <ac:spMkLst>
            <pc:docMk/>
            <pc:sldMk cId="712958291" sldId="307"/>
            <ac:spMk id="2" creationId="{EE8F902A-064C-F854-FC5D-F9C411B8379C}"/>
          </ac:spMkLst>
        </pc:spChg>
      </pc:sldChg>
      <pc:sldChg chg="modSp new">
        <pc:chgData name="Savannah Kitching (2205032)" userId="S::2205032@student.uwtsd.ac.uk::0837fb1f-4a74-482d-abb6-5e3bbb909dec" providerId="AD" clId="Web-{3869D42B-A0F8-9415-B176-6D9F48DE0257}" dt="2024-01-14T00:54:03.270" v="53" actId="20577"/>
        <pc:sldMkLst>
          <pc:docMk/>
          <pc:sldMk cId="668354380" sldId="308"/>
        </pc:sldMkLst>
        <pc:spChg chg="mod">
          <ac:chgData name="Savannah Kitching (2205032)" userId="S::2205032@student.uwtsd.ac.uk::0837fb1f-4a74-482d-abb6-5e3bbb909dec" providerId="AD" clId="Web-{3869D42B-A0F8-9415-B176-6D9F48DE0257}" dt="2024-01-14T00:54:03.270" v="53" actId="20577"/>
          <ac:spMkLst>
            <pc:docMk/>
            <pc:sldMk cId="668354380" sldId="308"/>
            <ac:spMk id="2" creationId="{C16B4281-8674-5C37-1DB6-FEDDD8D473B1}"/>
          </ac:spMkLst>
        </pc:spChg>
      </pc:sldChg>
    </pc:docChg>
  </pc:docChgLst>
  <pc:docChgLst>
    <pc:chgData name="Mia Johnson (2205387)" userId="cbc45d96-0202-4fb0-b042-f947bf6be3d1" providerId="ADAL" clId="{C350A0B1-8D75-4E49-AB38-F648107FE028}"/>
    <pc:docChg chg="undo custSel addSld delSld modSld">
      <pc:chgData name="Mia Johnson (2205387)" userId="cbc45d96-0202-4fb0-b042-f947bf6be3d1" providerId="ADAL" clId="{C350A0B1-8D75-4E49-AB38-F648107FE028}" dt="2024-01-14T14:56:34.930" v="4" actId="22"/>
      <pc:docMkLst>
        <pc:docMk/>
      </pc:docMkLst>
      <pc:sldChg chg="addSp">
        <pc:chgData name="Mia Johnson (2205387)" userId="cbc45d96-0202-4fb0-b042-f947bf6be3d1" providerId="ADAL" clId="{C350A0B1-8D75-4E49-AB38-F648107FE028}" dt="2024-01-14T14:56:34.930" v="4" actId="22"/>
        <pc:sldMkLst>
          <pc:docMk/>
          <pc:sldMk cId="2107760756" sldId="312"/>
        </pc:sldMkLst>
        <pc:picChg chg="add">
          <ac:chgData name="Mia Johnson (2205387)" userId="cbc45d96-0202-4fb0-b042-f947bf6be3d1" providerId="ADAL" clId="{C350A0B1-8D75-4E49-AB38-F648107FE028}" dt="2024-01-14T14:56:34.930" v="4" actId="22"/>
          <ac:picMkLst>
            <pc:docMk/>
            <pc:sldMk cId="2107760756" sldId="312"/>
            <ac:picMk id="3" creationId="{7090DDF0-387C-D22D-8C68-475AE5BEEDB6}"/>
          </ac:picMkLst>
        </pc:picChg>
      </pc:sldChg>
      <pc:sldChg chg="add del">
        <pc:chgData name="Mia Johnson (2205387)" userId="cbc45d96-0202-4fb0-b042-f947bf6be3d1" providerId="ADAL" clId="{C350A0B1-8D75-4E49-AB38-F648107FE028}" dt="2024-01-14T14:55:27.969" v="1" actId="22"/>
        <pc:sldMkLst>
          <pc:docMk/>
          <pc:sldMk cId="1560574016" sldId="313"/>
        </pc:sldMkLst>
      </pc:sldChg>
      <pc:sldChg chg="add del">
        <pc:chgData name="Mia Johnson (2205387)" userId="cbc45d96-0202-4fb0-b042-f947bf6be3d1" providerId="ADAL" clId="{C350A0B1-8D75-4E49-AB38-F648107FE028}" dt="2024-01-14T14:55:53.051" v="3" actId="22"/>
        <pc:sldMkLst>
          <pc:docMk/>
          <pc:sldMk cId="3884958040" sldId="313"/>
        </pc:sldMkLst>
      </pc:sldChg>
    </pc:docChg>
  </pc:docChgLst>
  <pc:docChgLst>
    <pc:chgData name="Courtney Bevington (2201793)" userId="S::2201793@student.uwtsd.ac.uk::b0eb10f4-85be-4b73-88c2-cda130e3baa8" providerId="AD" clId="Web-{7102E7D4-DA29-7ED1-76AC-1137AEEF5C99}"/>
    <pc:docChg chg="addSld delSld modSld">
      <pc:chgData name="Courtney Bevington (2201793)" userId="S::2201793@student.uwtsd.ac.uk::b0eb10f4-85be-4b73-88c2-cda130e3baa8" providerId="AD" clId="Web-{7102E7D4-DA29-7ED1-76AC-1137AEEF5C99}" dt="2024-01-13T23:47:33.152" v="106" actId="20577"/>
      <pc:docMkLst>
        <pc:docMk/>
      </pc:docMkLst>
      <pc:sldChg chg="modSp">
        <pc:chgData name="Courtney Bevington (2201793)" userId="S::2201793@student.uwtsd.ac.uk::b0eb10f4-85be-4b73-88c2-cda130e3baa8" providerId="AD" clId="Web-{7102E7D4-DA29-7ED1-76AC-1137AEEF5C99}" dt="2024-01-13T23:16:26.136" v="72" actId="20577"/>
        <pc:sldMkLst>
          <pc:docMk/>
          <pc:sldMk cId="3204606470" sldId="296"/>
        </pc:sldMkLst>
        <pc:spChg chg="mod">
          <ac:chgData name="Courtney Bevington (2201793)" userId="S::2201793@student.uwtsd.ac.uk::b0eb10f4-85be-4b73-88c2-cda130e3baa8" providerId="AD" clId="Web-{7102E7D4-DA29-7ED1-76AC-1137AEEF5C99}" dt="2024-01-13T23:07:49.727" v="57" actId="1076"/>
          <ac:spMkLst>
            <pc:docMk/>
            <pc:sldMk cId="3204606470" sldId="296"/>
            <ac:spMk id="2" creationId="{0E32F2D5-4FBF-11C8-DBB5-0C335EEB7BE5}"/>
          </ac:spMkLst>
        </pc:spChg>
        <pc:spChg chg="mod">
          <ac:chgData name="Courtney Bevington (2201793)" userId="S::2201793@student.uwtsd.ac.uk::b0eb10f4-85be-4b73-88c2-cda130e3baa8" providerId="AD" clId="Web-{7102E7D4-DA29-7ED1-76AC-1137AEEF5C99}" dt="2024-01-13T23:16:26.136" v="72" actId="20577"/>
          <ac:spMkLst>
            <pc:docMk/>
            <pc:sldMk cId="3204606470" sldId="296"/>
            <ac:spMk id="3" creationId="{5484D9B0-3294-422B-5314-1BD4EFEC358C}"/>
          </ac:spMkLst>
        </pc:spChg>
      </pc:sldChg>
      <pc:sldChg chg="modSp new del">
        <pc:chgData name="Courtney Bevington (2201793)" userId="S::2201793@student.uwtsd.ac.uk::b0eb10f4-85be-4b73-88c2-cda130e3baa8" providerId="AD" clId="Web-{7102E7D4-DA29-7ED1-76AC-1137AEEF5C99}" dt="2024-01-13T23:03:03.441" v="10"/>
        <pc:sldMkLst>
          <pc:docMk/>
          <pc:sldMk cId="251222616" sldId="299"/>
        </pc:sldMkLst>
        <pc:spChg chg="mod">
          <ac:chgData name="Courtney Bevington (2201793)" userId="S::2201793@student.uwtsd.ac.uk::b0eb10f4-85be-4b73-88c2-cda130e3baa8" providerId="AD" clId="Web-{7102E7D4-DA29-7ED1-76AC-1137AEEF5C99}" dt="2024-01-13T23:03:02.222" v="9" actId="20577"/>
          <ac:spMkLst>
            <pc:docMk/>
            <pc:sldMk cId="251222616" sldId="299"/>
            <ac:spMk id="3" creationId="{165D4164-E731-E3CC-06BD-4080FA48DA84}"/>
          </ac:spMkLst>
        </pc:spChg>
      </pc:sldChg>
      <pc:sldChg chg="del">
        <pc:chgData name="Courtney Bevington (2201793)" userId="S::2201793@student.uwtsd.ac.uk::b0eb10f4-85be-4b73-88c2-cda130e3baa8" providerId="AD" clId="Web-{7102E7D4-DA29-7ED1-76AC-1137AEEF5C99}" dt="2024-01-13T23:02:08.905" v="0"/>
        <pc:sldMkLst>
          <pc:docMk/>
          <pc:sldMk cId="527707243" sldId="299"/>
        </pc:sldMkLst>
      </pc:sldChg>
      <pc:sldChg chg="modSp new">
        <pc:chgData name="Courtney Bevington (2201793)" userId="S::2201793@student.uwtsd.ac.uk::b0eb10f4-85be-4b73-88c2-cda130e3baa8" providerId="AD" clId="Web-{7102E7D4-DA29-7ED1-76AC-1137AEEF5C99}" dt="2024-01-13T23:06:13.673" v="56" actId="1076"/>
        <pc:sldMkLst>
          <pc:docMk/>
          <pc:sldMk cId="1895633175" sldId="299"/>
        </pc:sldMkLst>
        <pc:spChg chg="mod">
          <ac:chgData name="Courtney Bevington (2201793)" userId="S::2201793@student.uwtsd.ac.uk::b0eb10f4-85be-4b73-88c2-cda130e3baa8" providerId="AD" clId="Web-{7102E7D4-DA29-7ED1-76AC-1137AEEF5C99}" dt="2024-01-13T23:06:02.375" v="55" actId="1076"/>
          <ac:spMkLst>
            <pc:docMk/>
            <pc:sldMk cId="1895633175" sldId="299"/>
            <ac:spMk id="2" creationId="{AE5D74E0-F97B-9A96-A03A-0B3B69CD775F}"/>
          </ac:spMkLst>
        </pc:spChg>
        <pc:spChg chg="mod">
          <ac:chgData name="Courtney Bevington (2201793)" userId="S::2201793@student.uwtsd.ac.uk::b0eb10f4-85be-4b73-88c2-cda130e3baa8" providerId="AD" clId="Web-{7102E7D4-DA29-7ED1-76AC-1137AEEF5C99}" dt="2024-01-13T23:06:13.673" v="56" actId="1076"/>
          <ac:spMkLst>
            <pc:docMk/>
            <pc:sldMk cId="1895633175" sldId="299"/>
            <ac:spMk id="3" creationId="{6F8EBC46-5FA9-3863-F9FF-B489E676DB25}"/>
          </ac:spMkLst>
        </pc:spChg>
      </pc:sldChg>
      <pc:sldChg chg="new del">
        <pc:chgData name="Courtney Bevington (2201793)" userId="S::2201793@student.uwtsd.ac.uk::b0eb10f4-85be-4b73-88c2-cda130e3baa8" providerId="AD" clId="Web-{7102E7D4-DA29-7ED1-76AC-1137AEEF5C99}" dt="2024-01-13T23:03:08.785" v="12"/>
        <pc:sldMkLst>
          <pc:docMk/>
          <pc:sldMk cId="2511637589" sldId="299"/>
        </pc:sldMkLst>
      </pc:sldChg>
      <pc:sldChg chg="addSp delSp modSp new mod setBg">
        <pc:chgData name="Courtney Bevington (2201793)" userId="S::2201793@student.uwtsd.ac.uk::b0eb10f4-85be-4b73-88c2-cda130e3baa8" providerId="AD" clId="Web-{7102E7D4-DA29-7ED1-76AC-1137AEEF5C99}" dt="2024-01-13T23:47:33.152" v="106" actId="20577"/>
        <pc:sldMkLst>
          <pc:docMk/>
          <pc:sldMk cId="959757585" sldId="300"/>
        </pc:sldMkLst>
        <pc:spChg chg="mod">
          <ac:chgData name="Courtney Bevington (2201793)" userId="S::2201793@student.uwtsd.ac.uk::b0eb10f4-85be-4b73-88c2-cda130e3baa8" providerId="AD" clId="Web-{7102E7D4-DA29-7ED1-76AC-1137AEEF5C99}" dt="2024-01-13T23:18:21.867" v="91" actId="20577"/>
          <ac:spMkLst>
            <pc:docMk/>
            <pc:sldMk cId="959757585" sldId="300"/>
            <ac:spMk id="2" creationId="{6F82112E-FBAA-2C59-9C63-201CA5A13129}"/>
          </ac:spMkLst>
        </pc:spChg>
        <pc:spChg chg="del">
          <ac:chgData name="Courtney Bevington (2201793)" userId="S::2201793@student.uwtsd.ac.uk::b0eb10f4-85be-4b73-88c2-cda130e3baa8" providerId="AD" clId="Web-{7102E7D4-DA29-7ED1-76AC-1137AEEF5C99}" dt="2024-01-13T23:16:32.355" v="74"/>
          <ac:spMkLst>
            <pc:docMk/>
            <pc:sldMk cId="959757585" sldId="300"/>
            <ac:spMk id="3" creationId="{1C019578-099D-877E-FCA8-E54E34626580}"/>
          </ac:spMkLst>
        </pc:spChg>
        <pc:spChg chg="add mod">
          <ac:chgData name="Courtney Bevington (2201793)" userId="S::2201793@student.uwtsd.ac.uk::b0eb10f4-85be-4b73-88c2-cda130e3baa8" providerId="AD" clId="Web-{7102E7D4-DA29-7ED1-76AC-1137AEEF5C99}" dt="2024-01-13T23:18:12.225" v="90" actId="20577"/>
          <ac:spMkLst>
            <pc:docMk/>
            <pc:sldMk cId="959757585" sldId="300"/>
            <ac:spMk id="5" creationId="{4CD89580-EADC-0FD1-437F-0492FDE284ED}"/>
          </ac:spMkLst>
        </pc:spChg>
        <pc:spChg chg="add mod">
          <ac:chgData name="Courtney Bevington (2201793)" userId="S::2201793@student.uwtsd.ac.uk::b0eb10f4-85be-4b73-88c2-cda130e3baa8" providerId="AD" clId="Web-{7102E7D4-DA29-7ED1-76AC-1137AEEF5C99}" dt="2024-01-13T23:47:33.152" v="106" actId="20577"/>
          <ac:spMkLst>
            <pc:docMk/>
            <pc:sldMk cId="959757585" sldId="300"/>
            <ac:spMk id="8" creationId="{DF84349E-9062-0EAF-5E13-1F2991A38D85}"/>
          </ac:spMkLst>
        </pc:spChg>
        <pc:spChg chg="add">
          <ac:chgData name="Courtney Bevington (2201793)" userId="S::2201793@student.uwtsd.ac.uk::b0eb10f4-85be-4b73-88c2-cda130e3baa8" providerId="AD" clId="Web-{7102E7D4-DA29-7ED1-76AC-1137AEEF5C99}" dt="2024-01-13T23:16:35.887" v="75"/>
          <ac:spMkLst>
            <pc:docMk/>
            <pc:sldMk cId="959757585" sldId="300"/>
            <ac:spMk id="11" creationId="{9A724DBA-D2D9-471E-8ED7-2015DDD950DF}"/>
          </ac:spMkLst>
        </pc:spChg>
        <pc:spChg chg="add">
          <ac:chgData name="Courtney Bevington (2201793)" userId="S::2201793@student.uwtsd.ac.uk::b0eb10f4-85be-4b73-88c2-cda130e3baa8" providerId="AD" clId="Web-{7102E7D4-DA29-7ED1-76AC-1137AEEF5C99}" dt="2024-01-13T23:16:35.887" v="75"/>
          <ac:spMkLst>
            <pc:docMk/>
            <pc:sldMk cId="959757585" sldId="300"/>
            <ac:spMk id="13" creationId="{08980754-6F4B-43C9-B9BE-127B6BED6586}"/>
          </ac:spMkLst>
        </pc:spChg>
        <pc:spChg chg="add">
          <ac:chgData name="Courtney Bevington (2201793)" userId="S::2201793@student.uwtsd.ac.uk::b0eb10f4-85be-4b73-88c2-cda130e3baa8" providerId="AD" clId="Web-{7102E7D4-DA29-7ED1-76AC-1137AEEF5C99}" dt="2024-01-13T23:16:35.887" v="75"/>
          <ac:spMkLst>
            <pc:docMk/>
            <pc:sldMk cId="959757585" sldId="300"/>
            <ac:spMk id="15" creationId="{2C1BBA94-3F40-40AA-8BB9-E69E25E537C1}"/>
          </ac:spMkLst>
        </pc:spChg>
        <pc:spChg chg="add">
          <ac:chgData name="Courtney Bevington (2201793)" userId="S::2201793@student.uwtsd.ac.uk::b0eb10f4-85be-4b73-88c2-cda130e3baa8" providerId="AD" clId="Web-{7102E7D4-DA29-7ED1-76AC-1137AEEF5C99}" dt="2024-01-13T23:16:35.887" v="75"/>
          <ac:spMkLst>
            <pc:docMk/>
            <pc:sldMk cId="959757585" sldId="300"/>
            <ac:spMk id="17" creationId="{169CC832-2974-4E8D-90ED-3E2941BA7336}"/>
          </ac:spMkLst>
        </pc:spChg>
        <pc:spChg chg="add">
          <ac:chgData name="Courtney Bevington (2201793)" userId="S::2201793@student.uwtsd.ac.uk::b0eb10f4-85be-4b73-88c2-cda130e3baa8" providerId="AD" clId="Web-{7102E7D4-DA29-7ED1-76AC-1137AEEF5C99}" dt="2024-01-13T23:16:35.887" v="75"/>
          <ac:spMkLst>
            <pc:docMk/>
            <pc:sldMk cId="959757585" sldId="300"/>
            <ac:spMk id="19" creationId="{55222F96-971A-4F90-B841-6BAB416C7AC1}"/>
          </ac:spMkLst>
        </pc:spChg>
        <pc:picChg chg="add mod ord">
          <ac:chgData name="Courtney Bevington (2201793)" userId="S::2201793@student.uwtsd.ac.uk::b0eb10f4-85be-4b73-88c2-cda130e3baa8" providerId="AD" clId="Web-{7102E7D4-DA29-7ED1-76AC-1137AEEF5C99}" dt="2024-01-13T23:16:35.887" v="75"/>
          <ac:picMkLst>
            <pc:docMk/>
            <pc:sldMk cId="959757585" sldId="300"/>
            <ac:picMk id="4" creationId="{7D6209F7-6ED3-980B-DC62-C761EC65A8F2}"/>
          </ac:picMkLst>
        </pc:picChg>
      </pc:sldChg>
    </pc:docChg>
  </pc:docChgLst>
  <pc:docChgLst>
    <pc:chgData name="Courtney Bevington (2201793)" userId="S::2201793@student.uwtsd.ac.uk::b0eb10f4-85be-4b73-88c2-cda130e3baa8" providerId="AD" clId="Web-{8168AFE1-F72F-CE53-3F87-466B397639CC}"/>
    <pc:docChg chg="addSld delSld modSld sldOrd">
      <pc:chgData name="Courtney Bevington (2201793)" userId="S::2201793@student.uwtsd.ac.uk::b0eb10f4-85be-4b73-88c2-cda130e3baa8" providerId="AD" clId="Web-{8168AFE1-F72F-CE53-3F87-466B397639CC}" dt="2024-01-13T17:12:07.609" v="520" actId="20577"/>
      <pc:docMkLst>
        <pc:docMk/>
      </pc:docMkLst>
      <pc:sldChg chg="ord">
        <pc:chgData name="Courtney Bevington (2201793)" userId="S::2201793@student.uwtsd.ac.uk::b0eb10f4-85be-4b73-88c2-cda130e3baa8" providerId="AD" clId="Web-{8168AFE1-F72F-CE53-3F87-466B397639CC}" dt="2024-01-13T14:55:38.851" v="38"/>
        <pc:sldMkLst>
          <pc:docMk/>
          <pc:sldMk cId="1882224161" sldId="257"/>
        </pc:sldMkLst>
      </pc:sldChg>
      <pc:sldChg chg="addSp delSp modSp">
        <pc:chgData name="Courtney Bevington (2201793)" userId="S::2201793@student.uwtsd.ac.uk::b0eb10f4-85be-4b73-88c2-cda130e3baa8" providerId="AD" clId="Web-{8168AFE1-F72F-CE53-3F87-466B397639CC}" dt="2024-01-13T14:55:10.022" v="37" actId="1076"/>
        <pc:sldMkLst>
          <pc:docMk/>
          <pc:sldMk cId="888085009" sldId="275"/>
        </pc:sldMkLst>
        <pc:spChg chg="mod ord">
          <ac:chgData name="Courtney Bevington (2201793)" userId="S::2201793@student.uwtsd.ac.uk::b0eb10f4-85be-4b73-88c2-cda130e3baa8" providerId="AD" clId="Web-{8168AFE1-F72F-CE53-3F87-466B397639CC}" dt="2024-01-13T14:53:24.034" v="21" actId="1076"/>
          <ac:spMkLst>
            <pc:docMk/>
            <pc:sldMk cId="888085009" sldId="275"/>
            <ac:spMk id="2" creationId="{54D2B4CC-6250-A64B-BD31-70217F27FF94}"/>
          </ac:spMkLst>
        </pc:spChg>
        <pc:spChg chg="add mod">
          <ac:chgData name="Courtney Bevington (2201793)" userId="S::2201793@student.uwtsd.ac.uk::b0eb10f4-85be-4b73-88c2-cda130e3baa8" providerId="AD" clId="Web-{8168AFE1-F72F-CE53-3F87-466B397639CC}" dt="2024-01-13T14:55:10.022" v="37" actId="1076"/>
          <ac:spMkLst>
            <pc:docMk/>
            <pc:sldMk cId="888085009" sldId="275"/>
            <ac:spMk id="3" creationId="{3F5D23CF-550A-2E40-A98A-E8DEDCE21680}"/>
          </ac:spMkLst>
        </pc:spChg>
        <pc:spChg chg="add del">
          <ac:chgData name="Courtney Bevington (2201793)" userId="S::2201793@student.uwtsd.ac.uk::b0eb10f4-85be-4b73-88c2-cda130e3baa8" providerId="AD" clId="Web-{8168AFE1-F72F-CE53-3F87-466B397639CC}" dt="2024-01-13T14:50:11.620" v="2"/>
          <ac:spMkLst>
            <pc:docMk/>
            <pc:sldMk cId="888085009" sldId="275"/>
            <ac:spMk id="9" creationId="{0E91F5CA-B392-444C-88E3-BF5BAAEBDEB0}"/>
          </ac:spMkLst>
        </pc:spChg>
        <pc:spChg chg="add del">
          <ac:chgData name="Courtney Bevington (2201793)" userId="S::2201793@student.uwtsd.ac.uk::b0eb10f4-85be-4b73-88c2-cda130e3baa8" providerId="AD" clId="Web-{8168AFE1-F72F-CE53-3F87-466B397639CC}" dt="2024-01-13T14:50:11.620" v="2"/>
          <ac:spMkLst>
            <pc:docMk/>
            <pc:sldMk cId="888085009" sldId="275"/>
            <ac:spMk id="11" creationId="{0459807F-B6FA-44D3-9A53-C55B6B56884A}"/>
          </ac:spMkLst>
        </pc:spChg>
        <pc:spChg chg="add del">
          <ac:chgData name="Courtney Bevington (2201793)" userId="S::2201793@student.uwtsd.ac.uk::b0eb10f4-85be-4b73-88c2-cda130e3baa8" providerId="AD" clId="Web-{8168AFE1-F72F-CE53-3F87-466B397639CC}" dt="2024-01-13T14:50:11.605" v="1"/>
          <ac:spMkLst>
            <pc:docMk/>
            <pc:sldMk cId="888085009" sldId="275"/>
            <ac:spMk id="15" creationId="{663053CD-B856-A41C-0D70-6D76B4582810}"/>
          </ac:spMkLst>
        </pc:spChg>
        <pc:spChg chg="add del">
          <ac:chgData name="Courtney Bevington (2201793)" userId="S::2201793@student.uwtsd.ac.uk::b0eb10f4-85be-4b73-88c2-cda130e3baa8" providerId="AD" clId="Web-{8168AFE1-F72F-CE53-3F87-466B397639CC}" dt="2024-01-13T14:50:11.605" v="1"/>
          <ac:spMkLst>
            <pc:docMk/>
            <pc:sldMk cId="888085009" sldId="275"/>
            <ac:spMk id="18" creationId="{04812C46-200A-4DEB-A05E-3ED6C68C2387}"/>
          </ac:spMkLst>
        </pc:spChg>
        <pc:spChg chg="add del">
          <ac:chgData name="Courtney Bevington (2201793)" userId="S::2201793@student.uwtsd.ac.uk::b0eb10f4-85be-4b73-88c2-cda130e3baa8" providerId="AD" clId="Web-{8168AFE1-F72F-CE53-3F87-466B397639CC}" dt="2024-01-13T14:50:11.605" v="1"/>
          <ac:spMkLst>
            <pc:docMk/>
            <pc:sldMk cId="888085009" sldId="275"/>
            <ac:spMk id="20" creationId="{D1EA859B-E555-4109-94F3-6700E046E008}"/>
          </ac:spMkLst>
        </pc:spChg>
        <pc:spChg chg="add del">
          <ac:chgData name="Courtney Bevington (2201793)" userId="S::2201793@student.uwtsd.ac.uk::b0eb10f4-85be-4b73-88c2-cda130e3baa8" providerId="AD" clId="Web-{8168AFE1-F72F-CE53-3F87-466B397639CC}" dt="2024-01-13T14:52:45.376" v="16"/>
          <ac:spMkLst>
            <pc:docMk/>
            <pc:sldMk cId="888085009" sldId="275"/>
            <ac:spMk id="22" creationId="{450D3AD2-FA80-415F-A9CE-54D884561CD7}"/>
          </ac:spMkLst>
        </pc:spChg>
        <pc:spChg chg="add del">
          <ac:chgData name="Courtney Bevington (2201793)" userId="S::2201793@student.uwtsd.ac.uk::b0eb10f4-85be-4b73-88c2-cda130e3baa8" providerId="AD" clId="Web-{8168AFE1-F72F-CE53-3F87-466B397639CC}" dt="2024-01-13T14:52:45.376" v="16"/>
          <ac:spMkLst>
            <pc:docMk/>
            <pc:sldMk cId="888085009" sldId="275"/>
            <ac:spMk id="23" creationId="{C3896A03-3945-419A-B66B-4EE266EDD152}"/>
          </ac:spMkLst>
        </pc:spChg>
        <pc:spChg chg="add del">
          <ac:chgData name="Courtney Bevington (2201793)" userId="S::2201793@student.uwtsd.ac.uk::b0eb10f4-85be-4b73-88c2-cda130e3baa8" providerId="AD" clId="Web-{8168AFE1-F72F-CE53-3F87-466B397639CC}" dt="2024-01-13T14:52:45.376" v="16"/>
          <ac:spMkLst>
            <pc:docMk/>
            <pc:sldMk cId="888085009" sldId="275"/>
            <ac:spMk id="24" creationId="{B34F5AD2-EDBD-4BBD-A55C-EAFFD0C7097A}"/>
          </ac:spMkLst>
        </pc:spChg>
        <pc:spChg chg="add mod">
          <ac:chgData name="Courtney Bevington (2201793)" userId="S::2201793@student.uwtsd.ac.uk::b0eb10f4-85be-4b73-88c2-cda130e3baa8" providerId="AD" clId="Web-{8168AFE1-F72F-CE53-3F87-466B397639CC}" dt="2024-01-13T14:54:07.910" v="29" actId="1076"/>
          <ac:spMkLst>
            <pc:docMk/>
            <pc:sldMk cId="888085009" sldId="275"/>
            <ac:spMk id="25" creationId="{1B4FD8B2-FF1C-DF63-9F21-7016931AE295}"/>
          </ac:spMkLst>
        </pc:spChg>
        <pc:spChg chg="add">
          <ac:chgData name="Courtney Bevington (2201793)" userId="S::2201793@student.uwtsd.ac.uk::b0eb10f4-85be-4b73-88c2-cda130e3baa8" providerId="AD" clId="Web-{8168AFE1-F72F-CE53-3F87-466B397639CC}" dt="2024-01-13T14:52:45.376" v="16"/>
          <ac:spMkLst>
            <pc:docMk/>
            <pc:sldMk cId="888085009" sldId="275"/>
            <ac:spMk id="30" creationId="{B1595A09-E336-4D1B-9B3A-06A2287A54E2}"/>
          </ac:spMkLst>
        </pc:spChg>
        <pc:spChg chg="add">
          <ac:chgData name="Courtney Bevington (2201793)" userId="S::2201793@student.uwtsd.ac.uk::b0eb10f4-85be-4b73-88c2-cda130e3baa8" providerId="AD" clId="Web-{8168AFE1-F72F-CE53-3F87-466B397639CC}" dt="2024-01-13T14:52:45.376" v="16"/>
          <ac:spMkLst>
            <pc:docMk/>
            <pc:sldMk cId="888085009" sldId="275"/>
            <ac:spMk id="32" creationId="{3540989C-C7B8-473B-BF87-6F2DA6A90006}"/>
          </ac:spMkLst>
        </pc:spChg>
        <pc:picChg chg="mod modCrop">
          <ac:chgData name="Courtney Bevington (2201793)" userId="S::2201793@student.uwtsd.ac.uk::b0eb10f4-85be-4b73-88c2-cda130e3baa8" providerId="AD" clId="Web-{8168AFE1-F72F-CE53-3F87-466B397639CC}" dt="2024-01-13T14:53:08.971" v="19" actId="1076"/>
          <ac:picMkLst>
            <pc:docMk/>
            <pc:sldMk cId="888085009" sldId="275"/>
            <ac:picMk id="4" creationId="{A0367361-0196-F1F6-8F4B-8FFA9D72743C}"/>
          </ac:picMkLst>
        </pc:picChg>
      </pc:sldChg>
      <pc:sldChg chg="addSp delSp modSp new mod setBg">
        <pc:chgData name="Courtney Bevington (2201793)" userId="S::2201793@student.uwtsd.ac.uk::b0eb10f4-85be-4b73-88c2-cda130e3baa8" providerId="AD" clId="Web-{8168AFE1-F72F-CE53-3F87-466B397639CC}" dt="2024-01-13T16:48:16.641" v="418" actId="20577"/>
        <pc:sldMkLst>
          <pc:docMk/>
          <pc:sldMk cId="2659888950" sldId="278"/>
        </pc:sldMkLst>
        <pc:spChg chg="mod">
          <ac:chgData name="Courtney Bevington (2201793)" userId="S::2201793@student.uwtsd.ac.uk::b0eb10f4-85be-4b73-88c2-cda130e3baa8" providerId="AD" clId="Web-{8168AFE1-F72F-CE53-3F87-466B397639CC}" dt="2024-01-13T16:47:45.796" v="409" actId="1076"/>
          <ac:spMkLst>
            <pc:docMk/>
            <pc:sldMk cId="2659888950" sldId="278"/>
            <ac:spMk id="2" creationId="{0396DE54-08DE-4E50-BAB8-943682005846}"/>
          </ac:spMkLst>
        </pc:spChg>
        <pc:spChg chg="del">
          <ac:chgData name="Courtney Bevington (2201793)" userId="S::2201793@student.uwtsd.ac.uk::b0eb10f4-85be-4b73-88c2-cda130e3baa8" providerId="AD" clId="Web-{8168AFE1-F72F-CE53-3F87-466B397639CC}" dt="2024-01-13T14:56:24.228" v="40"/>
          <ac:spMkLst>
            <pc:docMk/>
            <pc:sldMk cId="2659888950" sldId="278"/>
            <ac:spMk id="3" creationId="{2D7D517F-8FCA-A39D-4F9C-1576F42E9F50}"/>
          </ac:spMkLst>
        </pc:spChg>
        <pc:spChg chg="add del">
          <ac:chgData name="Courtney Bevington (2201793)" userId="S::2201793@student.uwtsd.ac.uk::b0eb10f4-85be-4b73-88c2-cda130e3baa8" providerId="AD" clId="Web-{8168AFE1-F72F-CE53-3F87-466B397639CC}" dt="2024-01-13T16:44:24.975" v="385"/>
          <ac:spMkLst>
            <pc:docMk/>
            <pc:sldMk cId="2659888950" sldId="278"/>
            <ac:spMk id="3" creationId="{ECFA8693-E222-E315-F1F6-BE3CC24E683F}"/>
          </ac:spMkLst>
        </pc:spChg>
        <pc:spChg chg="add mod">
          <ac:chgData name="Courtney Bevington (2201793)" userId="S::2201793@student.uwtsd.ac.uk::b0eb10f4-85be-4b73-88c2-cda130e3baa8" providerId="AD" clId="Web-{8168AFE1-F72F-CE53-3F87-466B397639CC}" dt="2024-01-13T15:00:13.298" v="88" actId="1076"/>
          <ac:spMkLst>
            <pc:docMk/>
            <pc:sldMk cId="2659888950" sldId="278"/>
            <ac:spMk id="6" creationId="{DDC7C572-581A-E0FE-53B3-012B87AFC9BC}"/>
          </ac:spMkLst>
        </pc:spChg>
        <pc:spChg chg="add del mod">
          <ac:chgData name="Courtney Bevington (2201793)" userId="S::2201793@student.uwtsd.ac.uk::b0eb10f4-85be-4b73-88c2-cda130e3baa8" providerId="AD" clId="Web-{8168AFE1-F72F-CE53-3F87-466B397639CC}" dt="2024-01-13T14:58:34.623" v="49"/>
          <ac:spMkLst>
            <pc:docMk/>
            <pc:sldMk cId="2659888950" sldId="278"/>
            <ac:spMk id="8" creationId="{315E87E6-9C36-241F-D86F-076E1AC6D70A}"/>
          </ac:spMkLst>
        </pc:spChg>
        <pc:spChg chg="add del">
          <ac:chgData name="Courtney Bevington (2201793)" userId="S::2201793@student.uwtsd.ac.uk::b0eb10f4-85be-4b73-88c2-cda130e3baa8" providerId="AD" clId="Web-{8168AFE1-F72F-CE53-3F87-466B397639CC}" dt="2024-01-13T16:44:47.242" v="389"/>
          <ac:spMkLst>
            <pc:docMk/>
            <pc:sldMk cId="2659888950" sldId="278"/>
            <ac:spMk id="8" creationId="{FF25BE36-29EA-42DB-5281-C6C213682930}"/>
          </ac:spMkLst>
        </pc:spChg>
        <pc:spChg chg="add del">
          <ac:chgData name="Courtney Bevington (2201793)" userId="S::2201793@student.uwtsd.ac.uk::b0eb10f4-85be-4b73-88c2-cda130e3baa8" providerId="AD" clId="Web-{8168AFE1-F72F-CE53-3F87-466B397639CC}" dt="2024-01-13T14:57:28.667" v="47"/>
          <ac:spMkLst>
            <pc:docMk/>
            <pc:sldMk cId="2659888950" sldId="278"/>
            <ac:spMk id="11" creationId="{84ECDE7A-6944-466D-8FFE-149A29BA6BAE}"/>
          </ac:spMkLst>
        </pc:spChg>
        <pc:spChg chg="add mod">
          <ac:chgData name="Courtney Bevington (2201793)" userId="S::2201793@student.uwtsd.ac.uk::b0eb10f4-85be-4b73-88c2-cda130e3baa8" providerId="AD" clId="Web-{8168AFE1-F72F-CE53-3F87-466B397639CC}" dt="2024-01-13T16:48:16.641" v="418" actId="20577"/>
          <ac:spMkLst>
            <pc:docMk/>
            <pc:sldMk cId="2659888950" sldId="278"/>
            <ac:spMk id="13" creationId="{A0E988DC-56A5-1C9F-0A30-EA22C499C6A7}"/>
          </ac:spMkLst>
        </pc:spChg>
        <pc:spChg chg="add del">
          <ac:chgData name="Courtney Bevington (2201793)" userId="S::2201793@student.uwtsd.ac.uk::b0eb10f4-85be-4b73-88c2-cda130e3baa8" providerId="AD" clId="Web-{8168AFE1-F72F-CE53-3F87-466B397639CC}" dt="2024-01-13T14:57:28.667" v="47"/>
          <ac:spMkLst>
            <pc:docMk/>
            <pc:sldMk cId="2659888950" sldId="278"/>
            <ac:spMk id="13" creationId="{B3420082-9415-44EC-802E-C77D71D59C57}"/>
          </ac:spMkLst>
        </pc:spChg>
        <pc:spChg chg="add del">
          <ac:chgData name="Courtney Bevington (2201793)" userId="S::2201793@student.uwtsd.ac.uk::b0eb10f4-85be-4b73-88c2-cda130e3baa8" providerId="AD" clId="Web-{8168AFE1-F72F-CE53-3F87-466B397639CC}" dt="2024-01-13T14:57:28.667" v="47"/>
          <ac:spMkLst>
            <pc:docMk/>
            <pc:sldMk cId="2659888950" sldId="278"/>
            <ac:spMk id="15" creationId="{55A52C45-1FCB-4636-A80F-2849B8226C01}"/>
          </ac:spMkLst>
        </pc:spChg>
        <pc:spChg chg="add del">
          <ac:chgData name="Courtney Bevington (2201793)" userId="S::2201793@student.uwtsd.ac.uk::b0eb10f4-85be-4b73-88c2-cda130e3baa8" providerId="AD" clId="Web-{8168AFE1-F72F-CE53-3F87-466B397639CC}" dt="2024-01-13T14:57:28.667" v="47"/>
          <ac:spMkLst>
            <pc:docMk/>
            <pc:sldMk cId="2659888950" sldId="278"/>
            <ac:spMk id="17" creationId="{768EB4DD-3704-43AD-92B3-C4E0C6EA92CB}"/>
          </ac:spMkLst>
        </pc:spChg>
        <pc:spChg chg="add del">
          <ac:chgData name="Courtney Bevington (2201793)" userId="S::2201793@student.uwtsd.ac.uk::b0eb10f4-85be-4b73-88c2-cda130e3baa8" providerId="AD" clId="Web-{8168AFE1-F72F-CE53-3F87-466B397639CC}" dt="2024-01-13T14:58:43.233" v="50"/>
          <ac:spMkLst>
            <pc:docMk/>
            <pc:sldMk cId="2659888950" sldId="278"/>
            <ac:spMk id="22" creationId="{5116E49A-CA4D-4983-969D-19FE3C55F387}"/>
          </ac:spMkLst>
        </pc:spChg>
        <pc:spChg chg="add del">
          <ac:chgData name="Courtney Bevington (2201793)" userId="S::2201793@student.uwtsd.ac.uk::b0eb10f4-85be-4b73-88c2-cda130e3baa8" providerId="AD" clId="Web-{8168AFE1-F72F-CE53-3F87-466B397639CC}" dt="2024-01-13T14:58:43.233" v="50"/>
          <ac:spMkLst>
            <pc:docMk/>
            <pc:sldMk cId="2659888950" sldId="278"/>
            <ac:spMk id="24" creationId="{57F6BDD4-E066-4008-8011-6CC31AEB4556}"/>
          </ac:spMkLst>
        </pc:spChg>
        <pc:spChg chg="add del">
          <ac:chgData name="Courtney Bevington (2201793)" userId="S::2201793@student.uwtsd.ac.uk::b0eb10f4-85be-4b73-88c2-cda130e3baa8" providerId="AD" clId="Web-{8168AFE1-F72F-CE53-3F87-466B397639CC}" dt="2024-01-13T14:58:43.233" v="50"/>
          <ac:spMkLst>
            <pc:docMk/>
            <pc:sldMk cId="2659888950" sldId="278"/>
            <ac:spMk id="26" creationId="{2711A8FB-68FC-45FC-B01E-38F809E2D439}"/>
          </ac:spMkLst>
        </pc:spChg>
        <pc:spChg chg="add del">
          <ac:chgData name="Courtney Bevington (2201793)" userId="S::2201793@student.uwtsd.ac.uk::b0eb10f4-85be-4b73-88c2-cda130e3baa8" providerId="AD" clId="Web-{8168AFE1-F72F-CE53-3F87-466B397639CC}" dt="2024-01-13T14:58:43.233" v="50"/>
          <ac:spMkLst>
            <pc:docMk/>
            <pc:sldMk cId="2659888950" sldId="278"/>
            <ac:spMk id="28" creationId="{281E2DF8-F6D8-4E5C-B76E-E082FD8C1FBD}"/>
          </ac:spMkLst>
        </pc:spChg>
        <pc:spChg chg="add">
          <ac:chgData name="Courtney Bevington (2201793)" userId="S::2201793@student.uwtsd.ac.uk::b0eb10f4-85be-4b73-88c2-cda130e3baa8" providerId="AD" clId="Web-{8168AFE1-F72F-CE53-3F87-466B397639CC}" dt="2024-01-13T14:58:43.233" v="50"/>
          <ac:spMkLst>
            <pc:docMk/>
            <pc:sldMk cId="2659888950" sldId="278"/>
            <ac:spMk id="33" creationId="{D7D03296-BABA-47AD-A5D5-ED156727016E}"/>
          </ac:spMkLst>
        </pc:spChg>
        <pc:spChg chg="add">
          <ac:chgData name="Courtney Bevington (2201793)" userId="S::2201793@student.uwtsd.ac.uk::b0eb10f4-85be-4b73-88c2-cda130e3baa8" providerId="AD" clId="Web-{8168AFE1-F72F-CE53-3F87-466B397639CC}" dt="2024-01-13T14:58:43.233" v="50"/>
          <ac:spMkLst>
            <pc:docMk/>
            <pc:sldMk cId="2659888950" sldId="278"/>
            <ac:spMk id="35" creationId="{284A8429-F65A-490D-96E4-1158D3E8A026}"/>
          </ac:spMkLst>
        </pc:spChg>
        <pc:spChg chg="add">
          <ac:chgData name="Courtney Bevington (2201793)" userId="S::2201793@student.uwtsd.ac.uk::b0eb10f4-85be-4b73-88c2-cda130e3baa8" providerId="AD" clId="Web-{8168AFE1-F72F-CE53-3F87-466B397639CC}" dt="2024-01-13T14:58:43.233" v="50"/>
          <ac:spMkLst>
            <pc:docMk/>
            <pc:sldMk cId="2659888950" sldId="278"/>
            <ac:spMk id="37" creationId="{0F022291-A82B-4D23-A1E0-5F9BD684669E}"/>
          </ac:spMkLst>
        </pc:spChg>
        <pc:picChg chg="add mod ord">
          <ac:chgData name="Courtney Bevington (2201793)" userId="S::2201793@student.uwtsd.ac.uk::b0eb10f4-85be-4b73-88c2-cda130e3baa8" providerId="AD" clId="Web-{8168AFE1-F72F-CE53-3F87-466B397639CC}" dt="2024-01-13T16:46:47.747" v="400" actId="14100"/>
          <ac:picMkLst>
            <pc:docMk/>
            <pc:sldMk cId="2659888950" sldId="278"/>
            <ac:picMk id="4" creationId="{40BACB9D-7EC9-DFDF-E2AC-754397E7468E}"/>
          </ac:picMkLst>
        </pc:picChg>
        <pc:picChg chg="add mod ord">
          <ac:chgData name="Courtney Bevington (2201793)" userId="S::2201793@student.uwtsd.ac.uk::b0eb10f4-85be-4b73-88c2-cda130e3baa8" providerId="AD" clId="Web-{8168AFE1-F72F-CE53-3F87-466B397639CC}" dt="2024-01-13T16:47:06.404" v="404" actId="14100"/>
          <ac:picMkLst>
            <pc:docMk/>
            <pc:sldMk cId="2659888950" sldId="278"/>
            <ac:picMk id="5" creationId="{9D95935E-F927-7F68-4BF4-ADE9507AE3E1}"/>
          </ac:picMkLst>
        </pc:picChg>
        <pc:picChg chg="add del mod">
          <ac:chgData name="Courtney Bevington (2201793)" userId="S::2201793@student.uwtsd.ac.uk::b0eb10f4-85be-4b73-88c2-cda130e3baa8" providerId="AD" clId="Web-{8168AFE1-F72F-CE53-3F87-466B397639CC}" dt="2024-01-13T16:44:22.991" v="384"/>
          <ac:picMkLst>
            <pc:docMk/>
            <pc:sldMk cId="2659888950" sldId="278"/>
            <ac:picMk id="7" creationId="{7B918DBE-A251-A067-FF73-4F2FF6F23E9B}"/>
          </ac:picMkLst>
        </pc:picChg>
        <pc:picChg chg="add del mod">
          <ac:chgData name="Courtney Bevington (2201793)" userId="S::2201793@student.uwtsd.ac.uk::b0eb10f4-85be-4b73-88c2-cda130e3baa8" providerId="AD" clId="Web-{8168AFE1-F72F-CE53-3F87-466B397639CC}" dt="2024-01-13T16:44:45.336" v="388"/>
          <ac:picMkLst>
            <pc:docMk/>
            <pc:sldMk cId="2659888950" sldId="278"/>
            <ac:picMk id="9" creationId="{7337FE03-DAD6-6E76-1A77-53463EC3A678}"/>
          </ac:picMkLst>
        </pc:picChg>
        <pc:picChg chg="add del mod">
          <ac:chgData name="Courtney Bevington (2201793)" userId="S::2201793@student.uwtsd.ac.uk::b0eb10f4-85be-4b73-88c2-cda130e3baa8" providerId="AD" clId="Web-{8168AFE1-F72F-CE53-3F87-466B397639CC}" dt="2024-01-13T16:45:00.633" v="391"/>
          <ac:picMkLst>
            <pc:docMk/>
            <pc:sldMk cId="2659888950" sldId="278"/>
            <ac:picMk id="10" creationId="{8104730F-042F-BB28-0C87-B23B44EDEFC7}"/>
          </ac:picMkLst>
        </pc:picChg>
        <pc:picChg chg="add del mod">
          <ac:chgData name="Courtney Bevington (2201793)" userId="S::2201793@student.uwtsd.ac.uk::b0eb10f4-85be-4b73-88c2-cda130e3baa8" providerId="AD" clId="Web-{8168AFE1-F72F-CE53-3F87-466B397639CC}" dt="2024-01-13T16:45:30.603" v="398"/>
          <ac:picMkLst>
            <pc:docMk/>
            <pc:sldMk cId="2659888950" sldId="278"/>
            <ac:picMk id="11" creationId="{206CBCB8-FE96-A0FF-C552-44DBEB3BF98D}"/>
          </ac:picMkLst>
        </pc:picChg>
        <pc:picChg chg="add mod">
          <ac:chgData name="Courtney Bevington (2201793)" userId="S::2201793@student.uwtsd.ac.uk::b0eb10f4-85be-4b73-88c2-cda130e3baa8" providerId="AD" clId="Web-{8168AFE1-F72F-CE53-3F87-466B397639CC}" dt="2024-01-13T16:47:01.919" v="403" actId="14100"/>
          <ac:picMkLst>
            <pc:docMk/>
            <pc:sldMk cId="2659888950" sldId="278"/>
            <ac:picMk id="12" creationId="{4156F967-EEC7-2F1F-AE3F-B97C2B999758}"/>
          </ac:picMkLst>
        </pc:picChg>
      </pc:sldChg>
      <pc:sldChg chg="addSp delSp modSp new mod setBg">
        <pc:chgData name="Courtney Bevington (2201793)" userId="S::2201793@student.uwtsd.ac.uk::b0eb10f4-85be-4b73-88c2-cda130e3baa8" providerId="AD" clId="Web-{8168AFE1-F72F-CE53-3F87-466B397639CC}" dt="2024-01-13T16:50:50.913" v="459" actId="20577"/>
        <pc:sldMkLst>
          <pc:docMk/>
          <pc:sldMk cId="1075737330" sldId="279"/>
        </pc:sldMkLst>
        <pc:spChg chg="mod">
          <ac:chgData name="Courtney Bevington (2201793)" userId="S::2201793@student.uwtsd.ac.uk::b0eb10f4-85be-4b73-88c2-cda130e3baa8" providerId="AD" clId="Web-{8168AFE1-F72F-CE53-3F87-466B397639CC}" dt="2024-01-13T16:50:17.396" v="448" actId="20577"/>
          <ac:spMkLst>
            <pc:docMk/>
            <pc:sldMk cId="1075737330" sldId="279"/>
            <ac:spMk id="2" creationId="{22C19089-4C26-7CF6-D24B-7DE0225B249F}"/>
          </ac:spMkLst>
        </pc:spChg>
        <pc:spChg chg="del">
          <ac:chgData name="Courtney Bevington (2201793)" userId="S::2201793@student.uwtsd.ac.uk::b0eb10f4-85be-4b73-88c2-cda130e3baa8" providerId="AD" clId="Web-{8168AFE1-F72F-CE53-3F87-466B397639CC}" dt="2024-01-13T15:02:27.506" v="90"/>
          <ac:spMkLst>
            <pc:docMk/>
            <pc:sldMk cId="1075737330" sldId="279"/>
            <ac:spMk id="3" creationId="{50080451-7887-DB2D-D790-9AF2414D9FF6}"/>
          </ac:spMkLst>
        </pc:spChg>
        <pc:spChg chg="add del mod">
          <ac:chgData name="Courtney Bevington (2201793)" userId="S::2201793@student.uwtsd.ac.uk::b0eb10f4-85be-4b73-88c2-cda130e3baa8" providerId="AD" clId="Web-{8168AFE1-F72F-CE53-3F87-466B397639CC}" dt="2024-01-13T15:03:41.587" v="92"/>
          <ac:spMkLst>
            <pc:docMk/>
            <pc:sldMk cId="1075737330" sldId="279"/>
            <ac:spMk id="6" creationId="{912C772D-BE28-C3FB-7807-31CD8FAFD756}"/>
          </ac:spMkLst>
        </pc:spChg>
        <pc:spChg chg="add mod">
          <ac:chgData name="Courtney Bevington (2201793)" userId="S::2201793@student.uwtsd.ac.uk::b0eb10f4-85be-4b73-88c2-cda130e3baa8" providerId="AD" clId="Web-{8168AFE1-F72F-CE53-3F87-466B397639CC}" dt="2024-01-13T15:04:15.776" v="102" actId="20577"/>
          <ac:spMkLst>
            <pc:docMk/>
            <pc:sldMk cId="1075737330" sldId="279"/>
            <ac:spMk id="8" creationId="{AD75081A-7871-3CBA-7839-331EDCF81044}"/>
          </ac:spMkLst>
        </pc:spChg>
        <pc:spChg chg="add mod">
          <ac:chgData name="Courtney Bevington (2201793)" userId="S::2201793@student.uwtsd.ac.uk::b0eb10f4-85be-4b73-88c2-cda130e3baa8" providerId="AD" clId="Web-{8168AFE1-F72F-CE53-3F87-466B397639CC}" dt="2024-01-13T16:50:50.913" v="459" actId="20577"/>
          <ac:spMkLst>
            <pc:docMk/>
            <pc:sldMk cId="1075737330" sldId="279"/>
            <ac:spMk id="11" creationId="{992FF542-FBFA-289E-EA80-2D2FF6CB61E6}"/>
          </ac:spMkLst>
        </pc:spChg>
        <pc:spChg chg="add">
          <ac:chgData name="Courtney Bevington (2201793)" userId="S::2201793@student.uwtsd.ac.uk::b0eb10f4-85be-4b73-88c2-cda130e3baa8" providerId="AD" clId="Web-{8168AFE1-F72F-CE53-3F87-466B397639CC}" dt="2024-01-13T15:03:46.056" v="93"/>
          <ac:spMkLst>
            <pc:docMk/>
            <pc:sldMk cId="1075737330" sldId="279"/>
            <ac:spMk id="14" creationId="{5116E49A-CA4D-4983-969D-19FE3C55F387}"/>
          </ac:spMkLst>
        </pc:spChg>
        <pc:spChg chg="add">
          <ac:chgData name="Courtney Bevington (2201793)" userId="S::2201793@student.uwtsd.ac.uk::b0eb10f4-85be-4b73-88c2-cda130e3baa8" providerId="AD" clId="Web-{8168AFE1-F72F-CE53-3F87-466B397639CC}" dt="2024-01-13T15:03:46.056" v="93"/>
          <ac:spMkLst>
            <pc:docMk/>
            <pc:sldMk cId="1075737330" sldId="279"/>
            <ac:spMk id="16" creationId="{57F6BDD4-E066-4008-8011-6CC31AEB4556}"/>
          </ac:spMkLst>
        </pc:spChg>
        <pc:spChg chg="add">
          <ac:chgData name="Courtney Bevington (2201793)" userId="S::2201793@student.uwtsd.ac.uk::b0eb10f4-85be-4b73-88c2-cda130e3baa8" providerId="AD" clId="Web-{8168AFE1-F72F-CE53-3F87-466B397639CC}" dt="2024-01-13T15:03:46.056" v="93"/>
          <ac:spMkLst>
            <pc:docMk/>
            <pc:sldMk cId="1075737330" sldId="279"/>
            <ac:spMk id="18" creationId="{2711A8FB-68FC-45FC-B01E-38F809E2D439}"/>
          </ac:spMkLst>
        </pc:spChg>
        <pc:spChg chg="add">
          <ac:chgData name="Courtney Bevington (2201793)" userId="S::2201793@student.uwtsd.ac.uk::b0eb10f4-85be-4b73-88c2-cda130e3baa8" providerId="AD" clId="Web-{8168AFE1-F72F-CE53-3F87-466B397639CC}" dt="2024-01-13T15:03:46.056" v="93"/>
          <ac:spMkLst>
            <pc:docMk/>
            <pc:sldMk cId="1075737330" sldId="279"/>
            <ac:spMk id="20" creationId="{281E2DF8-F6D8-4E5C-B76E-E082FD8C1FBD}"/>
          </ac:spMkLst>
        </pc:spChg>
        <pc:picChg chg="add del mod">
          <ac:chgData name="Courtney Bevington (2201793)" userId="S::2201793@student.uwtsd.ac.uk::b0eb10f4-85be-4b73-88c2-cda130e3baa8" providerId="AD" clId="Web-{8168AFE1-F72F-CE53-3F87-466B397639CC}" dt="2024-01-13T16:49:01.518" v="422"/>
          <ac:picMkLst>
            <pc:docMk/>
            <pc:sldMk cId="1075737330" sldId="279"/>
            <ac:picMk id="3" creationId="{6814C32D-B2C9-B48D-623A-6392CA4812A4}"/>
          </ac:picMkLst>
        </pc:picChg>
        <pc:picChg chg="add del mod ord">
          <ac:chgData name="Courtney Bevington (2201793)" userId="S::2201793@student.uwtsd.ac.uk::b0eb10f4-85be-4b73-88c2-cda130e3baa8" providerId="AD" clId="Web-{8168AFE1-F72F-CE53-3F87-466B397639CC}" dt="2024-01-13T15:02:30.756" v="91"/>
          <ac:picMkLst>
            <pc:docMk/>
            <pc:sldMk cId="1075737330" sldId="279"/>
            <ac:picMk id="4" creationId="{152F69E7-9BC5-3724-7329-984A00D49D20}"/>
          </ac:picMkLst>
        </pc:picChg>
        <pc:picChg chg="add del mod">
          <ac:chgData name="Courtney Bevington (2201793)" userId="S::2201793@student.uwtsd.ac.uk::b0eb10f4-85be-4b73-88c2-cda130e3baa8" providerId="AD" clId="Web-{8168AFE1-F72F-CE53-3F87-466B397639CC}" dt="2024-01-13T16:49:45.332" v="426"/>
          <ac:picMkLst>
            <pc:docMk/>
            <pc:sldMk cId="1075737330" sldId="279"/>
            <ac:picMk id="4" creationId="{B501E7B5-F4C8-6F4E-265C-7496EADFD0C9}"/>
          </ac:picMkLst>
        </pc:picChg>
        <pc:picChg chg="add mod">
          <ac:chgData name="Courtney Bevington (2201793)" userId="S::2201793@student.uwtsd.ac.uk::b0eb10f4-85be-4b73-88c2-cda130e3baa8" providerId="AD" clId="Web-{8168AFE1-F72F-CE53-3F87-466B397639CC}" dt="2024-01-13T16:50:02.411" v="432" actId="1076"/>
          <ac:picMkLst>
            <pc:docMk/>
            <pc:sldMk cId="1075737330" sldId="279"/>
            <ac:picMk id="5" creationId="{8E3C6992-643A-9709-856E-18C699EB0308}"/>
          </ac:picMkLst>
        </pc:picChg>
        <pc:picChg chg="add mod ord">
          <ac:chgData name="Courtney Bevington (2201793)" userId="S::2201793@student.uwtsd.ac.uk::b0eb10f4-85be-4b73-88c2-cda130e3baa8" providerId="AD" clId="Web-{8168AFE1-F72F-CE53-3F87-466B397639CC}" dt="2024-01-13T16:49:54.692" v="429" actId="14100"/>
          <ac:picMkLst>
            <pc:docMk/>
            <pc:sldMk cId="1075737330" sldId="279"/>
            <ac:picMk id="7" creationId="{3CE233BB-2903-54A9-5319-2798FDBB7306}"/>
          </ac:picMkLst>
        </pc:picChg>
      </pc:sldChg>
      <pc:sldChg chg="addSp modSp new mod setBg">
        <pc:chgData name="Courtney Bevington (2201793)" userId="S::2201793@student.uwtsd.ac.uk::b0eb10f4-85be-4b73-88c2-cda130e3baa8" providerId="AD" clId="Web-{8168AFE1-F72F-CE53-3F87-466B397639CC}" dt="2024-01-13T16:53:59.811" v="464" actId="20577"/>
        <pc:sldMkLst>
          <pc:docMk/>
          <pc:sldMk cId="1755994343" sldId="280"/>
        </pc:sldMkLst>
        <pc:spChg chg="mod">
          <ac:chgData name="Courtney Bevington (2201793)" userId="S::2201793@student.uwtsd.ac.uk::b0eb10f4-85be-4b73-88c2-cda130e3baa8" providerId="AD" clId="Web-{8168AFE1-F72F-CE53-3F87-466B397639CC}" dt="2024-01-13T15:09:18.068" v="140" actId="1076"/>
          <ac:spMkLst>
            <pc:docMk/>
            <pc:sldMk cId="1755994343" sldId="280"/>
            <ac:spMk id="2" creationId="{3FC47CB0-CAE8-7FD5-DA42-026759FF0496}"/>
          </ac:spMkLst>
        </pc:spChg>
        <pc:spChg chg="mod ord">
          <ac:chgData name="Courtney Bevington (2201793)" userId="S::2201793@student.uwtsd.ac.uk::b0eb10f4-85be-4b73-88c2-cda130e3baa8" providerId="AD" clId="Web-{8168AFE1-F72F-CE53-3F87-466B397639CC}" dt="2024-01-13T15:08:52.645" v="136"/>
          <ac:spMkLst>
            <pc:docMk/>
            <pc:sldMk cId="1755994343" sldId="280"/>
            <ac:spMk id="3" creationId="{26031AE1-D49B-90F0-2871-89901789E02F}"/>
          </ac:spMkLst>
        </pc:spChg>
        <pc:spChg chg="add mod">
          <ac:chgData name="Courtney Bevington (2201793)" userId="S::2201793@student.uwtsd.ac.uk::b0eb10f4-85be-4b73-88c2-cda130e3baa8" providerId="AD" clId="Web-{8168AFE1-F72F-CE53-3F87-466B397639CC}" dt="2024-01-13T16:35:36.908" v="321" actId="20577"/>
          <ac:spMkLst>
            <pc:docMk/>
            <pc:sldMk cId="1755994343" sldId="280"/>
            <ac:spMk id="5" creationId="{55349CA9-ED03-980B-7063-A05B84D1124E}"/>
          </ac:spMkLst>
        </pc:spChg>
        <pc:spChg chg="add mod">
          <ac:chgData name="Courtney Bevington (2201793)" userId="S::2201793@student.uwtsd.ac.uk::b0eb10f4-85be-4b73-88c2-cda130e3baa8" providerId="AD" clId="Web-{8168AFE1-F72F-CE53-3F87-466B397639CC}" dt="2024-01-13T16:53:59.811" v="464" actId="20577"/>
          <ac:spMkLst>
            <pc:docMk/>
            <pc:sldMk cId="1755994343" sldId="280"/>
            <ac:spMk id="6" creationId="{49277DE8-8AF6-C5F0-2321-76BFF25854F6}"/>
          </ac:spMkLst>
        </pc:spChg>
        <pc:spChg chg="add">
          <ac:chgData name="Courtney Bevington (2201793)" userId="S::2201793@student.uwtsd.ac.uk::b0eb10f4-85be-4b73-88c2-cda130e3baa8" providerId="AD" clId="Web-{8168AFE1-F72F-CE53-3F87-466B397639CC}" dt="2024-01-13T15:08:52.645" v="136"/>
          <ac:spMkLst>
            <pc:docMk/>
            <pc:sldMk cId="1755994343" sldId="280"/>
            <ac:spMk id="9" creationId="{9A724DBA-D2D9-471E-8ED7-2015DDD950DF}"/>
          </ac:spMkLst>
        </pc:spChg>
        <pc:spChg chg="add">
          <ac:chgData name="Courtney Bevington (2201793)" userId="S::2201793@student.uwtsd.ac.uk::b0eb10f4-85be-4b73-88c2-cda130e3baa8" providerId="AD" clId="Web-{8168AFE1-F72F-CE53-3F87-466B397639CC}" dt="2024-01-13T15:08:52.645" v="136"/>
          <ac:spMkLst>
            <pc:docMk/>
            <pc:sldMk cId="1755994343" sldId="280"/>
            <ac:spMk id="11" creationId="{08980754-6F4B-43C9-B9BE-127B6BED6586}"/>
          </ac:spMkLst>
        </pc:spChg>
        <pc:spChg chg="add">
          <ac:chgData name="Courtney Bevington (2201793)" userId="S::2201793@student.uwtsd.ac.uk::b0eb10f4-85be-4b73-88c2-cda130e3baa8" providerId="AD" clId="Web-{8168AFE1-F72F-CE53-3F87-466B397639CC}" dt="2024-01-13T15:08:52.645" v="136"/>
          <ac:spMkLst>
            <pc:docMk/>
            <pc:sldMk cId="1755994343" sldId="280"/>
            <ac:spMk id="13" creationId="{2C1BBA94-3F40-40AA-8BB9-E69E25E537C1}"/>
          </ac:spMkLst>
        </pc:spChg>
        <pc:spChg chg="add">
          <ac:chgData name="Courtney Bevington (2201793)" userId="S::2201793@student.uwtsd.ac.uk::b0eb10f4-85be-4b73-88c2-cda130e3baa8" providerId="AD" clId="Web-{8168AFE1-F72F-CE53-3F87-466B397639CC}" dt="2024-01-13T15:08:52.645" v="136"/>
          <ac:spMkLst>
            <pc:docMk/>
            <pc:sldMk cId="1755994343" sldId="280"/>
            <ac:spMk id="15" creationId="{169CC832-2974-4E8D-90ED-3E2941BA7336}"/>
          </ac:spMkLst>
        </pc:spChg>
        <pc:spChg chg="add">
          <ac:chgData name="Courtney Bevington (2201793)" userId="S::2201793@student.uwtsd.ac.uk::b0eb10f4-85be-4b73-88c2-cda130e3baa8" providerId="AD" clId="Web-{8168AFE1-F72F-CE53-3F87-466B397639CC}" dt="2024-01-13T15:08:52.645" v="136"/>
          <ac:spMkLst>
            <pc:docMk/>
            <pc:sldMk cId="1755994343" sldId="280"/>
            <ac:spMk id="17" creationId="{55222F96-971A-4F90-B841-6BAB416C7AC1}"/>
          </ac:spMkLst>
        </pc:spChg>
        <pc:picChg chg="add mod">
          <ac:chgData name="Courtney Bevington (2201793)" userId="S::2201793@student.uwtsd.ac.uk::b0eb10f4-85be-4b73-88c2-cda130e3baa8" providerId="AD" clId="Web-{8168AFE1-F72F-CE53-3F87-466B397639CC}" dt="2024-01-13T15:08:52.645" v="136"/>
          <ac:picMkLst>
            <pc:docMk/>
            <pc:sldMk cId="1755994343" sldId="280"/>
            <ac:picMk id="4" creationId="{51CF82D1-61EA-9F7E-337D-90C0B69685CA}"/>
          </ac:picMkLst>
        </pc:picChg>
      </pc:sldChg>
      <pc:sldChg chg="addSp delSp modSp new del mod setBg">
        <pc:chgData name="Courtney Bevington (2201793)" userId="S::2201793@student.uwtsd.ac.uk::b0eb10f4-85be-4b73-88c2-cda130e3baa8" providerId="AD" clId="Web-{8168AFE1-F72F-CE53-3F87-466B397639CC}" dt="2024-01-13T16:54:39.437" v="465"/>
        <pc:sldMkLst>
          <pc:docMk/>
          <pc:sldMk cId="2261300207" sldId="281"/>
        </pc:sldMkLst>
        <pc:spChg chg="mod">
          <ac:chgData name="Courtney Bevington (2201793)" userId="S::2201793@student.uwtsd.ac.uk::b0eb10f4-85be-4b73-88c2-cda130e3baa8" providerId="AD" clId="Web-{8168AFE1-F72F-CE53-3F87-466B397639CC}" dt="2024-01-13T16:21:41.261" v="233" actId="14100"/>
          <ac:spMkLst>
            <pc:docMk/>
            <pc:sldMk cId="2261300207" sldId="281"/>
            <ac:spMk id="2" creationId="{E2E3771F-75D9-4980-2AE4-C6FD18A90CB0}"/>
          </ac:spMkLst>
        </pc:spChg>
        <pc:spChg chg="del">
          <ac:chgData name="Courtney Bevington (2201793)" userId="S::2201793@student.uwtsd.ac.uk::b0eb10f4-85be-4b73-88c2-cda130e3baa8" providerId="AD" clId="Web-{8168AFE1-F72F-CE53-3F87-466B397639CC}" dt="2024-01-13T16:21:09.181" v="220"/>
          <ac:spMkLst>
            <pc:docMk/>
            <pc:sldMk cId="2261300207" sldId="281"/>
            <ac:spMk id="3" creationId="{4409CD2F-FED1-44CE-4FA2-3E93AF68BB7E}"/>
          </ac:spMkLst>
        </pc:spChg>
        <pc:spChg chg="add mod">
          <ac:chgData name="Courtney Bevington (2201793)" userId="S::2201793@student.uwtsd.ac.uk::b0eb10f4-85be-4b73-88c2-cda130e3baa8" providerId="AD" clId="Web-{8168AFE1-F72F-CE53-3F87-466B397639CC}" dt="2024-01-13T16:22:13.215" v="241" actId="20577"/>
          <ac:spMkLst>
            <pc:docMk/>
            <pc:sldMk cId="2261300207" sldId="281"/>
            <ac:spMk id="5" creationId="{A6F611FE-65C2-5EAD-C988-94DF9FB10523}"/>
          </ac:spMkLst>
        </pc:spChg>
        <pc:spChg chg="add mod">
          <ac:chgData name="Courtney Bevington (2201793)" userId="S::2201793@student.uwtsd.ac.uk::b0eb10f4-85be-4b73-88c2-cda130e3baa8" providerId="AD" clId="Web-{8168AFE1-F72F-CE53-3F87-466B397639CC}" dt="2024-01-13T16:24:45.018" v="259" actId="20577"/>
          <ac:spMkLst>
            <pc:docMk/>
            <pc:sldMk cId="2261300207" sldId="281"/>
            <ac:spMk id="8" creationId="{55C45DC1-3E43-C722-723F-F84F59F9ADAE}"/>
          </ac:spMkLst>
        </pc:spChg>
        <pc:spChg chg="add">
          <ac:chgData name="Courtney Bevington (2201793)" userId="S::2201793@student.uwtsd.ac.uk::b0eb10f4-85be-4b73-88c2-cda130e3baa8" providerId="AD" clId="Web-{8168AFE1-F72F-CE53-3F87-466B397639CC}" dt="2024-01-13T16:21:13.010" v="221"/>
          <ac:spMkLst>
            <pc:docMk/>
            <pc:sldMk cId="2261300207" sldId="281"/>
            <ac:spMk id="11" creationId="{F13C74B1-5B17-4795-BED0-7140497B445A}"/>
          </ac:spMkLst>
        </pc:spChg>
        <pc:spChg chg="add">
          <ac:chgData name="Courtney Bevington (2201793)" userId="S::2201793@student.uwtsd.ac.uk::b0eb10f4-85be-4b73-88c2-cda130e3baa8" providerId="AD" clId="Web-{8168AFE1-F72F-CE53-3F87-466B397639CC}" dt="2024-01-13T16:21:13.010" v="221"/>
          <ac:spMkLst>
            <pc:docMk/>
            <pc:sldMk cId="2261300207" sldId="281"/>
            <ac:spMk id="13" creationId="{D4974D33-8DC5-464E-8C6D-BE58F0669C17}"/>
          </ac:spMkLst>
        </pc:spChg>
        <pc:picChg chg="add mod ord">
          <ac:chgData name="Courtney Bevington (2201793)" userId="S::2201793@student.uwtsd.ac.uk::b0eb10f4-85be-4b73-88c2-cda130e3baa8" providerId="AD" clId="Web-{8168AFE1-F72F-CE53-3F87-466B397639CC}" dt="2024-01-13T16:21:13.010" v="221"/>
          <ac:picMkLst>
            <pc:docMk/>
            <pc:sldMk cId="2261300207" sldId="281"/>
            <ac:picMk id="4" creationId="{AEB291E4-532B-9872-F464-32D98BD285C1}"/>
          </ac:picMkLst>
        </pc:picChg>
      </pc:sldChg>
      <pc:sldChg chg="addSp delSp modSp new del mod setBg">
        <pc:chgData name="Courtney Bevington (2201793)" userId="S::2201793@student.uwtsd.ac.uk::b0eb10f4-85be-4b73-88c2-cda130e3baa8" providerId="AD" clId="Web-{8168AFE1-F72F-CE53-3F87-466B397639CC}" dt="2024-01-13T16:48:19.907" v="419"/>
        <pc:sldMkLst>
          <pc:docMk/>
          <pc:sldMk cId="3405154704" sldId="282"/>
        </pc:sldMkLst>
        <pc:spChg chg="mod">
          <ac:chgData name="Courtney Bevington (2201793)" userId="S::2201793@student.uwtsd.ac.uk::b0eb10f4-85be-4b73-88c2-cda130e3baa8" providerId="AD" clId="Web-{8168AFE1-F72F-CE53-3F87-466B397639CC}" dt="2024-01-13T15:19:11.638" v="219" actId="20577"/>
          <ac:spMkLst>
            <pc:docMk/>
            <pc:sldMk cId="3405154704" sldId="282"/>
            <ac:spMk id="2" creationId="{B86764E1-BA85-B920-D387-FBD9AE52EE53}"/>
          </ac:spMkLst>
        </pc:spChg>
        <pc:spChg chg="del">
          <ac:chgData name="Courtney Bevington (2201793)" userId="S::2201793@student.uwtsd.ac.uk::b0eb10f4-85be-4b73-88c2-cda130e3baa8" providerId="AD" clId="Web-{8168AFE1-F72F-CE53-3F87-466B397639CC}" dt="2024-01-13T15:16:26.569" v="183"/>
          <ac:spMkLst>
            <pc:docMk/>
            <pc:sldMk cId="3405154704" sldId="282"/>
            <ac:spMk id="3" creationId="{616444F2-C285-1816-D611-1064D941DA17}"/>
          </ac:spMkLst>
        </pc:spChg>
        <pc:spChg chg="add mod">
          <ac:chgData name="Courtney Bevington (2201793)" userId="S::2201793@student.uwtsd.ac.uk::b0eb10f4-85be-4b73-88c2-cda130e3baa8" providerId="AD" clId="Web-{8168AFE1-F72F-CE53-3F87-466B397639CC}" dt="2024-01-13T15:17:30.978" v="202" actId="20577"/>
          <ac:spMkLst>
            <pc:docMk/>
            <pc:sldMk cId="3405154704" sldId="282"/>
            <ac:spMk id="5" creationId="{86F21057-CE67-0E74-2D1E-7849EEE2C6EF}"/>
          </ac:spMkLst>
        </pc:spChg>
        <pc:spChg chg="add mod">
          <ac:chgData name="Courtney Bevington (2201793)" userId="S::2201793@student.uwtsd.ac.uk::b0eb10f4-85be-4b73-88c2-cda130e3baa8" providerId="AD" clId="Web-{8168AFE1-F72F-CE53-3F87-466B397639CC}" dt="2024-01-13T15:19:06.028" v="218" actId="20577"/>
          <ac:spMkLst>
            <pc:docMk/>
            <pc:sldMk cId="3405154704" sldId="282"/>
            <ac:spMk id="8" creationId="{C82DF651-D54D-796A-DFDC-51B2CE2803E7}"/>
          </ac:spMkLst>
        </pc:spChg>
        <pc:spChg chg="add">
          <ac:chgData name="Courtney Bevington (2201793)" userId="S::2201793@student.uwtsd.ac.uk::b0eb10f4-85be-4b73-88c2-cda130e3baa8" providerId="AD" clId="Web-{8168AFE1-F72F-CE53-3F87-466B397639CC}" dt="2024-01-13T15:16:30.601" v="184"/>
          <ac:spMkLst>
            <pc:docMk/>
            <pc:sldMk cId="3405154704" sldId="282"/>
            <ac:spMk id="11" creationId="{F13C74B1-5B17-4795-BED0-7140497B445A}"/>
          </ac:spMkLst>
        </pc:spChg>
        <pc:spChg chg="add">
          <ac:chgData name="Courtney Bevington (2201793)" userId="S::2201793@student.uwtsd.ac.uk::b0eb10f4-85be-4b73-88c2-cda130e3baa8" providerId="AD" clId="Web-{8168AFE1-F72F-CE53-3F87-466B397639CC}" dt="2024-01-13T15:16:30.601" v="184"/>
          <ac:spMkLst>
            <pc:docMk/>
            <pc:sldMk cId="3405154704" sldId="282"/>
            <ac:spMk id="13" creationId="{D4974D33-8DC5-464E-8C6D-BE58F0669C17}"/>
          </ac:spMkLst>
        </pc:spChg>
        <pc:picChg chg="add del mod ord modCrop">
          <ac:chgData name="Courtney Bevington (2201793)" userId="S::2201793@student.uwtsd.ac.uk::b0eb10f4-85be-4b73-88c2-cda130e3baa8" providerId="AD" clId="Web-{8168AFE1-F72F-CE53-3F87-466B397639CC}" dt="2024-01-13T16:47:51.624" v="410"/>
          <ac:picMkLst>
            <pc:docMk/>
            <pc:sldMk cId="3405154704" sldId="282"/>
            <ac:picMk id="4" creationId="{79306341-0C4C-D248-EADB-38089EB414AD}"/>
          </ac:picMkLst>
        </pc:picChg>
      </pc:sldChg>
      <pc:sldChg chg="addSp delSp modSp new mod setBg">
        <pc:chgData name="Courtney Bevington (2201793)" userId="S::2201793@student.uwtsd.ac.uk::b0eb10f4-85be-4b73-88c2-cda130e3baa8" providerId="AD" clId="Web-{8168AFE1-F72F-CE53-3F87-466B397639CC}" dt="2024-01-13T17:11:16.248" v="496" actId="1076"/>
        <pc:sldMkLst>
          <pc:docMk/>
          <pc:sldMk cId="4036389751" sldId="283"/>
        </pc:sldMkLst>
        <pc:spChg chg="mod">
          <ac:chgData name="Courtney Bevington (2201793)" userId="S::2201793@student.uwtsd.ac.uk::b0eb10f4-85be-4b73-88c2-cda130e3baa8" providerId="AD" clId="Web-{8168AFE1-F72F-CE53-3F87-466B397639CC}" dt="2024-01-13T16:55:16.486" v="466" actId="1076"/>
          <ac:spMkLst>
            <pc:docMk/>
            <pc:sldMk cId="4036389751" sldId="283"/>
            <ac:spMk id="2" creationId="{1A3A150E-7CEE-D706-4C74-F22617A8C27A}"/>
          </ac:spMkLst>
        </pc:spChg>
        <pc:spChg chg="del">
          <ac:chgData name="Courtney Bevington (2201793)" userId="S::2201793@student.uwtsd.ac.uk::b0eb10f4-85be-4b73-88c2-cda130e3baa8" providerId="AD" clId="Web-{8168AFE1-F72F-CE53-3F87-466B397639CC}" dt="2024-01-13T16:29:10.437" v="261"/>
          <ac:spMkLst>
            <pc:docMk/>
            <pc:sldMk cId="4036389751" sldId="283"/>
            <ac:spMk id="3" creationId="{EF3ADF73-7E2A-37F8-7440-43A5C9A6A506}"/>
          </ac:spMkLst>
        </pc:spChg>
        <pc:spChg chg="add del mod">
          <ac:chgData name="Courtney Bevington (2201793)" userId="S::2201793@student.uwtsd.ac.uk::b0eb10f4-85be-4b73-88c2-cda130e3baa8" providerId="AD" clId="Web-{8168AFE1-F72F-CE53-3F87-466B397639CC}" dt="2024-01-13T16:30:41.253" v="266"/>
          <ac:spMkLst>
            <pc:docMk/>
            <pc:sldMk cId="4036389751" sldId="283"/>
            <ac:spMk id="7" creationId="{B9D1C9B4-E0B3-7B7B-2547-BA7DD36B186D}"/>
          </ac:spMkLst>
        </pc:spChg>
        <pc:spChg chg="add del">
          <ac:chgData name="Courtney Bevington (2201793)" userId="S::2201793@student.uwtsd.ac.uk::b0eb10f4-85be-4b73-88c2-cda130e3baa8" providerId="AD" clId="Web-{8168AFE1-F72F-CE53-3F87-466B397639CC}" dt="2024-01-13T16:30:25.658" v="264"/>
          <ac:spMkLst>
            <pc:docMk/>
            <pc:sldMk cId="4036389751" sldId="283"/>
            <ac:spMk id="8" creationId="{9910614B-522D-4CE3-1BD5-1F063A93F831}"/>
          </ac:spMkLst>
        </pc:spChg>
        <pc:spChg chg="add del">
          <ac:chgData name="Courtney Bevington (2201793)" userId="S::2201793@student.uwtsd.ac.uk::b0eb10f4-85be-4b73-88c2-cda130e3baa8" providerId="AD" clId="Web-{8168AFE1-F72F-CE53-3F87-466B397639CC}" dt="2024-01-13T16:31:12.238" v="269"/>
          <ac:spMkLst>
            <pc:docMk/>
            <pc:sldMk cId="4036389751" sldId="283"/>
            <ac:spMk id="11" creationId="{058A14AF-9FB5-4CC7-BA35-E8E85D3EDF0E}"/>
          </ac:spMkLst>
        </pc:spChg>
        <pc:spChg chg="add del">
          <ac:chgData name="Courtney Bevington (2201793)" userId="S::2201793@student.uwtsd.ac.uk::b0eb10f4-85be-4b73-88c2-cda130e3baa8" providerId="AD" clId="Web-{8168AFE1-F72F-CE53-3F87-466B397639CC}" dt="2024-01-13T16:31:12.238" v="269"/>
          <ac:spMkLst>
            <pc:docMk/>
            <pc:sldMk cId="4036389751" sldId="283"/>
            <ac:spMk id="13" creationId="{3A9A4357-BD1D-4622-A4FE-766E6AB8DE84}"/>
          </ac:spMkLst>
        </pc:spChg>
        <pc:spChg chg="add del">
          <ac:chgData name="Courtney Bevington (2201793)" userId="S::2201793@student.uwtsd.ac.uk::b0eb10f4-85be-4b73-88c2-cda130e3baa8" providerId="AD" clId="Web-{8168AFE1-F72F-CE53-3F87-466B397639CC}" dt="2024-01-13T16:31:12.238" v="269"/>
          <ac:spMkLst>
            <pc:docMk/>
            <pc:sldMk cId="4036389751" sldId="283"/>
            <ac:spMk id="15" creationId="{E659831F-0D9A-4C63-9EBB-8435B85A440F}"/>
          </ac:spMkLst>
        </pc:spChg>
        <pc:spChg chg="add del">
          <ac:chgData name="Courtney Bevington (2201793)" userId="S::2201793@student.uwtsd.ac.uk::b0eb10f4-85be-4b73-88c2-cda130e3baa8" providerId="AD" clId="Web-{8168AFE1-F72F-CE53-3F87-466B397639CC}" dt="2024-01-13T16:31:12.238" v="269"/>
          <ac:spMkLst>
            <pc:docMk/>
            <pc:sldMk cId="4036389751" sldId="283"/>
            <ac:spMk id="17" creationId="{E6995CE5-F890-4ABA-82A2-26507CE8D2A3}"/>
          </ac:spMkLst>
        </pc:spChg>
        <pc:spChg chg="add mod">
          <ac:chgData name="Courtney Bevington (2201793)" userId="S::2201793@student.uwtsd.ac.uk::b0eb10f4-85be-4b73-88c2-cda130e3baa8" providerId="AD" clId="Web-{8168AFE1-F72F-CE53-3F87-466B397639CC}" dt="2024-01-13T17:11:16.248" v="496" actId="1076"/>
          <ac:spMkLst>
            <pc:docMk/>
            <pc:sldMk cId="4036389751" sldId="283"/>
            <ac:spMk id="21" creationId="{8A2AE52A-90E1-8036-505A-EA43BD00CC15}"/>
          </ac:spMkLst>
        </pc:spChg>
        <pc:spChg chg="add mod">
          <ac:chgData name="Courtney Bevington (2201793)" userId="S::2201793@student.uwtsd.ac.uk::b0eb10f4-85be-4b73-88c2-cda130e3baa8" providerId="AD" clId="Web-{8168AFE1-F72F-CE53-3F87-466B397639CC}" dt="2024-01-13T16:34:44.168" v="308" actId="20577"/>
          <ac:spMkLst>
            <pc:docMk/>
            <pc:sldMk cId="4036389751" sldId="283"/>
            <ac:spMk id="24" creationId="{F13C74B1-5B17-4795-BED0-7140497B445A}"/>
          </ac:spMkLst>
        </pc:spChg>
        <pc:spChg chg="add">
          <ac:chgData name="Courtney Bevington (2201793)" userId="S::2201793@student.uwtsd.ac.uk::b0eb10f4-85be-4b73-88c2-cda130e3baa8" providerId="AD" clId="Web-{8168AFE1-F72F-CE53-3F87-466B397639CC}" dt="2024-01-13T16:31:12.238" v="269"/>
          <ac:spMkLst>
            <pc:docMk/>
            <pc:sldMk cId="4036389751" sldId="283"/>
            <ac:spMk id="26" creationId="{D4974D33-8DC5-464E-8C6D-BE58F0669C17}"/>
          </ac:spMkLst>
        </pc:spChg>
        <pc:picChg chg="add del mod ord">
          <ac:chgData name="Courtney Bevington (2201793)" userId="S::2201793@student.uwtsd.ac.uk::b0eb10f4-85be-4b73-88c2-cda130e3baa8" providerId="AD" clId="Web-{8168AFE1-F72F-CE53-3F87-466B397639CC}" dt="2024-01-13T16:30:19.064" v="263"/>
          <ac:picMkLst>
            <pc:docMk/>
            <pc:sldMk cId="4036389751" sldId="283"/>
            <ac:picMk id="4" creationId="{0E98902E-FF5D-A63B-3F25-1DA2C032DCE0}"/>
          </ac:picMkLst>
        </pc:picChg>
        <pc:picChg chg="add del mod ord">
          <ac:chgData name="Courtney Bevington (2201793)" userId="S::2201793@student.uwtsd.ac.uk::b0eb10f4-85be-4b73-88c2-cda130e3baa8" providerId="AD" clId="Web-{8168AFE1-F72F-CE53-3F87-466B397639CC}" dt="2024-01-13T16:30:29.690" v="265"/>
          <ac:picMkLst>
            <pc:docMk/>
            <pc:sldMk cId="4036389751" sldId="283"/>
            <ac:picMk id="5" creationId="{08A615D4-49DC-3FD0-AD50-DD7A56C18511}"/>
          </ac:picMkLst>
        </pc:picChg>
        <pc:picChg chg="add mod ord modCrop">
          <ac:chgData name="Courtney Bevington (2201793)" userId="S::2201793@student.uwtsd.ac.uk::b0eb10f4-85be-4b73-88c2-cda130e3baa8" providerId="AD" clId="Web-{8168AFE1-F72F-CE53-3F87-466B397639CC}" dt="2024-01-13T16:31:24.067" v="271"/>
          <ac:picMkLst>
            <pc:docMk/>
            <pc:sldMk cId="4036389751" sldId="283"/>
            <ac:picMk id="9" creationId="{0DEEE064-5B55-AE7D-1667-91B23A8A8EED}"/>
          </ac:picMkLst>
        </pc:picChg>
      </pc:sldChg>
      <pc:sldChg chg="addSp delSp modSp new mod setBg">
        <pc:chgData name="Courtney Bevington (2201793)" userId="S::2201793@student.uwtsd.ac.uk::b0eb10f4-85be-4b73-88c2-cda130e3baa8" providerId="AD" clId="Web-{8168AFE1-F72F-CE53-3F87-466B397639CC}" dt="2024-01-13T16:58:56.327" v="487" actId="20577"/>
        <pc:sldMkLst>
          <pc:docMk/>
          <pc:sldMk cId="2827441898" sldId="284"/>
        </pc:sldMkLst>
        <pc:spChg chg="mod">
          <ac:chgData name="Courtney Bevington (2201793)" userId="S::2201793@student.uwtsd.ac.uk::b0eb10f4-85be-4b73-88c2-cda130e3baa8" providerId="AD" clId="Web-{8168AFE1-F72F-CE53-3F87-466B397639CC}" dt="2024-01-13T16:37:22.178" v="340" actId="14100"/>
          <ac:spMkLst>
            <pc:docMk/>
            <pc:sldMk cId="2827441898" sldId="284"/>
            <ac:spMk id="2" creationId="{639C4120-31B9-C019-2459-B8E390F50748}"/>
          </ac:spMkLst>
        </pc:spChg>
        <pc:spChg chg="del">
          <ac:chgData name="Courtney Bevington (2201793)" userId="S::2201793@student.uwtsd.ac.uk::b0eb10f4-85be-4b73-88c2-cda130e3baa8" providerId="AD" clId="Web-{8168AFE1-F72F-CE53-3F87-466B397639CC}" dt="2024-01-13T16:37:10.396" v="337"/>
          <ac:spMkLst>
            <pc:docMk/>
            <pc:sldMk cId="2827441898" sldId="284"/>
            <ac:spMk id="3" creationId="{54BDB986-C651-2EA0-BB2A-B60586CB39D8}"/>
          </ac:spMkLst>
        </pc:spChg>
        <pc:spChg chg="add mod">
          <ac:chgData name="Courtney Bevington (2201793)" userId="S::2201793@student.uwtsd.ac.uk::b0eb10f4-85be-4b73-88c2-cda130e3baa8" providerId="AD" clId="Web-{8168AFE1-F72F-CE53-3F87-466B397639CC}" dt="2024-01-13T16:37:42.756" v="348" actId="20577"/>
          <ac:spMkLst>
            <pc:docMk/>
            <pc:sldMk cId="2827441898" sldId="284"/>
            <ac:spMk id="5" creationId="{6BC177E5-39AC-1D41-F181-11CD860BBEFF}"/>
          </ac:spMkLst>
        </pc:spChg>
        <pc:spChg chg="add mod">
          <ac:chgData name="Courtney Bevington (2201793)" userId="S::2201793@student.uwtsd.ac.uk::b0eb10f4-85be-4b73-88c2-cda130e3baa8" providerId="AD" clId="Web-{8168AFE1-F72F-CE53-3F87-466B397639CC}" dt="2024-01-13T16:58:56.327" v="487" actId="20577"/>
          <ac:spMkLst>
            <pc:docMk/>
            <pc:sldMk cId="2827441898" sldId="284"/>
            <ac:spMk id="8" creationId="{5A2CB348-F16B-C918-CE20-294B0D0FFAA8}"/>
          </ac:spMkLst>
        </pc:spChg>
        <pc:spChg chg="add">
          <ac:chgData name="Courtney Bevington (2201793)" userId="S::2201793@student.uwtsd.ac.uk::b0eb10f4-85be-4b73-88c2-cda130e3baa8" providerId="AD" clId="Web-{8168AFE1-F72F-CE53-3F87-466B397639CC}" dt="2024-01-13T16:37:13.224" v="338"/>
          <ac:spMkLst>
            <pc:docMk/>
            <pc:sldMk cId="2827441898" sldId="284"/>
            <ac:spMk id="11" creationId="{F13C74B1-5B17-4795-BED0-7140497B445A}"/>
          </ac:spMkLst>
        </pc:spChg>
        <pc:spChg chg="add">
          <ac:chgData name="Courtney Bevington (2201793)" userId="S::2201793@student.uwtsd.ac.uk::b0eb10f4-85be-4b73-88c2-cda130e3baa8" providerId="AD" clId="Web-{8168AFE1-F72F-CE53-3F87-466B397639CC}" dt="2024-01-13T16:37:13.224" v="338"/>
          <ac:spMkLst>
            <pc:docMk/>
            <pc:sldMk cId="2827441898" sldId="284"/>
            <ac:spMk id="13" creationId="{D4974D33-8DC5-464E-8C6D-BE58F0669C17}"/>
          </ac:spMkLst>
        </pc:spChg>
        <pc:picChg chg="add mod ord">
          <ac:chgData name="Courtney Bevington (2201793)" userId="S::2201793@student.uwtsd.ac.uk::b0eb10f4-85be-4b73-88c2-cda130e3baa8" providerId="AD" clId="Web-{8168AFE1-F72F-CE53-3F87-466B397639CC}" dt="2024-01-13T16:37:13.224" v="338"/>
          <ac:picMkLst>
            <pc:docMk/>
            <pc:sldMk cId="2827441898" sldId="284"/>
            <ac:picMk id="4" creationId="{0C0ECEE9-8CBB-365C-1C45-19E49EE71941}"/>
          </ac:picMkLst>
        </pc:picChg>
      </pc:sldChg>
      <pc:sldChg chg="modSp new">
        <pc:chgData name="Courtney Bevington (2201793)" userId="S::2201793@student.uwtsd.ac.uk::b0eb10f4-85be-4b73-88c2-cda130e3baa8" providerId="AD" clId="Web-{8168AFE1-F72F-CE53-3F87-466B397639CC}" dt="2024-01-13T17:12:07.609" v="520" actId="20577"/>
        <pc:sldMkLst>
          <pc:docMk/>
          <pc:sldMk cId="2799838924" sldId="285"/>
        </pc:sldMkLst>
        <pc:spChg chg="mod">
          <ac:chgData name="Courtney Bevington (2201793)" userId="S::2201793@student.uwtsd.ac.uk::b0eb10f4-85be-4b73-88c2-cda130e3baa8" providerId="AD" clId="Web-{8168AFE1-F72F-CE53-3F87-466B397639CC}" dt="2024-01-13T17:12:07.609" v="520" actId="20577"/>
          <ac:spMkLst>
            <pc:docMk/>
            <pc:sldMk cId="2799838924" sldId="285"/>
            <ac:spMk id="2" creationId="{7FC6DC2A-9C9A-140C-6E7F-436E5D21516E}"/>
          </ac:spMkLst>
        </pc:spChg>
      </pc:sldChg>
      <pc:sldChg chg="addSp modSp new del mod setBg">
        <pc:chgData name="Courtney Bevington (2201793)" userId="S::2201793@student.uwtsd.ac.uk::b0eb10f4-85be-4b73-88c2-cda130e3baa8" providerId="AD" clId="Web-{8168AFE1-F72F-CE53-3F87-466B397639CC}" dt="2024-01-13T16:50:57.475" v="460"/>
        <pc:sldMkLst>
          <pc:docMk/>
          <pc:sldMk cId="3300016460" sldId="285"/>
        </pc:sldMkLst>
        <pc:spChg chg="mod">
          <ac:chgData name="Courtney Bevington (2201793)" userId="S::2201793@student.uwtsd.ac.uk::b0eb10f4-85be-4b73-88c2-cda130e3baa8" providerId="AD" clId="Web-{8168AFE1-F72F-CE53-3F87-466B397639CC}" dt="2024-01-13T16:42:11.736" v="371"/>
          <ac:spMkLst>
            <pc:docMk/>
            <pc:sldMk cId="3300016460" sldId="285"/>
            <ac:spMk id="2" creationId="{D095D0CF-AED9-6744-1498-A6796AE78DF7}"/>
          </ac:spMkLst>
        </pc:spChg>
        <pc:spChg chg="mod">
          <ac:chgData name="Courtney Bevington (2201793)" userId="S::2201793@student.uwtsd.ac.uk::b0eb10f4-85be-4b73-88c2-cda130e3baa8" providerId="AD" clId="Web-{8168AFE1-F72F-CE53-3F87-466B397639CC}" dt="2024-01-13T16:43:08.332" v="381" actId="20577"/>
          <ac:spMkLst>
            <pc:docMk/>
            <pc:sldMk cId="3300016460" sldId="285"/>
            <ac:spMk id="3" creationId="{010EC8D3-1286-3A16-93D3-EBA1F1C0B708}"/>
          </ac:spMkLst>
        </pc:spChg>
        <pc:spChg chg="add">
          <ac:chgData name="Courtney Bevington (2201793)" userId="S::2201793@student.uwtsd.ac.uk::b0eb10f4-85be-4b73-88c2-cda130e3baa8" providerId="AD" clId="Web-{8168AFE1-F72F-CE53-3F87-466B397639CC}" dt="2024-01-13T16:42:11.736" v="371"/>
          <ac:spMkLst>
            <pc:docMk/>
            <pc:sldMk cId="3300016460" sldId="285"/>
            <ac:spMk id="9" creationId="{F13C74B1-5B17-4795-BED0-7140497B445A}"/>
          </ac:spMkLst>
        </pc:spChg>
        <pc:spChg chg="add">
          <ac:chgData name="Courtney Bevington (2201793)" userId="S::2201793@student.uwtsd.ac.uk::b0eb10f4-85be-4b73-88c2-cda130e3baa8" providerId="AD" clId="Web-{8168AFE1-F72F-CE53-3F87-466B397639CC}" dt="2024-01-13T16:42:11.736" v="371"/>
          <ac:spMkLst>
            <pc:docMk/>
            <pc:sldMk cId="3300016460" sldId="285"/>
            <ac:spMk id="11" creationId="{D4974D33-8DC5-464E-8C6D-BE58F0669C17}"/>
          </ac:spMkLst>
        </pc:spChg>
        <pc:picChg chg="add mod">
          <ac:chgData name="Courtney Bevington (2201793)" userId="S::2201793@student.uwtsd.ac.uk::b0eb10f4-85be-4b73-88c2-cda130e3baa8" providerId="AD" clId="Web-{8168AFE1-F72F-CE53-3F87-466B397639CC}" dt="2024-01-13T16:42:11.736" v="371"/>
          <ac:picMkLst>
            <pc:docMk/>
            <pc:sldMk cId="3300016460" sldId="285"/>
            <ac:picMk id="4" creationId="{46F5110B-6EFB-44D9-B137-A47434CD78D9}"/>
          </ac:picMkLst>
        </pc:picChg>
      </pc:sldChg>
    </pc:docChg>
  </pc:docChgLst>
  <pc:docChgLst>
    <pc:chgData name="Savannah Kitching (2205032)" userId="S::2205032@student.uwtsd.ac.uk::0837fb1f-4a74-482d-abb6-5e3bbb909dec" providerId="AD" clId="Web-{FC41E06F-4F93-C4B4-FA95-987D4AD1E5D2}"/>
    <pc:docChg chg="modSld">
      <pc:chgData name="Savannah Kitching (2205032)" userId="S::2205032@student.uwtsd.ac.uk::0837fb1f-4a74-482d-abb6-5e3bbb909dec" providerId="AD" clId="Web-{FC41E06F-4F93-C4B4-FA95-987D4AD1E5D2}" dt="2024-01-14T19:58:47.389" v="5" actId="20577"/>
      <pc:docMkLst>
        <pc:docMk/>
      </pc:docMkLst>
      <pc:sldChg chg="modSp">
        <pc:chgData name="Savannah Kitching (2205032)" userId="S::2205032@student.uwtsd.ac.uk::0837fb1f-4a74-482d-abb6-5e3bbb909dec" providerId="AD" clId="Web-{FC41E06F-4F93-C4B4-FA95-987D4AD1E5D2}" dt="2024-01-14T19:58:47.389" v="5" actId="20577"/>
        <pc:sldMkLst>
          <pc:docMk/>
          <pc:sldMk cId="318233357" sldId="303"/>
        </pc:sldMkLst>
        <pc:spChg chg="mod">
          <ac:chgData name="Savannah Kitching (2205032)" userId="S::2205032@student.uwtsd.ac.uk::0837fb1f-4a74-482d-abb6-5e3bbb909dec" providerId="AD" clId="Web-{FC41E06F-4F93-C4B4-FA95-987D4AD1E5D2}" dt="2024-01-14T19:58:47.389" v="5" actId="20577"/>
          <ac:spMkLst>
            <pc:docMk/>
            <pc:sldMk cId="318233357" sldId="303"/>
            <ac:spMk id="8" creationId="{6BAABCC7-E77D-ADC3-410A-8770529EB60F}"/>
          </ac:spMkLst>
        </pc:spChg>
      </pc:sldChg>
    </pc:docChg>
  </pc:docChgLst>
  <pc:docChgLst>
    <pc:chgData name="Courtney Bevington (2201793)" userId="S::2201793@student.uwtsd.ac.uk::b0eb10f4-85be-4b73-88c2-cda130e3baa8" providerId="AD" clId="Web-{F0BEC5F8-1764-7C5C-A418-51AF7F9D1751}"/>
    <pc:docChg chg="addSld delSld modSld sldOrd">
      <pc:chgData name="Courtney Bevington (2201793)" userId="S::2201793@student.uwtsd.ac.uk::b0eb10f4-85be-4b73-88c2-cda130e3baa8" providerId="AD" clId="Web-{F0BEC5F8-1764-7C5C-A418-51AF7F9D1751}" dt="2024-01-13T20:03:35.930" v="215" actId="1076"/>
      <pc:docMkLst>
        <pc:docMk/>
      </pc:docMkLst>
      <pc:sldChg chg="ord">
        <pc:chgData name="Courtney Bevington (2201793)" userId="S::2201793@student.uwtsd.ac.uk::b0eb10f4-85be-4b73-88c2-cda130e3baa8" providerId="AD" clId="Web-{F0BEC5F8-1764-7C5C-A418-51AF7F9D1751}" dt="2024-01-13T18:47:43.406" v="113"/>
        <pc:sldMkLst>
          <pc:docMk/>
          <pc:sldMk cId="109857222" sldId="256"/>
        </pc:sldMkLst>
      </pc:sldChg>
      <pc:sldChg chg="ord">
        <pc:chgData name="Courtney Bevington (2201793)" userId="S::2201793@student.uwtsd.ac.uk::b0eb10f4-85be-4b73-88c2-cda130e3baa8" providerId="AD" clId="Web-{F0BEC5F8-1764-7C5C-A418-51AF7F9D1751}" dt="2024-01-13T18:47:43.406" v="112"/>
        <pc:sldMkLst>
          <pc:docMk/>
          <pc:sldMk cId="1882224161" sldId="257"/>
        </pc:sldMkLst>
      </pc:sldChg>
      <pc:sldChg chg="add del">
        <pc:chgData name="Courtney Bevington (2201793)" userId="S::2201793@student.uwtsd.ac.uk::b0eb10f4-85be-4b73-88c2-cda130e3baa8" providerId="AD" clId="Web-{F0BEC5F8-1764-7C5C-A418-51AF7F9D1751}" dt="2024-01-13T18:58:47.395" v="187"/>
        <pc:sldMkLst>
          <pc:docMk/>
          <pc:sldMk cId="1371851491" sldId="258"/>
        </pc:sldMkLst>
      </pc:sldChg>
      <pc:sldChg chg="addSp delSp modSp add del">
        <pc:chgData name="Courtney Bevington (2201793)" userId="S::2201793@student.uwtsd.ac.uk::b0eb10f4-85be-4b73-88c2-cda130e3baa8" providerId="AD" clId="Web-{F0BEC5F8-1764-7C5C-A418-51AF7F9D1751}" dt="2024-01-13T18:58:49.114" v="188"/>
        <pc:sldMkLst>
          <pc:docMk/>
          <pc:sldMk cId="347924211" sldId="259"/>
        </pc:sldMkLst>
        <pc:spChg chg="add del mod">
          <ac:chgData name="Courtney Bevington (2201793)" userId="S::2201793@student.uwtsd.ac.uk::b0eb10f4-85be-4b73-88c2-cda130e3baa8" providerId="AD" clId="Web-{F0BEC5F8-1764-7C5C-A418-51AF7F9D1751}" dt="2024-01-13T18:55:44.140" v="173"/>
          <ac:spMkLst>
            <pc:docMk/>
            <pc:sldMk cId="347924211" sldId="259"/>
            <ac:spMk id="3" creationId="{E05212C2-AFF7-CCB2-B23C-F6D76377A2CE}"/>
          </ac:spMkLst>
        </pc:spChg>
      </pc:sldChg>
      <pc:sldChg chg="add del ord">
        <pc:chgData name="Courtney Bevington (2201793)" userId="S::2201793@student.uwtsd.ac.uk::b0eb10f4-85be-4b73-88c2-cda130e3baa8" providerId="AD" clId="Web-{F0BEC5F8-1764-7C5C-A418-51AF7F9D1751}" dt="2024-01-13T18:58:37.223" v="181"/>
        <pc:sldMkLst>
          <pc:docMk/>
          <pc:sldMk cId="307870686" sldId="262"/>
        </pc:sldMkLst>
      </pc:sldChg>
      <pc:sldChg chg="del ord">
        <pc:chgData name="Courtney Bevington (2201793)" userId="S::2201793@student.uwtsd.ac.uk::b0eb10f4-85be-4b73-88c2-cda130e3baa8" providerId="AD" clId="Web-{F0BEC5F8-1764-7C5C-A418-51AF7F9D1751}" dt="2024-01-13T18:51:58.008" v="129"/>
        <pc:sldMkLst>
          <pc:docMk/>
          <pc:sldMk cId="1732736135" sldId="263"/>
        </pc:sldMkLst>
      </pc:sldChg>
      <pc:sldChg chg="add del ord">
        <pc:chgData name="Courtney Bevington (2201793)" userId="S::2201793@student.uwtsd.ac.uk::b0eb10f4-85be-4b73-88c2-cda130e3baa8" providerId="AD" clId="Web-{F0BEC5F8-1764-7C5C-A418-51AF7F9D1751}" dt="2024-01-13T18:58:27.238" v="179"/>
        <pc:sldMkLst>
          <pc:docMk/>
          <pc:sldMk cId="888085009" sldId="275"/>
        </pc:sldMkLst>
      </pc:sldChg>
      <pc:sldChg chg="addSp delSp add del ord">
        <pc:chgData name="Courtney Bevington (2201793)" userId="S::2201793@student.uwtsd.ac.uk::b0eb10f4-85be-4b73-88c2-cda130e3baa8" providerId="AD" clId="Web-{F0BEC5F8-1764-7C5C-A418-51AF7F9D1751}" dt="2024-01-13T18:55:41.030" v="170"/>
        <pc:sldMkLst>
          <pc:docMk/>
          <pc:sldMk cId="3306188786" sldId="276"/>
        </pc:sldMkLst>
        <pc:spChg chg="add del">
          <ac:chgData name="Courtney Bevington (2201793)" userId="S::2201793@student.uwtsd.ac.uk::b0eb10f4-85be-4b73-88c2-cda130e3baa8" providerId="AD" clId="Web-{F0BEC5F8-1764-7C5C-A418-51AF7F9D1751}" dt="2024-01-13T18:54:07.277" v="136"/>
          <ac:spMkLst>
            <pc:docMk/>
            <pc:sldMk cId="3306188786" sldId="276"/>
            <ac:spMk id="5" creationId="{C579B75E-EA38-33BA-395C-ABA4E0AA16CD}"/>
          </ac:spMkLst>
        </pc:spChg>
      </pc:sldChg>
      <pc:sldChg chg="del">
        <pc:chgData name="Courtney Bevington (2201793)" userId="S::2201793@student.uwtsd.ac.uk::b0eb10f4-85be-4b73-88c2-cda130e3baa8" providerId="AD" clId="Web-{F0BEC5F8-1764-7C5C-A418-51AF7F9D1751}" dt="2024-01-13T18:58:37.223" v="180"/>
        <pc:sldMkLst>
          <pc:docMk/>
          <pc:sldMk cId="2659888950" sldId="278"/>
        </pc:sldMkLst>
      </pc:sldChg>
      <pc:sldChg chg="del">
        <pc:chgData name="Courtney Bevington (2201793)" userId="S::2201793@student.uwtsd.ac.uk::b0eb10f4-85be-4b73-88c2-cda130e3baa8" providerId="AD" clId="Web-{F0BEC5F8-1764-7C5C-A418-51AF7F9D1751}" dt="2024-01-13T18:58:39.239" v="182"/>
        <pc:sldMkLst>
          <pc:docMk/>
          <pc:sldMk cId="1075737330" sldId="279"/>
        </pc:sldMkLst>
      </pc:sldChg>
      <pc:sldChg chg="del">
        <pc:chgData name="Courtney Bevington (2201793)" userId="S::2201793@student.uwtsd.ac.uk::b0eb10f4-85be-4b73-88c2-cda130e3baa8" providerId="AD" clId="Web-{F0BEC5F8-1764-7C5C-A418-51AF7F9D1751}" dt="2024-01-13T18:58:40.473" v="183"/>
        <pc:sldMkLst>
          <pc:docMk/>
          <pc:sldMk cId="1755994343" sldId="280"/>
        </pc:sldMkLst>
      </pc:sldChg>
      <pc:sldChg chg="del">
        <pc:chgData name="Courtney Bevington (2201793)" userId="S::2201793@student.uwtsd.ac.uk::b0eb10f4-85be-4b73-88c2-cda130e3baa8" providerId="AD" clId="Web-{F0BEC5F8-1764-7C5C-A418-51AF7F9D1751}" dt="2024-01-13T18:58:41.458" v="184"/>
        <pc:sldMkLst>
          <pc:docMk/>
          <pc:sldMk cId="4036389751" sldId="283"/>
        </pc:sldMkLst>
      </pc:sldChg>
      <pc:sldChg chg="del">
        <pc:chgData name="Courtney Bevington (2201793)" userId="S::2201793@student.uwtsd.ac.uk::b0eb10f4-85be-4b73-88c2-cda130e3baa8" providerId="AD" clId="Web-{F0BEC5F8-1764-7C5C-A418-51AF7F9D1751}" dt="2024-01-13T18:58:42.676" v="185"/>
        <pc:sldMkLst>
          <pc:docMk/>
          <pc:sldMk cId="2827441898" sldId="284"/>
        </pc:sldMkLst>
      </pc:sldChg>
      <pc:sldChg chg="addSp modSp del mod setBg">
        <pc:chgData name="Courtney Bevington (2201793)" userId="S::2201793@student.uwtsd.ac.uk::b0eb10f4-85be-4b73-88c2-cda130e3baa8" providerId="AD" clId="Web-{F0BEC5F8-1764-7C5C-A418-51AF7F9D1751}" dt="2024-01-13T18:58:44.458" v="186"/>
        <pc:sldMkLst>
          <pc:docMk/>
          <pc:sldMk cId="2799838924" sldId="285"/>
        </pc:sldMkLst>
        <pc:spChg chg="mod">
          <ac:chgData name="Courtney Bevington (2201793)" userId="S::2201793@student.uwtsd.ac.uk::b0eb10f4-85be-4b73-88c2-cda130e3baa8" providerId="AD" clId="Web-{F0BEC5F8-1764-7C5C-A418-51AF7F9D1751}" dt="2024-01-13T17:20:35.787" v="40" actId="20577"/>
          <ac:spMkLst>
            <pc:docMk/>
            <pc:sldMk cId="2799838924" sldId="285"/>
            <ac:spMk id="2" creationId="{7FC6DC2A-9C9A-140C-6E7F-436E5D21516E}"/>
          </ac:spMkLst>
        </pc:spChg>
        <pc:spChg chg="mod ord">
          <ac:chgData name="Courtney Bevington (2201793)" userId="S::2201793@student.uwtsd.ac.uk::b0eb10f4-85be-4b73-88c2-cda130e3baa8" providerId="AD" clId="Web-{F0BEC5F8-1764-7C5C-A418-51AF7F9D1751}" dt="2024-01-13T17:25:05.422" v="59" actId="20577"/>
          <ac:spMkLst>
            <pc:docMk/>
            <pc:sldMk cId="2799838924" sldId="285"/>
            <ac:spMk id="3" creationId="{C6625B00-4932-EE9B-D849-D8B5794C92CA}"/>
          </ac:spMkLst>
        </pc:spChg>
        <pc:spChg chg="add mod">
          <ac:chgData name="Courtney Bevington (2201793)" userId="S::2201793@student.uwtsd.ac.uk::b0eb10f4-85be-4b73-88c2-cda130e3baa8" providerId="AD" clId="Web-{F0BEC5F8-1764-7C5C-A418-51AF7F9D1751}" dt="2024-01-13T17:16:25.293" v="23" actId="1076"/>
          <ac:spMkLst>
            <pc:docMk/>
            <pc:sldMk cId="2799838924" sldId="285"/>
            <ac:spMk id="5" creationId="{D3F907A6-5A90-D8B0-18C0-6904D2DFAFDB}"/>
          </ac:spMkLst>
        </pc:spChg>
        <pc:spChg chg="add">
          <ac:chgData name="Courtney Bevington (2201793)" userId="S::2201793@student.uwtsd.ac.uk::b0eb10f4-85be-4b73-88c2-cda130e3baa8" providerId="AD" clId="Web-{F0BEC5F8-1764-7C5C-A418-51AF7F9D1751}" dt="2024-01-13T17:15:47.479" v="15"/>
          <ac:spMkLst>
            <pc:docMk/>
            <pc:sldMk cId="2799838924" sldId="285"/>
            <ac:spMk id="9" creationId="{9A724DBA-D2D9-471E-8ED7-2015DDD950DF}"/>
          </ac:spMkLst>
        </pc:spChg>
        <pc:spChg chg="add">
          <ac:chgData name="Courtney Bevington (2201793)" userId="S::2201793@student.uwtsd.ac.uk::b0eb10f4-85be-4b73-88c2-cda130e3baa8" providerId="AD" clId="Web-{F0BEC5F8-1764-7C5C-A418-51AF7F9D1751}" dt="2024-01-13T17:15:47.479" v="15"/>
          <ac:spMkLst>
            <pc:docMk/>
            <pc:sldMk cId="2799838924" sldId="285"/>
            <ac:spMk id="11" creationId="{08980754-6F4B-43C9-B9BE-127B6BED6586}"/>
          </ac:spMkLst>
        </pc:spChg>
        <pc:spChg chg="add">
          <ac:chgData name="Courtney Bevington (2201793)" userId="S::2201793@student.uwtsd.ac.uk::b0eb10f4-85be-4b73-88c2-cda130e3baa8" providerId="AD" clId="Web-{F0BEC5F8-1764-7C5C-A418-51AF7F9D1751}" dt="2024-01-13T17:15:47.479" v="15"/>
          <ac:spMkLst>
            <pc:docMk/>
            <pc:sldMk cId="2799838924" sldId="285"/>
            <ac:spMk id="13" creationId="{2C1BBA94-3F40-40AA-8BB9-E69E25E537C1}"/>
          </ac:spMkLst>
        </pc:spChg>
        <pc:spChg chg="add">
          <ac:chgData name="Courtney Bevington (2201793)" userId="S::2201793@student.uwtsd.ac.uk::b0eb10f4-85be-4b73-88c2-cda130e3baa8" providerId="AD" clId="Web-{F0BEC5F8-1764-7C5C-A418-51AF7F9D1751}" dt="2024-01-13T17:15:47.479" v="15"/>
          <ac:spMkLst>
            <pc:docMk/>
            <pc:sldMk cId="2799838924" sldId="285"/>
            <ac:spMk id="15" creationId="{169CC832-2974-4E8D-90ED-3E2941BA7336}"/>
          </ac:spMkLst>
        </pc:spChg>
        <pc:spChg chg="add">
          <ac:chgData name="Courtney Bevington (2201793)" userId="S::2201793@student.uwtsd.ac.uk::b0eb10f4-85be-4b73-88c2-cda130e3baa8" providerId="AD" clId="Web-{F0BEC5F8-1764-7C5C-A418-51AF7F9D1751}" dt="2024-01-13T17:15:47.479" v="15"/>
          <ac:spMkLst>
            <pc:docMk/>
            <pc:sldMk cId="2799838924" sldId="285"/>
            <ac:spMk id="17" creationId="{55222F96-971A-4F90-B841-6BAB416C7AC1}"/>
          </ac:spMkLst>
        </pc:spChg>
        <pc:picChg chg="add mod">
          <ac:chgData name="Courtney Bevington (2201793)" userId="S::2201793@student.uwtsd.ac.uk::b0eb10f4-85be-4b73-88c2-cda130e3baa8" providerId="AD" clId="Web-{F0BEC5F8-1764-7C5C-A418-51AF7F9D1751}" dt="2024-01-13T17:15:47.479" v="15"/>
          <ac:picMkLst>
            <pc:docMk/>
            <pc:sldMk cId="2799838924" sldId="285"/>
            <ac:picMk id="4" creationId="{C5911D29-BF7F-9354-133F-0CDF012533CB}"/>
          </ac:picMkLst>
        </pc:picChg>
      </pc:sldChg>
      <pc:sldChg chg="addSp delSp modSp new del mod ord setBg">
        <pc:chgData name="Courtney Bevington (2201793)" userId="S::2201793@student.uwtsd.ac.uk::b0eb10f4-85be-4b73-88c2-cda130e3baa8" providerId="AD" clId="Web-{F0BEC5F8-1764-7C5C-A418-51AF7F9D1751}" dt="2024-01-13T18:58:04.488" v="177"/>
        <pc:sldMkLst>
          <pc:docMk/>
          <pc:sldMk cId="1797794085" sldId="286"/>
        </pc:sldMkLst>
        <pc:spChg chg="mod">
          <ac:chgData name="Courtney Bevington (2201793)" userId="S::2201793@student.uwtsd.ac.uk::b0eb10f4-85be-4b73-88c2-cda130e3baa8" providerId="AD" clId="Web-{F0BEC5F8-1764-7C5C-A418-51AF7F9D1751}" dt="2024-01-13T18:40:20.799" v="68"/>
          <ac:spMkLst>
            <pc:docMk/>
            <pc:sldMk cId="1797794085" sldId="286"/>
            <ac:spMk id="2" creationId="{3ABD7E4C-49EC-53BB-F602-8596CE278763}"/>
          </ac:spMkLst>
        </pc:spChg>
        <pc:spChg chg="del mod">
          <ac:chgData name="Courtney Bevington (2201793)" userId="S::2201793@student.uwtsd.ac.uk::b0eb10f4-85be-4b73-88c2-cda130e3baa8" providerId="AD" clId="Web-{F0BEC5F8-1764-7C5C-A418-51AF7F9D1751}" dt="2024-01-13T18:39:51.251" v="67"/>
          <ac:spMkLst>
            <pc:docMk/>
            <pc:sldMk cId="1797794085" sldId="286"/>
            <ac:spMk id="3" creationId="{FC0F320A-6CC5-BADF-DDAB-9923543C09E4}"/>
          </ac:spMkLst>
        </pc:spChg>
        <pc:spChg chg="add mod">
          <ac:chgData name="Courtney Bevington (2201793)" userId="S::2201793@student.uwtsd.ac.uk::b0eb10f4-85be-4b73-88c2-cda130e3baa8" providerId="AD" clId="Web-{F0BEC5F8-1764-7C5C-A418-51AF7F9D1751}" dt="2024-01-13T18:40:43.737" v="76" actId="20577"/>
          <ac:spMkLst>
            <pc:docMk/>
            <pc:sldMk cId="1797794085" sldId="286"/>
            <ac:spMk id="5" creationId="{2FF8637D-2B2A-A814-C144-45D2EF7A3B17}"/>
          </ac:spMkLst>
        </pc:spChg>
        <pc:spChg chg="add mod">
          <ac:chgData name="Courtney Bevington (2201793)" userId="S::2201793@student.uwtsd.ac.uk::b0eb10f4-85be-4b73-88c2-cda130e3baa8" providerId="AD" clId="Web-{F0BEC5F8-1764-7C5C-A418-51AF7F9D1751}" dt="2024-01-13T18:46:30.310" v="99" actId="20577"/>
          <ac:spMkLst>
            <pc:docMk/>
            <pc:sldMk cId="1797794085" sldId="286"/>
            <ac:spMk id="8" creationId="{D1E18815-1CD0-546E-E8E6-D193402B2FFD}"/>
          </ac:spMkLst>
        </pc:spChg>
        <pc:spChg chg="add">
          <ac:chgData name="Courtney Bevington (2201793)" userId="S::2201793@student.uwtsd.ac.uk::b0eb10f4-85be-4b73-88c2-cda130e3baa8" providerId="AD" clId="Web-{F0BEC5F8-1764-7C5C-A418-51AF7F9D1751}" dt="2024-01-13T18:40:20.799" v="68"/>
          <ac:spMkLst>
            <pc:docMk/>
            <pc:sldMk cId="1797794085" sldId="286"/>
            <ac:spMk id="11" creationId="{9A724DBA-D2D9-471E-8ED7-2015DDD950DF}"/>
          </ac:spMkLst>
        </pc:spChg>
        <pc:spChg chg="add">
          <ac:chgData name="Courtney Bevington (2201793)" userId="S::2201793@student.uwtsd.ac.uk::b0eb10f4-85be-4b73-88c2-cda130e3baa8" providerId="AD" clId="Web-{F0BEC5F8-1764-7C5C-A418-51AF7F9D1751}" dt="2024-01-13T18:40:20.799" v="68"/>
          <ac:spMkLst>
            <pc:docMk/>
            <pc:sldMk cId="1797794085" sldId="286"/>
            <ac:spMk id="13" creationId="{08980754-6F4B-43C9-B9BE-127B6BED6586}"/>
          </ac:spMkLst>
        </pc:spChg>
        <pc:spChg chg="add">
          <ac:chgData name="Courtney Bevington (2201793)" userId="S::2201793@student.uwtsd.ac.uk::b0eb10f4-85be-4b73-88c2-cda130e3baa8" providerId="AD" clId="Web-{F0BEC5F8-1764-7C5C-A418-51AF7F9D1751}" dt="2024-01-13T18:40:20.799" v="68"/>
          <ac:spMkLst>
            <pc:docMk/>
            <pc:sldMk cId="1797794085" sldId="286"/>
            <ac:spMk id="15" creationId="{2C1BBA94-3F40-40AA-8BB9-E69E25E537C1}"/>
          </ac:spMkLst>
        </pc:spChg>
        <pc:spChg chg="add">
          <ac:chgData name="Courtney Bevington (2201793)" userId="S::2201793@student.uwtsd.ac.uk::b0eb10f4-85be-4b73-88c2-cda130e3baa8" providerId="AD" clId="Web-{F0BEC5F8-1764-7C5C-A418-51AF7F9D1751}" dt="2024-01-13T18:40:20.799" v="68"/>
          <ac:spMkLst>
            <pc:docMk/>
            <pc:sldMk cId="1797794085" sldId="286"/>
            <ac:spMk id="17" creationId="{169CC832-2974-4E8D-90ED-3E2941BA7336}"/>
          </ac:spMkLst>
        </pc:spChg>
        <pc:spChg chg="add">
          <ac:chgData name="Courtney Bevington (2201793)" userId="S::2201793@student.uwtsd.ac.uk::b0eb10f4-85be-4b73-88c2-cda130e3baa8" providerId="AD" clId="Web-{F0BEC5F8-1764-7C5C-A418-51AF7F9D1751}" dt="2024-01-13T18:40:20.799" v="68"/>
          <ac:spMkLst>
            <pc:docMk/>
            <pc:sldMk cId="1797794085" sldId="286"/>
            <ac:spMk id="19" creationId="{55222F96-971A-4F90-B841-6BAB416C7AC1}"/>
          </ac:spMkLst>
        </pc:spChg>
        <pc:picChg chg="add mod ord">
          <ac:chgData name="Courtney Bevington (2201793)" userId="S::2201793@student.uwtsd.ac.uk::b0eb10f4-85be-4b73-88c2-cda130e3baa8" providerId="AD" clId="Web-{F0BEC5F8-1764-7C5C-A418-51AF7F9D1751}" dt="2024-01-13T18:40:20.799" v="68"/>
          <ac:picMkLst>
            <pc:docMk/>
            <pc:sldMk cId="1797794085" sldId="286"/>
            <ac:picMk id="4" creationId="{0D108BA2-E79C-D07C-4A0E-218D6AE3BD7A}"/>
          </ac:picMkLst>
        </pc:picChg>
      </pc:sldChg>
      <pc:sldChg chg="addSp delSp modSp new del ord">
        <pc:chgData name="Courtney Bevington (2201793)" userId="S::2201793@student.uwtsd.ac.uk::b0eb10f4-85be-4b73-88c2-cda130e3baa8" providerId="AD" clId="Web-{F0BEC5F8-1764-7C5C-A418-51AF7F9D1751}" dt="2024-01-13T18:51:58.008" v="128"/>
        <pc:sldMkLst>
          <pc:docMk/>
          <pc:sldMk cId="3497132319" sldId="287"/>
        </pc:sldMkLst>
        <pc:spChg chg="add del mod">
          <ac:chgData name="Courtney Bevington (2201793)" userId="S::2201793@student.uwtsd.ac.uk::b0eb10f4-85be-4b73-88c2-cda130e3baa8" providerId="AD" clId="Web-{F0BEC5F8-1764-7C5C-A418-51AF7F9D1751}" dt="2024-01-13T18:51:09.256" v="125"/>
          <ac:spMkLst>
            <pc:docMk/>
            <pc:sldMk cId="3497132319" sldId="287"/>
            <ac:spMk id="2" creationId="{6CD1E2E8-C3BC-C1D1-4767-A23D71854086}"/>
          </ac:spMkLst>
        </pc:spChg>
      </pc:sldChg>
      <pc:sldChg chg="addSp modSp">
        <pc:chgData name="Courtney Bevington (2201793)" userId="S::2201793@student.uwtsd.ac.uk::b0eb10f4-85be-4b73-88c2-cda130e3baa8" providerId="AD" clId="Web-{F0BEC5F8-1764-7C5C-A418-51AF7F9D1751}" dt="2024-01-13T19:42:06.805" v="214" actId="1076"/>
        <pc:sldMkLst>
          <pc:docMk/>
          <pc:sldMk cId="1940097299" sldId="289"/>
        </pc:sldMkLst>
        <pc:spChg chg="add mod">
          <ac:chgData name="Courtney Bevington (2201793)" userId="S::2201793@student.uwtsd.ac.uk::b0eb10f4-85be-4b73-88c2-cda130e3baa8" providerId="AD" clId="Web-{F0BEC5F8-1764-7C5C-A418-51AF7F9D1751}" dt="2024-01-13T19:42:06.805" v="214" actId="1076"/>
          <ac:spMkLst>
            <pc:docMk/>
            <pc:sldMk cId="1940097299" sldId="289"/>
            <ac:spMk id="3" creationId="{47C68DCE-DAAE-22B9-028F-1EB4EA996114}"/>
          </ac:spMkLst>
        </pc:spChg>
      </pc:sldChg>
      <pc:sldChg chg="modSp">
        <pc:chgData name="Courtney Bevington (2201793)" userId="S::2201793@student.uwtsd.ac.uk::b0eb10f4-85be-4b73-88c2-cda130e3baa8" providerId="AD" clId="Web-{F0BEC5F8-1764-7C5C-A418-51AF7F9D1751}" dt="2024-01-13T20:03:35.930" v="215" actId="1076"/>
        <pc:sldMkLst>
          <pc:docMk/>
          <pc:sldMk cId="3476842677" sldId="290"/>
        </pc:sldMkLst>
        <pc:spChg chg="mod">
          <ac:chgData name="Courtney Bevington (2201793)" userId="S::2201793@student.uwtsd.ac.uk::b0eb10f4-85be-4b73-88c2-cda130e3baa8" providerId="AD" clId="Web-{F0BEC5F8-1764-7C5C-A418-51AF7F9D1751}" dt="2024-01-13T20:03:35.930" v="215" actId="1076"/>
          <ac:spMkLst>
            <pc:docMk/>
            <pc:sldMk cId="3476842677" sldId="290"/>
            <ac:spMk id="6" creationId="{853C0AD6-79A5-F201-2BF0-0CC467BB14A0}"/>
          </ac:spMkLst>
        </pc:spChg>
      </pc:sldChg>
      <pc:sldChg chg="del">
        <pc:chgData name="Courtney Bevington (2201793)" userId="S::2201793@student.uwtsd.ac.uk::b0eb10f4-85be-4b73-88c2-cda130e3baa8" providerId="AD" clId="Web-{F0BEC5F8-1764-7C5C-A418-51AF7F9D1751}" dt="2024-01-13T18:58:27.238" v="178"/>
        <pc:sldMkLst>
          <pc:docMk/>
          <pc:sldMk cId="712180142" sldId="293"/>
        </pc:sldMkLst>
      </pc:sldChg>
      <pc:sldChg chg="del">
        <pc:chgData name="Courtney Bevington (2201793)" userId="S::2201793@student.uwtsd.ac.uk::b0eb10f4-85be-4b73-88c2-cda130e3baa8" providerId="AD" clId="Web-{F0BEC5F8-1764-7C5C-A418-51AF7F9D1751}" dt="2024-01-13T18:58:04.488" v="176"/>
        <pc:sldMkLst>
          <pc:docMk/>
          <pc:sldMk cId="3918746022" sldId="294"/>
        </pc:sldMkLst>
      </pc:sldChg>
      <pc:sldChg chg="modSp new">
        <pc:chgData name="Courtney Bevington (2201793)" userId="S::2201793@student.uwtsd.ac.uk::b0eb10f4-85be-4b73-88c2-cda130e3baa8" providerId="AD" clId="Web-{F0BEC5F8-1764-7C5C-A418-51AF7F9D1751}" dt="2024-01-13T19:40:10.755" v="203" actId="20577"/>
        <pc:sldMkLst>
          <pc:docMk/>
          <pc:sldMk cId="3204606470" sldId="296"/>
        </pc:sldMkLst>
        <pc:spChg chg="mod">
          <ac:chgData name="Courtney Bevington (2201793)" userId="S::2201793@student.uwtsd.ac.uk::b0eb10f4-85be-4b73-88c2-cda130e3baa8" providerId="AD" clId="Web-{F0BEC5F8-1764-7C5C-A418-51AF7F9D1751}" dt="2024-01-13T19:40:03.739" v="202" actId="20577"/>
          <ac:spMkLst>
            <pc:docMk/>
            <pc:sldMk cId="3204606470" sldId="296"/>
            <ac:spMk id="2" creationId="{0E32F2D5-4FBF-11C8-DBB5-0C335EEB7BE5}"/>
          </ac:spMkLst>
        </pc:spChg>
        <pc:spChg chg="mod">
          <ac:chgData name="Courtney Bevington (2201793)" userId="S::2201793@student.uwtsd.ac.uk::b0eb10f4-85be-4b73-88c2-cda130e3baa8" providerId="AD" clId="Web-{F0BEC5F8-1764-7C5C-A418-51AF7F9D1751}" dt="2024-01-13T19:40:10.755" v="203" actId="20577"/>
          <ac:spMkLst>
            <pc:docMk/>
            <pc:sldMk cId="3204606470" sldId="296"/>
            <ac:spMk id="3" creationId="{5484D9B0-3294-422B-5314-1BD4EFEC358C}"/>
          </ac:spMkLst>
        </pc:spChg>
      </pc:sldChg>
      <pc:sldChg chg="modSp new">
        <pc:chgData name="Courtney Bevington (2201793)" userId="S::2201793@student.uwtsd.ac.uk::b0eb10f4-85be-4b73-88c2-cda130e3baa8" providerId="AD" clId="Web-{F0BEC5F8-1764-7C5C-A418-51AF7F9D1751}" dt="2024-01-13T19:40:18.833" v="204" actId="20577"/>
        <pc:sldMkLst>
          <pc:docMk/>
          <pc:sldMk cId="506169528" sldId="297"/>
        </pc:sldMkLst>
        <pc:spChg chg="mod">
          <ac:chgData name="Courtney Bevington (2201793)" userId="S::2201793@student.uwtsd.ac.uk::b0eb10f4-85be-4b73-88c2-cda130e3baa8" providerId="AD" clId="Web-{F0BEC5F8-1764-7C5C-A418-51AF7F9D1751}" dt="2024-01-13T19:40:18.833" v="204" actId="20577"/>
          <ac:spMkLst>
            <pc:docMk/>
            <pc:sldMk cId="506169528" sldId="297"/>
            <ac:spMk id="3" creationId="{60AB2DFE-D3CC-4B43-68DC-546BE07B03DD}"/>
          </ac:spMkLst>
        </pc:spChg>
      </pc:sldChg>
      <pc:sldChg chg="modSp new">
        <pc:chgData name="Courtney Bevington (2201793)" userId="S::2201793@student.uwtsd.ac.uk::b0eb10f4-85be-4b73-88c2-cda130e3baa8" providerId="AD" clId="Web-{F0BEC5F8-1764-7C5C-A418-51AF7F9D1751}" dt="2024-01-13T19:40:27.224" v="205" actId="20577"/>
        <pc:sldMkLst>
          <pc:docMk/>
          <pc:sldMk cId="728537556" sldId="298"/>
        </pc:sldMkLst>
        <pc:spChg chg="mod">
          <ac:chgData name="Courtney Bevington (2201793)" userId="S::2201793@student.uwtsd.ac.uk::b0eb10f4-85be-4b73-88c2-cda130e3baa8" providerId="AD" clId="Web-{F0BEC5F8-1764-7C5C-A418-51AF7F9D1751}" dt="2024-01-13T19:40:27.224" v="205" actId="20577"/>
          <ac:spMkLst>
            <pc:docMk/>
            <pc:sldMk cId="728537556" sldId="298"/>
            <ac:spMk id="3" creationId="{613A9FE9-022F-287A-1DF8-A2F32B432AA6}"/>
          </ac:spMkLst>
        </pc:spChg>
      </pc:sldChg>
    </pc:docChg>
  </pc:docChgLst>
  <pc:docChgLst>
    <pc:chgData name="Mia Johnson (2205387)" userId="S::2205387@student.uwtsd.ac.uk::cbc45d96-0202-4fb0-b042-f947bf6be3d1" providerId="AD" clId="Web-{A6224267-F646-6620-7ED5-F375610CE9AC}"/>
    <pc:docChg chg="addSld modSld sldOrd">
      <pc:chgData name="Mia Johnson (2205387)" userId="S::2205387@student.uwtsd.ac.uk::cbc45d96-0202-4fb0-b042-f947bf6be3d1" providerId="AD" clId="Web-{A6224267-F646-6620-7ED5-F375610CE9AC}" dt="2024-01-08T21:04:02.065" v="391" actId="20577"/>
      <pc:docMkLst>
        <pc:docMk/>
      </pc:docMkLst>
      <pc:sldChg chg="addSp modSp new mod setBg">
        <pc:chgData name="Mia Johnson (2205387)" userId="S::2205387@student.uwtsd.ac.uk::cbc45d96-0202-4fb0-b042-f947bf6be3d1" providerId="AD" clId="Web-{A6224267-F646-6620-7ED5-F375610CE9AC}" dt="2024-01-08T20:13:42.223" v="35" actId="20577"/>
        <pc:sldMkLst>
          <pc:docMk/>
          <pc:sldMk cId="469588118" sldId="265"/>
        </pc:sldMkLst>
        <pc:spChg chg="add mod ord">
          <ac:chgData name="Mia Johnson (2205387)" userId="S::2205387@student.uwtsd.ac.uk::cbc45d96-0202-4fb0-b042-f947bf6be3d1" providerId="AD" clId="Web-{A6224267-F646-6620-7ED5-F375610CE9AC}" dt="2024-01-08T20:13:42.223" v="35" actId="20577"/>
          <ac:spMkLst>
            <pc:docMk/>
            <pc:sldMk cId="469588118" sldId="265"/>
            <ac:spMk id="2" creationId="{EDA56726-DBBE-46EE-9638-00E56CC0406D}"/>
          </ac:spMkLst>
        </pc:spChg>
        <pc:spChg chg="add">
          <ac:chgData name="Mia Johnson (2205387)" userId="S::2205387@student.uwtsd.ac.uk::cbc45d96-0202-4fb0-b042-f947bf6be3d1" providerId="AD" clId="Web-{A6224267-F646-6620-7ED5-F375610CE9AC}" dt="2024-01-08T20:13:12.081" v="26"/>
          <ac:spMkLst>
            <pc:docMk/>
            <pc:sldMk cId="469588118" sldId="265"/>
            <ac:spMk id="8" creationId="{04812C46-200A-4DEB-A05E-3ED6C68C2387}"/>
          </ac:spMkLst>
        </pc:spChg>
        <pc:spChg chg="add">
          <ac:chgData name="Mia Johnson (2205387)" userId="S::2205387@student.uwtsd.ac.uk::cbc45d96-0202-4fb0-b042-f947bf6be3d1" providerId="AD" clId="Web-{A6224267-F646-6620-7ED5-F375610CE9AC}" dt="2024-01-08T20:13:12.081" v="26"/>
          <ac:spMkLst>
            <pc:docMk/>
            <pc:sldMk cId="469588118" sldId="265"/>
            <ac:spMk id="10" creationId="{D1EA859B-E555-4109-94F3-6700E046E008}"/>
          </ac:spMkLst>
        </pc:spChg>
        <pc:picChg chg="add mod">
          <ac:chgData name="Mia Johnson (2205387)" userId="S::2205387@student.uwtsd.ac.uk::cbc45d96-0202-4fb0-b042-f947bf6be3d1" providerId="AD" clId="Web-{A6224267-F646-6620-7ED5-F375610CE9AC}" dt="2024-01-08T20:13:12.081" v="26"/>
          <ac:picMkLst>
            <pc:docMk/>
            <pc:sldMk cId="469588118" sldId="265"/>
            <ac:picMk id="3" creationId="{A60766ED-79C6-0026-8F67-C4A6E84E8254}"/>
          </ac:picMkLst>
        </pc:picChg>
      </pc:sldChg>
      <pc:sldChg chg="addSp modSp new mod setBg">
        <pc:chgData name="Mia Johnson (2205387)" userId="S::2205387@student.uwtsd.ac.uk::cbc45d96-0202-4fb0-b042-f947bf6be3d1" providerId="AD" clId="Web-{A6224267-F646-6620-7ED5-F375610CE9AC}" dt="2024-01-08T20:46:50.738" v="256" actId="20577"/>
        <pc:sldMkLst>
          <pc:docMk/>
          <pc:sldMk cId="3576105868" sldId="266"/>
        </pc:sldMkLst>
        <pc:spChg chg="add mod ord">
          <ac:chgData name="Mia Johnson (2205387)" userId="S::2205387@student.uwtsd.ac.uk::cbc45d96-0202-4fb0-b042-f947bf6be3d1" providerId="AD" clId="Web-{A6224267-F646-6620-7ED5-F375610CE9AC}" dt="2024-01-08T20:46:50.738" v="256" actId="20577"/>
          <ac:spMkLst>
            <pc:docMk/>
            <pc:sldMk cId="3576105868" sldId="266"/>
            <ac:spMk id="2" creationId="{5E0565C9-1905-0155-A23D-A361E2006E00}"/>
          </ac:spMkLst>
        </pc:spChg>
        <pc:spChg chg="add mod">
          <ac:chgData name="Mia Johnson (2205387)" userId="S::2205387@student.uwtsd.ac.uk::cbc45d96-0202-4fb0-b042-f947bf6be3d1" providerId="AD" clId="Web-{A6224267-F646-6620-7ED5-F375610CE9AC}" dt="2024-01-08T20:45:50.673" v="252"/>
          <ac:spMkLst>
            <pc:docMk/>
            <pc:sldMk cId="3576105868" sldId="266"/>
            <ac:spMk id="3" creationId="{E1C42A2A-6BB8-0722-DA03-0F6347D46A58}"/>
          </ac:spMkLst>
        </pc:spChg>
        <pc:picChg chg="add mod">
          <ac:chgData name="Mia Johnson (2205387)" userId="S::2205387@student.uwtsd.ac.uk::cbc45d96-0202-4fb0-b042-f947bf6be3d1" providerId="AD" clId="Web-{A6224267-F646-6620-7ED5-F375610CE9AC}" dt="2024-01-08T20:45:50.673" v="252"/>
          <ac:picMkLst>
            <pc:docMk/>
            <pc:sldMk cId="3576105868" sldId="266"/>
            <ac:picMk id="4" creationId="{5840A0AB-6A99-1A10-23F1-6FFA9E781935}"/>
          </ac:picMkLst>
        </pc:picChg>
      </pc:sldChg>
      <pc:sldChg chg="addSp delSp modSp new mod setBg">
        <pc:chgData name="Mia Johnson (2205387)" userId="S::2205387@student.uwtsd.ac.uk::cbc45d96-0202-4fb0-b042-f947bf6be3d1" providerId="AD" clId="Web-{A6224267-F646-6620-7ED5-F375610CE9AC}" dt="2024-01-08T20:43:16.495" v="201"/>
        <pc:sldMkLst>
          <pc:docMk/>
          <pc:sldMk cId="770217641" sldId="267"/>
        </pc:sldMkLst>
        <pc:spChg chg="add mod ord">
          <ac:chgData name="Mia Johnson (2205387)" userId="S::2205387@student.uwtsd.ac.uk::cbc45d96-0202-4fb0-b042-f947bf6be3d1" providerId="AD" clId="Web-{A6224267-F646-6620-7ED5-F375610CE9AC}" dt="2024-01-08T20:30:05.746" v="190" actId="14100"/>
          <ac:spMkLst>
            <pc:docMk/>
            <pc:sldMk cId="770217641" sldId="267"/>
            <ac:spMk id="2" creationId="{F46C8299-1A99-EBC0-8D78-7ACFDD23FB54}"/>
          </ac:spMkLst>
        </pc:spChg>
        <pc:spChg chg="add mod">
          <ac:chgData name="Mia Johnson (2205387)" userId="S::2205387@student.uwtsd.ac.uk::cbc45d96-0202-4fb0-b042-f947bf6be3d1" providerId="AD" clId="Web-{A6224267-F646-6620-7ED5-F375610CE9AC}" dt="2024-01-08T20:28:46.477" v="167" actId="20577"/>
          <ac:spMkLst>
            <pc:docMk/>
            <pc:sldMk cId="770217641" sldId="267"/>
            <ac:spMk id="5" creationId="{E75D26AC-6803-4CEF-7915-59DBFE89C08E}"/>
          </ac:spMkLst>
        </pc:spChg>
        <pc:spChg chg="add mod ord">
          <ac:chgData name="Mia Johnson (2205387)" userId="S::2205387@student.uwtsd.ac.uk::cbc45d96-0202-4fb0-b042-f947bf6be3d1" providerId="AD" clId="Web-{A6224267-F646-6620-7ED5-F375610CE9AC}" dt="2024-01-08T20:28:34.289" v="165"/>
          <ac:spMkLst>
            <pc:docMk/>
            <pc:sldMk cId="770217641" sldId="267"/>
            <ac:spMk id="6" creationId="{FFA29C87-B14B-D815-3937-9C9788119A1E}"/>
          </ac:spMkLst>
        </pc:spChg>
        <pc:spChg chg="add del">
          <ac:chgData name="Mia Johnson (2205387)" userId="S::2205387@student.uwtsd.ac.uk::cbc45d96-0202-4fb0-b042-f947bf6be3d1" providerId="AD" clId="Web-{A6224267-F646-6620-7ED5-F375610CE9AC}" dt="2024-01-08T20:43:16.495" v="201"/>
          <ac:spMkLst>
            <pc:docMk/>
            <pc:sldMk cId="770217641" sldId="267"/>
            <ac:spMk id="7" creationId="{9952D7C6-83E4-BDF6-DA27-2FEFAA125E96}"/>
          </ac:spMkLst>
        </pc:spChg>
        <pc:spChg chg="add del">
          <ac:chgData name="Mia Johnson (2205387)" userId="S::2205387@student.uwtsd.ac.uk::cbc45d96-0202-4fb0-b042-f947bf6be3d1" providerId="AD" clId="Web-{A6224267-F646-6620-7ED5-F375610CE9AC}" dt="2024-01-08T20:21:44.273" v="120"/>
          <ac:spMkLst>
            <pc:docMk/>
            <pc:sldMk cId="770217641" sldId="267"/>
            <ac:spMk id="8" creationId="{04812C46-200A-4DEB-A05E-3ED6C68C2387}"/>
          </ac:spMkLst>
        </pc:spChg>
        <pc:spChg chg="add del">
          <ac:chgData name="Mia Johnson (2205387)" userId="S::2205387@student.uwtsd.ac.uk::cbc45d96-0202-4fb0-b042-f947bf6be3d1" providerId="AD" clId="Web-{A6224267-F646-6620-7ED5-F375610CE9AC}" dt="2024-01-08T20:21:44.273" v="120"/>
          <ac:spMkLst>
            <pc:docMk/>
            <pc:sldMk cId="770217641" sldId="267"/>
            <ac:spMk id="10" creationId="{D1EA859B-E555-4109-94F3-6700E046E008}"/>
          </ac:spMkLst>
        </pc:spChg>
        <pc:spChg chg="add">
          <ac:chgData name="Mia Johnson (2205387)" userId="S::2205387@student.uwtsd.ac.uk::cbc45d96-0202-4fb0-b042-f947bf6be3d1" providerId="AD" clId="Web-{A6224267-F646-6620-7ED5-F375610CE9AC}" dt="2024-01-08T20:21:44.273" v="120"/>
          <ac:spMkLst>
            <pc:docMk/>
            <pc:sldMk cId="770217641" sldId="267"/>
            <ac:spMk id="15" creationId="{04812C46-200A-4DEB-A05E-3ED6C68C2387}"/>
          </ac:spMkLst>
        </pc:spChg>
        <pc:spChg chg="add">
          <ac:chgData name="Mia Johnson (2205387)" userId="S::2205387@student.uwtsd.ac.uk::cbc45d96-0202-4fb0-b042-f947bf6be3d1" providerId="AD" clId="Web-{A6224267-F646-6620-7ED5-F375610CE9AC}" dt="2024-01-08T20:21:44.273" v="120"/>
          <ac:spMkLst>
            <pc:docMk/>
            <pc:sldMk cId="770217641" sldId="267"/>
            <ac:spMk id="17" creationId="{D1EA859B-E555-4109-94F3-6700E046E008}"/>
          </ac:spMkLst>
        </pc:spChg>
        <pc:picChg chg="add mod">
          <ac:chgData name="Mia Johnson (2205387)" userId="S::2205387@student.uwtsd.ac.uk::cbc45d96-0202-4fb0-b042-f947bf6be3d1" providerId="AD" clId="Web-{A6224267-F646-6620-7ED5-F375610CE9AC}" dt="2024-01-08T20:21:52.773" v="122" actId="1076"/>
          <ac:picMkLst>
            <pc:docMk/>
            <pc:sldMk cId="770217641" sldId="267"/>
            <ac:picMk id="3" creationId="{BD05906D-DBB4-9712-9425-C8D83EDC3AA8}"/>
          </ac:picMkLst>
        </pc:picChg>
        <pc:picChg chg="add del">
          <ac:chgData name="Mia Johnson (2205387)" userId="S::2205387@student.uwtsd.ac.uk::cbc45d96-0202-4fb0-b042-f947bf6be3d1" providerId="AD" clId="Web-{A6224267-F646-6620-7ED5-F375610CE9AC}" dt="2024-01-08T20:19:05.595" v="118"/>
          <ac:picMkLst>
            <pc:docMk/>
            <pc:sldMk cId="770217641" sldId="267"/>
            <ac:picMk id="4" creationId="{15C41065-9D58-BF2A-F51E-ACC164B14120}"/>
          </ac:picMkLst>
        </pc:picChg>
      </pc:sldChg>
      <pc:sldChg chg="addSp modSp new mod setBg">
        <pc:chgData name="Mia Johnson (2205387)" userId="S::2205387@student.uwtsd.ac.uk::cbc45d96-0202-4fb0-b042-f947bf6be3d1" providerId="AD" clId="Web-{A6224267-F646-6620-7ED5-F375610CE9AC}" dt="2024-01-08T20:52:32.757" v="300" actId="20577"/>
        <pc:sldMkLst>
          <pc:docMk/>
          <pc:sldMk cId="2626631679" sldId="268"/>
        </pc:sldMkLst>
        <pc:spChg chg="add mod ord">
          <ac:chgData name="Mia Johnson (2205387)" userId="S::2205387@student.uwtsd.ac.uk::cbc45d96-0202-4fb0-b042-f947bf6be3d1" providerId="AD" clId="Web-{A6224267-F646-6620-7ED5-F375610CE9AC}" dt="2024-01-08T20:52:32.757" v="300" actId="20577"/>
          <ac:spMkLst>
            <pc:docMk/>
            <pc:sldMk cId="2626631679" sldId="268"/>
            <ac:spMk id="2" creationId="{150B0BCE-2219-2C95-E487-2D7D75276861}"/>
          </ac:spMkLst>
        </pc:spChg>
        <pc:spChg chg="add">
          <ac:chgData name="Mia Johnson (2205387)" userId="S::2205387@student.uwtsd.ac.uk::cbc45d96-0202-4fb0-b042-f947bf6be3d1" providerId="AD" clId="Web-{A6224267-F646-6620-7ED5-F375610CE9AC}" dt="2024-01-08T20:50:51.987" v="288"/>
          <ac:spMkLst>
            <pc:docMk/>
            <pc:sldMk cId="2626631679" sldId="268"/>
            <ac:spMk id="8" creationId="{04C21BAE-6866-4C7A-A7EC-C1B2E572D5BE}"/>
          </ac:spMkLst>
        </pc:spChg>
        <pc:spChg chg="add">
          <ac:chgData name="Mia Johnson (2205387)" userId="S::2205387@student.uwtsd.ac.uk::cbc45d96-0202-4fb0-b042-f947bf6be3d1" providerId="AD" clId="Web-{A6224267-F646-6620-7ED5-F375610CE9AC}" dt="2024-01-08T20:50:51.987" v="288"/>
          <ac:spMkLst>
            <pc:docMk/>
            <pc:sldMk cId="2626631679" sldId="268"/>
            <ac:spMk id="10" creationId="{7E7D0C94-08B4-48AE-8813-CC4D60294F42}"/>
          </ac:spMkLst>
        </pc:spChg>
        <pc:spChg chg="add">
          <ac:chgData name="Mia Johnson (2205387)" userId="S::2205387@student.uwtsd.ac.uk::cbc45d96-0202-4fb0-b042-f947bf6be3d1" providerId="AD" clId="Web-{A6224267-F646-6620-7ED5-F375610CE9AC}" dt="2024-01-08T20:50:51.987" v="288"/>
          <ac:spMkLst>
            <pc:docMk/>
            <pc:sldMk cId="2626631679" sldId="268"/>
            <ac:spMk id="12" creationId="{F0C518C2-0AA4-470C-87B9-9CBF428FBA25}"/>
          </ac:spMkLst>
        </pc:spChg>
        <pc:picChg chg="add mod">
          <ac:chgData name="Mia Johnson (2205387)" userId="S::2205387@student.uwtsd.ac.uk::cbc45d96-0202-4fb0-b042-f947bf6be3d1" providerId="AD" clId="Web-{A6224267-F646-6620-7ED5-F375610CE9AC}" dt="2024-01-08T20:50:51.987" v="288"/>
          <ac:picMkLst>
            <pc:docMk/>
            <pc:sldMk cId="2626631679" sldId="268"/>
            <ac:picMk id="3" creationId="{D5FCC0A2-086F-AB64-D5F8-2EC074F83B14}"/>
          </ac:picMkLst>
        </pc:picChg>
      </pc:sldChg>
      <pc:sldChg chg="addSp modSp new mod setBg">
        <pc:chgData name="Mia Johnson (2205387)" userId="S::2205387@student.uwtsd.ac.uk::cbc45d96-0202-4fb0-b042-f947bf6be3d1" providerId="AD" clId="Web-{A6224267-F646-6620-7ED5-F375610CE9AC}" dt="2024-01-08T20:48:55.545" v="286"/>
        <pc:sldMkLst>
          <pc:docMk/>
          <pc:sldMk cId="3001083286" sldId="269"/>
        </pc:sldMkLst>
        <pc:spChg chg="add mod">
          <ac:chgData name="Mia Johnson (2205387)" userId="S::2205387@student.uwtsd.ac.uk::cbc45d96-0202-4fb0-b042-f947bf6be3d1" providerId="AD" clId="Web-{A6224267-F646-6620-7ED5-F375610CE9AC}" dt="2024-01-08T20:48:55.545" v="286"/>
          <ac:spMkLst>
            <pc:docMk/>
            <pc:sldMk cId="3001083286" sldId="269"/>
            <ac:spMk id="3" creationId="{1D9BAB2C-73F8-C0C5-6DD7-457D770392A7}"/>
          </ac:spMkLst>
        </pc:spChg>
        <pc:spChg chg="add">
          <ac:chgData name="Mia Johnson (2205387)" userId="S::2205387@student.uwtsd.ac.uk::cbc45d96-0202-4fb0-b042-f947bf6be3d1" providerId="AD" clId="Web-{A6224267-F646-6620-7ED5-F375610CE9AC}" dt="2024-01-08T20:48:55.545" v="286"/>
          <ac:spMkLst>
            <pc:docMk/>
            <pc:sldMk cId="3001083286" sldId="269"/>
            <ac:spMk id="8" creationId="{C1DD1A8A-57D5-4A81-AD04-532B043C5611}"/>
          </ac:spMkLst>
        </pc:spChg>
        <pc:spChg chg="add">
          <ac:chgData name="Mia Johnson (2205387)" userId="S::2205387@student.uwtsd.ac.uk::cbc45d96-0202-4fb0-b042-f947bf6be3d1" providerId="AD" clId="Web-{A6224267-F646-6620-7ED5-F375610CE9AC}" dt="2024-01-08T20:48:55.545" v="286"/>
          <ac:spMkLst>
            <pc:docMk/>
            <pc:sldMk cId="3001083286" sldId="269"/>
            <ac:spMk id="10" creationId="{007891EC-4501-44ED-A8C8-B11B6DB767AB}"/>
          </ac:spMkLst>
        </pc:spChg>
        <pc:picChg chg="add mod">
          <ac:chgData name="Mia Johnson (2205387)" userId="S::2205387@student.uwtsd.ac.uk::cbc45d96-0202-4fb0-b042-f947bf6be3d1" providerId="AD" clId="Web-{A6224267-F646-6620-7ED5-F375610CE9AC}" dt="2024-01-08T20:48:55.545" v="286"/>
          <ac:picMkLst>
            <pc:docMk/>
            <pc:sldMk cId="3001083286" sldId="269"/>
            <ac:picMk id="2" creationId="{287E689D-8769-01C2-FEE8-113A3A57B70B}"/>
          </ac:picMkLst>
        </pc:picChg>
      </pc:sldChg>
      <pc:sldChg chg="addSp modSp new mod setBg">
        <pc:chgData name="Mia Johnson (2205387)" userId="S::2205387@student.uwtsd.ac.uk::cbc45d96-0202-4fb0-b042-f947bf6be3d1" providerId="AD" clId="Web-{A6224267-F646-6620-7ED5-F375610CE9AC}" dt="2024-01-08T20:55:04.591" v="325" actId="20577"/>
        <pc:sldMkLst>
          <pc:docMk/>
          <pc:sldMk cId="1239379183" sldId="270"/>
        </pc:sldMkLst>
        <pc:spChg chg="add mod">
          <ac:chgData name="Mia Johnson (2205387)" userId="S::2205387@student.uwtsd.ac.uk::cbc45d96-0202-4fb0-b042-f947bf6be3d1" providerId="AD" clId="Web-{A6224267-F646-6620-7ED5-F375610CE9AC}" dt="2024-01-08T20:55:04.591" v="325" actId="20577"/>
          <ac:spMkLst>
            <pc:docMk/>
            <pc:sldMk cId="1239379183" sldId="270"/>
            <ac:spMk id="3" creationId="{252A7FED-C48E-BD4A-E774-D6CBE3A48EBE}"/>
          </ac:spMkLst>
        </pc:spChg>
        <pc:spChg chg="add">
          <ac:chgData name="Mia Johnson (2205387)" userId="S::2205387@student.uwtsd.ac.uk::cbc45d96-0202-4fb0-b042-f947bf6be3d1" providerId="AD" clId="Web-{A6224267-F646-6620-7ED5-F375610CE9AC}" dt="2024-01-08T20:54:12.698" v="320"/>
          <ac:spMkLst>
            <pc:docMk/>
            <pc:sldMk cId="1239379183" sldId="270"/>
            <ac:spMk id="8" creationId="{37C89E4B-3C9F-44B9-8B86-D9E3D112D8EC}"/>
          </ac:spMkLst>
        </pc:spChg>
        <pc:picChg chg="add mod">
          <ac:chgData name="Mia Johnson (2205387)" userId="S::2205387@student.uwtsd.ac.uk::cbc45d96-0202-4fb0-b042-f947bf6be3d1" providerId="AD" clId="Web-{A6224267-F646-6620-7ED5-F375610CE9AC}" dt="2024-01-08T20:54:12.698" v="320"/>
          <ac:picMkLst>
            <pc:docMk/>
            <pc:sldMk cId="1239379183" sldId="270"/>
            <ac:picMk id="2" creationId="{AB7E9FDA-5F10-16FE-593C-78623676CA53}"/>
          </ac:picMkLst>
        </pc:picChg>
        <pc:cxnChg chg="add">
          <ac:chgData name="Mia Johnson (2205387)" userId="S::2205387@student.uwtsd.ac.uk::cbc45d96-0202-4fb0-b042-f947bf6be3d1" providerId="AD" clId="Web-{A6224267-F646-6620-7ED5-F375610CE9AC}" dt="2024-01-08T20:54:12.698" v="320"/>
          <ac:cxnSpMkLst>
            <pc:docMk/>
            <pc:sldMk cId="1239379183" sldId="270"/>
            <ac:cxnSpMk id="10" creationId="{AA2EAA10-076F-46BD-8F0F-B9A2FB77A85C}"/>
          </ac:cxnSpMkLst>
        </pc:cxnChg>
        <pc:cxnChg chg="add">
          <ac:chgData name="Mia Johnson (2205387)" userId="S::2205387@student.uwtsd.ac.uk::cbc45d96-0202-4fb0-b042-f947bf6be3d1" providerId="AD" clId="Web-{A6224267-F646-6620-7ED5-F375610CE9AC}" dt="2024-01-08T20:54:12.698" v="320"/>
          <ac:cxnSpMkLst>
            <pc:docMk/>
            <pc:sldMk cId="1239379183" sldId="270"/>
            <ac:cxnSpMk id="12" creationId="{D891E407-403B-4764-86C9-33A56D3BCAA3}"/>
          </ac:cxnSpMkLst>
        </pc:cxnChg>
      </pc:sldChg>
      <pc:sldChg chg="addSp delSp modSp new mod setBg">
        <pc:chgData name="Mia Johnson (2205387)" userId="S::2205387@student.uwtsd.ac.uk::cbc45d96-0202-4fb0-b042-f947bf6be3d1" providerId="AD" clId="Web-{A6224267-F646-6620-7ED5-F375610CE9AC}" dt="2024-01-08T21:04:02.065" v="391" actId="20577"/>
        <pc:sldMkLst>
          <pc:docMk/>
          <pc:sldMk cId="1408024469" sldId="271"/>
        </pc:sldMkLst>
        <pc:spChg chg="add mod ord">
          <ac:chgData name="Mia Johnson (2205387)" userId="S::2205387@student.uwtsd.ac.uk::cbc45d96-0202-4fb0-b042-f947bf6be3d1" providerId="AD" clId="Web-{A6224267-F646-6620-7ED5-F375610CE9AC}" dt="2024-01-08T21:04:02.065" v="391" actId="20577"/>
          <ac:spMkLst>
            <pc:docMk/>
            <pc:sldMk cId="1408024469" sldId="271"/>
            <ac:spMk id="2" creationId="{FCE96B83-CD77-9C86-08F8-14C146FC8FA4}"/>
          </ac:spMkLst>
        </pc:spChg>
        <pc:spChg chg="add">
          <ac:chgData name="Mia Johnson (2205387)" userId="S::2205387@student.uwtsd.ac.uk::cbc45d96-0202-4fb0-b042-f947bf6be3d1" providerId="AD" clId="Web-{A6224267-F646-6620-7ED5-F375610CE9AC}" dt="2024-01-08T21:03:04.235" v="379"/>
          <ac:spMkLst>
            <pc:docMk/>
            <pc:sldMk cId="1408024469" sldId="271"/>
            <ac:spMk id="8" creationId="{0C2F8F76-4F55-4ED5-AC3D-1714C449C867}"/>
          </ac:spMkLst>
        </pc:spChg>
        <pc:spChg chg="add">
          <ac:chgData name="Mia Johnson (2205387)" userId="S::2205387@student.uwtsd.ac.uk::cbc45d96-0202-4fb0-b042-f947bf6be3d1" providerId="AD" clId="Web-{A6224267-F646-6620-7ED5-F375610CE9AC}" dt="2024-01-08T21:03:04.235" v="379"/>
          <ac:spMkLst>
            <pc:docMk/>
            <pc:sldMk cId="1408024469" sldId="271"/>
            <ac:spMk id="10" creationId="{57F6BDD4-E066-4008-8011-6CC31AEB4556}"/>
          </ac:spMkLst>
        </pc:spChg>
        <pc:spChg chg="add">
          <ac:chgData name="Mia Johnson (2205387)" userId="S::2205387@student.uwtsd.ac.uk::cbc45d96-0202-4fb0-b042-f947bf6be3d1" providerId="AD" clId="Web-{A6224267-F646-6620-7ED5-F375610CE9AC}" dt="2024-01-08T21:03:04.235" v="379"/>
          <ac:spMkLst>
            <pc:docMk/>
            <pc:sldMk cId="1408024469" sldId="271"/>
            <ac:spMk id="12" creationId="{2711A8FB-68FC-45FC-B01E-38F809E2D439}"/>
          </ac:spMkLst>
        </pc:spChg>
        <pc:spChg chg="add del">
          <ac:chgData name="Mia Johnson (2205387)" userId="S::2205387@student.uwtsd.ac.uk::cbc45d96-0202-4fb0-b042-f947bf6be3d1" providerId="AD" clId="Web-{A6224267-F646-6620-7ED5-F375610CE9AC}" dt="2024-01-08T21:03:11.657" v="380"/>
          <ac:spMkLst>
            <pc:docMk/>
            <pc:sldMk cId="1408024469" sldId="271"/>
            <ac:spMk id="14" creationId="{281E2DF8-F6D8-4E5C-B76E-E082FD8C1FBD}"/>
          </ac:spMkLst>
        </pc:spChg>
        <pc:picChg chg="add mod">
          <ac:chgData name="Mia Johnson (2205387)" userId="S::2205387@student.uwtsd.ac.uk::cbc45d96-0202-4fb0-b042-f947bf6be3d1" providerId="AD" clId="Web-{A6224267-F646-6620-7ED5-F375610CE9AC}" dt="2024-01-08T21:03:04.235" v="379"/>
          <ac:picMkLst>
            <pc:docMk/>
            <pc:sldMk cId="1408024469" sldId="271"/>
            <ac:picMk id="3" creationId="{763B082C-D850-2A6D-09F2-DC8E78674378}"/>
          </ac:picMkLst>
        </pc:picChg>
      </pc:sldChg>
      <pc:sldChg chg="addSp modSp new mod setBg">
        <pc:chgData name="Mia Johnson (2205387)" userId="S::2205387@student.uwtsd.ac.uk::cbc45d96-0202-4fb0-b042-f947bf6be3d1" providerId="AD" clId="Web-{A6224267-F646-6620-7ED5-F375610CE9AC}" dt="2024-01-08T21:01:40.466" v="377" actId="20577"/>
        <pc:sldMkLst>
          <pc:docMk/>
          <pc:sldMk cId="2883535662" sldId="272"/>
        </pc:sldMkLst>
        <pc:spChg chg="add mod ord">
          <ac:chgData name="Mia Johnson (2205387)" userId="S::2205387@student.uwtsd.ac.uk::cbc45d96-0202-4fb0-b042-f947bf6be3d1" providerId="AD" clId="Web-{A6224267-F646-6620-7ED5-F375610CE9AC}" dt="2024-01-08T21:01:40.466" v="377" actId="20577"/>
          <ac:spMkLst>
            <pc:docMk/>
            <pc:sldMk cId="2883535662" sldId="272"/>
            <ac:spMk id="2" creationId="{12D19097-6103-01AA-83E0-DCE822A4D57C}"/>
          </ac:spMkLst>
        </pc:spChg>
        <pc:spChg chg="add">
          <ac:chgData name="Mia Johnson (2205387)" userId="S::2205387@student.uwtsd.ac.uk::cbc45d96-0202-4fb0-b042-f947bf6be3d1" providerId="AD" clId="Web-{A6224267-F646-6620-7ED5-F375610CE9AC}" dt="2024-01-08T21:00:46.683" v="373"/>
          <ac:spMkLst>
            <pc:docMk/>
            <pc:sldMk cId="2883535662" sldId="272"/>
            <ac:spMk id="8" creationId="{6B5E2835-4E47-45B3-9CFE-732FF7B05472}"/>
          </ac:spMkLst>
        </pc:spChg>
        <pc:spChg chg="add">
          <ac:chgData name="Mia Johnson (2205387)" userId="S::2205387@student.uwtsd.ac.uk::cbc45d96-0202-4fb0-b042-f947bf6be3d1" providerId="AD" clId="Web-{A6224267-F646-6620-7ED5-F375610CE9AC}" dt="2024-01-08T21:00:46.683" v="373"/>
          <ac:spMkLst>
            <pc:docMk/>
            <pc:sldMk cId="2883535662" sldId="272"/>
            <ac:spMk id="10" creationId="{5B45AD5D-AA52-4F7B-9362-576A39AD9E09}"/>
          </ac:spMkLst>
        </pc:spChg>
        <pc:spChg chg="add">
          <ac:chgData name="Mia Johnson (2205387)" userId="S::2205387@student.uwtsd.ac.uk::cbc45d96-0202-4fb0-b042-f947bf6be3d1" providerId="AD" clId="Web-{A6224267-F646-6620-7ED5-F375610CE9AC}" dt="2024-01-08T21:00:46.683" v="373"/>
          <ac:spMkLst>
            <pc:docMk/>
            <pc:sldMk cId="2883535662" sldId="272"/>
            <ac:spMk id="12" creationId="{AEDD7960-4866-4399-BEF6-DD1431AB4E34}"/>
          </ac:spMkLst>
        </pc:spChg>
        <pc:spChg chg="add">
          <ac:chgData name="Mia Johnson (2205387)" userId="S::2205387@student.uwtsd.ac.uk::cbc45d96-0202-4fb0-b042-f947bf6be3d1" providerId="AD" clId="Web-{A6224267-F646-6620-7ED5-F375610CE9AC}" dt="2024-01-08T21:00:46.683" v="373"/>
          <ac:spMkLst>
            <pc:docMk/>
            <pc:sldMk cId="2883535662" sldId="272"/>
            <ac:spMk id="14" creationId="{55D4142C-5077-457F-A6AD-3FECFDB39685}"/>
          </ac:spMkLst>
        </pc:spChg>
        <pc:spChg chg="add">
          <ac:chgData name="Mia Johnson (2205387)" userId="S::2205387@student.uwtsd.ac.uk::cbc45d96-0202-4fb0-b042-f947bf6be3d1" providerId="AD" clId="Web-{A6224267-F646-6620-7ED5-F375610CE9AC}" dt="2024-01-08T21:00:46.683" v="373"/>
          <ac:spMkLst>
            <pc:docMk/>
            <pc:sldMk cId="2883535662" sldId="272"/>
            <ac:spMk id="16" creationId="{7A5F0580-5EE9-419F-96EE-B6529EF6E7D0}"/>
          </ac:spMkLst>
        </pc:spChg>
        <pc:picChg chg="add mod">
          <ac:chgData name="Mia Johnson (2205387)" userId="S::2205387@student.uwtsd.ac.uk::cbc45d96-0202-4fb0-b042-f947bf6be3d1" providerId="AD" clId="Web-{A6224267-F646-6620-7ED5-F375610CE9AC}" dt="2024-01-08T21:00:46.683" v="373"/>
          <ac:picMkLst>
            <pc:docMk/>
            <pc:sldMk cId="2883535662" sldId="272"/>
            <ac:picMk id="3" creationId="{0A2BE49A-767D-0410-597E-5B50D7647D49}"/>
          </ac:picMkLst>
        </pc:picChg>
      </pc:sldChg>
      <pc:sldChg chg="addSp modSp new">
        <pc:chgData name="Mia Johnson (2205387)" userId="S::2205387@student.uwtsd.ac.uk::cbc45d96-0202-4fb0-b042-f947bf6be3d1" providerId="AD" clId="Web-{A6224267-F646-6620-7ED5-F375610CE9AC}" dt="2024-01-08T20:57:11.002" v="359" actId="14100"/>
        <pc:sldMkLst>
          <pc:docMk/>
          <pc:sldMk cId="1031220381" sldId="273"/>
        </pc:sldMkLst>
        <pc:spChg chg="add mod">
          <ac:chgData name="Mia Johnson (2205387)" userId="S::2205387@student.uwtsd.ac.uk::cbc45d96-0202-4fb0-b042-f947bf6be3d1" providerId="AD" clId="Web-{A6224267-F646-6620-7ED5-F375610CE9AC}" dt="2024-01-08T20:57:11.002" v="359" actId="14100"/>
          <ac:spMkLst>
            <pc:docMk/>
            <pc:sldMk cId="1031220381" sldId="273"/>
            <ac:spMk id="2" creationId="{C95C9A30-01BE-A703-3BC2-E72F3BCC21F6}"/>
          </ac:spMkLst>
        </pc:spChg>
      </pc:sldChg>
      <pc:sldChg chg="addSp modSp new mod ord setBg">
        <pc:chgData name="Mia Johnson (2205387)" userId="S::2205387@student.uwtsd.ac.uk::cbc45d96-0202-4fb0-b042-f947bf6be3d1" providerId="AD" clId="Web-{A6224267-F646-6620-7ED5-F375610CE9AC}" dt="2024-01-08T20:59:27.570" v="371"/>
        <pc:sldMkLst>
          <pc:docMk/>
          <pc:sldMk cId="3918018572" sldId="274"/>
        </pc:sldMkLst>
        <pc:spChg chg="add mod ord">
          <ac:chgData name="Mia Johnson (2205387)" userId="S::2205387@student.uwtsd.ac.uk::cbc45d96-0202-4fb0-b042-f947bf6be3d1" providerId="AD" clId="Web-{A6224267-F646-6620-7ED5-F375610CE9AC}" dt="2024-01-08T20:59:27.570" v="371"/>
          <ac:spMkLst>
            <pc:docMk/>
            <pc:sldMk cId="3918018572" sldId="274"/>
            <ac:spMk id="2" creationId="{333F040D-647A-66DA-0CDC-4D2CE3236239}"/>
          </ac:spMkLst>
        </pc:spChg>
        <pc:spChg chg="add">
          <ac:chgData name="Mia Johnson (2205387)" userId="S::2205387@student.uwtsd.ac.uk::cbc45d96-0202-4fb0-b042-f947bf6be3d1" providerId="AD" clId="Web-{A6224267-F646-6620-7ED5-F375610CE9AC}" dt="2024-01-08T20:59:27.570" v="371"/>
          <ac:spMkLst>
            <pc:docMk/>
            <pc:sldMk cId="3918018572" sldId="274"/>
            <ac:spMk id="8" creationId="{04C21BAE-6866-4C7A-A7EC-C1B2E572D5BE}"/>
          </ac:spMkLst>
        </pc:spChg>
        <pc:spChg chg="add">
          <ac:chgData name="Mia Johnson (2205387)" userId="S::2205387@student.uwtsd.ac.uk::cbc45d96-0202-4fb0-b042-f947bf6be3d1" providerId="AD" clId="Web-{A6224267-F646-6620-7ED5-F375610CE9AC}" dt="2024-01-08T20:59:27.570" v="371"/>
          <ac:spMkLst>
            <pc:docMk/>
            <pc:sldMk cId="3918018572" sldId="274"/>
            <ac:spMk id="10" creationId="{7E7D0C94-08B4-48AE-8813-CC4D60294F42}"/>
          </ac:spMkLst>
        </pc:spChg>
        <pc:spChg chg="add">
          <ac:chgData name="Mia Johnson (2205387)" userId="S::2205387@student.uwtsd.ac.uk::cbc45d96-0202-4fb0-b042-f947bf6be3d1" providerId="AD" clId="Web-{A6224267-F646-6620-7ED5-F375610CE9AC}" dt="2024-01-08T20:59:27.570" v="371"/>
          <ac:spMkLst>
            <pc:docMk/>
            <pc:sldMk cId="3918018572" sldId="274"/>
            <ac:spMk id="12" creationId="{F0C518C2-0AA4-470C-87B9-9CBF428FBA25}"/>
          </ac:spMkLst>
        </pc:spChg>
        <pc:picChg chg="add mod">
          <ac:chgData name="Mia Johnson (2205387)" userId="S::2205387@student.uwtsd.ac.uk::cbc45d96-0202-4fb0-b042-f947bf6be3d1" providerId="AD" clId="Web-{A6224267-F646-6620-7ED5-F375610CE9AC}" dt="2024-01-08T20:59:27.570" v="371"/>
          <ac:picMkLst>
            <pc:docMk/>
            <pc:sldMk cId="3918018572" sldId="274"/>
            <ac:picMk id="3" creationId="{B47700CE-4489-CF2A-EFFA-1C5EBD379B92}"/>
          </ac:picMkLst>
        </pc:picChg>
      </pc:sldChg>
    </pc:docChg>
  </pc:docChgLst>
  <pc:docChgLst>
    <pc:chgData name="Courtney Bevington (2201793)" userId="S::2201793@student.uwtsd.ac.uk::b0eb10f4-85be-4b73-88c2-cda130e3baa8" providerId="AD" clId="Web-{751A51DC-B60B-6B01-21DC-8B86FEACB932}"/>
    <pc:docChg chg="modSld">
      <pc:chgData name="Courtney Bevington (2201793)" userId="S::2201793@student.uwtsd.ac.uk::b0eb10f4-85be-4b73-88c2-cda130e3baa8" providerId="AD" clId="Web-{751A51DC-B60B-6B01-21DC-8B86FEACB932}" dt="2024-01-14T13:07:10.389" v="40" actId="20577"/>
      <pc:docMkLst>
        <pc:docMk/>
      </pc:docMkLst>
      <pc:sldChg chg="addSp modSp mod setBg">
        <pc:chgData name="Courtney Bevington (2201793)" userId="S::2201793@student.uwtsd.ac.uk::b0eb10f4-85be-4b73-88c2-cda130e3baa8" providerId="AD" clId="Web-{751A51DC-B60B-6B01-21DC-8B86FEACB932}" dt="2024-01-14T13:07:10.389" v="40" actId="20577"/>
        <pc:sldMkLst>
          <pc:docMk/>
          <pc:sldMk cId="506169528" sldId="297"/>
        </pc:sldMkLst>
        <pc:spChg chg="mod">
          <ac:chgData name="Courtney Bevington (2201793)" userId="S::2201793@student.uwtsd.ac.uk::b0eb10f4-85be-4b73-88c2-cda130e3baa8" providerId="AD" clId="Web-{751A51DC-B60B-6B01-21DC-8B86FEACB932}" dt="2024-01-14T13:07:10.389" v="40" actId="20577"/>
          <ac:spMkLst>
            <pc:docMk/>
            <pc:sldMk cId="506169528" sldId="297"/>
            <ac:spMk id="2" creationId="{DE42B3F9-F261-1750-C7C8-D550DA43A4C4}"/>
          </ac:spMkLst>
        </pc:spChg>
        <pc:spChg chg="mod ord">
          <ac:chgData name="Courtney Bevington (2201793)" userId="S::2201793@student.uwtsd.ac.uk::b0eb10f4-85be-4b73-88c2-cda130e3baa8" providerId="AD" clId="Web-{751A51DC-B60B-6B01-21DC-8B86FEACB932}" dt="2024-01-14T13:06:37.060" v="35" actId="20577"/>
          <ac:spMkLst>
            <pc:docMk/>
            <pc:sldMk cId="506169528" sldId="297"/>
            <ac:spMk id="3" creationId="{60AB2DFE-D3CC-4B43-68DC-546BE07B03DD}"/>
          </ac:spMkLst>
        </pc:spChg>
        <pc:spChg chg="add mod">
          <ac:chgData name="Courtney Bevington (2201793)" userId="S::2201793@student.uwtsd.ac.uk::b0eb10f4-85be-4b73-88c2-cda130e3baa8" providerId="AD" clId="Web-{751A51DC-B60B-6B01-21DC-8B86FEACB932}" dt="2024-01-14T13:05:25.402" v="21" actId="20577"/>
          <ac:spMkLst>
            <pc:docMk/>
            <pc:sldMk cId="506169528" sldId="297"/>
            <ac:spMk id="5" creationId="{B109476E-78E1-AD2F-C0D5-7F4F333BB6BD}"/>
          </ac:spMkLst>
        </pc:spChg>
        <pc:spChg chg="add">
          <ac:chgData name="Courtney Bevington (2201793)" userId="S::2201793@student.uwtsd.ac.uk::b0eb10f4-85be-4b73-88c2-cda130e3baa8" providerId="AD" clId="Web-{751A51DC-B60B-6B01-21DC-8B86FEACB932}" dt="2024-01-14T13:04:52.323" v="13"/>
          <ac:spMkLst>
            <pc:docMk/>
            <pc:sldMk cId="506169528" sldId="297"/>
            <ac:spMk id="9" creationId="{9A724DBA-D2D9-471E-8ED7-2015DDD950DF}"/>
          </ac:spMkLst>
        </pc:spChg>
        <pc:spChg chg="add">
          <ac:chgData name="Courtney Bevington (2201793)" userId="S::2201793@student.uwtsd.ac.uk::b0eb10f4-85be-4b73-88c2-cda130e3baa8" providerId="AD" clId="Web-{751A51DC-B60B-6B01-21DC-8B86FEACB932}" dt="2024-01-14T13:04:52.323" v="13"/>
          <ac:spMkLst>
            <pc:docMk/>
            <pc:sldMk cId="506169528" sldId="297"/>
            <ac:spMk id="11" creationId="{08980754-6F4B-43C9-B9BE-127B6BED6586}"/>
          </ac:spMkLst>
        </pc:spChg>
        <pc:spChg chg="add">
          <ac:chgData name="Courtney Bevington (2201793)" userId="S::2201793@student.uwtsd.ac.uk::b0eb10f4-85be-4b73-88c2-cda130e3baa8" providerId="AD" clId="Web-{751A51DC-B60B-6B01-21DC-8B86FEACB932}" dt="2024-01-14T13:04:52.323" v="13"/>
          <ac:spMkLst>
            <pc:docMk/>
            <pc:sldMk cId="506169528" sldId="297"/>
            <ac:spMk id="13" creationId="{2C1BBA94-3F40-40AA-8BB9-E69E25E537C1}"/>
          </ac:spMkLst>
        </pc:spChg>
        <pc:spChg chg="add">
          <ac:chgData name="Courtney Bevington (2201793)" userId="S::2201793@student.uwtsd.ac.uk::b0eb10f4-85be-4b73-88c2-cda130e3baa8" providerId="AD" clId="Web-{751A51DC-B60B-6B01-21DC-8B86FEACB932}" dt="2024-01-14T13:04:52.323" v="13"/>
          <ac:spMkLst>
            <pc:docMk/>
            <pc:sldMk cId="506169528" sldId="297"/>
            <ac:spMk id="15" creationId="{169CC832-2974-4E8D-90ED-3E2941BA7336}"/>
          </ac:spMkLst>
        </pc:spChg>
        <pc:spChg chg="add">
          <ac:chgData name="Courtney Bevington (2201793)" userId="S::2201793@student.uwtsd.ac.uk::b0eb10f4-85be-4b73-88c2-cda130e3baa8" providerId="AD" clId="Web-{751A51DC-B60B-6B01-21DC-8B86FEACB932}" dt="2024-01-14T13:04:52.323" v="13"/>
          <ac:spMkLst>
            <pc:docMk/>
            <pc:sldMk cId="506169528" sldId="297"/>
            <ac:spMk id="17" creationId="{55222F96-971A-4F90-B841-6BAB416C7AC1}"/>
          </ac:spMkLst>
        </pc:spChg>
        <pc:picChg chg="add mod">
          <ac:chgData name="Courtney Bevington (2201793)" userId="S::2201793@student.uwtsd.ac.uk::b0eb10f4-85be-4b73-88c2-cda130e3baa8" providerId="AD" clId="Web-{751A51DC-B60B-6B01-21DC-8B86FEACB932}" dt="2024-01-14T13:04:52.323" v="13"/>
          <ac:picMkLst>
            <pc:docMk/>
            <pc:sldMk cId="506169528" sldId="297"/>
            <ac:picMk id="4" creationId="{20A1F5B0-F83C-190B-84FC-71719B43E477}"/>
          </ac:picMkLst>
        </pc:picChg>
      </pc:sldChg>
    </pc:docChg>
  </pc:docChgLst>
  <pc:docChgLst>
    <pc:chgData name="Courtney Bevington (2201793)" userId="S::2201793@student.uwtsd.ac.uk::b0eb10f4-85be-4b73-88c2-cda130e3baa8" providerId="AD" clId="Web-{1012E0C1-D072-40E2-D583-2C334A13FE25}"/>
    <pc:docChg chg="addSld modSld">
      <pc:chgData name="Courtney Bevington (2201793)" userId="S::2201793@student.uwtsd.ac.uk::b0eb10f4-85be-4b73-88c2-cda130e3baa8" providerId="AD" clId="Web-{1012E0C1-D072-40E2-D583-2C334A13FE25}" dt="2024-01-13T22:55:04.715" v="11"/>
      <pc:docMkLst>
        <pc:docMk/>
      </pc:docMkLst>
      <pc:sldChg chg="modSp">
        <pc:chgData name="Courtney Bevington (2201793)" userId="S::2201793@student.uwtsd.ac.uk::b0eb10f4-85be-4b73-88c2-cda130e3baa8" providerId="AD" clId="Web-{1012E0C1-D072-40E2-D583-2C334A13FE25}" dt="2024-01-13T22:53:18.181" v="10" actId="20577"/>
        <pc:sldMkLst>
          <pc:docMk/>
          <pc:sldMk cId="3204606470" sldId="296"/>
        </pc:sldMkLst>
        <pc:spChg chg="mod">
          <ac:chgData name="Courtney Bevington (2201793)" userId="S::2201793@student.uwtsd.ac.uk::b0eb10f4-85be-4b73-88c2-cda130e3baa8" providerId="AD" clId="Web-{1012E0C1-D072-40E2-D583-2C334A13FE25}" dt="2024-01-13T22:52:58.009" v="6" actId="20577"/>
          <ac:spMkLst>
            <pc:docMk/>
            <pc:sldMk cId="3204606470" sldId="296"/>
            <ac:spMk id="2" creationId="{0E32F2D5-4FBF-11C8-DBB5-0C335EEB7BE5}"/>
          </ac:spMkLst>
        </pc:spChg>
        <pc:spChg chg="mod">
          <ac:chgData name="Courtney Bevington (2201793)" userId="S::2201793@student.uwtsd.ac.uk::b0eb10f4-85be-4b73-88c2-cda130e3baa8" providerId="AD" clId="Web-{1012E0C1-D072-40E2-D583-2C334A13FE25}" dt="2024-01-13T22:53:18.181" v="10" actId="20577"/>
          <ac:spMkLst>
            <pc:docMk/>
            <pc:sldMk cId="3204606470" sldId="296"/>
            <ac:spMk id="3" creationId="{5484D9B0-3294-422B-5314-1BD4EFEC358C}"/>
          </ac:spMkLst>
        </pc:spChg>
      </pc:sldChg>
      <pc:sldChg chg="new">
        <pc:chgData name="Courtney Bevington (2201793)" userId="S::2201793@student.uwtsd.ac.uk::b0eb10f4-85be-4b73-88c2-cda130e3baa8" providerId="AD" clId="Web-{1012E0C1-D072-40E2-D583-2C334A13FE25}" dt="2024-01-13T22:55:04.715" v="11"/>
        <pc:sldMkLst>
          <pc:docMk/>
          <pc:sldMk cId="4039046925" sldId="299"/>
        </pc:sldMkLst>
      </pc:sldChg>
    </pc:docChg>
  </pc:docChgLst>
  <pc:docChgLst>
    <pc:chgData name="Courtney Bevington (2201793)" userId="S::2201793@student.uwtsd.ac.uk::b0eb10f4-85be-4b73-88c2-cda130e3baa8" providerId="AD" clId="Web-{72CAB2F9-9E10-9BA1-D933-140C9BC2A584}"/>
    <pc:docChg chg="addSld delSld">
      <pc:chgData name="Courtney Bevington (2201793)" userId="S::2201793@student.uwtsd.ac.uk::b0eb10f4-85be-4b73-88c2-cda130e3baa8" providerId="AD" clId="Web-{72CAB2F9-9E10-9BA1-D933-140C9BC2A584}" dt="2024-01-13T22:56:26.713" v="3"/>
      <pc:docMkLst>
        <pc:docMk/>
      </pc:docMkLst>
      <pc:sldChg chg="new">
        <pc:chgData name="Courtney Bevington (2201793)" userId="S::2201793@student.uwtsd.ac.uk::b0eb10f4-85be-4b73-88c2-cda130e3baa8" providerId="AD" clId="Web-{72CAB2F9-9E10-9BA1-D933-140C9BC2A584}" dt="2024-01-13T22:56:26.713" v="3"/>
        <pc:sldMkLst>
          <pc:docMk/>
          <pc:sldMk cId="463621650" sldId="299"/>
        </pc:sldMkLst>
      </pc:sldChg>
      <pc:sldChg chg="new del">
        <pc:chgData name="Courtney Bevington (2201793)" userId="S::2201793@student.uwtsd.ac.uk::b0eb10f4-85be-4b73-88c2-cda130e3baa8" providerId="AD" clId="Web-{72CAB2F9-9E10-9BA1-D933-140C9BC2A584}" dt="2024-01-13T22:56:24.651" v="2"/>
        <pc:sldMkLst>
          <pc:docMk/>
          <pc:sldMk cId="2424660818" sldId="299"/>
        </pc:sldMkLst>
      </pc:sldChg>
      <pc:sldChg chg="del">
        <pc:chgData name="Courtney Bevington (2201793)" userId="S::2201793@student.uwtsd.ac.uk::b0eb10f4-85be-4b73-88c2-cda130e3baa8" providerId="AD" clId="Web-{72CAB2F9-9E10-9BA1-D933-140C9BC2A584}" dt="2024-01-13T22:56:06.494" v="0"/>
        <pc:sldMkLst>
          <pc:docMk/>
          <pc:sldMk cId="4039046925" sldId="299"/>
        </pc:sldMkLst>
      </pc:sldChg>
    </pc:docChg>
  </pc:docChgLst>
  <pc:docChgLst>
    <pc:chgData name="Mia Johnson (2205387)" userId="S::2205387@student.uwtsd.ac.uk::cbc45d96-0202-4fb0-b042-f947bf6be3d1" providerId="AD" clId="Web-{1E7307BA-4ECD-FA00-260D-09D4E94ABB76}"/>
    <pc:docChg chg="addSld modSld sldOrd">
      <pc:chgData name="Mia Johnson (2205387)" userId="S::2205387@student.uwtsd.ac.uk::cbc45d96-0202-4fb0-b042-f947bf6be3d1" providerId="AD" clId="Web-{1E7307BA-4ECD-FA00-260D-09D4E94ABB76}" dt="2024-01-14T15:52:03.943" v="60" actId="20577"/>
      <pc:docMkLst>
        <pc:docMk/>
      </pc:docMkLst>
      <pc:sldChg chg="modSp">
        <pc:chgData name="Mia Johnson (2205387)" userId="S::2205387@student.uwtsd.ac.uk::cbc45d96-0202-4fb0-b042-f947bf6be3d1" providerId="AD" clId="Web-{1E7307BA-4ECD-FA00-260D-09D4E94ABB76}" dt="2024-01-14T15:52:03.943" v="60" actId="20577"/>
        <pc:sldMkLst>
          <pc:docMk/>
          <pc:sldMk cId="2713134623" sldId="261"/>
        </pc:sldMkLst>
        <pc:spChg chg="mod">
          <ac:chgData name="Mia Johnson (2205387)" userId="S::2205387@student.uwtsd.ac.uk::cbc45d96-0202-4fb0-b042-f947bf6be3d1" providerId="AD" clId="Web-{1E7307BA-4ECD-FA00-260D-09D4E94ABB76}" dt="2024-01-14T15:52:03.943" v="60" actId="20577"/>
          <ac:spMkLst>
            <pc:docMk/>
            <pc:sldMk cId="2713134623" sldId="261"/>
            <ac:spMk id="2" creationId="{729F84BD-D7FF-A663-4A8F-B20E5E693FA4}"/>
          </ac:spMkLst>
        </pc:spChg>
      </pc:sldChg>
      <pc:sldChg chg="ord">
        <pc:chgData name="Mia Johnson (2205387)" userId="S::2205387@student.uwtsd.ac.uk::cbc45d96-0202-4fb0-b042-f947bf6be3d1" providerId="AD" clId="Web-{1E7307BA-4ECD-FA00-260D-09D4E94ABB76}" dt="2024-01-14T15:45:56.134" v="35"/>
        <pc:sldMkLst>
          <pc:docMk/>
          <pc:sldMk cId="3918018572" sldId="274"/>
        </pc:sldMkLst>
      </pc:sldChg>
      <pc:sldChg chg="addSp delSp modSp new mod setBg">
        <pc:chgData name="Mia Johnson (2205387)" userId="S::2205387@student.uwtsd.ac.uk::cbc45d96-0202-4fb0-b042-f947bf6be3d1" providerId="AD" clId="Web-{1E7307BA-4ECD-FA00-260D-09D4E94ABB76}" dt="2024-01-14T15:01:09.156" v="13"/>
        <pc:sldMkLst>
          <pc:docMk/>
          <pc:sldMk cId="2107760756" sldId="312"/>
        </pc:sldMkLst>
        <pc:spChg chg="add mod">
          <ac:chgData name="Mia Johnson (2205387)" userId="S::2205387@student.uwtsd.ac.uk::cbc45d96-0202-4fb0-b042-f947bf6be3d1" providerId="AD" clId="Web-{1E7307BA-4ECD-FA00-260D-09D4E94ABB76}" dt="2024-01-14T15:00:55.578" v="12"/>
          <ac:spMkLst>
            <pc:docMk/>
            <pc:sldMk cId="2107760756" sldId="312"/>
            <ac:spMk id="4" creationId="{1F658909-D461-1B6F-100E-4D16E95BFE03}"/>
          </ac:spMkLst>
        </pc:spChg>
        <pc:spChg chg="add">
          <ac:chgData name="Mia Johnson (2205387)" userId="S::2205387@student.uwtsd.ac.uk::cbc45d96-0202-4fb0-b042-f947bf6be3d1" providerId="AD" clId="Web-{1E7307BA-4ECD-FA00-260D-09D4E94ABB76}" dt="2024-01-14T15:01:09.156" v="13"/>
          <ac:spMkLst>
            <pc:docMk/>
            <pc:sldMk cId="2107760756" sldId="312"/>
            <ac:spMk id="5" creationId="{AAD9FCC0-FB1D-9B88-24F2-10ED1676261C}"/>
          </ac:spMkLst>
        </pc:spChg>
        <pc:spChg chg="add">
          <ac:chgData name="Mia Johnson (2205387)" userId="S::2205387@student.uwtsd.ac.uk::cbc45d96-0202-4fb0-b042-f947bf6be3d1" providerId="AD" clId="Web-{1E7307BA-4ECD-FA00-260D-09D4E94ABB76}" dt="2024-01-14T15:00:55.578" v="12"/>
          <ac:spMkLst>
            <pc:docMk/>
            <pc:sldMk cId="2107760756" sldId="312"/>
            <ac:spMk id="9" creationId="{37C89E4B-3C9F-44B9-8B86-D9E3D112D8EC}"/>
          </ac:spMkLst>
        </pc:spChg>
        <pc:picChg chg="add mod">
          <ac:chgData name="Mia Johnson (2205387)" userId="S::2205387@student.uwtsd.ac.uk::cbc45d96-0202-4fb0-b042-f947bf6be3d1" providerId="AD" clId="Web-{1E7307BA-4ECD-FA00-260D-09D4E94ABB76}" dt="2024-01-14T15:00:55.578" v="12"/>
          <ac:picMkLst>
            <pc:docMk/>
            <pc:sldMk cId="2107760756" sldId="312"/>
            <ac:picMk id="2" creationId="{A1DBE905-6A60-97EB-1DCD-08B7CEAB347C}"/>
          </ac:picMkLst>
        </pc:picChg>
        <pc:picChg chg="del mod">
          <ac:chgData name="Mia Johnson (2205387)" userId="S::2205387@student.uwtsd.ac.uk::cbc45d96-0202-4fb0-b042-f947bf6be3d1" providerId="AD" clId="Web-{1E7307BA-4ECD-FA00-260D-09D4E94ABB76}" dt="2024-01-14T14:59:22.668" v="2"/>
          <ac:picMkLst>
            <pc:docMk/>
            <pc:sldMk cId="2107760756" sldId="312"/>
            <ac:picMk id="3" creationId="{7090DDF0-387C-D22D-8C68-475AE5BEEDB6}"/>
          </ac:picMkLst>
        </pc:picChg>
        <pc:cxnChg chg="add">
          <ac:chgData name="Mia Johnson (2205387)" userId="S::2205387@student.uwtsd.ac.uk::cbc45d96-0202-4fb0-b042-f947bf6be3d1" providerId="AD" clId="Web-{1E7307BA-4ECD-FA00-260D-09D4E94ABB76}" dt="2024-01-14T15:00:55.578" v="12"/>
          <ac:cxnSpMkLst>
            <pc:docMk/>
            <pc:sldMk cId="2107760756" sldId="312"/>
            <ac:cxnSpMk id="11" creationId="{AA2EAA10-076F-46BD-8F0F-B9A2FB77A85C}"/>
          </ac:cxnSpMkLst>
        </pc:cxnChg>
        <pc:cxnChg chg="add">
          <ac:chgData name="Mia Johnson (2205387)" userId="S::2205387@student.uwtsd.ac.uk::cbc45d96-0202-4fb0-b042-f947bf6be3d1" providerId="AD" clId="Web-{1E7307BA-4ECD-FA00-260D-09D4E94ABB76}" dt="2024-01-14T15:00:55.578" v="12"/>
          <ac:cxnSpMkLst>
            <pc:docMk/>
            <pc:sldMk cId="2107760756" sldId="312"/>
            <ac:cxnSpMk id="13" creationId="{D891E407-403B-4764-86C9-33A56D3BCAA3}"/>
          </ac:cxnSpMkLst>
        </pc:cxnChg>
      </pc:sldChg>
      <pc:sldChg chg="addSp modSp new mod setBg">
        <pc:chgData name="Mia Johnson (2205387)" userId="S::2205387@student.uwtsd.ac.uk::cbc45d96-0202-4fb0-b042-f947bf6be3d1" providerId="AD" clId="Web-{1E7307BA-4ECD-FA00-260D-09D4E94ABB76}" dt="2024-01-14T15:03:38.270" v="34"/>
        <pc:sldMkLst>
          <pc:docMk/>
          <pc:sldMk cId="3914954536" sldId="313"/>
        </pc:sldMkLst>
        <pc:spChg chg="add mod">
          <ac:chgData name="Mia Johnson (2205387)" userId="S::2205387@student.uwtsd.ac.uk::cbc45d96-0202-4fb0-b042-f947bf6be3d1" providerId="AD" clId="Web-{1E7307BA-4ECD-FA00-260D-09D4E94ABB76}" dt="2024-01-14T15:03:23.785" v="33" actId="20577"/>
          <ac:spMkLst>
            <pc:docMk/>
            <pc:sldMk cId="3914954536" sldId="313"/>
            <ac:spMk id="3" creationId="{8D782266-2CAB-9161-A088-752CAB1E2DEE}"/>
          </ac:spMkLst>
        </pc:spChg>
        <pc:spChg chg="add">
          <ac:chgData name="Mia Johnson (2205387)" userId="S::2205387@student.uwtsd.ac.uk::cbc45d96-0202-4fb0-b042-f947bf6be3d1" providerId="AD" clId="Web-{1E7307BA-4ECD-FA00-260D-09D4E94ABB76}" dt="2024-01-14T15:03:38.270" v="34"/>
          <ac:spMkLst>
            <pc:docMk/>
            <pc:sldMk cId="3914954536" sldId="313"/>
            <ac:spMk id="4" creationId="{22B3C52C-10B4-F69B-976F-ACD5B3AB72B7}"/>
          </ac:spMkLst>
        </pc:spChg>
        <pc:spChg chg="add">
          <ac:chgData name="Mia Johnson (2205387)" userId="S::2205387@student.uwtsd.ac.uk::cbc45d96-0202-4fb0-b042-f947bf6be3d1" providerId="AD" clId="Web-{1E7307BA-4ECD-FA00-260D-09D4E94ABB76}" dt="2024-01-14T15:02:48.112" v="17"/>
          <ac:spMkLst>
            <pc:docMk/>
            <pc:sldMk cId="3914954536" sldId="313"/>
            <ac:spMk id="8" creationId="{04812C46-200A-4DEB-A05E-3ED6C68C2387}"/>
          </ac:spMkLst>
        </pc:spChg>
        <pc:spChg chg="add">
          <ac:chgData name="Mia Johnson (2205387)" userId="S::2205387@student.uwtsd.ac.uk::cbc45d96-0202-4fb0-b042-f947bf6be3d1" providerId="AD" clId="Web-{1E7307BA-4ECD-FA00-260D-09D4E94ABB76}" dt="2024-01-14T15:02:48.112" v="17"/>
          <ac:spMkLst>
            <pc:docMk/>
            <pc:sldMk cId="3914954536" sldId="313"/>
            <ac:spMk id="10" creationId="{D1EA859B-E555-4109-94F3-6700E046E008}"/>
          </ac:spMkLst>
        </pc:spChg>
        <pc:picChg chg="add mod">
          <ac:chgData name="Mia Johnson (2205387)" userId="S::2205387@student.uwtsd.ac.uk::cbc45d96-0202-4fb0-b042-f947bf6be3d1" providerId="AD" clId="Web-{1E7307BA-4ECD-FA00-260D-09D4E94ABB76}" dt="2024-01-14T15:02:48.112" v="17"/>
          <ac:picMkLst>
            <pc:docMk/>
            <pc:sldMk cId="3914954536" sldId="313"/>
            <ac:picMk id="2" creationId="{538EA103-BA16-2102-F2CF-DEF08F0E7E3C}"/>
          </ac:picMkLst>
        </pc:picChg>
      </pc:sldChg>
    </pc:docChg>
  </pc:docChgLst>
  <pc:docChgLst>
    <pc:chgData name="Courtney Bevington (2201793)" userId="S::2201793@student.uwtsd.ac.uk::b0eb10f4-85be-4b73-88c2-cda130e3baa8" providerId="AD" clId="Web-{78D4BEF1-8AD9-E6F6-745A-9F31762862BC}"/>
    <pc:docChg chg="addSld delSld modSld">
      <pc:chgData name="Courtney Bevington (2201793)" userId="S::2201793@student.uwtsd.ac.uk::b0eb10f4-85be-4b73-88c2-cda130e3baa8" providerId="AD" clId="Web-{78D4BEF1-8AD9-E6F6-745A-9F31762862BC}" dt="2024-01-14T19:17:42.304" v="79" actId="20577"/>
      <pc:docMkLst>
        <pc:docMk/>
      </pc:docMkLst>
      <pc:sldChg chg="modSp">
        <pc:chgData name="Courtney Bevington (2201793)" userId="S::2201793@student.uwtsd.ac.uk::b0eb10f4-85be-4b73-88c2-cda130e3baa8" providerId="AD" clId="Web-{78D4BEF1-8AD9-E6F6-745A-9F31762862BC}" dt="2024-01-14T19:17:23.350" v="76" actId="20577"/>
        <pc:sldMkLst>
          <pc:docMk/>
          <pc:sldMk cId="1940097299" sldId="289"/>
        </pc:sldMkLst>
        <pc:spChg chg="mod">
          <ac:chgData name="Courtney Bevington (2201793)" userId="S::2201793@student.uwtsd.ac.uk::b0eb10f4-85be-4b73-88c2-cda130e3baa8" providerId="AD" clId="Web-{78D4BEF1-8AD9-E6F6-745A-9F31762862BC}" dt="2024-01-14T19:17:23.350" v="76" actId="20577"/>
          <ac:spMkLst>
            <pc:docMk/>
            <pc:sldMk cId="1940097299" sldId="289"/>
            <ac:spMk id="21" creationId="{FF1E73AA-004D-0BED-25E3-2FC2FF001004}"/>
          </ac:spMkLst>
        </pc:spChg>
      </pc:sldChg>
      <pc:sldChg chg="addSp modSp">
        <pc:chgData name="Courtney Bevington (2201793)" userId="S::2201793@student.uwtsd.ac.uk::b0eb10f4-85be-4b73-88c2-cda130e3baa8" providerId="AD" clId="Web-{78D4BEF1-8AD9-E6F6-745A-9F31762862BC}" dt="2024-01-14T14:01:09.461" v="45" actId="1076"/>
        <pc:sldMkLst>
          <pc:docMk/>
          <pc:sldMk cId="3204606470" sldId="296"/>
        </pc:sldMkLst>
        <pc:spChg chg="add mod">
          <ac:chgData name="Courtney Bevington (2201793)" userId="S::2201793@student.uwtsd.ac.uk::b0eb10f4-85be-4b73-88c2-cda130e3baa8" providerId="AD" clId="Web-{78D4BEF1-8AD9-E6F6-745A-9F31762862BC}" dt="2024-01-14T14:01:09.461" v="45" actId="1076"/>
          <ac:spMkLst>
            <pc:docMk/>
            <pc:sldMk cId="3204606470" sldId="296"/>
            <ac:spMk id="5" creationId="{97A81634-76CF-6E1D-4AE2-06DFD5E0A3DA}"/>
          </ac:spMkLst>
        </pc:spChg>
      </pc:sldChg>
      <pc:sldChg chg="addSp delSp modSp">
        <pc:chgData name="Courtney Bevington (2201793)" userId="S::2201793@student.uwtsd.ac.uk::b0eb10f4-85be-4b73-88c2-cda130e3baa8" providerId="AD" clId="Web-{78D4BEF1-8AD9-E6F6-745A-9F31762862BC}" dt="2024-01-14T13:17:24.347" v="34" actId="20577"/>
        <pc:sldMkLst>
          <pc:docMk/>
          <pc:sldMk cId="506169528" sldId="297"/>
        </pc:sldMkLst>
        <pc:spChg chg="mod">
          <ac:chgData name="Courtney Bevington (2201793)" userId="S::2201793@student.uwtsd.ac.uk::b0eb10f4-85be-4b73-88c2-cda130e3baa8" providerId="AD" clId="Web-{78D4BEF1-8AD9-E6F6-745A-9F31762862BC}" dt="2024-01-14T13:16:46.659" v="22"/>
          <ac:spMkLst>
            <pc:docMk/>
            <pc:sldMk cId="506169528" sldId="297"/>
            <ac:spMk id="2" creationId="{DE42B3F9-F261-1750-C7C8-D550DA43A4C4}"/>
          </ac:spMkLst>
        </pc:spChg>
        <pc:spChg chg="mod">
          <ac:chgData name="Courtney Bevington (2201793)" userId="S::2201793@student.uwtsd.ac.uk::b0eb10f4-85be-4b73-88c2-cda130e3baa8" providerId="AD" clId="Web-{78D4BEF1-8AD9-E6F6-745A-9F31762862BC}" dt="2024-01-14T13:17:20.160" v="28" actId="20577"/>
          <ac:spMkLst>
            <pc:docMk/>
            <pc:sldMk cId="506169528" sldId="297"/>
            <ac:spMk id="3" creationId="{60AB2DFE-D3CC-4B43-68DC-546BE07B03DD}"/>
          </ac:spMkLst>
        </pc:spChg>
        <pc:spChg chg="mod ord">
          <ac:chgData name="Courtney Bevington (2201793)" userId="S::2201793@student.uwtsd.ac.uk::b0eb10f4-85be-4b73-88c2-cda130e3baa8" providerId="AD" clId="Web-{78D4BEF1-8AD9-E6F6-745A-9F31762862BC}" dt="2024-01-14T13:17:24.347" v="34" actId="20577"/>
          <ac:spMkLst>
            <pc:docMk/>
            <pc:sldMk cId="506169528" sldId="297"/>
            <ac:spMk id="5" creationId="{B109476E-78E1-AD2F-C0D5-7F4F333BB6BD}"/>
          </ac:spMkLst>
        </pc:spChg>
        <pc:spChg chg="add del">
          <ac:chgData name="Courtney Bevington (2201793)" userId="S::2201793@student.uwtsd.ac.uk::b0eb10f4-85be-4b73-88c2-cda130e3baa8" providerId="AD" clId="Web-{78D4BEF1-8AD9-E6F6-745A-9F31762862BC}" dt="2024-01-14T13:16:46.659" v="22"/>
          <ac:spMkLst>
            <pc:docMk/>
            <pc:sldMk cId="506169528" sldId="297"/>
            <ac:spMk id="9" creationId="{9A724DBA-D2D9-471E-8ED7-2015DDD950DF}"/>
          </ac:spMkLst>
        </pc:spChg>
        <pc:spChg chg="add del">
          <ac:chgData name="Courtney Bevington (2201793)" userId="S::2201793@student.uwtsd.ac.uk::b0eb10f4-85be-4b73-88c2-cda130e3baa8" providerId="AD" clId="Web-{78D4BEF1-8AD9-E6F6-745A-9F31762862BC}" dt="2024-01-14T13:16:46.659" v="22"/>
          <ac:spMkLst>
            <pc:docMk/>
            <pc:sldMk cId="506169528" sldId="297"/>
            <ac:spMk id="11" creationId="{08980754-6F4B-43C9-B9BE-127B6BED6586}"/>
          </ac:spMkLst>
        </pc:spChg>
        <pc:spChg chg="add del">
          <ac:chgData name="Courtney Bevington (2201793)" userId="S::2201793@student.uwtsd.ac.uk::b0eb10f4-85be-4b73-88c2-cda130e3baa8" providerId="AD" clId="Web-{78D4BEF1-8AD9-E6F6-745A-9F31762862BC}" dt="2024-01-14T13:16:46.659" v="22"/>
          <ac:spMkLst>
            <pc:docMk/>
            <pc:sldMk cId="506169528" sldId="297"/>
            <ac:spMk id="13" creationId="{2C1BBA94-3F40-40AA-8BB9-E69E25E537C1}"/>
          </ac:spMkLst>
        </pc:spChg>
        <pc:spChg chg="add del">
          <ac:chgData name="Courtney Bevington (2201793)" userId="S::2201793@student.uwtsd.ac.uk::b0eb10f4-85be-4b73-88c2-cda130e3baa8" providerId="AD" clId="Web-{78D4BEF1-8AD9-E6F6-745A-9F31762862BC}" dt="2024-01-14T13:16:46.659" v="22"/>
          <ac:spMkLst>
            <pc:docMk/>
            <pc:sldMk cId="506169528" sldId="297"/>
            <ac:spMk id="15" creationId="{169CC832-2974-4E8D-90ED-3E2941BA7336}"/>
          </ac:spMkLst>
        </pc:spChg>
        <pc:spChg chg="add del">
          <ac:chgData name="Courtney Bevington (2201793)" userId="S::2201793@student.uwtsd.ac.uk::b0eb10f4-85be-4b73-88c2-cda130e3baa8" providerId="AD" clId="Web-{78D4BEF1-8AD9-E6F6-745A-9F31762862BC}" dt="2024-01-14T13:16:46.659" v="22"/>
          <ac:spMkLst>
            <pc:docMk/>
            <pc:sldMk cId="506169528" sldId="297"/>
            <ac:spMk id="17" creationId="{55222F96-971A-4F90-B841-6BAB416C7AC1}"/>
          </ac:spMkLst>
        </pc:spChg>
        <pc:spChg chg="add del">
          <ac:chgData name="Courtney Bevington (2201793)" userId="S::2201793@student.uwtsd.ac.uk::b0eb10f4-85be-4b73-88c2-cda130e3baa8" providerId="AD" clId="Web-{78D4BEF1-8AD9-E6F6-745A-9F31762862BC}" dt="2024-01-14T13:16:46.643" v="21"/>
          <ac:spMkLst>
            <pc:docMk/>
            <pc:sldMk cId="506169528" sldId="297"/>
            <ac:spMk id="22" creationId="{CD504B3E-2155-480C-A1E5-DBFD02C55BA6}"/>
          </ac:spMkLst>
        </pc:spChg>
        <pc:spChg chg="add del">
          <ac:chgData name="Courtney Bevington (2201793)" userId="S::2201793@student.uwtsd.ac.uk::b0eb10f4-85be-4b73-88c2-cda130e3baa8" providerId="AD" clId="Web-{78D4BEF1-8AD9-E6F6-745A-9F31762862BC}" dt="2024-01-14T13:16:46.643" v="21"/>
          <ac:spMkLst>
            <pc:docMk/>
            <pc:sldMk cId="506169528" sldId="297"/>
            <ac:spMk id="24" creationId="{0990C621-3B8B-4820-8328-D47EF7CE823C}"/>
          </ac:spMkLst>
        </pc:spChg>
        <pc:spChg chg="add del">
          <ac:chgData name="Courtney Bevington (2201793)" userId="S::2201793@student.uwtsd.ac.uk::b0eb10f4-85be-4b73-88c2-cda130e3baa8" providerId="AD" clId="Web-{78D4BEF1-8AD9-E6F6-745A-9F31762862BC}" dt="2024-01-14T13:16:46.643" v="21"/>
          <ac:spMkLst>
            <pc:docMk/>
            <pc:sldMk cId="506169528" sldId="297"/>
            <ac:spMk id="26" creationId="{C1A2385B-1D2A-4E17-84FA-6CB7F0AAE473}"/>
          </ac:spMkLst>
        </pc:spChg>
        <pc:spChg chg="add del">
          <ac:chgData name="Courtney Bevington (2201793)" userId="S::2201793@student.uwtsd.ac.uk::b0eb10f4-85be-4b73-88c2-cda130e3baa8" providerId="AD" clId="Web-{78D4BEF1-8AD9-E6F6-745A-9F31762862BC}" dt="2024-01-14T13:16:46.643" v="21"/>
          <ac:spMkLst>
            <pc:docMk/>
            <pc:sldMk cId="506169528" sldId="297"/>
            <ac:spMk id="28" creationId="{5E791F2F-79DB-4CC0-9FA1-001E3E91E8B7}"/>
          </ac:spMkLst>
        </pc:spChg>
        <pc:spChg chg="add">
          <ac:chgData name="Courtney Bevington (2201793)" userId="S::2201793@student.uwtsd.ac.uk::b0eb10f4-85be-4b73-88c2-cda130e3baa8" providerId="AD" clId="Web-{78D4BEF1-8AD9-E6F6-745A-9F31762862BC}" dt="2024-01-14T13:16:46.659" v="22"/>
          <ac:spMkLst>
            <pc:docMk/>
            <pc:sldMk cId="506169528" sldId="297"/>
            <ac:spMk id="30" creationId="{A6604B49-AD5C-4590-B051-06C8222ECD99}"/>
          </ac:spMkLst>
        </pc:spChg>
        <pc:spChg chg="add">
          <ac:chgData name="Courtney Bevington (2201793)" userId="S::2201793@student.uwtsd.ac.uk::b0eb10f4-85be-4b73-88c2-cda130e3baa8" providerId="AD" clId="Web-{78D4BEF1-8AD9-E6F6-745A-9F31762862BC}" dt="2024-01-14T13:16:46.659" v="22"/>
          <ac:spMkLst>
            <pc:docMk/>
            <pc:sldMk cId="506169528" sldId="297"/>
            <ac:spMk id="31" creationId="{3EA6610E-CA2F-474D-B2BD-8DD699923336}"/>
          </ac:spMkLst>
        </pc:spChg>
        <pc:spChg chg="add">
          <ac:chgData name="Courtney Bevington (2201793)" userId="S::2201793@student.uwtsd.ac.uk::b0eb10f4-85be-4b73-88c2-cda130e3baa8" providerId="AD" clId="Web-{78D4BEF1-8AD9-E6F6-745A-9F31762862BC}" dt="2024-01-14T13:16:46.659" v="22"/>
          <ac:spMkLst>
            <pc:docMk/>
            <pc:sldMk cId="506169528" sldId="297"/>
            <ac:spMk id="32" creationId="{CD6F001B-9B1B-4EC4-9A93-3773EBC951C5}"/>
          </ac:spMkLst>
        </pc:spChg>
        <pc:spChg chg="add">
          <ac:chgData name="Courtney Bevington (2201793)" userId="S::2201793@student.uwtsd.ac.uk::b0eb10f4-85be-4b73-88c2-cda130e3baa8" providerId="AD" clId="Web-{78D4BEF1-8AD9-E6F6-745A-9F31762862BC}" dt="2024-01-14T13:16:46.659" v="22"/>
          <ac:spMkLst>
            <pc:docMk/>
            <pc:sldMk cId="506169528" sldId="297"/>
            <ac:spMk id="33" creationId="{90464369-70FA-42AF-948F-80664CA7BFE5}"/>
          </ac:spMkLst>
        </pc:spChg>
        <pc:spChg chg="add">
          <ac:chgData name="Courtney Bevington (2201793)" userId="S::2201793@student.uwtsd.ac.uk::b0eb10f4-85be-4b73-88c2-cda130e3baa8" providerId="AD" clId="Web-{78D4BEF1-8AD9-E6F6-745A-9F31762862BC}" dt="2024-01-14T13:16:46.659" v="22"/>
          <ac:spMkLst>
            <pc:docMk/>
            <pc:sldMk cId="506169528" sldId="297"/>
            <ac:spMk id="34" creationId="{CC552A98-EF7D-4D42-AB69-066B786AB55B}"/>
          </ac:spMkLst>
        </pc:spChg>
        <pc:spChg chg="add">
          <ac:chgData name="Courtney Bevington (2201793)" userId="S::2201793@student.uwtsd.ac.uk::b0eb10f4-85be-4b73-88c2-cda130e3baa8" providerId="AD" clId="Web-{78D4BEF1-8AD9-E6F6-745A-9F31762862BC}" dt="2024-01-14T13:16:46.659" v="22"/>
          <ac:spMkLst>
            <pc:docMk/>
            <pc:sldMk cId="506169528" sldId="297"/>
            <ac:spMk id="35" creationId="{A648176E-454C-437C-B0FC-9B82FCF32B24}"/>
          </ac:spMkLst>
        </pc:spChg>
        <pc:picChg chg="mod ord">
          <ac:chgData name="Courtney Bevington (2201793)" userId="S::2201793@student.uwtsd.ac.uk::b0eb10f4-85be-4b73-88c2-cda130e3baa8" providerId="AD" clId="Web-{78D4BEF1-8AD9-E6F6-745A-9F31762862BC}" dt="2024-01-14T13:16:46.659" v="22"/>
          <ac:picMkLst>
            <pc:docMk/>
            <pc:sldMk cId="506169528" sldId="297"/>
            <ac:picMk id="4" creationId="{20A1F5B0-F83C-190B-84FC-71719B43E477}"/>
          </ac:picMkLst>
        </pc:picChg>
        <pc:picChg chg="add mod ord">
          <ac:chgData name="Courtney Bevington (2201793)" userId="S::2201793@student.uwtsd.ac.uk::b0eb10f4-85be-4b73-88c2-cda130e3baa8" providerId="AD" clId="Web-{78D4BEF1-8AD9-E6F6-745A-9F31762862BC}" dt="2024-01-14T13:16:46.659" v="22"/>
          <ac:picMkLst>
            <pc:docMk/>
            <pc:sldMk cId="506169528" sldId="297"/>
            <ac:picMk id="6" creationId="{64DE3432-F3DB-8421-64E1-8941F270D1AE}"/>
          </ac:picMkLst>
        </pc:picChg>
      </pc:sldChg>
      <pc:sldChg chg="del">
        <pc:chgData name="Courtney Bevington (2201793)" userId="S::2201793@student.uwtsd.ac.uk::b0eb10f4-85be-4b73-88c2-cda130e3baa8" providerId="AD" clId="Web-{78D4BEF1-8AD9-E6F6-745A-9F31762862BC}" dt="2024-01-14T13:59:53.475" v="35"/>
        <pc:sldMkLst>
          <pc:docMk/>
          <pc:sldMk cId="728537556" sldId="298"/>
        </pc:sldMkLst>
      </pc:sldChg>
      <pc:sldChg chg="modSp">
        <pc:chgData name="Courtney Bevington (2201793)" userId="S::2201793@student.uwtsd.ac.uk::b0eb10f4-85be-4b73-88c2-cda130e3baa8" providerId="AD" clId="Web-{78D4BEF1-8AD9-E6F6-745A-9F31762862BC}" dt="2024-01-14T19:17:42.304" v="79" actId="20577"/>
        <pc:sldMkLst>
          <pc:docMk/>
          <pc:sldMk cId="959757585" sldId="300"/>
        </pc:sldMkLst>
        <pc:spChg chg="mod">
          <ac:chgData name="Courtney Bevington (2201793)" userId="S::2201793@student.uwtsd.ac.uk::b0eb10f4-85be-4b73-88c2-cda130e3baa8" providerId="AD" clId="Web-{78D4BEF1-8AD9-E6F6-745A-9F31762862BC}" dt="2024-01-14T19:17:42.304" v="79" actId="20577"/>
          <ac:spMkLst>
            <pc:docMk/>
            <pc:sldMk cId="959757585" sldId="300"/>
            <ac:spMk id="8" creationId="{DF84349E-9062-0EAF-5E13-1F2991A38D85}"/>
          </ac:spMkLst>
        </pc:spChg>
      </pc:sldChg>
      <pc:sldChg chg="addSp delSp modSp new mod setBg">
        <pc:chgData name="Courtney Bevington (2201793)" userId="S::2201793@student.uwtsd.ac.uk::b0eb10f4-85be-4b73-88c2-cda130e3baa8" providerId="AD" clId="Web-{78D4BEF1-8AD9-E6F6-745A-9F31762862BC}" dt="2024-01-14T14:05:03.924" v="74" actId="20577"/>
        <pc:sldMkLst>
          <pc:docMk/>
          <pc:sldMk cId="4243269948" sldId="310"/>
        </pc:sldMkLst>
        <pc:spChg chg="mod">
          <ac:chgData name="Courtney Bevington (2201793)" userId="S::2201793@student.uwtsd.ac.uk::b0eb10f4-85be-4b73-88c2-cda130e3baa8" providerId="AD" clId="Web-{78D4BEF1-8AD9-E6F6-745A-9F31762862BC}" dt="2024-01-14T14:03:52.794" v="68" actId="20577"/>
          <ac:spMkLst>
            <pc:docMk/>
            <pc:sldMk cId="4243269948" sldId="310"/>
            <ac:spMk id="2" creationId="{0C8A957A-F40E-9A7C-C33A-69721975E689}"/>
          </ac:spMkLst>
        </pc:spChg>
        <pc:spChg chg="del mod">
          <ac:chgData name="Courtney Bevington (2201793)" userId="S::2201793@student.uwtsd.ac.uk::b0eb10f4-85be-4b73-88c2-cda130e3baa8" providerId="AD" clId="Web-{78D4BEF1-8AD9-E6F6-745A-9F31762862BC}" dt="2024-01-14T14:03:10.512" v="49"/>
          <ac:spMkLst>
            <pc:docMk/>
            <pc:sldMk cId="4243269948" sldId="310"/>
            <ac:spMk id="3" creationId="{41C5B17F-21E9-54BB-B69C-97BA23BEDFCA}"/>
          </ac:spMkLst>
        </pc:spChg>
        <pc:spChg chg="add mod">
          <ac:chgData name="Courtney Bevington (2201793)" userId="S::2201793@student.uwtsd.ac.uk::b0eb10f4-85be-4b73-88c2-cda130e3baa8" providerId="AD" clId="Web-{78D4BEF1-8AD9-E6F6-745A-9F31762862BC}" dt="2024-01-14T14:03:42.856" v="58" actId="20577"/>
          <ac:spMkLst>
            <pc:docMk/>
            <pc:sldMk cId="4243269948" sldId="310"/>
            <ac:spMk id="5" creationId="{2BDCE937-2B4D-D881-BC29-B33FE05E8228}"/>
          </ac:spMkLst>
        </pc:spChg>
        <pc:spChg chg="add mod">
          <ac:chgData name="Courtney Bevington (2201793)" userId="S::2201793@student.uwtsd.ac.uk::b0eb10f4-85be-4b73-88c2-cda130e3baa8" providerId="AD" clId="Web-{78D4BEF1-8AD9-E6F6-745A-9F31762862BC}" dt="2024-01-14T14:05:03.924" v="74" actId="20577"/>
          <ac:spMkLst>
            <pc:docMk/>
            <pc:sldMk cId="4243269948" sldId="310"/>
            <ac:spMk id="8" creationId="{B23C19EF-EFFB-1F43-F1DD-BE7B87EA2506}"/>
          </ac:spMkLst>
        </pc:spChg>
        <pc:spChg chg="add">
          <ac:chgData name="Courtney Bevington (2201793)" userId="S::2201793@student.uwtsd.ac.uk::b0eb10f4-85be-4b73-88c2-cda130e3baa8" providerId="AD" clId="Web-{78D4BEF1-8AD9-E6F6-745A-9F31762862BC}" dt="2024-01-14T14:03:13.293" v="50"/>
          <ac:spMkLst>
            <pc:docMk/>
            <pc:sldMk cId="4243269948" sldId="310"/>
            <ac:spMk id="11" creationId="{F13C74B1-5B17-4795-BED0-7140497B445A}"/>
          </ac:spMkLst>
        </pc:spChg>
        <pc:spChg chg="add">
          <ac:chgData name="Courtney Bevington (2201793)" userId="S::2201793@student.uwtsd.ac.uk::b0eb10f4-85be-4b73-88c2-cda130e3baa8" providerId="AD" clId="Web-{78D4BEF1-8AD9-E6F6-745A-9F31762862BC}" dt="2024-01-14T14:03:13.293" v="50"/>
          <ac:spMkLst>
            <pc:docMk/>
            <pc:sldMk cId="4243269948" sldId="310"/>
            <ac:spMk id="13" creationId="{D4974D33-8DC5-464E-8C6D-BE58F0669C17}"/>
          </ac:spMkLst>
        </pc:spChg>
        <pc:picChg chg="add mod ord">
          <ac:chgData name="Courtney Bevington (2201793)" userId="S::2201793@student.uwtsd.ac.uk::b0eb10f4-85be-4b73-88c2-cda130e3baa8" providerId="AD" clId="Web-{78D4BEF1-8AD9-E6F6-745A-9F31762862BC}" dt="2024-01-14T14:03:13.293" v="50"/>
          <ac:picMkLst>
            <pc:docMk/>
            <pc:sldMk cId="4243269948" sldId="310"/>
            <ac:picMk id="4" creationId="{56D492D1-95E5-4577-E656-A6E944275C68}"/>
          </ac:picMkLst>
        </pc:picChg>
      </pc:sldChg>
    </pc:docChg>
  </pc:docChgLst>
  <pc:docChgLst>
    <pc:chgData name="Courtney Bevington (2201793)" userId="S::2201793@student.uwtsd.ac.uk::b0eb10f4-85be-4b73-88c2-cda130e3baa8" providerId="AD" clId="Web-{4DC7B19F-4F0C-96A7-34D1-63971DA2573D}"/>
    <pc:docChg chg="modSld">
      <pc:chgData name="Courtney Bevington (2201793)" userId="S::2201793@student.uwtsd.ac.uk::b0eb10f4-85be-4b73-88c2-cda130e3baa8" providerId="AD" clId="Web-{4DC7B19F-4F0C-96A7-34D1-63971DA2573D}" dt="2024-01-13T22:50:43.515" v="20" actId="20577"/>
      <pc:docMkLst>
        <pc:docMk/>
      </pc:docMkLst>
      <pc:sldChg chg="addSp delSp modSp mod setBg">
        <pc:chgData name="Courtney Bevington (2201793)" userId="S::2201793@student.uwtsd.ac.uk::b0eb10f4-85be-4b73-88c2-cda130e3baa8" providerId="AD" clId="Web-{4DC7B19F-4F0C-96A7-34D1-63971DA2573D}" dt="2024-01-13T22:50:43.515" v="20" actId="20577"/>
        <pc:sldMkLst>
          <pc:docMk/>
          <pc:sldMk cId="3204606470" sldId="296"/>
        </pc:sldMkLst>
        <pc:spChg chg="mod">
          <ac:chgData name="Courtney Bevington (2201793)" userId="S::2201793@student.uwtsd.ac.uk::b0eb10f4-85be-4b73-88c2-cda130e3baa8" providerId="AD" clId="Web-{4DC7B19F-4F0C-96A7-34D1-63971DA2573D}" dt="2024-01-13T22:50:43.515" v="20" actId="20577"/>
          <ac:spMkLst>
            <pc:docMk/>
            <pc:sldMk cId="3204606470" sldId="296"/>
            <ac:spMk id="2" creationId="{0E32F2D5-4FBF-11C8-DBB5-0C335EEB7BE5}"/>
          </ac:spMkLst>
        </pc:spChg>
        <pc:spChg chg="mod">
          <ac:chgData name="Courtney Bevington (2201793)" userId="S::2201793@student.uwtsd.ac.uk::b0eb10f4-85be-4b73-88c2-cda130e3baa8" providerId="AD" clId="Web-{4DC7B19F-4F0C-96A7-34D1-63971DA2573D}" dt="2024-01-13T22:50:10.105" v="13"/>
          <ac:spMkLst>
            <pc:docMk/>
            <pc:sldMk cId="3204606470" sldId="296"/>
            <ac:spMk id="3" creationId="{5484D9B0-3294-422B-5314-1BD4EFEC358C}"/>
          </ac:spMkLst>
        </pc:spChg>
        <pc:spChg chg="add del">
          <ac:chgData name="Courtney Bevington (2201793)" userId="S::2201793@student.uwtsd.ac.uk::b0eb10f4-85be-4b73-88c2-cda130e3baa8" providerId="AD" clId="Web-{4DC7B19F-4F0C-96A7-34D1-63971DA2573D}" dt="2024-01-13T22:50:05.714" v="10"/>
          <ac:spMkLst>
            <pc:docMk/>
            <pc:sldMk cId="3204606470" sldId="296"/>
            <ac:spMk id="9" creationId="{2B97F24A-32CE-4C1C-A50D-3016B394DCFB}"/>
          </ac:spMkLst>
        </pc:spChg>
        <pc:spChg chg="add del">
          <ac:chgData name="Courtney Bevington (2201793)" userId="S::2201793@student.uwtsd.ac.uk::b0eb10f4-85be-4b73-88c2-cda130e3baa8" providerId="AD" clId="Web-{4DC7B19F-4F0C-96A7-34D1-63971DA2573D}" dt="2024-01-13T22:50:05.714" v="10"/>
          <ac:spMkLst>
            <pc:docMk/>
            <pc:sldMk cId="3204606470" sldId="296"/>
            <ac:spMk id="11" creationId="{CD8B4F24-440B-49E9-B85D-733523DC064B}"/>
          </ac:spMkLst>
        </pc:spChg>
        <pc:spChg chg="add del">
          <ac:chgData name="Courtney Bevington (2201793)" userId="S::2201793@student.uwtsd.ac.uk::b0eb10f4-85be-4b73-88c2-cda130e3baa8" providerId="AD" clId="Web-{4DC7B19F-4F0C-96A7-34D1-63971DA2573D}" dt="2024-01-13T22:50:10.089" v="12"/>
          <ac:spMkLst>
            <pc:docMk/>
            <pc:sldMk cId="3204606470" sldId="296"/>
            <ac:spMk id="13" creationId="{9427AF5F-9A0E-42B7-A252-FD64C9885F9C}"/>
          </ac:spMkLst>
        </pc:spChg>
        <pc:spChg chg="add">
          <ac:chgData name="Courtney Bevington (2201793)" userId="S::2201793@student.uwtsd.ac.uk::b0eb10f4-85be-4b73-88c2-cda130e3baa8" providerId="AD" clId="Web-{4DC7B19F-4F0C-96A7-34D1-63971DA2573D}" dt="2024-01-13T22:50:10.105" v="13"/>
          <ac:spMkLst>
            <pc:docMk/>
            <pc:sldMk cId="3204606470" sldId="296"/>
            <ac:spMk id="15" creationId="{2B97F24A-32CE-4C1C-A50D-3016B394DCFB}"/>
          </ac:spMkLst>
        </pc:spChg>
        <pc:spChg chg="add">
          <ac:chgData name="Courtney Bevington (2201793)" userId="S::2201793@student.uwtsd.ac.uk::b0eb10f4-85be-4b73-88c2-cda130e3baa8" providerId="AD" clId="Web-{4DC7B19F-4F0C-96A7-34D1-63971DA2573D}" dt="2024-01-13T22:50:10.105" v="13"/>
          <ac:spMkLst>
            <pc:docMk/>
            <pc:sldMk cId="3204606470" sldId="296"/>
            <ac:spMk id="16" creationId="{CD8B4F24-440B-49E9-B85D-733523DC064B}"/>
          </ac:spMkLst>
        </pc:spChg>
        <pc:picChg chg="add mod">
          <ac:chgData name="Courtney Bevington (2201793)" userId="S::2201793@student.uwtsd.ac.uk::b0eb10f4-85be-4b73-88c2-cda130e3baa8" providerId="AD" clId="Web-{4DC7B19F-4F0C-96A7-34D1-63971DA2573D}" dt="2024-01-13T22:50:10.105" v="13"/>
          <ac:picMkLst>
            <pc:docMk/>
            <pc:sldMk cId="3204606470" sldId="296"/>
            <ac:picMk id="4" creationId="{4085D315-B397-1C6F-7E92-78CF98C02DBF}"/>
          </ac:picMkLst>
        </pc:picChg>
      </pc:sldChg>
    </pc:docChg>
  </pc:docChgLst>
  <pc:docChgLst>
    <pc:chgData name="Savannah Kitching (2205032)" userId="0837fb1f-4a74-482d-abb6-5e3bbb909dec" providerId="ADAL" clId="{CD6EABC6-9C33-C044-9E0F-2D8E2A24CD75}"/>
    <pc:docChg chg="modSld">
      <pc:chgData name="Savannah Kitching (2205032)" userId="0837fb1f-4a74-482d-abb6-5e3bbb909dec" providerId="ADAL" clId="{CD6EABC6-9C33-C044-9E0F-2D8E2A24CD75}" dt="2024-01-14T15:17:31.200" v="76" actId="20577"/>
      <pc:docMkLst>
        <pc:docMk/>
      </pc:docMkLst>
      <pc:sldChg chg="modSp">
        <pc:chgData name="Savannah Kitching (2205032)" userId="0837fb1f-4a74-482d-abb6-5e3bbb909dec" providerId="ADAL" clId="{CD6EABC6-9C33-C044-9E0F-2D8E2A24CD75}" dt="2024-01-14T15:16:19.176" v="1" actId="20577"/>
        <pc:sldMkLst>
          <pc:docMk/>
          <pc:sldMk cId="2442987417" sldId="301"/>
        </pc:sldMkLst>
        <pc:spChg chg="mod">
          <ac:chgData name="Savannah Kitching (2205032)" userId="0837fb1f-4a74-482d-abb6-5e3bbb909dec" providerId="ADAL" clId="{CD6EABC6-9C33-C044-9E0F-2D8E2A24CD75}" dt="2024-01-14T15:16:19.176" v="1" actId="20577"/>
          <ac:spMkLst>
            <pc:docMk/>
            <pc:sldMk cId="2442987417" sldId="301"/>
            <ac:spMk id="8" creationId="{C3655C36-40DA-E562-2A45-05B6BE6B3CC2}"/>
          </ac:spMkLst>
        </pc:spChg>
      </pc:sldChg>
      <pc:sldChg chg="modSp">
        <pc:chgData name="Savannah Kitching (2205032)" userId="0837fb1f-4a74-482d-abb6-5e3bbb909dec" providerId="ADAL" clId="{CD6EABC6-9C33-C044-9E0F-2D8E2A24CD75}" dt="2024-01-14T15:16:37.223" v="61" actId="20577"/>
        <pc:sldMkLst>
          <pc:docMk/>
          <pc:sldMk cId="2850217108" sldId="302"/>
        </pc:sldMkLst>
        <pc:spChg chg="mod">
          <ac:chgData name="Savannah Kitching (2205032)" userId="0837fb1f-4a74-482d-abb6-5e3bbb909dec" providerId="ADAL" clId="{CD6EABC6-9C33-C044-9E0F-2D8E2A24CD75}" dt="2024-01-14T15:16:37.223" v="61" actId="20577"/>
          <ac:spMkLst>
            <pc:docMk/>
            <pc:sldMk cId="2850217108" sldId="302"/>
            <ac:spMk id="8" creationId="{6A7FFD54-7D2A-9E8C-8289-919515C8A148}"/>
          </ac:spMkLst>
        </pc:spChg>
      </pc:sldChg>
      <pc:sldChg chg="delSp modSp">
        <pc:chgData name="Savannah Kitching (2205032)" userId="0837fb1f-4a74-482d-abb6-5e3bbb909dec" providerId="ADAL" clId="{CD6EABC6-9C33-C044-9E0F-2D8E2A24CD75}" dt="2024-01-14T15:16:45.003" v="63" actId="478"/>
        <pc:sldMkLst>
          <pc:docMk/>
          <pc:sldMk cId="318233357" sldId="303"/>
        </pc:sldMkLst>
        <pc:spChg chg="del mod">
          <ac:chgData name="Savannah Kitching (2205032)" userId="0837fb1f-4a74-482d-abb6-5e3bbb909dec" providerId="ADAL" clId="{CD6EABC6-9C33-C044-9E0F-2D8E2A24CD75}" dt="2024-01-14T15:16:45.003" v="63" actId="478"/>
          <ac:spMkLst>
            <pc:docMk/>
            <pc:sldMk cId="318233357" sldId="303"/>
            <ac:spMk id="5" creationId="{EB6FC1C1-0990-6BDA-A9C6-70594A0CF552}"/>
          </ac:spMkLst>
        </pc:spChg>
      </pc:sldChg>
      <pc:sldChg chg="modSp">
        <pc:chgData name="Savannah Kitching (2205032)" userId="0837fb1f-4a74-482d-abb6-5e3bbb909dec" providerId="ADAL" clId="{CD6EABC6-9C33-C044-9E0F-2D8E2A24CD75}" dt="2024-01-14T15:16:49.847" v="64" actId="20577"/>
        <pc:sldMkLst>
          <pc:docMk/>
          <pc:sldMk cId="3011522947" sldId="304"/>
        </pc:sldMkLst>
        <pc:spChg chg="mod">
          <ac:chgData name="Savannah Kitching (2205032)" userId="0837fb1f-4a74-482d-abb6-5e3bbb909dec" providerId="ADAL" clId="{CD6EABC6-9C33-C044-9E0F-2D8E2A24CD75}" dt="2024-01-14T15:16:49.847" v="64" actId="20577"/>
          <ac:spMkLst>
            <pc:docMk/>
            <pc:sldMk cId="3011522947" sldId="304"/>
            <ac:spMk id="5" creationId="{232ECEBE-4332-D756-3D84-F2AB44934B29}"/>
          </ac:spMkLst>
        </pc:spChg>
      </pc:sldChg>
      <pc:sldChg chg="delSp modSp">
        <pc:chgData name="Savannah Kitching (2205032)" userId="0837fb1f-4a74-482d-abb6-5e3bbb909dec" providerId="ADAL" clId="{CD6EABC6-9C33-C044-9E0F-2D8E2A24CD75}" dt="2024-01-14T15:17:09.479" v="70" actId="478"/>
        <pc:sldMkLst>
          <pc:docMk/>
          <pc:sldMk cId="3327431659" sldId="305"/>
        </pc:sldMkLst>
        <pc:spChg chg="del mod">
          <ac:chgData name="Savannah Kitching (2205032)" userId="0837fb1f-4a74-482d-abb6-5e3bbb909dec" providerId="ADAL" clId="{CD6EABC6-9C33-C044-9E0F-2D8E2A24CD75}" dt="2024-01-14T15:17:09.479" v="70" actId="478"/>
          <ac:spMkLst>
            <pc:docMk/>
            <pc:sldMk cId="3327431659" sldId="305"/>
            <ac:spMk id="6" creationId="{57B46773-078F-5CC6-7D28-529C809A4C38}"/>
          </ac:spMkLst>
        </pc:spChg>
        <pc:spChg chg="mod">
          <ac:chgData name="Savannah Kitching (2205032)" userId="0837fb1f-4a74-482d-abb6-5e3bbb909dec" providerId="ADAL" clId="{CD6EABC6-9C33-C044-9E0F-2D8E2A24CD75}" dt="2024-01-14T15:17:07.448" v="69" actId="20577"/>
          <ac:spMkLst>
            <pc:docMk/>
            <pc:sldMk cId="3327431659" sldId="305"/>
            <ac:spMk id="7" creationId="{7701E463-80EB-D075-B50A-51BF25993583}"/>
          </ac:spMkLst>
        </pc:spChg>
        <pc:picChg chg="mod">
          <ac:chgData name="Savannah Kitching (2205032)" userId="0837fb1f-4a74-482d-abb6-5e3bbb909dec" providerId="ADAL" clId="{CD6EABC6-9C33-C044-9E0F-2D8E2A24CD75}" dt="2024-01-14T15:17:04.479" v="68" actId="1076"/>
          <ac:picMkLst>
            <pc:docMk/>
            <pc:sldMk cId="3327431659" sldId="305"/>
            <ac:picMk id="5" creationId="{1CC59BA0-825E-6A8C-544A-50DF0A2BFF8A}"/>
          </ac:picMkLst>
        </pc:picChg>
      </pc:sldChg>
      <pc:sldChg chg="delSp modSp">
        <pc:chgData name="Savannah Kitching (2205032)" userId="0837fb1f-4a74-482d-abb6-5e3bbb909dec" providerId="ADAL" clId="{CD6EABC6-9C33-C044-9E0F-2D8E2A24CD75}" dt="2024-01-14T15:17:16.596" v="72" actId="478"/>
        <pc:sldMkLst>
          <pc:docMk/>
          <pc:sldMk cId="227762584" sldId="306"/>
        </pc:sldMkLst>
        <pc:spChg chg="del mod">
          <ac:chgData name="Savannah Kitching (2205032)" userId="0837fb1f-4a74-482d-abb6-5e3bbb909dec" providerId="ADAL" clId="{CD6EABC6-9C33-C044-9E0F-2D8E2A24CD75}" dt="2024-01-14T15:17:16.596" v="72" actId="478"/>
          <ac:spMkLst>
            <pc:docMk/>
            <pc:sldMk cId="227762584" sldId="306"/>
            <ac:spMk id="5" creationId="{6F329552-C41D-545A-99CA-B8A6AE651731}"/>
          </ac:spMkLst>
        </pc:spChg>
      </pc:sldChg>
      <pc:sldChg chg="delSp modSp">
        <pc:chgData name="Savannah Kitching (2205032)" userId="0837fb1f-4a74-482d-abb6-5e3bbb909dec" providerId="ADAL" clId="{CD6EABC6-9C33-C044-9E0F-2D8E2A24CD75}" dt="2024-01-14T15:17:23.814" v="75" actId="478"/>
        <pc:sldMkLst>
          <pc:docMk/>
          <pc:sldMk cId="712958291" sldId="307"/>
        </pc:sldMkLst>
        <pc:spChg chg="del mod">
          <ac:chgData name="Savannah Kitching (2205032)" userId="0837fb1f-4a74-482d-abb6-5e3bbb909dec" providerId="ADAL" clId="{CD6EABC6-9C33-C044-9E0F-2D8E2A24CD75}" dt="2024-01-14T15:17:23.814" v="75" actId="478"/>
          <ac:spMkLst>
            <pc:docMk/>
            <pc:sldMk cId="712958291" sldId="307"/>
            <ac:spMk id="5" creationId="{CDCFE5C1-1DED-906F-9245-0B76FF3AFDC3}"/>
          </ac:spMkLst>
        </pc:spChg>
      </pc:sldChg>
      <pc:sldChg chg="modSp">
        <pc:chgData name="Savannah Kitching (2205032)" userId="0837fb1f-4a74-482d-abb6-5e3bbb909dec" providerId="ADAL" clId="{CD6EABC6-9C33-C044-9E0F-2D8E2A24CD75}" dt="2024-01-14T15:17:31.200" v="76" actId="20577"/>
        <pc:sldMkLst>
          <pc:docMk/>
          <pc:sldMk cId="668354380" sldId="308"/>
        </pc:sldMkLst>
        <pc:spChg chg="mod">
          <ac:chgData name="Savannah Kitching (2205032)" userId="0837fb1f-4a74-482d-abb6-5e3bbb909dec" providerId="ADAL" clId="{CD6EABC6-9C33-C044-9E0F-2D8E2A24CD75}" dt="2024-01-14T15:17:31.200" v="76" actId="20577"/>
          <ac:spMkLst>
            <pc:docMk/>
            <pc:sldMk cId="668354380" sldId="308"/>
            <ac:spMk id="17" creationId="{7DA35B94-C78B-BAFF-0903-CCE83DA7BA66}"/>
          </ac:spMkLst>
        </pc:spChg>
      </pc:sldChg>
    </pc:docChg>
  </pc:docChgLst>
  <pc:docChgLst>
    <pc:chgData name="Courtney Bevington (2201793)" userId="S::2201793@student.uwtsd.ac.uk::b0eb10f4-85be-4b73-88c2-cda130e3baa8" providerId="AD" clId="Web-{2EA535B4-EB9D-2F2A-8EDC-36D500ABC454}"/>
    <pc:docChg chg="modSld">
      <pc:chgData name="Courtney Bevington (2201793)" userId="S::2201793@student.uwtsd.ac.uk::b0eb10f4-85be-4b73-88c2-cda130e3baa8" providerId="AD" clId="Web-{2EA535B4-EB9D-2F2A-8EDC-36D500ABC454}" dt="2024-01-13T14:48:17.184" v="1"/>
      <pc:docMkLst>
        <pc:docMk/>
      </pc:docMkLst>
      <pc:sldChg chg="addSp modSp mod setBg">
        <pc:chgData name="Courtney Bevington (2201793)" userId="S::2201793@student.uwtsd.ac.uk::b0eb10f4-85be-4b73-88c2-cda130e3baa8" providerId="AD" clId="Web-{2EA535B4-EB9D-2F2A-8EDC-36D500ABC454}" dt="2024-01-13T14:48:17.184" v="1"/>
        <pc:sldMkLst>
          <pc:docMk/>
          <pc:sldMk cId="888085009" sldId="275"/>
        </pc:sldMkLst>
        <pc:spChg chg="mod">
          <ac:chgData name="Courtney Bevington (2201793)" userId="S::2201793@student.uwtsd.ac.uk::b0eb10f4-85be-4b73-88c2-cda130e3baa8" providerId="AD" clId="Web-{2EA535B4-EB9D-2F2A-8EDC-36D500ABC454}" dt="2024-01-13T14:48:17.184" v="1"/>
          <ac:spMkLst>
            <pc:docMk/>
            <pc:sldMk cId="888085009" sldId="275"/>
            <ac:spMk id="2" creationId="{54D2B4CC-6250-A64B-BD31-70217F27FF94}"/>
          </ac:spMkLst>
        </pc:spChg>
        <pc:spChg chg="add">
          <ac:chgData name="Courtney Bevington (2201793)" userId="S::2201793@student.uwtsd.ac.uk::b0eb10f4-85be-4b73-88c2-cda130e3baa8" providerId="AD" clId="Web-{2EA535B4-EB9D-2F2A-8EDC-36D500ABC454}" dt="2024-01-13T14:48:17.184" v="1"/>
          <ac:spMkLst>
            <pc:docMk/>
            <pc:sldMk cId="888085009" sldId="275"/>
            <ac:spMk id="9" creationId="{0E91F5CA-B392-444C-88E3-BF5BAAEBDEB0}"/>
          </ac:spMkLst>
        </pc:spChg>
        <pc:spChg chg="add">
          <ac:chgData name="Courtney Bevington (2201793)" userId="S::2201793@student.uwtsd.ac.uk::b0eb10f4-85be-4b73-88c2-cda130e3baa8" providerId="AD" clId="Web-{2EA535B4-EB9D-2F2A-8EDC-36D500ABC454}" dt="2024-01-13T14:48:17.184" v="1"/>
          <ac:spMkLst>
            <pc:docMk/>
            <pc:sldMk cId="888085009" sldId="275"/>
            <ac:spMk id="11" creationId="{0459807F-B6FA-44D3-9A53-C55B6B56884A}"/>
          </ac:spMkLst>
        </pc:spChg>
        <pc:picChg chg="mod">
          <ac:chgData name="Courtney Bevington (2201793)" userId="S::2201793@student.uwtsd.ac.uk::b0eb10f4-85be-4b73-88c2-cda130e3baa8" providerId="AD" clId="Web-{2EA535B4-EB9D-2F2A-8EDC-36D500ABC454}" dt="2024-01-13T14:48:17.184" v="1"/>
          <ac:picMkLst>
            <pc:docMk/>
            <pc:sldMk cId="888085009" sldId="275"/>
            <ac:picMk id="4" creationId="{A0367361-0196-F1F6-8F4B-8FFA9D72743C}"/>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A9DD11-F686-43D9-AE17-75A79D52FB47}" type="datetimeFigureOut">
              <a:t>1/14/2024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9FA4B-6EA8-4F3B-9228-A3C83916A1B9}" type="slidenum">
              <a:t>‹#›</a:t>
            </a:fld>
            <a:endParaRPr lang="en-GB"/>
          </a:p>
        </p:txBody>
      </p:sp>
    </p:spTree>
    <p:extLst>
      <p:ext uri="{BB962C8B-B14F-4D97-AF65-F5344CB8AC3E}">
        <p14:creationId xmlns:p14="http://schemas.microsoft.com/office/powerpoint/2010/main" val="184994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Hydrotreated Vegetable Oil (HVO)</a:t>
            </a:r>
          </a:p>
        </p:txBody>
      </p:sp>
      <p:sp>
        <p:nvSpPr>
          <p:cNvPr id="4" name="Slide Number Placeholder 3"/>
          <p:cNvSpPr>
            <a:spLocks noGrp="1"/>
          </p:cNvSpPr>
          <p:nvPr>
            <p:ph type="sldNum" sz="quarter" idx="5"/>
          </p:nvPr>
        </p:nvSpPr>
        <p:spPr/>
        <p:txBody>
          <a:bodyPr/>
          <a:lstStyle/>
          <a:p>
            <a:fld id="{3BA9FA4B-6EA8-4F3B-9228-A3C83916A1B9}" type="slidenum">
              <a:t>12</a:t>
            </a:fld>
            <a:endParaRPr lang="en-GB"/>
          </a:p>
        </p:txBody>
      </p:sp>
    </p:spTree>
    <p:extLst>
      <p:ext uri="{BB962C8B-B14F-4D97-AF65-F5344CB8AC3E}">
        <p14:creationId xmlns:p14="http://schemas.microsoft.com/office/powerpoint/2010/main" val="3730973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2547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2356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1771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144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4750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589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48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7582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7189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5429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69673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997516144"/>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wink.org/sustain/glossary/ThreePillarsOfSustainability.htm" TargetMode="External"/><Relationship Id="rId7" Type="http://schemas.openxmlformats.org/officeDocument/2006/relationships/image" Target="../media/image20.jpeg"/><Relationship Id="rId2" Type="http://schemas.openxmlformats.org/officeDocument/2006/relationships/hyperlink" Target="https://www.ppplearn.com/2022/05/case-study-methodology-a-tool-to-develop-soft-skills/" TargetMode="Externa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hyperlink" Target="https://www.linkedin.com/pulse/sustainability-simplest-word-say-yet-hardest-mary-devereux"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ypesofall.com/types-of-events/" TargetMode="External"/><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reenman.net/gallery/"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hcfoundation.org.uk/get-involved/donate"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esapublications.un.org/publications/global-sustainable-development-report-2019"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bcuadvantage.co.uk/blog/ways-to-support-local-business-this-christmas/"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wales/sites/default/files/publications/2022-07/atisn15184Internalreviewdoc13_0_0.pdf"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hyperlink" Target="https://wikiwaste.org.uk/Circular_Economy" TargetMode="External"/><Relationship Id="rId4" Type="http://schemas.openxmlformats.org/officeDocument/2006/relationships/hyperlink" Target="https://www.esn-eu.org/news/future-local-european-initiatives-citie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winkl.co.uk/teaching-wiki/conclusion"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accountingcpd.net/UK_PEST_Analysis%3A_Social_Factors"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www.youtube.com/watch?v=0EkJ-h_GDm0" TargetMode="External"/><Relationship Id="rId2" Type="http://schemas.openxmlformats.org/officeDocument/2006/relationships/video" Target="https://www.youtube.com/embed/FqLuguVX_D0?feature=oembed" TargetMode="External"/><Relationship Id="rId1" Type="http://schemas.openxmlformats.org/officeDocument/2006/relationships/video" Target="https://www.youtube.com/embed/0EkJ-h_GDm0?feature=oembed" TargetMode="External"/><Relationship Id="rId6" Type="http://schemas.openxmlformats.org/officeDocument/2006/relationships/hyperlink" Target="https://www.youtube.com/watch?v=FqLuguVX_D0" TargetMode="External"/><Relationship Id="rId5" Type="http://schemas.openxmlformats.org/officeDocument/2006/relationships/image" Target="../media/image43.jpeg"/><Relationship Id="rId4" Type="http://schemas.openxmlformats.org/officeDocument/2006/relationships/image" Target="../media/image42.jpeg"/></Relationships>
</file>

<file path=ppt/slides/_rels/slide38.xml.rels><?xml version="1.0" encoding="UTF-8" standalone="yes"?>
<Relationships xmlns="http://schemas.openxmlformats.org/package/2006/relationships"><Relationship Id="rId8" Type="http://schemas.openxmlformats.org/officeDocument/2006/relationships/hyperlink" Target="http://www.theguardian.com/music/2022/jul/22/green-man-festival-owners-accused-endangering-protected-habitats-usk-valley-wales-" TargetMode="External"/><Relationship Id="rId13" Type="http://schemas.openxmlformats.org/officeDocument/2006/relationships/hyperlink" Target="http://www.gov.wales/sites/default/files/publications/2022-07/atisn15184Internalreviewdoc13_0_0.pdf." TargetMode="External"/><Relationship Id="rId3" Type="http://schemas.openxmlformats.org/officeDocument/2006/relationships/hyperlink" Target="http://www.buzzmag.co.uk/green-man-20-anniversary-highs-lows-wales-biggest-music-festival/" TargetMode="External"/><Relationship Id="rId7" Type="http://schemas.openxmlformats.org/officeDocument/2006/relationships/hyperlink" Target="https://facts.net/events/15-facts-about-green-man-festival/" TargetMode="External"/><Relationship Id="rId12" Type="http://schemas.openxmlformats.org/officeDocument/2006/relationships/hyperlink" Target="http://www.tomorrowland.com/en/dreamville/welcome#:~:text=DreamVille%20is%20a%20vibrant%20place" TargetMode="External"/><Relationship Id="rId2" Type="http://schemas.openxmlformats.org/officeDocument/2006/relationships/hyperlink" Target="http://music.britishcouncil.org/greenman-festival" TargetMode="External"/><Relationship Id="rId1" Type="http://schemas.openxmlformats.org/officeDocument/2006/relationships/slideLayout" Target="../slideLayouts/slideLayout7.xml"/><Relationship Id="rId6" Type="http://schemas.openxmlformats.org/officeDocument/2006/relationships/hyperlink" Target="http://www.greenman.net/line-up/2024/" TargetMode="External"/><Relationship Id="rId11" Type="http://schemas.openxmlformats.org/officeDocument/2006/relationships/hyperlink" Target="http://thesprout.co.uk/blog/green-man-and-the-sustainable-festival/" TargetMode="External"/><Relationship Id="rId5" Type="http://schemas.openxmlformats.org/officeDocument/2006/relationships/hyperlink" Target="http://www.greenman.net/information/being-green/" TargetMode="External"/><Relationship Id="rId10" Type="http://schemas.openxmlformats.org/officeDocument/2006/relationships/hyperlink" Target="https://www.visitwales.com/things-do/events/festivals/green-man-festival-what-expect#:~:text=Green%20credentials,from%20recycled%20material%20and%20bamboo." TargetMode="External"/><Relationship Id="rId4" Type="http://schemas.openxmlformats.org/officeDocument/2006/relationships/hyperlink" Target="http://blogs.bath.ac.uk/csct/2022/green-man/" TargetMode="External"/><Relationship Id="rId9" Type="http://schemas.openxmlformats.org/officeDocument/2006/relationships/hyperlink" Target="http://www.thebulletin.be/study-reveals-vast-environmental-impact-tomorrowland-music-festival#:~:text=A%20new%20study%20on%20the"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uk.indeed.com/career-advice/finding-a-job/events-sector" TargetMode="External"/><Relationship Id="rId13" Type="http://schemas.openxmlformats.org/officeDocument/2006/relationships/hyperlink" Target="https://businessnewswales.com/the-return-of-uk-music-festivals-the-positive-economic-impact-on-local-economies/" TargetMode="External"/><Relationship Id="rId3" Type="http://schemas.openxmlformats.org/officeDocument/2006/relationships/hyperlink" Target="https://www.enel.com/company/stories/articles/2023/06/three-pillars-sustainability" TargetMode="External"/><Relationship Id="rId7" Type="http://schemas.openxmlformats.org/officeDocument/2006/relationships/hyperlink" Target="https://www.greenman.net/information/gm-trust/" TargetMode="External"/><Relationship Id="rId12" Type="http://schemas.openxmlformats.org/officeDocument/2006/relationships/hyperlink" Target="https://greenly.earth/en-gb/blog/company-guide/3-pillars-of-sustainable-development" TargetMode="External"/><Relationship Id="rId2" Type="http://schemas.openxmlformats.org/officeDocument/2006/relationships/hyperlink" Target="https://www.bbc.co.uk/news/uk-wales-61424705" TargetMode="External"/><Relationship Id="rId1" Type="http://schemas.openxmlformats.org/officeDocument/2006/relationships/slideLayout" Target="../slideLayouts/slideLayout2.xml"/><Relationship Id="rId6" Type="http://schemas.openxmlformats.org/officeDocument/2006/relationships/hyperlink" Target="https://www.greenman.net/information/being-green/" TargetMode="External"/><Relationship Id="rId11" Type="http://schemas.openxmlformats.org/officeDocument/2006/relationships/hyperlink" Target="https://www.quadrant2design.com/the-events-industry-key-statistics/#:~:text=In%202021%2C%20the%20global%20events" TargetMode="External"/><Relationship Id="rId5" Type="http://schemas.openxmlformats.org/officeDocument/2006/relationships/hyperlink" Target="https://www.gov.wales/sites/default/files/publications/2022-07/atisn15184Internalreviewdoc13_0_0.pdf" TargetMode="External"/><Relationship Id="rId15" Type="http://schemas.openxmlformats.org/officeDocument/2006/relationships/hyperlink" Target="https://www.walesonline.co.uk/whats-on/music-nightlife-news/what-green-man-look-like-21286340" TargetMode="External"/><Relationship Id="rId10" Type="http://schemas.openxmlformats.org/officeDocument/2006/relationships/hyperlink" Target="https://facts.net/events/15-facts-about-green-man-festival/" TargetMode="External"/><Relationship Id="rId4" Type="http://schemas.openxmlformats.org/officeDocument/2006/relationships/hyperlink" Target="https://www.europarl.europa.eu/news/en/headlines/economy/20151201STO05603/circular-economy-definition-importance-and-benefits#:~:text=The%20circular%20economy%20is%20a" TargetMode="External"/><Relationship Id="rId9" Type="http://schemas.openxmlformats.org/officeDocument/2006/relationships/hyperlink" Target="https://inevent.com/blog/tech-and-trends/sustainable-event-planning-2023.html" TargetMode="External"/><Relationship Id="rId14" Type="http://schemas.openxmlformats.org/officeDocument/2006/relationships/hyperlink" Target="https://greeneventninjas.com/the-dojo/sustainable-events-three-pillars-sustainability/"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www.futurelearn.com/info/courses/the-impacts-of-tourism/0/steps/90679" TargetMode="External"/><Relationship Id="rId3" Type="http://schemas.openxmlformats.org/officeDocument/2006/relationships/hyperlink" Target="http://www.greenman.net/information/being-green/" TargetMode="External"/><Relationship Id="rId7" Type="http://schemas.openxmlformats.org/officeDocument/2006/relationships/hyperlink" Target="http://www.flaticon.com/free-icon/conclusion_6863897.(Accessed" TargetMode="External"/><Relationship Id="rId2" Type="http://schemas.openxmlformats.org/officeDocument/2006/relationships/hyperlink" Target="http://www.adecesg.com/resources/faq/what-is-social-sustainability/" TargetMode="External"/><Relationship Id="rId1" Type="http://schemas.openxmlformats.org/officeDocument/2006/relationships/slideLayout" Target="../slideLayouts/slideLayout2.xml"/><Relationship Id="rId6" Type="http://schemas.openxmlformats.org/officeDocument/2006/relationships/hyperlink" Target="http://www.greenevents.nl/en/organisation/critics-calling-out-music-festivals-for-greenwashing/" TargetMode="External"/><Relationship Id="rId11" Type="http://schemas.openxmlformats.org/officeDocument/2006/relationships/hyperlink" Target="http://www.walesonline.co.uk/business/business-news/how-green-man-keeps-unique-14295073" TargetMode="External"/><Relationship Id="rId5" Type="http://schemas.openxmlformats.org/officeDocument/2006/relationships/hyperlink" Target="http://www.copromel.org/un-sustainable-social-development/" TargetMode="External"/><Relationship Id="rId10" Type="http://schemas.openxmlformats.org/officeDocument/2006/relationships/hyperlink" Target="https://www.investopedia.com/terms/g/greenwashing.asp" TargetMode="External"/><Relationship Id="rId4" Type="http://schemas.openxmlformats.org/officeDocument/2006/relationships/hyperlink" Target="https://sustainablefuturenews.com/greenwashing/greenwashing-may-work-study-suggests/" TargetMode="External"/><Relationship Id="rId9" Type="http://schemas.openxmlformats.org/officeDocument/2006/relationships/hyperlink" Target="https://globalsustaingroup.com/global-sustain-at-the-1st-circular-economy-forum-of-the-european-commission-in-greece/"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www.worldwanderista.com/dance-festival-tomorrowland-belgium-boom/" TargetMode="External"/><Relationship Id="rId3" Type="http://schemas.openxmlformats.org/officeDocument/2006/relationships/hyperlink" Target="http://www.worldpackers.com/" TargetMode="External"/><Relationship Id="rId7" Type="http://schemas.openxmlformats.org/officeDocument/2006/relationships/hyperlink" Target="http://www.visitwales.com/things-do/events/festivals/green-man-festival-what-expect" TargetMode="External"/><Relationship Id="rId2" Type="http://schemas.openxmlformats.org/officeDocument/2006/relationships/hyperlink" Target="https://mwvvibe.com/sustaining-local-farms/" TargetMode="External"/><Relationship Id="rId1" Type="http://schemas.openxmlformats.org/officeDocument/2006/relationships/slideLayout" Target="../slideLayouts/slideLayout2.xml"/><Relationship Id="rId6" Type="http://schemas.openxmlformats.org/officeDocument/2006/relationships/hyperlink" Target="http://www.accountingcpd.net/UK_PEST_Analysis%3A_Social_Factors" TargetMode="External"/><Relationship Id="rId5" Type="http://schemas.openxmlformats.org/officeDocument/2006/relationships/hyperlink" Target="http://www.tangerinefields.co.uk/festivals-events/green-man-festival.html" TargetMode="External"/><Relationship Id="rId4" Type="http://schemas.openxmlformats.org/officeDocument/2006/relationships/hyperlink" Target="http://www.worldpackers.com/articles/social-impact-examples#:~:text=Social%20impact%20refers%20to%20the"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Green Man festival review: An honourable bastion of fine sounds – and not a  TikToker in sight | The Independent">
            <a:extLst>
              <a:ext uri="{FF2B5EF4-FFF2-40B4-BE49-F238E27FC236}">
                <a16:creationId xmlns:a16="http://schemas.microsoft.com/office/drawing/2014/main" id="{30E27926-242D-2E1D-0441-97EC76F465FA}"/>
              </a:ext>
            </a:extLst>
          </p:cNvPr>
          <p:cNvPicPr>
            <a:picLocks noChangeAspect="1"/>
          </p:cNvPicPr>
          <p:nvPr/>
        </p:nvPicPr>
        <p:blipFill rotWithShape="1">
          <a:blip r:embed="rId2"/>
          <a:srcRect t="25017"/>
          <a:stretch/>
        </p:blipFill>
        <p:spPr>
          <a:xfrm>
            <a:off x="20" y="1282"/>
            <a:ext cx="12191980" cy="6856718"/>
          </a:xfrm>
          <a:prstGeom prst="rect">
            <a:avLst/>
          </a:prstGeom>
        </p:spPr>
      </p:pic>
      <p:sp>
        <p:nvSpPr>
          <p:cNvPr id="5" name="Rectangle: Rounded Corners 4">
            <a:extLst>
              <a:ext uri="{FF2B5EF4-FFF2-40B4-BE49-F238E27FC236}">
                <a16:creationId xmlns:a16="http://schemas.microsoft.com/office/drawing/2014/main" id="{9D885E4D-1B88-3EE2-2A30-EF99442F27A6}"/>
              </a:ext>
            </a:extLst>
          </p:cNvPr>
          <p:cNvSpPr/>
          <p:nvPr/>
        </p:nvSpPr>
        <p:spPr>
          <a:xfrm>
            <a:off x="281678" y="4763308"/>
            <a:ext cx="6857998" cy="1754036"/>
          </a:xfrm>
          <a:prstGeom prst="roundRect">
            <a:avLst/>
          </a:prstGeom>
          <a:solidFill>
            <a:schemeClr val="bg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a:solidFill>
                  <a:schemeClr val="accent3">
                    <a:lumMod val="75000"/>
                  </a:schemeClr>
                </a:solidFill>
                <a:cs typeface="Calibri"/>
              </a:rPr>
              <a:t>Greenman festival</a:t>
            </a:r>
          </a:p>
          <a:p>
            <a:pPr algn="ctr"/>
            <a:r>
              <a:rPr lang="en-US" sz="4000">
                <a:solidFill>
                  <a:schemeClr val="accent3">
                    <a:lumMod val="75000"/>
                  </a:schemeClr>
                </a:solidFill>
                <a:cs typeface="Calibri"/>
              </a:rPr>
              <a:t>By Courtney, Mia and Savannah</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15647-4963-20F2-8595-885196C6C1DA}"/>
              </a:ext>
            </a:extLst>
          </p:cNvPr>
          <p:cNvSpPr>
            <a:spLocks noGrp="1"/>
          </p:cNvSpPr>
          <p:nvPr>
            <p:ph type="title"/>
          </p:nvPr>
        </p:nvSpPr>
        <p:spPr>
          <a:xfrm>
            <a:off x="836679" y="292577"/>
            <a:ext cx="6002110" cy="1495425"/>
          </a:xfrm>
        </p:spPr>
        <p:txBody>
          <a:bodyPr vert="horz" lIns="91440" tIns="45720" rIns="91440" bIns="45720" rtlCol="0" anchor="ctr">
            <a:normAutofit/>
          </a:bodyPr>
          <a:lstStyle/>
          <a:p>
            <a:r>
              <a:rPr lang="en-US" sz="4000"/>
              <a:t>What is Green Man festival?</a:t>
            </a:r>
          </a:p>
        </p:txBody>
      </p:sp>
      <p:sp>
        <p:nvSpPr>
          <p:cNvPr id="4" name="TextBox 3">
            <a:extLst>
              <a:ext uri="{FF2B5EF4-FFF2-40B4-BE49-F238E27FC236}">
                <a16:creationId xmlns:a16="http://schemas.microsoft.com/office/drawing/2014/main" id="{D81BB190-D954-CF7A-079A-745A620AC492}"/>
              </a:ext>
            </a:extLst>
          </p:cNvPr>
          <p:cNvSpPr txBox="1"/>
          <p:nvPr/>
        </p:nvSpPr>
        <p:spPr>
          <a:xfrm>
            <a:off x="836680" y="1789204"/>
            <a:ext cx="6002110" cy="43448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228600">
              <a:lnSpc>
                <a:spcPct val="90000"/>
              </a:lnSpc>
              <a:spcAft>
                <a:spcPts val="600"/>
              </a:spcAft>
              <a:buFont typeface="Arial" panose="020B0604020202020204" pitchFamily="34" charset="0"/>
              <a:buChar char="•"/>
            </a:pPr>
            <a:r>
              <a:rPr lang="en-US" sz="2800"/>
              <a:t>According to British council (2013), founded in 2003, the independent music and arts festival Green Man takes place in Wales' Brecon Beacons in the middle of August. </a:t>
            </a:r>
            <a:endParaRPr lang="en-US" sz="2800">
              <a:ea typeface="Calibri"/>
              <a:cs typeface="Calibri"/>
            </a:endParaRPr>
          </a:p>
          <a:p>
            <a:pPr marL="342900" indent="-228600">
              <a:lnSpc>
                <a:spcPct val="90000"/>
              </a:lnSpc>
              <a:spcAft>
                <a:spcPts val="600"/>
              </a:spcAft>
              <a:buFont typeface="Arial" panose="020B0604020202020204" pitchFamily="34" charset="0"/>
              <a:buChar char="•"/>
            </a:pPr>
            <a:r>
              <a:rPr lang="en-US" sz="2800"/>
              <a:t>The festival, which has been awarded "Best Festival" at the 2015 Live Music Business Awards, features poetry, comedy, theatre, cinema, and literature.</a:t>
            </a:r>
            <a:endParaRPr lang="en-US" sz="2800">
              <a:ea typeface="Calibri"/>
              <a:cs typeface="Calibri"/>
            </a:endParaRPr>
          </a:p>
        </p:txBody>
      </p:sp>
      <p:pic>
        <p:nvPicPr>
          <p:cNvPr id="5" name="Picture 4" descr="GREEN MAN 2017 Poster - lukedrozd.com">
            <a:extLst>
              <a:ext uri="{FF2B5EF4-FFF2-40B4-BE49-F238E27FC236}">
                <a16:creationId xmlns:a16="http://schemas.microsoft.com/office/drawing/2014/main" id="{BD5D0A13-E128-42C4-CEE0-B04BA4E4E16E}"/>
              </a:ext>
            </a:extLst>
          </p:cNvPr>
          <p:cNvPicPr>
            <a:picLocks noChangeAspect="1"/>
          </p:cNvPicPr>
          <p:nvPr/>
        </p:nvPicPr>
        <p:blipFill rotWithShape="1">
          <a:blip r:embed="rId2"/>
          <a:srcRect t="2815" r="3" b="3"/>
          <a:stretch/>
        </p:blipFill>
        <p:spPr>
          <a:xfrm>
            <a:off x="7113176" y="10"/>
            <a:ext cx="4992560" cy="6857990"/>
          </a:xfrm>
          <a:prstGeom prst="rect">
            <a:avLst/>
          </a:prstGeom>
          <a:effectLst/>
        </p:spPr>
      </p:pic>
    </p:spTree>
    <p:extLst>
      <p:ext uri="{BB962C8B-B14F-4D97-AF65-F5344CB8AC3E}">
        <p14:creationId xmlns:p14="http://schemas.microsoft.com/office/powerpoint/2010/main" val="1882224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Green Man: 70 Covid cases linked to Brecon Beacons festival ...">
            <a:extLst>
              <a:ext uri="{FF2B5EF4-FFF2-40B4-BE49-F238E27FC236}">
                <a16:creationId xmlns:a16="http://schemas.microsoft.com/office/drawing/2014/main" id="{A1DBE905-6A60-97EB-1DCD-08B7CEAB347C}"/>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658909-D461-1B6F-100E-4D16E95BFE03}"/>
              </a:ext>
            </a:extLst>
          </p:cNvPr>
          <p:cNvSpPr txBox="1"/>
          <p:nvPr/>
        </p:nvSpPr>
        <p:spPr>
          <a:xfrm>
            <a:off x="523875" y="531724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When did it all start?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1">
            <a:extLst>
              <a:ext uri="{FF2B5EF4-FFF2-40B4-BE49-F238E27FC236}">
                <a16:creationId xmlns:a16="http://schemas.microsoft.com/office/drawing/2014/main" id="{AAD9FCC0-FB1D-9B88-24F2-10ED1676261C}"/>
              </a:ext>
            </a:extLst>
          </p:cNvPr>
          <p:cNvSpPr txBox="1"/>
          <p:nvPr/>
        </p:nvSpPr>
        <p:spPr>
          <a:xfrm>
            <a:off x="123645" y="5529532"/>
            <a:ext cx="2743200"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t>https://ichef.bbci.co.uk/news/976/cpsprodpb/2BDD/production/_120392211_mediaitem119465249.jpg</a:t>
            </a:r>
            <a:endParaRPr lang="en-US" sz="900">
              <a:cs typeface="Calibri"/>
            </a:endParaRPr>
          </a:p>
        </p:txBody>
      </p:sp>
    </p:spTree>
    <p:extLst>
      <p:ext uri="{BB962C8B-B14F-4D97-AF65-F5344CB8AC3E}">
        <p14:creationId xmlns:p14="http://schemas.microsoft.com/office/powerpoint/2010/main" val="2107760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REEN MAN FESTIVAL 2019 – glanusk">
            <a:extLst>
              <a:ext uri="{FF2B5EF4-FFF2-40B4-BE49-F238E27FC236}">
                <a16:creationId xmlns:a16="http://schemas.microsoft.com/office/drawing/2014/main" id="{538EA103-BA16-2102-F2CF-DEF08F0E7E3C}"/>
              </a:ext>
            </a:extLst>
          </p:cNvPr>
          <p:cNvPicPr>
            <a:picLocks noChangeAspect="1"/>
          </p:cNvPicPr>
          <p:nvPr/>
        </p:nvPicPr>
        <p:blipFill rotWithShape="1">
          <a:blip r:embed="rId2"/>
          <a:srcRect t="109"/>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1">
            <a:extLst>
              <a:ext uri="{FF2B5EF4-FFF2-40B4-BE49-F238E27FC236}">
                <a16:creationId xmlns:a16="http://schemas.microsoft.com/office/drawing/2014/main" id="{8D782266-2CAB-9161-A088-752CAB1E2DEE}"/>
              </a:ext>
            </a:extLst>
          </p:cNvPr>
          <p:cNvSpPr txBox="1"/>
          <p:nvPr/>
        </p:nvSpPr>
        <p:spPr>
          <a:xfrm>
            <a:off x="7819158" y="4427"/>
            <a:ext cx="4382905" cy="3742762"/>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228600">
              <a:lnSpc>
                <a:spcPct val="90000"/>
              </a:lnSpc>
              <a:spcAft>
                <a:spcPts val="600"/>
              </a:spcAft>
              <a:buFont typeface="Arial" panose="020B0604020202020204" pitchFamily="34" charset="0"/>
              <a:buChar char="•"/>
            </a:pPr>
            <a:r>
              <a:rPr lang="en-US" sz="2600"/>
              <a:t>Greenman festival started in 2003 with just 300 people attending, it was launched by Jo Bartlett and Danny Hagan at Craig-y-Nos Castle, Brecon.</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In 2005 it turned into a 3-day festival due to demand. </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A year later the festival moved due to the popularity of the festival to </a:t>
            </a:r>
            <a:r>
              <a:rPr lang="en-US" sz="2600" err="1"/>
              <a:t>Glanusk</a:t>
            </a:r>
            <a:r>
              <a:rPr lang="en-US" sz="2600"/>
              <a:t> Park Brecon.</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They now have a capacity of 25,000 which sells out every year </a:t>
            </a:r>
            <a:r>
              <a:rPr lang="en-US" sz="1100"/>
              <a:t>(Buzz, 2022).</a:t>
            </a:r>
            <a:endParaRPr lang="en-US" sz="1100">
              <a:ea typeface="Calibri"/>
              <a:cs typeface="Calibri"/>
            </a:endParaRPr>
          </a:p>
        </p:txBody>
      </p:sp>
      <p:sp>
        <p:nvSpPr>
          <p:cNvPr id="4" name="TextBox 1">
            <a:extLst>
              <a:ext uri="{FF2B5EF4-FFF2-40B4-BE49-F238E27FC236}">
                <a16:creationId xmlns:a16="http://schemas.microsoft.com/office/drawing/2014/main" id="{22B3C52C-10B4-F69B-976F-ACD5B3AB72B7}"/>
              </a:ext>
            </a:extLst>
          </p:cNvPr>
          <p:cNvSpPr txBox="1"/>
          <p:nvPr/>
        </p:nvSpPr>
        <p:spPr>
          <a:xfrm>
            <a:off x="8462513" y="6406551"/>
            <a:ext cx="2743200"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t>https://www.glanuskestate.com/wp-content/uploads/2015/08/Green-man-sign.jpg</a:t>
            </a:r>
          </a:p>
        </p:txBody>
      </p:sp>
    </p:spTree>
    <p:extLst>
      <p:ext uri="{BB962C8B-B14F-4D97-AF65-F5344CB8AC3E}">
        <p14:creationId xmlns:p14="http://schemas.microsoft.com/office/powerpoint/2010/main" val="3914954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at is Sustainability and Why is it so Important? - TWI">
            <a:extLst>
              <a:ext uri="{FF2B5EF4-FFF2-40B4-BE49-F238E27FC236}">
                <a16:creationId xmlns:a16="http://schemas.microsoft.com/office/drawing/2014/main" id="{10E0F534-D767-37BA-E416-C2A552BA6A3E}"/>
              </a:ext>
            </a:extLst>
          </p:cNvPr>
          <p:cNvPicPr>
            <a:picLocks noChangeAspect="1"/>
          </p:cNvPicPr>
          <p:nvPr/>
        </p:nvPicPr>
        <p:blipFill rotWithShape="1">
          <a:blip r:embed="rId2"/>
          <a:srcRect t="35346" b="5774"/>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0"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474399A-F6F3-4217-4667-4B88DC8A88C5}"/>
              </a:ext>
            </a:extLst>
          </p:cNvPr>
          <p:cNvSpPr txBox="1"/>
          <p:nvPr/>
        </p:nvSpPr>
        <p:spPr>
          <a:xfrm>
            <a:off x="4654294" y="4777739"/>
            <a:ext cx="6897626" cy="13992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3200"/>
              <a:t>What is Greenman festival doing to be sustainable?</a:t>
            </a:r>
          </a:p>
        </p:txBody>
      </p:sp>
      <p:sp>
        <p:nvSpPr>
          <p:cNvPr id="4" name="TextBox 3">
            <a:extLst>
              <a:ext uri="{FF2B5EF4-FFF2-40B4-BE49-F238E27FC236}">
                <a16:creationId xmlns:a16="http://schemas.microsoft.com/office/drawing/2014/main" id="{7367A770-500D-BC4F-38BF-9BC7D191E83D}"/>
              </a:ext>
            </a:extLst>
          </p:cNvPr>
          <p:cNvSpPr txBox="1"/>
          <p:nvPr/>
        </p:nvSpPr>
        <p:spPr>
          <a:xfrm>
            <a:off x="-5751" y="422119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https://st3.depositphotos.com/2627021/19254/i/450/depositphotos_192545904-stock-photo-globe-moss-forest-environmental-concept.jpg</a:t>
            </a:r>
          </a:p>
        </p:txBody>
      </p:sp>
    </p:spTree>
    <p:extLst>
      <p:ext uri="{BB962C8B-B14F-4D97-AF65-F5344CB8AC3E}">
        <p14:creationId xmlns:p14="http://schemas.microsoft.com/office/powerpoint/2010/main" val="3494800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visit to Green Man Festival | Centre for Sustainable and Circular  Technologies">
            <a:extLst>
              <a:ext uri="{FF2B5EF4-FFF2-40B4-BE49-F238E27FC236}">
                <a16:creationId xmlns:a16="http://schemas.microsoft.com/office/drawing/2014/main" id="{A60766ED-79C6-0026-8F67-C4A6E84E8254}"/>
              </a:ext>
            </a:extLst>
          </p:cNvPr>
          <p:cNvPicPr>
            <a:picLocks noChangeAspect="1"/>
          </p:cNvPicPr>
          <p:nvPr/>
        </p:nvPicPr>
        <p:blipFill rotWithShape="1">
          <a:blip r:embed="rId2"/>
          <a:srcRect t="11671" b="35136"/>
          <a:stretch/>
        </p:blipFill>
        <p:spPr>
          <a:xfrm>
            <a:off x="2522356"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A56726-DBBE-46EE-9638-00E56CC0406D}"/>
              </a:ext>
            </a:extLst>
          </p:cNvPr>
          <p:cNvSpPr txBox="1"/>
          <p:nvPr/>
        </p:nvSpPr>
        <p:spPr>
          <a:xfrm>
            <a:off x="104955" y="234465"/>
            <a:ext cx="4325396" cy="640257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457200" indent="-228600">
              <a:lnSpc>
                <a:spcPct val="90000"/>
              </a:lnSpc>
              <a:spcAft>
                <a:spcPts val="600"/>
              </a:spcAft>
              <a:buFont typeface="Arial" panose="020B0604020202020204" pitchFamily="34" charset="0"/>
              <a:buChar char="•"/>
            </a:pPr>
            <a:r>
              <a:rPr lang="en-US" sz="2800"/>
              <a:t>They encourage recycling throughout the festival </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Festival goers are encouraged to use public transport while supporting local businesses</a:t>
            </a:r>
            <a:r>
              <a:rPr lang="en-US" sz="2600"/>
              <a:t> </a:t>
            </a:r>
            <a:r>
              <a:rPr lang="en-US" sz="1600"/>
              <a:t>(Janes, 2023). </a:t>
            </a:r>
            <a:endParaRPr lang="en-US" sz="1600">
              <a:ea typeface="Calibri"/>
              <a:cs typeface="Calibri"/>
            </a:endParaRPr>
          </a:p>
          <a:p>
            <a:pPr marL="457200" indent="-228600">
              <a:lnSpc>
                <a:spcPct val="90000"/>
              </a:lnSpc>
              <a:spcAft>
                <a:spcPts val="600"/>
              </a:spcAft>
              <a:buFont typeface="Arial" panose="020B0604020202020204" pitchFamily="34" charset="0"/>
              <a:buChar char="•"/>
            </a:pPr>
            <a:r>
              <a:rPr lang="en-US" sz="2800"/>
              <a:t>Greenman festival was the first to serve drinks in recyclable cups.</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Saved roughly 500,000 straws ending up in landfill by never selling them and using alternatives such as bamboo.</a:t>
            </a:r>
            <a:r>
              <a:rPr lang="en-US" sz="2600"/>
              <a:t> </a:t>
            </a:r>
            <a:r>
              <a:rPr lang="en-US" sz="1600"/>
              <a:t>(Phoenix, 2023).</a:t>
            </a:r>
            <a:endParaRPr lang="en-US" sz="1600">
              <a:ea typeface="Calibri"/>
              <a:cs typeface="Calibri"/>
            </a:endParaRPr>
          </a:p>
          <a:p>
            <a:pPr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469588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Free Recycling Poster: Reduce, Reuse, Recycle, Repeat | Recycle Rally">
            <a:extLst>
              <a:ext uri="{FF2B5EF4-FFF2-40B4-BE49-F238E27FC236}">
                <a16:creationId xmlns:a16="http://schemas.microsoft.com/office/drawing/2014/main" id="{BD05906D-DBB4-9712-9425-C8D83EDC3AA8}"/>
              </a:ext>
            </a:extLst>
          </p:cNvPr>
          <p:cNvPicPr>
            <a:picLocks noChangeAspect="1"/>
          </p:cNvPicPr>
          <p:nvPr/>
        </p:nvPicPr>
        <p:blipFill rotWithShape="1">
          <a:blip r:embed="rId2"/>
          <a:srcRect l="10700" r="9989"/>
          <a:stretch/>
        </p:blipFill>
        <p:spPr>
          <a:xfrm>
            <a:off x="1" y="10"/>
            <a:ext cx="8936397"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6C8299-1A99-EBC0-8D78-7ACFDD23FB54}"/>
              </a:ext>
            </a:extLst>
          </p:cNvPr>
          <p:cNvSpPr txBox="1"/>
          <p:nvPr/>
        </p:nvSpPr>
        <p:spPr>
          <a:xfrm>
            <a:off x="7186554" y="1629069"/>
            <a:ext cx="4875674" cy="48588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a:lnSpc>
                <a:spcPct val="90000"/>
              </a:lnSpc>
              <a:spcAft>
                <a:spcPts val="600"/>
              </a:spcAft>
            </a:pPr>
            <a:endParaRPr lang="en-US" sz="2000">
              <a:cs typeface="Calibri"/>
            </a:endParaRPr>
          </a:p>
          <a:p>
            <a:pPr marL="228600">
              <a:lnSpc>
                <a:spcPct val="90000"/>
              </a:lnSpc>
              <a:spcAft>
                <a:spcPts val="600"/>
              </a:spcAft>
            </a:pPr>
            <a:r>
              <a:rPr lang="en-US" sz="3200"/>
              <a:t>They can achieve this by :​</a:t>
            </a:r>
            <a:endParaRPr lang="en-US" sz="3200">
              <a:cs typeface="Calibri"/>
            </a:endParaRPr>
          </a:p>
          <a:p>
            <a:pPr marL="457200" indent="-228600">
              <a:lnSpc>
                <a:spcPct val="90000"/>
              </a:lnSpc>
              <a:spcAft>
                <a:spcPts val="600"/>
              </a:spcAft>
              <a:buFont typeface="Arial" panose="020B0604020202020204" pitchFamily="34" charset="0"/>
              <a:buChar char="•"/>
            </a:pPr>
            <a:r>
              <a:rPr lang="en-US" sz="2400">
                <a:ea typeface="Calibri"/>
                <a:cs typeface="Calibri"/>
              </a:rPr>
              <a:t>Using compostable cutlery</a:t>
            </a:r>
          </a:p>
          <a:p>
            <a:pPr marL="457200" indent="-228600">
              <a:lnSpc>
                <a:spcPct val="90000"/>
              </a:lnSpc>
              <a:spcAft>
                <a:spcPts val="600"/>
              </a:spcAft>
              <a:buFont typeface="Arial" panose="020B0604020202020204" pitchFamily="34" charset="0"/>
              <a:buChar char="•"/>
            </a:pPr>
            <a:r>
              <a:rPr lang="en-US" sz="2400"/>
              <a:t> Using renewable sources to power the event​.</a:t>
            </a:r>
            <a:endParaRPr lang="en-US" sz="2400">
              <a:ea typeface="Calibri"/>
              <a:cs typeface="Calibri"/>
            </a:endParaRPr>
          </a:p>
          <a:p>
            <a:pPr marL="457200" indent="-228600">
              <a:lnSpc>
                <a:spcPct val="90000"/>
              </a:lnSpc>
              <a:spcAft>
                <a:spcPts val="600"/>
              </a:spcAft>
              <a:buFont typeface="Arial" panose="020B0604020202020204" pitchFamily="34" charset="0"/>
              <a:buChar char="•"/>
            </a:pPr>
            <a:r>
              <a:rPr lang="en-US" sz="2400"/>
              <a:t>Using compostable toilets to cut down the amount of water that the festival uses. ​</a:t>
            </a:r>
            <a:endParaRPr lang="en-US" sz="2400">
              <a:ea typeface="Calibri"/>
              <a:cs typeface="Calibri"/>
            </a:endParaRPr>
          </a:p>
          <a:p>
            <a:pPr marL="457200" indent="-228600">
              <a:lnSpc>
                <a:spcPct val="90000"/>
              </a:lnSpc>
              <a:spcAft>
                <a:spcPts val="600"/>
              </a:spcAft>
              <a:buFont typeface="Arial" panose="020B0604020202020204" pitchFamily="34" charset="0"/>
              <a:buChar char="•"/>
            </a:pPr>
            <a:r>
              <a:rPr lang="en-US" sz="2400"/>
              <a:t>Donating left behind goods such as tents and sleeping bags to refugee aid collectives</a:t>
            </a:r>
            <a:r>
              <a:rPr lang="en-US" sz="2000"/>
              <a:t> (De Heras, 2022).</a:t>
            </a:r>
            <a:endParaRPr lang="en-US" sz="2000">
              <a:cs typeface="Calibri"/>
            </a:endParaRPr>
          </a:p>
        </p:txBody>
      </p:sp>
      <p:sp>
        <p:nvSpPr>
          <p:cNvPr id="6" name="Rectangle: Rounded Corners 5">
            <a:extLst>
              <a:ext uri="{FF2B5EF4-FFF2-40B4-BE49-F238E27FC236}">
                <a16:creationId xmlns:a16="http://schemas.microsoft.com/office/drawing/2014/main" id="{FFA29C87-B14B-D815-3937-9C9788119A1E}"/>
              </a:ext>
            </a:extLst>
          </p:cNvPr>
          <p:cNvSpPr/>
          <p:nvPr/>
        </p:nvSpPr>
        <p:spPr>
          <a:xfrm>
            <a:off x="6819855" y="51054"/>
            <a:ext cx="5247735" cy="1279584"/>
          </a:xfrm>
          <a:prstGeom prst="roundRect">
            <a:avLst/>
          </a:prstGeom>
          <a:solidFill>
            <a:schemeClr val="accent4">
              <a:lumMod val="60000"/>
              <a:lumOff val="4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75D26AC-6803-4CEF-7915-59DBFE89C08E}"/>
              </a:ext>
            </a:extLst>
          </p:cNvPr>
          <p:cNvSpPr txBox="1"/>
          <p:nvPr/>
        </p:nvSpPr>
        <p:spPr>
          <a:xfrm>
            <a:off x="6743861" y="48706"/>
            <a:ext cx="5515623" cy="1384995"/>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rgbClr val="00B050"/>
                </a:solidFill>
                <a:cs typeface="Calibri"/>
              </a:rPr>
              <a:t>Greenman festival wish to reduce environmental impact by 50% by 2025!</a:t>
            </a:r>
            <a:endParaRPr lang="en-US">
              <a:solidFill>
                <a:srgbClr val="00B050"/>
              </a:solidFill>
            </a:endParaRPr>
          </a:p>
        </p:txBody>
      </p:sp>
      <p:sp>
        <p:nvSpPr>
          <p:cNvPr id="4" name="TextBox 3">
            <a:extLst>
              <a:ext uri="{FF2B5EF4-FFF2-40B4-BE49-F238E27FC236}">
                <a16:creationId xmlns:a16="http://schemas.microsoft.com/office/drawing/2014/main" id="{D5ABE1BE-80F8-FEDD-9F04-D3FF07F0D0D1}"/>
              </a:ext>
            </a:extLst>
          </p:cNvPr>
          <p:cNvSpPr txBox="1"/>
          <p:nvPr/>
        </p:nvSpPr>
        <p:spPr>
          <a:xfrm>
            <a:off x="-5751" y="5175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https://resources.pepsicorecycling.com/app/uploads/2020/12/Pepsi_2203_SEO-Project_Art-06.jpg</a:t>
            </a:r>
          </a:p>
        </p:txBody>
      </p:sp>
    </p:spTree>
    <p:extLst>
      <p:ext uri="{BB962C8B-B14F-4D97-AF65-F5344CB8AC3E}">
        <p14:creationId xmlns:p14="http://schemas.microsoft.com/office/powerpoint/2010/main" val="770217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C42A2A-6BB8-0722-DA03-0F6347D46A58}"/>
              </a:ext>
            </a:extLst>
          </p:cNvPr>
          <p:cNvSpPr txBox="1"/>
          <p:nvPr/>
        </p:nvSpPr>
        <p:spPr>
          <a:xfrm>
            <a:off x="481013" y="3752849"/>
            <a:ext cx="3290887"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a:latin typeface="+mj-lt"/>
                <a:ea typeface="+mj-ea"/>
                <a:cs typeface="+mj-cs"/>
              </a:rPr>
              <a:t>If Greenman festival achieves this by 2025 they will:</a:t>
            </a:r>
          </a:p>
        </p:txBody>
      </p:sp>
      <p:pic>
        <p:nvPicPr>
          <p:cNvPr id="4" name="Picture 3" descr="Green Man 2016 Review - Festival Kidz">
            <a:extLst>
              <a:ext uri="{FF2B5EF4-FFF2-40B4-BE49-F238E27FC236}">
                <a16:creationId xmlns:a16="http://schemas.microsoft.com/office/drawing/2014/main" id="{5840A0AB-6A99-1A10-23F1-6FFA9E781935}"/>
              </a:ext>
            </a:extLst>
          </p:cNvPr>
          <p:cNvPicPr>
            <a:picLocks noChangeAspect="1"/>
          </p:cNvPicPr>
          <p:nvPr/>
        </p:nvPicPr>
        <p:blipFill rotWithShape="1">
          <a:blip r:embed="rId2"/>
          <a:srcRect t="142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 name="TextBox 1">
            <a:extLst>
              <a:ext uri="{FF2B5EF4-FFF2-40B4-BE49-F238E27FC236}">
                <a16:creationId xmlns:a16="http://schemas.microsoft.com/office/drawing/2014/main" id="{5E0565C9-1905-0155-A23D-A361E2006E00}"/>
              </a:ext>
            </a:extLst>
          </p:cNvPr>
          <p:cNvSpPr txBox="1"/>
          <p:nvPr/>
        </p:nvSpPr>
        <p:spPr>
          <a:xfrm>
            <a:off x="4015215" y="3752850"/>
            <a:ext cx="7694180"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457200" indent="-228600">
              <a:lnSpc>
                <a:spcPct val="90000"/>
              </a:lnSpc>
              <a:spcAft>
                <a:spcPts val="600"/>
              </a:spcAft>
              <a:buFont typeface="Arial" panose="020B0604020202020204" pitchFamily="34" charset="0"/>
              <a:buChar char="•"/>
            </a:pPr>
            <a:r>
              <a:rPr lang="en-US" sz="2800"/>
              <a:t>Minimise carbon emissions; events have a massive impact on the environment. </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Events have the power to motivate and inspire their consumers to take the right actions towards sustainability</a:t>
            </a:r>
            <a:r>
              <a:rPr lang="en-US" sz="2000"/>
              <a:t> (Jones, 2017). </a:t>
            </a:r>
            <a:endParaRPr lang="en-US" sz="2000">
              <a:cs typeface="Calibri"/>
            </a:endParaRPr>
          </a:p>
          <a:p>
            <a:pPr indent="-228600">
              <a:lnSpc>
                <a:spcPct val="90000"/>
              </a:lnSpc>
              <a:spcAft>
                <a:spcPts val="600"/>
              </a:spcAft>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44207205-762F-D8FE-D6C4-2FD9FB0072F4}"/>
              </a:ext>
            </a:extLst>
          </p:cNvPr>
          <p:cNvSpPr txBox="1"/>
          <p:nvPr/>
        </p:nvSpPr>
        <p:spPr>
          <a:xfrm>
            <a:off x="9857117" y="5175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https://www.festivalkidz.com/wordpress/wp-content/uploads/2016/09/green-man-family-camping-rainbow-900x320.jpg</a:t>
            </a:r>
          </a:p>
        </p:txBody>
      </p:sp>
    </p:spTree>
    <p:extLst>
      <p:ext uri="{BB962C8B-B14F-4D97-AF65-F5344CB8AC3E}">
        <p14:creationId xmlns:p14="http://schemas.microsoft.com/office/powerpoint/2010/main" val="357610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10 Top Facts About The Brecon Beacons National Park - TrekFest">
            <a:extLst>
              <a:ext uri="{FF2B5EF4-FFF2-40B4-BE49-F238E27FC236}">
                <a16:creationId xmlns:a16="http://schemas.microsoft.com/office/drawing/2014/main" id="{287E689D-8769-01C2-FEE8-113A3A57B70B}"/>
              </a:ext>
            </a:extLst>
          </p:cNvPr>
          <p:cNvPicPr>
            <a:picLocks noChangeAspect="1"/>
          </p:cNvPicPr>
          <p:nvPr/>
        </p:nvPicPr>
        <p:blipFill rotWithShape="1">
          <a:blip r:embed="rId2"/>
          <a:srcRect t="8039" b="196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D9BAB2C-73F8-C0C5-6DD7-457D770392A7}"/>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5200">
                <a:solidFill>
                  <a:srgbClr val="FFFFFF"/>
                </a:solidFill>
                <a:latin typeface="+mj-lt"/>
                <a:ea typeface="+mj-ea"/>
                <a:cs typeface="+mj-cs"/>
              </a:rPr>
              <a:t>The impact Green Man festival has on Wales and the Brecon Beacons</a:t>
            </a:r>
          </a:p>
        </p:txBody>
      </p:sp>
      <p:sp>
        <p:nvSpPr>
          <p:cNvPr id="4" name="TextBox 3">
            <a:extLst>
              <a:ext uri="{FF2B5EF4-FFF2-40B4-BE49-F238E27FC236}">
                <a16:creationId xmlns:a16="http://schemas.microsoft.com/office/drawing/2014/main" id="{E7320E99-0321-476C-B0BE-74E13D457E58}"/>
              </a:ext>
            </a:extLst>
          </p:cNvPr>
          <p:cNvSpPr txBox="1"/>
          <p:nvPr/>
        </p:nvSpPr>
        <p:spPr>
          <a:xfrm>
            <a:off x="-5751" y="23004"/>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https://www.trekfest.org.uk/wp-content/uploads/brecon-beacons-1884289_1920-1080x675.jpg</a:t>
            </a:r>
          </a:p>
        </p:txBody>
      </p:sp>
    </p:spTree>
    <p:extLst>
      <p:ext uri="{BB962C8B-B14F-4D97-AF65-F5344CB8AC3E}">
        <p14:creationId xmlns:p14="http://schemas.microsoft.com/office/powerpoint/2010/main" val="3001083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festival in the Brecon Beacons to attract 25,000 - BBC News">
            <a:extLst>
              <a:ext uri="{FF2B5EF4-FFF2-40B4-BE49-F238E27FC236}">
                <a16:creationId xmlns:a16="http://schemas.microsoft.com/office/drawing/2014/main" id="{D5FCC0A2-086F-AB64-D5F8-2EC074F83B14}"/>
              </a:ext>
            </a:extLst>
          </p:cNvPr>
          <p:cNvPicPr>
            <a:picLocks noChangeAspect="1"/>
          </p:cNvPicPr>
          <p:nvPr/>
        </p:nvPicPr>
        <p:blipFill rotWithShape="1">
          <a:blip r:embed="rId2"/>
          <a:srcRect/>
          <a:stretch/>
        </p:blipFill>
        <p:spPr>
          <a:xfrm>
            <a:off x="1" y="1"/>
            <a:ext cx="12192000" cy="6857999"/>
          </a:xfrm>
          <a:prstGeom prst="rect">
            <a:avLst/>
          </a:prstGeom>
        </p:spPr>
      </p:pic>
      <p:sp useBgFill="1">
        <p:nvSpPr>
          <p:cNvPr id="10" name="Freeform: Shape 9">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50B0BCE-2219-2C95-E487-2D7D75276861}"/>
              </a:ext>
            </a:extLst>
          </p:cNvPr>
          <p:cNvSpPr txBox="1"/>
          <p:nvPr/>
        </p:nvSpPr>
        <p:spPr>
          <a:xfrm>
            <a:off x="1189319" y="735710"/>
            <a:ext cx="4458446" cy="49212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a:t>Greenman festival is important to Wales because it brings in people from all over the world for a festival.</a:t>
            </a:r>
            <a:endParaRPr lang="en-US" sz="2800">
              <a:ea typeface="Calibri"/>
              <a:cs typeface="Calibri"/>
            </a:endParaRPr>
          </a:p>
          <a:p>
            <a:pPr indent="-228600">
              <a:lnSpc>
                <a:spcPct val="90000"/>
              </a:lnSpc>
              <a:spcAft>
                <a:spcPts val="600"/>
              </a:spcAft>
              <a:buFont typeface="Arial" panose="020B0604020202020204" pitchFamily="34" charset="0"/>
              <a:buChar char="•"/>
            </a:pPr>
            <a:r>
              <a:rPr lang="en-US" sz="2800"/>
              <a:t>The Welsh government support the Greenman owners in their decision to run the festival as they spent £4.25m for them to expand  </a:t>
            </a:r>
            <a:r>
              <a:rPr lang="en-US" sz="1600"/>
              <a:t>(Laville, 2022).</a:t>
            </a:r>
            <a:endParaRPr lang="en-US" sz="1600">
              <a:ea typeface="Calibri"/>
              <a:cs typeface="Calibri"/>
            </a:endParaRPr>
          </a:p>
        </p:txBody>
      </p:sp>
      <p:sp>
        <p:nvSpPr>
          <p:cNvPr id="4" name="TextBox 3">
            <a:extLst>
              <a:ext uri="{FF2B5EF4-FFF2-40B4-BE49-F238E27FC236}">
                <a16:creationId xmlns:a16="http://schemas.microsoft.com/office/drawing/2014/main" id="{A79157E1-3CD7-C26B-DC58-C360105C2849}"/>
              </a:ext>
            </a:extLst>
          </p:cNvPr>
          <p:cNvSpPr txBox="1"/>
          <p:nvPr/>
        </p:nvSpPr>
        <p:spPr>
          <a:xfrm>
            <a:off x="727494" y="669985"/>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https://ichef.bbci.co.uk/news/976/cpsprodpb/1318A/production/_102981287_samanthamilligan_fanatic-1.jpg</a:t>
            </a:r>
          </a:p>
        </p:txBody>
      </p:sp>
    </p:spTree>
    <p:extLst>
      <p:ext uri="{BB962C8B-B14F-4D97-AF65-F5344CB8AC3E}">
        <p14:creationId xmlns:p14="http://schemas.microsoft.com/office/powerpoint/2010/main" val="2626631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29 sustainable brands for 2022: From clothing to homeware | The Independent">
            <a:extLst>
              <a:ext uri="{FF2B5EF4-FFF2-40B4-BE49-F238E27FC236}">
                <a16:creationId xmlns:a16="http://schemas.microsoft.com/office/drawing/2014/main" id="{AB7E9FDA-5F10-16FE-593C-78623676CA53}"/>
              </a:ext>
            </a:extLst>
          </p:cNvPr>
          <p:cNvPicPr>
            <a:picLocks noChangeAspect="1"/>
          </p:cNvPicPr>
          <p:nvPr/>
        </p:nvPicPr>
        <p:blipFill rotWithShape="1">
          <a:blip r:embed="rId2"/>
          <a:srcRect t="7689" b="17311"/>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52A7FED-C48E-BD4A-E774-D6CBE3A48EBE}"/>
              </a:ext>
            </a:extLst>
          </p:cNvPr>
          <p:cNvSpPr txBox="1"/>
          <p:nvPr/>
        </p:nvSpPr>
        <p:spPr>
          <a:xfrm>
            <a:off x="523875" y="531724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What can they do to the festival more sustainable?</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9379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2F8F76-4F55-4ED5-AC3D-1714C449C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Festival Kicks Off in Spectacular Style">
            <a:extLst>
              <a:ext uri="{FF2B5EF4-FFF2-40B4-BE49-F238E27FC236}">
                <a16:creationId xmlns:a16="http://schemas.microsoft.com/office/drawing/2014/main" id="{763B082C-D850-2A6D-09F2-DC8E78674378}"/>
              </a:ext>
            </a:extLst>
          </p:cNvPr>
          <p:cNvPicPr>
            <a:picLocks noChangeAspect="1"/>
          </p:cNvPicPr>
          <p:nvPr/>
        </p:nvPicPr>
        <p:blipFill rotWithShape="1">
          <a:blip r:embed="rId3"/>
          <a:srcRect l="14698" r="4554"/>
          <a:stretch/>
        </p:blipFill>
        <p:spPr>
          <a:xfrm>
            <a:off x="409576" y="633619"/>
            <a:ext cx="6648449" cy="5495925"/>
          </a:xfrm>
          <a:prstGeom prst="rect">
            <a:avLst/>
          </a:prstGeom>
        </p:spPr>
      </p:pic>
      <p:sp useBgFill="1">
        <p:nvSpPr>
          <p:cNvPr id="10"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FCE96B83-CD77-9C86-08F8-14C146FC8FA4}"/>
              </a:ext>
            </a:extLst>
          </p:cNvPr>
          <p:cNvSpPr txBox="1"/>
          <p:nvPr/>
        </p:nvSpPr>
        <p:spPr>
          <a:xfrm>
            <a:off x="7507212" y="734510"/>
            <a:ext cx="4281611" cy="34290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a:t> </a:t>
            </a:r>
            <a:r>
              <a:rPr lang="en-US" sz="2800"/>
              <a:t>Green Man festival sources their power through hydrogen, solar and even HVO which allows Greenman festival to run on a fossil free replacement instead of diesel. </a:t>
            </a:r>
            <a:r>
              <a:rPr lang="en-US" sz="1600"/>
              <a:t>(The Sprout, 2023). </a:t>
            </a:r>
            <a:endParaRPr lang="en-US" sz="1600">
              <a:ea typeface="Calibri"/>
              <a:cs typeface="Calibri"/>
            </a:endParaRPr>
          </a:p>
          <a:p>
            <a:pPr indent="-228600">
              <a:lnSpc>
                <a:spcPct val="90000"/>
              </a:lnSpc>
              <a:spcAft>
                <a:spcPts val="600"/>
              </a:spcAft>
              <a:buFont typeface="Arial" panose="020B0604020202020204" pitchFamily="34" charset="0"/>
              <a:buChar char="•"/>
            </a:pPr>
            <a:r>
              <a:rPr lang="en-US" sz="2800"/>
              <a:t>Greenman festival states that they wish to halve their carbon emissions and reduce their environmental impact by 50% by 2025 </a:t>
            </a:r>
            <a:r>
              <a:rPr lang="en-US" sz="1600"/>
              <a:t>(Being Green, 2023).</a:t>
            </a:r>
            <a:r>
              <a:rPr lang="en-US" sz="2400"/>
              <a:t> </a:t>
            </a:r>
            <a:endParaRPr lang="en-US"/>
          </a:p>
        </p:txBody>
      </p:sp>
    </p:spTree>
    <p:extLst>
      <p:ext uri="{BB962C8B-B14F-4D97-AF65-F5344CB8AC3E}">
        <p14:creationId xmlns:p14="http://schemas.microsoft.com/office/powerpoint/2010/main" val="1408024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confirms 2021 festival will go ahead next month | The Independent">
            <a:extLst>
              <a:ext uri="{FF2B5EF4-FFF2-40B4-BE49-F238E27FC236}">
                <a16:creationId xmlns:a16="http://schemas.microsoft.com/office/drawing/2014/main" id="{0A2BE49A-767D-0410-597E-5B50D7647D49}"/>
              </a:ext>
            </a:extLst>
          </p:cNvPr>
          <p:cNvPicPr>
            <a:picLocks noChangeAspect="1"/>
          </p:cNvPicPr>
          <p:nvPr/>
        </p:nvPicPr>
        <p:blipFill rotWithShape="1">
          <a:blip r:embed="rId2"/>
          <a:srcRect l="1479" r="650"/>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0" name="Freeform: Shape 9">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12D19097-6103-01AA-83E0-DCE822A4D57C}"/>
              </a:ext>
            </a:extLst>
          </p:cNvPr>
          <p:cNvSpPr txBox="1"/>
          <p:nvPr/>
        </p:nvSpPr>
        <p:spPr>
          <a:xfrm>
            <a:off x="371094" y="2718054"/>
            <a:ext cx="343890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800"/>
              <a:t>Enviromental impact of Green Man festival</a:t>
            </a:r>
          </a:p>
        </p:txBody>
      </p:sp>
    </p:spTree>
    <p:extLst>
      <p:ext uri="{BB962C8B-B14F-4D97-AF65-F5344CB8AC3E}">
        <p14:creationId xmlns:p14="http://schemas.microsoft.com/office/powerpoint/2010/main" val="2883535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5C9A30-01BE-A703-3BC2-E72F3BCC21F6}"/>
              </a:ext>
            </a:extLst>
          </p:cNvPr>
          <p:cNvSpPr txBox="1"/>
          <p:nvPr/>
        </p:nvSpPr>
        <p:spPr>
          <a:xfrm>
            <a:off x="176842" y="349222"/>
            <a:ext cx="5971092" cy="55401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a:t>Greenman festival is contributing £10.4 Million to the Welsh economy, Greenman festival has a zero-landfill policy and uses renewable fuel. Reduce their impact on the environment while also allowing their consumers to enjoy their selves.</a:t>
            </a:r>
            <a:endParaRPr lang="en-US" sz="2400">
              <a:cs typeface="Calibri" panose="020F0502020204030204"/>
            </a:endParaRPr>
          </a:p>
          <a:p>
            <a:pPr indent="-228600">
              <a:lnSpc>
                <a:spcPct val="90000"/>
              </a:lnSpc>
              <a:spcAft>
                <a:spcPts val="600"/>
              </a:spcAft>
              <a:buFont typeface="Arial" panose="020B0604020202020204" pitchFamily="34" charset="0"/>
              <a:buChar char="•"/>
            </a:pPr>
            <a:r>
              <a:rPr lang="en-US" sz="2400"/>
              <a:t> Due to research a lot of over festivals are not. An example of one is Tomorrowland. </a:t>
            </a:r>
            <a:endParaRPr lang="en-US" sz="2400">
              <a:cs typeface="Calibri"/>
            </a:endParaRPr>
          </a:p>
          <a:p>
            <a:pPr indent="-228600">
              <a:lnSpc>
                <a:spcPct val="90000"/>
              </a:lnSpc>
              <a:spcAft>
                <a:spcPts val="600"/>
              </a:spcAft>
              <a:buFont typeface="Arial" panose="020B0604020202020204" pitchFamily="34" charset="0"/>
              <a:buChar char="•"/>
            </a:pPr>
            <a:r>
              <a:rPr lang="en-US" sz="2400"/>
              <a:t>Tomorrowland is a 5 day festival held in Belgium 5 day festival Tomorrowland creates 150,000 tons of CO2 which is as much as 9,000 households make in a year </a:t>
            </a:r>
            <a:endParaRPr lang="en-US" sz="2400">
              <a:cs typeface="Calibri"/>
            </a:endParaRPr>
          </a:p>
          <a:p>
            <a:pPr indent="-228600">
              <a:lnSpc>
                <a:spcPct val="90000"/>
              </a:lnSpc>
              <a:spcAft>
                <a:spcPts val="600"/>
              </a:spcAft>
              <a:buFont typeface="Arial" panose="020B0604020202020204" pitchFamily="34" charset="0"/>
              <a:buChar char="•"/>
            </a:pPr>
            <a:r>
              <a:rPr lang="en-US" sz="2400"/>
              <a:t>Tomorrowland have problems with noise pollution, local surrounding area quality of life, and post-festival cleaning and sanitation.</a:t>
            </a:r>
            <a:endParaRPr lang="en-US" sz="2400">
              <a:cs typeface="Calibri"/>
            </a:endParaRPr>
          </a:p>
        </p:txBody>
      </p:sp>
      <p:pic>
        <p:nvPicPr>
          <p:cNvPr id="11" name="Picture 10" descr="Vs Clipart Hd PNG, Vs Transparent Background, Vs Transparent, Vs,  Transparent PNG Image For Free Download">
            <a:extLst>
              <a:ext uri="{FF2B5EF4-FFF2-40B4-BE49-F238E27FC236}">
                <a16:creationId xmlns:a16="http://schemas.microsoft.com/office/drawing/2014/main" id="{6A0A2B0B-ACC2-03FC-2D13-749C702B1F32}"/>
              </a:ext>
            </a:extLst>
          </p:cNvPr>
          <p:cNvPicPr>
            <a:picLocks noChangeAspect="1"/>
          </p:cNvPicPr>
          <p:nvPr/>
        </p:nvPicPr>
        <p:blipFill rotWithShape="1">
          <a:blip r:embed="rId2"/>
          <a:srcRect l="3080" r="9976" b="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31220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omorrowland Festival' Poster, picture, metal print, paint by Dragon Ball  Masterpiece | Displate">
            <a:extLst>
              <a:ext uri="{FF2B5EF4-FFF2-40B4-BE49-F238E27FC236}">
                <a16:creationId xmlns:a16="http://schemas.microsoft.com/office/drawing/2014/main" id="{B47700CE-4489-CF2A-EFFA-1C5EBD379B92}"/>
              </a:ext>
            </a:extLst>
          </p:cNvPr>
          <p:cNvPicPr>
            <a:picLocks noChangeAspect="1"/>
          </p:cNvPicPr>
          <p:nvPr/>
        </p:nvPicPr>
        <p:blipFill rotWithShape="1">
          <a:blip r:embed="rId2"/>
          <a:srcRect t="21329"/>
          <a:stretch/>
        </p:blipFill>
        <p:spPr>
          <a:xfrm>
            <a:off x="1" y="1"/>
            <a:ext cx="12192000" cy="6857999"/>
          </a:xfrm>
          <a:prstGeom prst="rect">
            <a:avLst/>
          </a:prstGeom>
        </p:spPr>
      </p:pic>
      <p:sp useBgFill="1">
        <p:nvSpPr>
          <p:cNvPr id="10" name="Freeform: Shape 9">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33F040D-647A-66DA-0CDC-4D2CE3236239}"/>
              </a:ext>
            </a:extLst>
          </p:cNvPr>
          <p:cNvSpPr txBox="1"/>
          <p:nvPr/>
        </p:nvSpPr>
        <p:spPr>
          <a:xfrm>
            <a:off x="1189319" y="721333"/>
            <a:ext cx="4458446" cy="49356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4000" u="sng"/>
              <a:t>Tomorrowland</a:t>
            </a:r>
            <a:r>
              <a:rPr lang="en-US" sz="4000"/>
              <a:t>:</a:t>
            </a:r>
            <a:endParaRPr lang="en-US" sz="4000">
              <a:ea typeface="Calibri"/>
              <a:cs typeface="Calibri"/>
            </a:endParaRPr>
          </a:p>
          <a:p>
            <a:pPr marL="342900" indent="-342900">
              <a:lnSpc>
                <a:spcPct val="90000"/>
              </a:lnSpc>
              <a:spcAft>
                <a:spcPts val="600"/>
              </a:spcAft>
              <a:buFont typeface="Calibri"/>
              <a:buChar char="-"/>
            </a:pPr>
            <a:r>
              <a:rPr lang="en-GB" sz="2400">
                <a:ea typeface="Calibri"/>
                <a:cs typeface="Calibri"/>
              </a:rPr>
              <a:t>Tomorrowland founded by 2 brothers in 2005 </a:t>
            </a:r>
            <a:endParaRPr lang="en-US" sz="2400">
              <a:ea typeface="Calibri"/>
              <a:cs typeface="Calibri"/>
            </a:endParaRPr>
          </a:p>
          <a:p>
            <a:pPr marL="342900" indent="-342900">
              <a:lnSpc>
                <a:spcPct val="90000"/>
              </a:lnSpc>
              <a:spcAft>
                <a:spcPts val="600"/>
              </a:spcAft>
              <a:buFont typeface="Calibri"/>
              <a:buChar char="-"/>
            </a:pPr>
            <a:r>
              <a:rPr lang="en-GB" sz="2400">
                <a:ea typeface="Calibri"/>
                <a:cs typeface="Calibri"/>
              </a:rPr>
              <a:t>Tomorrowland is an electronic dance festival </a:t>
            </a:r>
            <a:r>
              <a:rPr lang="en-GB" sz="900">
                <a:ea typeface="Calibri"/>
                <a:cs typeface="Calibri"/>
              </a:rPr>
              <a:t>(</a:t>
            </a:r>
            <a:r>
              <a:rPr lang="en-GB" sz="900" err="1">
                <a:ea typeface="Calibri"/>
                <a:cs typeface="Calibri"/>
              </a:rPr>
              <a:t>Nikjou</a:t>
            </a:r>
            <a:r>
              <a:rPr lang="en-GB" sz="900">
                <a:ea typeface="Calibri"/>
                <a:cs typeface="Calibri"/>
              </a:rPr>
              <a:t>, 2019). </a:t>
            </a:r>
            <a:endParaRPr lang="en-US" sz="900">
              <a:ea typeface="Calibri"/>
              <a:cs typeface="Calibri"/>
            </a:endParaRPr>
          </a:p>
          <a:p>
            <a:pPr marL="342900" indent="-342900">
              <a:lnSpc>
                <a:spcPct val="90000"/>
              </a:lnSpc>
              <a:spcAft>
                <a:spcPts val="600"/>
              </a:spcAft>
              <a:buFont typeface="Calibri"/>
              <a:buChar char="-"/>
            </a:pPr>
            <a:r>
              <a:rPr lang="en-GB" sz="2400">
                <a:ea typeface="Calibri"/>
                <a:cs typeface="Calibri"/>
              </a:rPr>
              <a:t> The festival is estimated to release over 150,000 tonnes of carbon dioxide equivalent because of the associated air travel, commerce, and food. That is comparable to 9,300 Belgians' yearly carbon footprint </a:t>
            </a:r>
            <a:r>
              <a:rPr lang="en-GB" sz="900">
                <a:ea typeface="Calibri"/>
                <a:cs typeface="Calibri"/>
              </a:rPr>
              <a:t>(Gerace, S 2023).</a:t>
            </a:r>
            <a:endParaRPr lang="en-US" sz="900">
              <a:ea typeface="Calibri"/>
              <a:cs typeface="Calibri"/>
            </a:endParaRPr>
          </a:p>
        </p:txBody>
      </p:sp>
    </p:spTree>
    <p:extLst>
      <p:ext uri="{BB962C8B-B14F-4D97-AF65-F5344CB8AC3E}">
        <p14:creationId xmlns:p14="http://schemas.microsoft.com/office/powerpoint/2010/main" val="3918018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59,600+ Review Time Stock Photos, Pictures &amp; Royalty-Free Images - iStock |  Magnifying glass, Evaluation">
            <a:extLst>
              <a:ext uri="{FF2B5EF4-FFF2-40B4-BE49-F238E27FC236}">
                <a16:creationId xmlns:a16="http://schemas.microsoft.com/office/drawing/2014/main" id="{10A45050-37AA-0A79-8E9F-42175B73D174}"/>
              </a:ext>
            </a:extLst>
          </p:cNvPr>
          <p:cNvPicPr>
            <a:picLocks noChangeAspect="1"/>
          </p:cNvPicPr>
          <p:nvPr/>
        </p:nvPicPr>
        <p:blipFill rotWithShape="1">
          <a:blip r:embed="rId2"/>
          <a:srcRect b="575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FE79E47-5EFB-5441-63C6-95181D664F90}"/>
              </a:ext>
            </a:extLst>
          </p:cNvPr>
          <p:cNvSpPr txBox="1"/>
          <p:nvPr/>
        </p:nvSpPr>
        <p:spPr>
          <a:xfrm>
            <a:off x="7761648" y="105069"/>
            <a:ext cx="4440415" cy="597125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a:t>After much research and weighing up the pros and cons of both Greenman festival and Tomorrowland, I believe that Greenman festival does more for the environment and is greener in the way they run their festival, whereas research shows that Tomorrowland is much further behind in what they are doing for the environment and their carbon emissions produced from the festival. </a:t>
            </a:r>
          </a:p>
        </p:txBody>
      </p:sp>
    </p:spTree>
    <p:extLst>
      <p:ext uri="{BB962C8B-B14F-4D97-AF65-F5344CB8AC3E}">
        <p14:creationId xmlns:p14="http://schemas.microsoft.com/office/powerpoint/2010/main" val="3306188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2B3A71-AE5B-0D63-C754-0C814D47074A}"/>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A6CE10F-E4FC-BF85-CD8D-A9C1D7BF4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8A476-527E-4337-7D06-01EF1A82D313}"/>
              </a:ext>
            </a:extLst>
          </p:cNvPr>
          <p:cNvSpPr>
            <a:spLocks noGrp="1"/>
          </p:cNvSpPr>
          <p:nvPr>
            <p:ph type="title"/>
          </p:nvPr>
        </p:nvSpPr>
        <p:spPr>
          <a:xfrm>
            <a:off x="1648" y="3748009"/>
            <a:ext cx="3418990" cy="1412119"/>
          </a:xfrm>
        </p:spPr>
        <p:txBody>
          <a:bodyPr vert="horz" lIns="91440" tIns="45720" rIns="91440" bIns="45720" rtlCol="0">
            <a:normAutofit/>
          </a:bodyPr>
          <a:lstStyle/>
          <a:p>
            <a:r>
              <a:rPr lang="en-US" sz="1000"/>
              <a:t>https://www.gov.wales/sites/default/files/publications/2022-07/atisn15184Internalreviewdoc13_0_0.pdf</a:t>
            </a:r>
          </a:p>
        </p:txBody>
      </p:sp>
      <p:pic>
        <p:nvPicPr>
          <p:cNvPr id="4" name="Content Placeholder 3" descr="A screenshot of a computer screen&#10;&#10;Description automatically generated">
            <a:extLst>
              <a:ext uri="{FF2B5EF4-FFF2-40B4-BE49-F238E27FC236}">
                <a16:creationId xmlns:a16="http://schemas.microsoft.com/office/drawing/2014/main" id="{B52B2FAA-4790-2E8C-AA92-22B7DE5198C1}"/>
              </a:ext>
            </a:extLst>
          </p:cNvPr>
          <p:cNvPicPr>
            <a:picLocks noChangeAspect="1"/>
          </p:cNvPicPr>
          <p:nvPr/>
        </p:nvPicPr>
        <p:blipFill rotWithShape="1">
          <a:blip r:embed="rId2"/>
          <a:srcRect t="30251" b="5329"/>
          <a:stretch/>
        </p:blipFill>
        <p:spPr>
          <a:xfrm>
            <a:off x="20" y="10"/>
            <a:ext cx="12191980" cy="4417913"/>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2" name="sketch line">
            <a:extLst>
              <a:ext uri="{FF2B5EF4-FFF2-40B4-BE49-F238E27FC236}">
                <a16:creationId xmlns:a16="http://schemas.microsoft.com/office/drawing/2014/main" id="{308BF72B-0317-FBB5-0E34-6A0ECBDBD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14">
            <a:extLst>
              <a:ext uri="{FF2B5EF4-FFF2-40B4-BE49-F238E27FC236}">
                <a16:creationId xmlns:a16="http://schemas.microsoft.com/office/drawing/2014/main" id="{E754432D-3577-DA20-5B77-91EF6BB98024}"/>
              </a:ext>
            </a:extLst>
          </p:cNvPr>
          <p:cNvSpPr>
            <a:spLocks noGrp="1"/>
          </p:cNvSpPr>
          <p:nvPr>
            <p:ph idx="1"/>
          </p:nvPr>
        </p:nvSpPr>
        <p:spPr>
          <a:xfrm>
            <a:off x="-84" y="4788036"/>
            <a:ext cx="4107059" cy="1378629"/>
          </a:xfrm>
        </p:spPr>
        <p:txBody>
          <a:bodyPr vert="horz" lIns="91440" tIns="45720" rIns="91440" bIns="45720" rtlCol="0" anchor="ctr">
            <a:normAutofit/>
          </a:bodyPr>
          <a:lstStyle/>
          <a:p>
            <a:pPr marL="0" indent="0">
              <a:buNone/>
            </a:pPr>
            <a:r>
              <a:rPr lang="en-GB" sz="1800">
                <a:cs typeface="Calibri" panose="020F0502020204030204"/>
              </a:rPr>
              <a:t>The presentation will delve into a critical examination of the quote given by Mair (2019) and Getz (2017)</a:t>
            </a:r>
            <a:endParaRPr lang="en-US" sz="1800">
              <a:cs typeface="Calibri" panose="020F0502020204030204"/>
            </a:endParaRPr>
          </a:p>
        </p:txBody>
      </p:sp>
      <p:sp>
        <p:nvSpPr>
          <p:cNvPr id="3" name="TextBox 2">
            <a:extLst>
              <a:ext uri="{FF2B5EF4-FFF2-40B4-BE49-F238E27FC236}">
                <a16:creationId xmlns:a16="http://schemas.microsoft.com/office/drawing/2014/main" id="{FD9C1ADA-5465-A7BE-1640-4983D0290288}"/>
              </a:ext>
            </a:extLst>
          </p:cNvPr>
          <p:cNvSpPr txBox="1"/>
          <p:nvPr/>
        </p:nvSpPr>
        <p:spPr>
          <a:xfrm>
            <a:off x="4613189" y="5151223"/>
            <a:ext cx="71566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How events can actively contribute to the long-term economic, social, and environmental development of the communities in which they take place. </a:t>
            </a:r>
          </a:p>
        </p:txBody>
      </p:sp>
    </p:spTree>
    <p:extLst>
      <p:ext uri="{BB962C8B-B14F-4D97-AF65-F5344CB8AC3E}">
        <p14:creationId xmlns:p14="http://schemas.microsoft.com/office/powerpoint/2010/main" val="2906798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3F81AF-BB71-D8D0-4A0F-8B671BE5E1A6}"/>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61AC0B9-91E7-0806-A963-42510F8B3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6B7D9-08C0-1BFB-CC3C-17A3178D9AE6}"/>
              </a:ext>
            </a:extLst>
          </p:cNvPr>
          <p:cNvSpPr>
            <a:spLocks noGrp="1"/>
          </p:cNvSpPr>
          <p:nvPr>
            <p:ph type="title"/>
          </p:nvPr>
        </p:nvSpPr>
        <p:spPr>
          <a:xfrm>
            <a:off x="961767" y="6085224"/>
            <a:ext cx="10515600" cy="1092050"/>
          </a:xfrm>
        </p:spPr>
        <p:txBody>
          <a:bodyPr vert="horz" lIns="91440" tIns="45720" rIns="91440" bIns="45720" rtlCol="0" anchor="b">
            <a:normAutofit/>
          </a:bodyPr>
          <a:lstStyle/>
          <a:p>
            <a:pPr algn="ctr"/>
            <a:r>
              <a:rPr lang="en-US" sz="1100">
                <a:hlinkClick r:id="rId2"/>
              </a:rPr>
              <a:t>https://www.ppplearn.com/2022/05/case-study-methodology-a-tool-to-develop-soft-skills/</a:t>
            </a:r>
            <a:br>
              <a:rPr lang="en-US" sz="1100">
                <a:cs typeface="Calibri Light"/>
              </a:rPr>
            </a:br>
            <a:r>
              <a:rPr lang="en-US" sz="1100">
                <a:ea typeface="+mj-lt"/>
                <a:cs typeface="+mj-lt"/>
                <a:hlinkClick r:id="rId3"/>
              </a:rPr>
              <a:t>https://www.thwink.org/sustain/glossary/ThreePillarsOfSustainability.htm</a:t>
            </a:r>
            <a:br>
              <a:rPr lang="en-US" sz="1100">
                <a:ea typeface="+mj-lt"/>
                <a:cs typeface="+mj-lt"/>
              </a:rPr>
            </a:br>
            <a:r>
              <a:rPr lang="en-US" sz="1100">
                <a:ea typeface="+mj-lt"/>
                <a:cs typeface="+mj-lt"/>
                <a:hlinkClick r:id="rId4"/>
              </a:rPr>
              <a:t>https://www.linkedin.com/pulse/sustainability-simplest-word-say-yet-hardest-mary-devereux</a:t>
            </a:r>
            <a:br>
              <a:rPr lang="en-US" sz="1100">
                <a:ea typeface="+mj-lt"/>
                <a:cs typeface="+mj-lt"/>
              </a:rPr>
            </a:br>
            <a:br>
              <a:rPr lang="en-US" sz="1100">
                <a:ea typeface="+mj-lt"/>
                <a:cs typeface="+mj-lt"/>
              </a:rPr>
            </a:br>
            <a:endParaRPr lang="en-US" sz="1100">
              <a:cs typeface="Calibri Light"/>
            </a:endParaRPr>
          </a:p>
        </p:txBody>
      </p:sp>
      <p:sp useBgFill="1">
        <p:nvSpPr>
          <p:cNvPr id="35" name="Rectangle 34">
            <a:extLst>
              <a:ext uri="{FF2B5EF4-FFF2-40B4-BE49-F238E27FC236}">
                <a16:creationId xmlns:a16="http://schemas.microsoft.com/office/drawing/2014/main" id="{719DCAFD-808F-994A-C149-83502F770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396083"/>
            <a:ext cx="10515599" cy="822960"/>
          </a:xfrm>
          <a:prstGeom prst="rect">
            <a:avLst/>
          </a:prstGeom>
          <a:ln w="12700">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D73C45CF-2A53-3DFC-817E-96A3A99A8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1859832"/>
            <a:ext cx="109728"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A hand writing on a whiteboard&#10;&#10;Description automatically generated">
            <a:extLst>
              <a:ext uri="{FF2B5EF4-FFF2-40B4-BE49-F238E27FC236}">
                <a16:creationId xmlns:a16="http://schemas.microsoft.com/office/drawing/2014/main" id="{64ADBECE-C030-361B-2D8F-64046EC1A4BB}"/>
              </a:ext>
            </a:extLst>
          </p:cNvPr>
          <p:cNvPicPr>
            <a:picLocks noChangeAspect="1"/>
          </p:cNvPicPr>
          <p:nvPr/>
        </p:nvPicPr>
        <p:blipFill rotWithShape="1">
          <a:blip r:embed="rId5"/>
          <a:srcRect t="3955" r="2" b="2"/>
          <a:stretch/>
        </p:blipFill>
        <p:spPr>
          <a:xfrm>
            <a:off x="838199" y="2759483"/>
            <a:ext cx="3215067" cy="1975710"/>
          </a:xfrm>
          <a:prstGeom prst="rect">
            <a:avLst/>
          </a:prstGeom>
        </p:spPr>
      </p:pic>
      <p:pic>
        <p:nvPicPr>
          <p:cNvPr id="5" name="Content Placeholder 4" descr="The Three Pillars of Sustainability">
            <a:extLst>
              <a:ext uri="{FF2B5EF4-FFF2-40B4-BE49-F238E27FC236}">
                <a16:creationId xmlns:a16="http://schemas.microsoft.com/office/drawing/2014/main" id="{94DB6244-687F-84F6-789C-631F98EEFC0A}"/>
              </a:ext>
            </a:extLst>
          </p:cNvPr>
          <p:cNvPicPr>
            <a:picLocks noGrp="1" noChangeAspect="1"/>
          </p:cNvPicPr>
          <p:nvPr>
            <p:ph idx="1"/>
          </p:nvPr>
        </p:nvPicPr>
        <p:blipFill>
          <a:blip r:embed="rId6"/>
          <a:stretch>
            <a:fillRect/>
          </a:stretch>
        </p:blipFill>
        <p:spPr>
          <a:xfrm>
            <a:off x="8056357" y="2451848"/>
            <a:ext cx="3297441" cy="2426224"/>
          </a:xfrm>
          <a:prstGeom prst="rect">
            <a:avLst/>
          </a:prstGeom>
        </p:spPr>
      </p:pic>
      <p:sp>
        <p:nvSpPr>
          <p:cNvPr id="6" name="TextBox 5">
            <a:extLst>
              <a:ext uri="{FF2B5EF4-FFF2-40B4-BE49-F238E27FC236}">
                <a16:creationId xmlns:a16="http://schemas.microsoft.com/office/drawing/2014/main" id="{14EB7C5C-2CED-20D4-798F-4E1797D539D2}"/>
              </a:ext>
            </a:extLst>
          </p:cNvPr>
          <p:cNvSpPr txBox="1"/>
          <p:nvPr/>
        </p:nvSpPr>
        <p:spPr>
          <a:xfrm>
            <a:off x="1233101" y="1621823"/>
            <a:ext cx="98467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Case Study Approach and the Three Pillars of Sustainability </a:t>
            </a:r>
          </a:p>
        </p:txBody>
      </p:sp>
      <p:pic>
        <p:nvPicPr>
          <p:cNvPr id="12" name="Picture 11" descr="SUSTAINABILITY - the simplest word to say, yet hardest to implement">
            <a:extLst>
              <a:ext uri="{FF2B5EF4-FFF2-40B4-BE49-F238E27FC236}">
                <a16:creationId xmlns:a16="http://schemas.microsoft.com/office/drawing/2014/main" id="{08F9D422-579F-D062-EFD8-4931900391E0}"/>
              </a:ext>
            </a:extLst>
          </p:cNvPr>
          <p:cNvPicPr>
            <a:picLocks noChangeAspect="1"/>
          </p:cNvPicPr>
          <p:nvPr/>
        </p:nvPicPr>
        <p:blipFill>
          <a:blip r:embed="rId7"/>
          <a:stretch>
            <a:fillRect/>
          </a:stretch>
        </p:blipFill>
        <p:spPr>
          <a:xfrm>
            <a:off x="4652320" y="2761735"/>
            <a:ext cx="2938848" cy="1972962"/>
          </a:xfrm>
          <a:prstGeom prst="rect">
            <a:avLst/>
          </a:prstGeom>
        </p:spPr>
      </p:pic>
      <p:sp>
        <p:nvSpPr>
          <p:cNvPr id="13" name="TextBox 12">
            <a:extLst>
              <a:ext uri="{FF2B5EF4-FFF2-40B4-BE49-F238E27FC236}">
                <a16:creationId xmlns:a16="http://schemas.microsoft.com/office/drawing/2014/main" id="{7DBDDD5D-F504-C83A-DB3B-578976F243BE}"/>
              </a:ext>
            </a:extLst>
          </p:cNvPr>
          <p:cNvSpPr txBox="1"/>
          <p:nvPr/>
        </p:nvSpPr>
        <p:spPr>
          <a:xfrm>
            <a:off x="2394121" y="4968446"/>
            <a:ext cx="7877432" cy="968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lnSpc>
                <a:spcPct val="90000"/>
              </a:lnSpc>
              <a:spcBef>
                <a:spcPts val="1000"/>
              </a:spcBef>
              <a:buFont typeface="Wingdings,Sans-Serif"/>
              <a:buChar char="Ø"/>
            </a:pPr>
            <a:r>
              <a:rPr lang="en-US">
                <a:cs typeface="Calibri"/>
              </a:rPr>
              <a:t>It is not enough to just strive for sustainability within the event</a:t>
            </a:r>
          </a:p>
          <a:p>
            <a:pPr marL="285750" indent="-285750" algn="ctr">
              <a:lnSpc>
                <a:spcPct val="90000"/>
              </a:lnSpc>
              <a:spcBef>
                <a:spcPts val="1000"/>
              </a:spcBef>
              <a:buFont typeface="Wingdings,Sans-Serif"/>
              <a:buChar char="Ø"/>
            </a:pPr>
            <a:r>
              <a:rPr lang="en-US">
                <a:cs typeface="Calibri"/>
              </a:rPr>
              <a:t>We should consider how these events could operate as drivers for long-term positive impacts in the communities in which they take place</a:t>
            </a:r>
            <a:endParaRPr lang="en-GB"/>
          </a:p>
        </p:txBody>
      </p:sp>
    </p:spTree>
    <p:extLst>
      <p:ext uri="{BB962C8B-B14F-4D97-AF65-F5344CB8AC3E}">
        <p14:creationId xmlns:p14="http://schemas.microsoft.com/office/powerpoint/2010/main" val="1735131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4602EC-2478-89DF-66AC-92371E0CF8E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B6C18B-206E-2AA8-381D-33ABE0C02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FF6B36C-D60E-E97C-58D9-D540FCCA3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6297C2-DA65-3409-1651-2A129F14151B}"/>
              </a:ext>
            </a:extLst>
          </p:cNvPr>
          <p:cNvSpPr>
            <a:spLocks noGrp="1"/>
          </p:cNvSpPr>
          <p:nvPr>
            <p:ph type="title"/>
          </p:nvPr>
        </p:nvSpPr>
        <p:spPr>
          <a:xfrm>
            <a:off x="7938533" y="978619"/>
            <a:ext cx="3404594" cy="1106424"/>
          </a:xfrm>
        </p:spPr>
        <p:txBody>
          <a:bodyPr>
            <a:normAutofit/>
          </a:bodyPr>
          <a:lstStyle/>
          <a:p>
            <a:pPr algn="ctr"/>
            <a:r>
              <a:rPr lang="en-GB" sz="2000">
                <a:latin typeface="Calibri"/>
                <a:cs typeface="Calibri"/>
              </a:rPr>
              <a:t>The Events Industry &amp; Economic Development</a:t>
            </a:r>
            <a:endParaRPr lang="en-US" sz="2000" err="1">
              <a:cs typeface="Calibri Light" panose="020F0302020204030204"/>
            </a:endParaRPr>
          </a:p>
        </p:txBody>
      </p:sp>
      <p:pic>
        <p:nvPicPr>
          <p:cNvPr id="7" name="Content Placeholder 6" descr="66 Types of Events for Achieving Business Goals – Types of All">
            <a:extLst>
              <a:ext uri="{FF2B5EF4-FFF2-40B4-BE49-F238E27FC236}">
                <a16:creationId xmlns:a16="http://schemas.microsoft.com/office/drawing/2014/main" id="{B89F9CB5-3A94-54F0-8F38-F759B2435D0B}"/>
              </a:ext>
            </a:extLst>
          </p:cNvPr>
          <p:cNvPicPr>
            <a:picLocks noChangeAspect="1"/>
          </p:cNvPicPr>
          <p:nvPr/>
        </p:nvPicPr>
        <p:blipFill>
          <a:blip r:embed="rId2"/>
          <a:stretch>
            <a:fillRect/>
          </a:stretch>
        </p:blipFill>
        <p:spPr>
          <a:xfrm>
            <a:off x="411480" y="885825"/>
            <a:ext cx="4361689" cy="3266118"/>
          </a:xfrm>
          <a:prstGeom prst="rect">
            <a:avLst/>
          </a:prstGeom>
        </p:spPr>
      </p:pic>
      <p:sp>
        <p:nvSpPr>
          <p:cNvPr id="18" name="Rectangle 17">
            <a:extLst>
              <a:ext uri="{FF2B5EF4-FFF2-40B4-BE49-F238E27FC236}">
                <a16:creationId xmlns:a16="http://schemas.microsoft.com/office/drawing/2014/main" id="{90206FF1-23EB-E8D4-8ED0-87242F02C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24667F3-D0CD-062C-19E7-BEF848595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5691" y="2095174"/>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Content Placeholder 10">
            <a:extLst>
              <a:ext uri="{FF2B5EF4-FFF2-40B4-BE49-F238E27FC236}">
                <a16:creationId xmlns:a16="http://schemas.microsoft.com/office/drawing/2014/main" id="{58A88BA4-FB7B-0E61-424C-1446432F3146}"/>
              </a:ext>
            </a:extLst>
          </p:cNvPr>
          <p:cNvSpPr>
            <a:spLocks noGrp="1"/>
          </p:cNvSpPr>
          <p:nvPr>
            <p:ph idx="1"/>
          </p:nvPr>
        </p:nvSpPr>
        <p:spPr>
          <a:xfrm>
            <a:off x="7938532" y="2252870"/>
            <a:ext cx="3404594" cy="3557016"/>
          </a:xfrm>
        </p:spPr>
        <p:txBody>
          <a:bodyPr vert="horz" lIns="91440" tIns="45720" rIns="91440" bIns="45720" rtlCol="0" anchor="t">
            <a:noAutofit/>
          </a:bodyPr>
          <a:lstStyle/>
          <a:p>
            <a:pPr>
              <a:buFont typeface="Wingdings" panose="020B0604020202020204" pitchFamily="34" charset="0"/>
              <a:buChar char="Ø"/>
            </a:pPr>
            <a:r>
              <a:rPr lang="en-GB" sz="1600">
                <a:cs typeface="Calibri"/>
              </a:rPr>
              <a:t>Music festivals</a:t>
            </a:r>
            <a:endParaRPr lang="en-US" sz="1600">
              <a:cs typeface="Calibri"/>
            </a:endParaRPr>
          </a:p>
          <a:p>
            <a:pPr>
              <a:buFont typeface="Wingdings" panose="020B0604020202020204" pitchFamily="34" charset="0"/>
              <a:buChar char="Ø"/>
            </a:pPr>
            <a:r>
              <a:rPr lang="en-GB" sz="1600">
                <a:cs typeface="Calibri"/>
              </a:rPr>
              <a:t>Trade shows</a:t>
            </a:r>
            <a:endParaRPr lang="en-US" sz="1600">
              <a:cs typeface="Calibri"/>
            </a:endParaRPr>
          </a:p>
          <a:p>
            <a:pPr>
              <a:buFont typeface="Wingdings" panose="020B0604020202020204" pitchFamily="34" charset="0"/>
              <a:buChar char="Ø"/>
            </a:pPr>
            <a:r>
              <a:rPr lang="en-GB" sz="1600">
                <a:cs typeface="Calibri"/>
              </a:rPr>
              <a:t>Sporting events</a:t>
            </a:r>
          </a:p>
          <a:p>
            <a:pPr>
              <a:buFont typeface="Wingdings" panose="020B0604020202020204" pitchFamily="34" charset="0"/>
              <a:buChar char="Ø"/>
            </a:pPr>
            <a:endParaRPr lang="en-GB" sz="1600">
              <a:cs typeface="Calibri"/>
            </a:endParaRPr>
          </a:p>
          <a:p>
            <a:pPr>
              <a:buFont typeface="Wingdings,Sans-Serif" panose="020B0604020202020204" pitchFamily="34" charset="0"/>
              <a:buChar char="Ø"/>
            </a:pPr>
            <a:r>
              <a:rPr lang="en-GB" sz="1600">
                <a:cs typeface="Calibri"/>
              </a:rPr>
              <a:t>Boosting tourism, increasing job opportunities, and encouraging local business development</a:t>
            </a:r>
            <a:endParaRPr lang="en-US" sz="1600">
              <a:cs typeface="Calibri"/>
            </a:endParaRPr>
          </a:p>
          <a:p>
            <a:pPr>
              <a:buFont typeface="Wingdings,Sans-Serif" panose="020B0604020202020204" pitchFamily="34" charset="0"/>
              <a:buChar char="Ø"/>
            </a:pPr>
            <a:r>
              <a:rPr lang="en-GB" sz="1600">
                <a:cs typeface="Calibri"/>
              </a:rPr>
              <a:t>the global event industry was worth £800 billion in 2021 (Quadrant2Design, 2022).</a:t>
            </a:r>
            <a:endParaRPr lang="en-US" sz="1600">
              <a:cs typeface="Calibri"/>
            </a:endParaRPr>
          </a:p>
          <a:p>
            <a:pPr>
              <a:buFont typeface="Wingdings,Sans-Serif" panose="020B0604020202020204" pitchFamily="34" charset="0"/>
              <a:buChar char="Ø"/>
            </a:pPr>
            <a:r>
              <a:rPr lang="en-GB" sz="1600">
                <a:cs typeface="Calibri"/>
              </a:rPr>
              <a:t>This gives green man festival long-term economic benefits, while also benefiting the environment.</a:t>
            </a:r>
            <a:endParaRPr lang="en-GB" sz="1600"/>
          </a:p>
          <a:p>
            <a:pPr>
              <a:buFont typeface="Wingdings" panose="020B0604020202020204" pitchFamily="34" charset="0"/>
              <a:buChar char="Ø"/>
            </a:pPr>
            <a:endParaRPr lang="en-GB" sz="1600">
              <a:cs typeface="Calibri"/>
            </a:endParaRPr>
          </a:p>
          <a:p>
            <a:pPr>
              <a:buFont typeface="Wingdings" panose="020B0604020202020204" pitchFamily="34" charset="0"/>
              <a:buChar char="Ø"/>
            </a:pPr>
            <a:endParaRPr lang="en-GB" sz="1600">
              <a:cs typeface="Calibri"/>
            </a:endParaRPr>
          </a:p>
        </p:txBody>
      </p:sp>
      <p:sp>
        <p:nvSpPr>
          <p:cNvPr id="8" name="TextBox 7">
            <a:extLst>
              <a:ext uri="{FF2B5EF4-FFF2-40B4-BE49-F238E27FC236}">
                <a16:creationId xmlns:a16="http://schemas.microsoft.com/office/drawing/2014/main" id="{26634FAF-EDA2-CEE4-6BFA-6B7043773185}"/>
              </a:ext>
            </a:extLst>
          </p:cNvPr>
          <p:cNvSpPr txBox="1"/>
          <p:nvPr/>
        </p:nvSpPr>
        <p:spPr>
          <a:xfrm>
            <a:off x="348802" y="214647"/>
            <a:ext cx="66809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3"/>
              </a:rPr>
              <a:t>https://www.typesofall.com/types-of-events/</a:t>
            </a:r>
            <a:endParaRPr lang="en-US" sz="1200">
              <a:ea typeface="+mn-lt"/>
              <a:cs typeface="+mn-lt"/>
            </a:endParaRPr>
          </a:p>
        </p:txBody>
      </p:sp>
      <p:pic>
        <p:nvPicPr>
          <p:cNvPr id="5" name="Picture 4" descr="Economic Development Models and Capitalism – CESRAN International">
            <a:extLst>
              <a:ext uri="{FF2B5EF4-FFF2-40B4-BE49-F238E27FC236}">
                <a16:creationId xmlns:a16="http://schemas.microsoft.com/office/drawing/2014/main" id="{F631ACA8-DA04-10E8-DDF6-A0ED2B447C08}"/>
              </a:ext>
            </a:extLst>
          </p:cNvPr>
          <p:cNvPicPr>
            <a:picLocks noChangeAspect="1"/>
          </p:cNvPicPr>
          <p:nvPr/>
        </p:nvPicPr>
        <p:blipFill>
          <a:blip r:embed="rId4"/>
          <a:stretch>
            <a:fillRect/>
          </a:stretch>
        </p:blipFill>
        <p:spPr>
          <a:xfrm>
            <a:off x="2026508" y="3105060"/>
            <a:ext cx="5585253" cy="3129529"/>
          </a:xfrm>
          <a:prstGeom prst="rect">
            <a:avLst/>
          </a:prstGeom>
        </p:spPr>
      </p:pic>
    </p:spTree>
    <p:extLst>
      <p:ext uri="{BB962C8B-B14F-4D97-AF65-F5344CB8AC3E}">
        <p14:creationId xmlns:p14="http://schemas.microsoft.com/office/powerpoint/2010/main" val="3894237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5DBAFB-E91B-6994-2EB6-40E7C01BAEF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E969526-02D6-BCE0-01DC-5A860932C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9C892-C180-57BA-1DD7-5A5BDE4D4966}"/>
              </a:ext>
            </a:extLst>
          </p:cNvPr>
          <p:cNvSpPr>
            <a:spLocks noGrp="1"/>
          </p:cNvSpPr>
          <p:nvPr>
            <p:ph type="title"/>
          </p:nvPr>
        </p:nvSpPr>
        <p:spPr>
          <a:xfrm>
            <a:off x="576663" y="134684"/>
            <a:ext cx="4282983" cy="211821"/>
          </a:xfrm>
        </p:spPr>
        <p:txBody>
          <a:bodyPr anchor="b">
            <a:normAutofit fontScale="90000"/>
          </a:bodyPr>
          <a:lstStyle/>
          <a:p>
            <a:r>
              <a:rPr lang="en-GB" sz="1100">
                <a:ea typeface="+mj-lt"/>
                <a:cs typeface="+mj-lt"/>
              </a:rPr>
              <a:t>https://www.losdschools.org/Page/1534</a:t>
            </a:r>
            <a:endParaRPr lang="en-US" sz="1100"/>
          </a:p>
        </p:txBody>
      </p:sp>
      <p:sp>
        <p:nvSpPr>
          <p:cNvPr id="11" name="Rectangle 10">
            <a:extLst>
              <a:ext uri="{FF2B5EF4-FFF2-40B4-BE49-F238E27FC236}">
                <a16:creationId xmlns:a16="http://schemas.microsoft.com/office/drawing/2014/main" id="{BE3393E2-E2DB-A07F-BCC8-71E6DC10E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9B7C9F-9A34-5E1A-EE56-E2605AD02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P Economics ">
            <a:extLst>
              <a:ext uri="{FF2B5EF4-FFF2-40B4-BE49-F238E27FC236}">
                <a16:creationId xmlns:a16="http://schemas.microsoft.com/office/drawing/2014/main" id="{DBAAA8E3-BCFF-5E0B-BAA0-E9EDE5B4797A}"/>
              </a:ext>
            </a:extLst>
          </p:cNvPr>
          <p:cNvPicPr>
            <a:picLocks noChangeAspect="1"/>
          </p:cNvPicPr>
          <p:nvPr/>
        </p:nvPicPr>
        <p:blipFill>
          <a:blip r:embed="rId2"/>
          <a:stretch>
            <a:fillRect/>
          </a:stretch>
        </p:blipFill>
        <p:spPr>
          <a:xfrm>
            <a:off x="576244" y="1414322"/>
            <a:ext cx="5628018" cy="3796486"/>
          </a:xfrm>
          <a:prstGeom prst="rect">
            <a:avLst/>
          </a:prstGeom>
        </p:spPr>
      </p:pic>
      <p:sp>
        <p:nvSpPr>
          <p:cNvPr id="15" name="Rectangle 14">
            <a:extLst>
              <a:ext uri="{FF2B5EF4-FFF2-40B4-BE49-F238E27FC236}">
                <a16:creationId xmlns:a16="http://schemas.microsoft.com/office/drawing/2014/main" id="{2860D116-7685-4B73-8DC9-4095167D4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29950A-75E5-69AE-86D4-02954A9612A2}"/>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br>
              <a:rPr lang="en-US" sz="1800"/>
            </a:br>
            <a:endParaRPr lang="en-US" sz="1800">
              <a:cs typeface="Calibri" panose="020F0502020204030204"/>
            </a:endParaRPr>
          </a:p>
          <a:p>
            <a:endParaRPr lang="en-GB" sz="1800">
              <a:cs typeface="Calibri"/>
            </a:endParaRPr>
          </a:p>
        </p:txBody>
      </p:sp>
      <p:sp>
        <p:nvSpPr>
          <p:cNvPr id="17" name="Rectangle 16">
            <a:extLst>
              <a:ext uri="{FF2B5EF4-FFF2-40B4-BE49-F238E27FC236}">
                <a16:creationId xmlns:a16="http://schemas.microsoft.com/office/drawing/2014/main" id="{A99D1F04-0389-AB7B-6532-8D6AC8B3B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D2EBCAB-3549-E772-1294-16B8D8EE8BFA}"/>
              </a:ext>
            </a:extLst>
          </p:cNvPr>
          <p:cNvSpPr txBox="1"/>
          <p:nvPr/>
        </p:nvSpPr>
        <p:spPr>
          <a:xfrm>
            <a:off x="7038202" y="1009134"/>
            <a:ext cx="459516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cs typeface="Calibri"/>
              </a:rPr>
              <a:t>Economic Value &amp; Sustainability</a:t>
            </a:r>
          </a:p>
        </p:txBody>
      </p:sp>
      <p:sp>
        <p:nvSpPr>
          <p:cNvPr id="6" name="TextBox 5">
            <a:extLst>
              <a:ext uri="{FF2B5EF4-FFF2-40B4-BE49-F238E27FC236}">
                <a16:creationId xmlns:a16="http://schemas.microsoft.com/office/drawing/2014/main" id="{853C0AD6-79A5-F201-2BF0-0CC467BB14A0}"/>
              </a:ext>
            </a:extLst>
          </p:cNvPr>
          <p:cNvSpPr txBox="1"/>
          <p:nvPr/>
        </p:nvSpPr>
        <p:spPr>
          <a:xfrm>
            <a:off x="7056223" y="1657864"/>
            <a:ext cx="4646655" cy="4060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Wingdings"/>
              <a:buChar char="Ø"/>
            </a:pPr>
            <a:r>
              <a:rPr lang="en-GB">
                <a:cs typeface="Calibri"/>
              </a:rPr>
              <a:t>Holding small-scale events typically adds economic value to the community, with food and accommodation accounting for the majority of expenses (Gibson, </a:t>
            </a:r>
            <a:r>
              <a:rPr lang="en-GB" err="1">
                <a:cs typeface="Calibri"/>
              </a:rPr>
              <a:t>Kaplanidou</a:t>
            </a:r>
            <a:r>
              <a:rPr lang="en-GB">
                <a:cs typeface="Calibri"/>
              </a:rPr>
              <a:t> and Kang, 2012)</a:t>
            </a:r>
          </a:p>
          <a:p>
            <a:pPr marL="171450" indent="-171450">
              <a:buFont typeface="Wingdings"/>
              <a:buChar char="Ø"/>
            </a:pPr>
            <a:endParaRPr lang="en-GB">
              <a:cs typeface="Calibri"/>
            </a:endParaRPr>
          </a:p>
          <a:p>
            <a:pPr marL="171450" indent="-171450">
              <a:buFont typeface="Wingdings"/>
              <a:buChar char="Ø"/>
            </a:pPr>
            <a:r>
              <a:rPr lang="en-GB">
                <a:cs typeface="Calibri"/>
              </a:rPr>
              <a:t>Financial advantages of organising small-scale events</a:t>
            </a:r>
          </a:p>
          <a:p>
            <a:pPr marL="285750" indent="-285750">
              <a:lnSpc>
                <a:spcPct val="90000"/>
              </a:lnSpc>
              <a:spcBef>
                <a:spcPts val="1000"/>
              </a:spcBef>
              <a:buFont typeface="Wingdings,Sans-Serif"/>
              <a:buChar char="Ø"/>
            </a:pPr>
            <a:r>
              <a:rPr lang="en-GB">
                <a:solidFill>
                  <a:srgbClr val="19191A"/>
                </a:solidFill>
                <a:cs typeface="Calibri"/>
              </a:rPr>
              <a:t>“Economic sustainability involves the use of available resources in a way that is both efficient and responsible and ensures all financial obligations over time can be met” (</a:t>
            </a:r>
            <a:r>
              <a:rPr lang="en-GB">
                <a:cs typeface="Calibri"/>
              </a:rPr>
              <a:t>Watson, 2014).</a:t>
            </a:r>
            <a:endParaRPr lang="en-US">
              <a:cs typeface="Calibri"/>
            </a:endParaRPr>
          </a:p>
          <a:p>
            <a:pPr marL="285750" indent="-285750">
              <a:lnSpc>
                <a:spcPct val="90000"/>
              </a:lnSpc>
              <a:spcBef>
                <a:spcPts val="1000"/>
              </a:spcBef>
              <a:buFont typeface="Wingdings,Sans-Serif"/>
              <a:buChar char="Ø"/>
            </a:pPr>
            <a:r>
              <a:rPr lang="en-GB">
                <a:cs typeface="Calibri"/>
              </a:rPr>
              <a:t>Communities, Environments, and Society</a:t>
            </a:r>
            <a:endParaRPr lang="en-GB"/>
          </a:p>
        </p:txBody>
      </p:sp>
    </p:spTree>
    <p:extLst>
      <p:ext uri="{BB962C8B-B14F-4D97-AF65-F5344CB8AC3E}">
        <p14:creationId xmlns:p14="http://schemas.microsoft.com/office/powerpoint/2010/main" val="3476842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0419C4-92AF-F368-C140-78E0CCBA9F00}"/>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D16E62-6D77-9387-3143-D6775604A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cs typeface="Calibri"/>
            </a:endParaRPr>
          </a:p>
        </p:txBody>
      </p:sp>
      <p:sp>
        <p:nvSpPr>
          <p:cNvPr id="2" name="Title 1">
            <a:extLst>
              <a:ext uri="{FF2B5EF4-FFF2-40B4-BE49-F238E27FC236}">
                <a16:creationId xmlns:a16="http://schemas.microsoft.com/office/drawing/2014/main" id="{0B7E9D7B-A49D-29ED-B05F-080CD7997FEF}"/>
              </a:ext>
            </a:extLst>
          </p:cNvPr>
          <p:cNvSpPr>
            <a:spLocks noGrp="1"/>
          </p:cNvSpPr>
          <p:nvPr>
            <p:ph type="title"/>
          </p:nvPr>
        </p:nvSpPr>
        <p:spPr>
          <a:xfrm>
            <a:off x="320864" y="-982388"/>
            <a:ext cx="4368602" cy="1956841"/>
          </a:xfrm>
        </p:spPr>
        <p:txBody>
          <a:bodyPr anchor="b">
            <a:normAutofit/>
          </a:bodyPr>
          <a:lstStyle/>
          <a:p>
            <a:pPr algn="ctr"/>
            <a:r>
              <a:rPr lang="en-GB" sz="2400">
                <a:latin typeface="Calibri"/>
                <a:cs typeface="Calibri"/>
              </a:rPr>
              <a:t>Significant Economic Impact </a:t>
            </a:r>
            <a:endParaRPr lang="en-US" sz="2400">
              <a:cs typeface="Calibri Light" panose="020F0302020204030204"/>
            </a:endParaRPr>
          </a:p>
        </p:txBody>
      </p:sp>
      <p:sp>
        <p:nvSpPr>
          <p:cNvPr id="26" name="sketchy line">
            <a:extLst>
              <a:ext uri="{FF2B5EF4-FFF2-40B4-BE49-F238E27FC236}">
                <a16:creationId xmlns:a16="http://schemas.microsoft.com/office/drawing/2014/main" id="{BBABF6F5-663C-D23D-DD49-6081E8459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FF1E73AA-004D-0BED-25E3-2FC2FF001004}"/>
              </a:ext>
            </a:extLst>
          </p:cNvPr>
          <p:cNvSpPr>
            <a:spLocks noGrp="1"/>
          </p:cNvSpPr>
          <p:nvPr>
            <p:ph idx="1"/>
          </p:nvPr>
        </p:nvSpPr>
        <p:spPr>
          <a:xfrm>
            <a:off x="537107" y="885521"/>
            <a:ext cx="4243589" cy="3320668"/>
          </a:xfrm>
        </p:spPr>
        <p:txBody>
          <a:bodyPr vert="horz" lIns="91440" tIns="45720" rIns="91440" bIns="45720" rtlCol="0" anchor="t">
            <a:noAutofit/>
          </a:bodyPr>
          <a:lstStyle/>
          <a:p>
            <a:pPr>
              <a:buFont typeface="Wingdings" panose="020B0604020202020204" pitchFamily="34" charset="0"/>
              <a:buChar char="Ø"/>
            </a:pPr>
            <a:r>
              <a:rPr lang="en-US" sz="1600">
                <a:cs typeface="Calibri" panose="020F0502020204030204"/>
              </a:rPr>
              <a:t>£15 million to the Welsh economy</a:t>
            </a:r>
          </a:p>
          <a:p>
            <a:pPr>
              <a:buFont typeface="Wingdings" panose="020B0604020202020204" pitchFamily="34" charset="0"/>
              <a:buChar char="Ø"/>
            </a:pPr>
            <a:r>
              <a:rPr lang="en-GB" sz="1600">
                <a:cs typeface="Calibri" panose="020F0502020204030204"/>
              </a:rPr>
              <a:t>Every £10 spent on the festival returns £17 to the economy</a:t>
            </a:r>
          </a:p>
          <a:p>
            <a:pPr>
              <a:buFont typeface="Wingdings" panose="020B0604020202020204" pitchFamily="34" charset="0"/>
              <a:buChar char="Ø"/>
            </a:pPr>
            <a:r>
              <a:rPr lang="en-GB" sz="1600">
                <a:cs typeface="Calibri" panose="020F0502020204030204"/>
              </a:rPr>
              <a:t>Ripple effect</a:t>
            </a:r>
          </a:p>
          <a:p>
            <a:pPr>
              <a:buFont typeface="Wingdings" panose="020B0604020202020204" pitchFamily="34" charset="0"/>
              <a:buChar char="Ø"/>
            </a:pPr>
            <a:r>
              <a:rPr lang="en-GB" sz="1600">
                <a:cs typeface="Calibri" panose="020F0502020204030204"/>
              </a:rPr>
              <a:t>Greenman festival employ 5,000 people each year</a:t>
            </a:r>
          </a:p>
          <a:p>
            <a:pPr>
              <a:buFont typeface="Wingdings" panose="020B0604020202020204" pitchFamily="34" charset="0"/>
              <a:buChar char="Ø"/>
            </a:pPr>
            <a:r>
              <a:rPr lang="en-GB" sz="1600">
                <a:cs typeface="Calibri" panose="020F0502020204030204"/>
              </a:rPr>
              <a:t>Reduce unemployment rates</a:t>
            </a:r>
          </a:p>
          <a:p>
            <a:pPr>
              <a:buFont typeface="Wingdings" panose="020B0604020202020204" pitchFamily="34" charset="0"/>
              <a:buChar char="Ø"/>
            </a:pPr>
            <a:r>
              <a:rPr lang="en-GB" sz="1600">
                <a:cs typeface="Calibri" panose="020F0502020204030204"/>
              </a:rPr>
              <a:t>Foster social interactions and community engagement</a:t>
            </a:r>
          </a:p>
          <a:p>
            <a:pPr>
              <a:buFont typeface="Wingdings" panose="020B0604020202020204" pitchFamily="34" charset="0"/>
              <a:buChar char="Ø"/>
            </a:pPr>
            <a:r>
              <a:rPr lang="en-GB" sz="1600">
                <a:cs typeface="Calibri" panose="020F0502020204030204"/>
              </a:rPr>
              <a:t>approximately 25,000 people attending the festival each day </a:t>
            </a:r>
          </a:p>
          <a:p>
            <a:pPr>
              <a:buFont typeface="Wingdings" panose="020B0604020202020204" pitchFamily="34" charset="0"/>
              <a:buChar char="Ø"/>
            </a:pPr>
            <a:r>
              <a:rPr lang="en-GB" sz="1600">
                <a:cs typeface="Calibri" panose="020F0502020204030204"/>
              </a:rPr>
              <a:t>major and diverse impact on the surrounding community</a:t>
            </a:r>
          </a:p>
          <a:p>
            <a:pPr>
              <a:buFont typeface="Wingdings" panose="020B0604020202020204" pitchFamily="34" charset="0"/>
              <a:buChar char="Ø"/>
            </a:pPr>
            <a:r>
              <a:rPr lang="en-GB" sz="1600">
                <a:cs typeface="Calibri" panose="020F0502020204030204"/>
              </a:rPr>
              <a:t>A percentage of the revenue generated may be spent on community infrastructure, such as enhancements to public areas, transportation, or local amenities. This has the potential to improve the overall quality of life for both residents and tourists. </a:t>
            </a:r>
          </a:p>
          <a:p>
            <a:pPr>
              <a:buFont typeface="Wingdings" panose="020B0604020202020204" pitchFamily="34" charset="0"/>
              <a:buChar char="Ø"/>
            </a:pPr>
            <a:endParaRPr lang="en-GB" sz="1600">
              <a:cs typeface="Calibri" panose="020F0502020204030204"/>
            </a:endParaRPr>
          </a:p>
          <a:p>
            <a:pPr>
              <a:buFont typeface="Wingdings" panose="020B0604020202020204" pitchFamily="34" charset="0"/>
              <a:buChar char="Ø"/>
            </a:pPr>
            <a:endParaRPr lang="en-GB" sz="1200">
              <a:cs typeface="Calibri" panose="020F0502020204030204"/>
            </a:endParaRPr>
          </a:p>
          <a:p>
            <a:pPr>
              <a:buFont typeface="Wingdings" panose="020B0604020202020204" pitchFamily="34" charset="0"/>
              <a:buChar char="Ø"/>
            </a:pPr>
            <a:endParaRPr lang="en-US" sz="1200">
              <a:cs typeface="Calibri" panose="020F0502020204030204"/>
            </a:endParaRPr>
          </a:p>
        </p:txBody>
      </p:sp>
      <p:pic>
        <p:nvPicPr>
          <p:cNvPr id="9" name="Content Placeholder 8" descr="A screenshot of a computer screen&#10;&#10;Description automatically generated">
            <a:extLst>
              <a:ext uri="{FF2B5EF4-FFF2-40B4-BE49-F238E27FC236}">
                <a16:creationId xmlns:a16="http://schemas.microsoft.com/office/drawing/2014/main" id="{0C4E7581-BA23-A2EB-3600-7DF826F6E157}"/>
              </a:ext>
            </a:extLst>
          </p:cNvPr>
          <p:cNvPicPr>
            <a:picLocks noChangeAspect="1"/>
          </p:cNvPicPr>
          <p:nvPr/>
        </p:nvPicPr>
        <p:blipFill rotWithShape="1">
          <a:blip r:embed="rId2"/>
          <a:srcRect l="24912" t="14733" r="18662" b="12382"/>
          <a:stretch/>
        </p:blipFill>
        <p:spPr>
          <a:xfrm>
            <a:off x="5311702" y="1008855"/>
            <a:ext cx="6879532" cy="499838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2">
            <a:extLst>
              <a:ext uri="{FF2B5EF4-FFF2-40B4-BE49-F238E27FC236}">
                <a16:creationId xmlns:a16="http://schemas.microsoft.com/office/drawing/2014/main" id="{47C68DCE-DAAE-22B9-028F-1EB4EA996114}"/>
              </a:ext>
            </a:extLst>
          </p:cNvPr>
          <p:cNvSpPr txBox="1"/>
          <p:nvPr/>
        </p:nvSpPr>
        <p:spPr>
          <a:xfrm>
            <a:off x="6579973" y="697642"/>
            <a:ext cx="576648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3"/>
              </a:rPr>
              <a:t>https://www.greenman.net/gallery/</a:t>
            </a:r>
            <a:endParaRPr lang="en-US" sz="1200">
              <a:ea typeface="+mn-lt"/>
              <a:cs typeface="+mn-lt"/>
            </a:endParaRPr>
          </a:p>
          <a:p>
            <a:endParaRPr lang="en-GB">
              <a:cs typeface="Calibri"/>
            </a:endParaRPr>
          </a:p>
        </p:txBody>
      </p:sp>
    </p:spTree>
    <p:extLst>
      <p:ext uri="{BB962C8B-B14F-4D97-AF65-F5344CB8AC3E}">
        <p14:creationId xmlns:p14="http://schemas.microsoft.com/office/powerpoint/2010/main" val="1940097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DFDA1D-B564-F1F0-E9F4-46CF44C50F2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D2C808-8F36-E995-F89D-E4BB522B5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55952E-FFF3-B2FA-6A82-6F3F5AAFB396}"/>
              </a:ext>
            </a:extLst>
          </p:cNvPr>
          <p:cNvSpPr>
            <a:spLocks noGrp="1"/>
          </p:cNvSpPr>
          <p:nvPr>
            <p:ph type="title"/>
          </p:nvPr>
        </p:nvSpPr>
        <p:spPr>
          <a:xfrm>
            <a:off x="640080" y="1427179"/>
            <a:ext cx="4368602" cy="855031"/>
          </a:xfrm>
        </p:spPr>
        <p:txBody>
          <a:bodyPr anchor="b">
            <a:normAutofit/>
          </a:bodyPr>
          <a:lstStyle/>
          <a:p>
            <a:pPr algn="ctr"/>
            <a:r>
              <a:rPr lang="en-GB" sz="5400">
                <a:cs typeface="Calibri Light"/>
              </a:rPr>
              <a:t>Donations</a:t>
            </a:r>
          </a:p>
        </p:txBody>
      </p:sp>
      <p:sp>
        <p:nvSpPr>
          <p:cNvPr id="13" name="sketchy line">
            <a:extLst>
              <a:ext uri="{FF2B5EF4-FFF2-40B4-BE49-F238E27FC236}">
                <a16:creationId xmlns:a16="http://schemas.microsoft.com/office/drawing/2014/main" id="{D997E058-881C-05AC-687A-AA69BD06F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0BEBF9D-58A0-9F01-BE50-10C14D7993B9}"/>
              </a:ext>
            </a:extLst>
          </p:cNvPr>
          <p:cNvSpPr>
            <a:spLocks noGrp="1"/>
          </p:cNvSpPr>
          <p:nvPr>
            <p:ph idx="1"/>
          </p:nvPr>
        </p:nvSpPr>
        <p:spPr>
          <a:xfrm>
            <a:off x="640080" y="2872899"/>
            <a:ext cx="4243589" cy="3320668"/>
          </a:xfrm>
        </p:spPr>
        <p:txBody>
          <a:bodyPr vert="horz" lIns="91440" tIns="45720" rIns="91440" bIns="45720" rtlCol="0" anchor="t">
            <a:normAutofit/>
          </a:bodyPr>
          <a:lstStyle/>
          <a:p>
            <a:pPr>
              <a:buFont typeface="Wingdings" panose="020B0604020202020204" pitchFamily="34" charset="0"/>
              <a:buChar char="Ø"/>
            </a:pPr>
            <a:r>
              <a:rPr lang="en-GB" sz="1600">
                <a:cs typeface="Calibri" panose="020F0502020204030204"/>
              </a:rPr>
              <a:t>Donated £13,000 in 2022 to local food banks to help those affected by the cost of living and energy crisis</a:t>
            </a:r>
          </a:p>
          <a:p>
            <a:pPr>
              <a:buFont typeface="Wingdings" panose="020B0604020202020204" pitchFamily="34" charset="0"/>
              <a:buChar char="Ø"/>
            </a:pPr>
            <a:r>
              <a:rPr lang="en-GB" sz="1600">
                <a:cs typeface="Calibri" panose="020F0502020204030204"/>
              </a:rPr>
              <a:t>Supports over 50 charities each year</a:t>
            </a:r>
          </a:p>
          <a:p>
            <a:pPr>
              <a:buFont typeface="Wingdings" panose="020B0604020202020204" pitchFamily="34" charset="0"/>
              <a:buChar char="Ø"/>
            </a:pPr>
            <a:r>
              <a:rPr lang="en-GB" sz="1600">
                <a:cs typeface="Calibri" panose="020F0502020204030204"/>
              </a:rPr>
              <a:t>Teamed up with a charity to donate £1 from each car parking ticket sold</a:t>
            </a:r>
          </a:p>
          <a:p>
            <a:pPr>
              <a:buFont typeface="Wingdings" panose="020B0604020202020204" pitchFamily="34" charset="0"/>
              <a:buChar char="Ø"/>
            </a:pPr>
            <a:r>
              <a:rPr lang="en-GB" sz="1600">
                <a:cs typeface="Calibri" panose="020F0502020204030204"/>
              </a:rPr>
              <a:t>Reduce the impacts of travel emissions</a:t>
            </a:r>
          </a:p>
          <a:p>
            <a:pPr>
              <a:buFont typeface="Wingdings" panose="020B0604020202020204" pitchFamily="34" charset="0"/>
              <a:buChar char="Ø"/>
            </a:pPr>
            <a:endParaRPr lang="en-GB" sz="1200">
              <a:cs typeface="Calibri" panose="020F0502020204030204"/>
            </a:endParaRPr>
          </a:p>
          <a:p>
            <a:pPr>
              <a:buFont typeface="Wingdings" panose="020B0604020202020204" pitchFamily="34" charset="0"/>
              <a:buChar char="Ø"/>
            </a:pPr>
            <a:endParaRPr lang="en-GB" sz="1200">
              <a:cs typeface="Calibri" panose="020F0502020204030204"/>
            </a:endParaRPr>
          </a:p>
        </p:txBody>
      </p:sp>
      <p:pic>
        <p:nvPicPr>
          <p:cNvPr id="4" name="Content Placeholder 3" descr="Donate | Barchester Charitable Foundation">
            <a:extLst>
              <a:ext uri="{FF2B5EF4-FFF2-40B4-BE49-F238E27FC236}">
                <a16:creationId xmlns:a16="http://schemas.microsoft.com/office/drawing/2014/main" id="{5EE63D75-7D07-0DC8-2876-FD51B7A19CBB}"/>
              </a:ext>
            </a:extLst>
          </p:cNvPr>
          <p:cNvPicPr>
            <a:picLocks noChangeAspect="1"/>
          </p:cNvPicPr>
          <p:nvPr/>
        </p:nvPicPr>
        <p:blipFill rotWithShape="1">
          <a:blip r:embed="rId2"/>
          <a:srcRect l="22107" r="214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E61E2736-9BCB-97CF-3AAC-A80F45D6DF8A}"/>
              </a:ext>
            </a:extLst>
          </p:cNvPr>
          <p:cNvSpPr txBox="1"/>
          <p:nvPr/>
        </p:nvSpPr>
        <p:spPr>
          <a:xfrm>
            <a:off x="296046" y="154459"/>
            <a:ext cx="5470439"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https://www.bhcfoundation.org.uk/get-involved/donate</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2093373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1EF7A9-9449-7C3A-2AFD-20FFD476069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231812-8EE9-4E7E-4A8E-6BD0550B7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C0A52-6662-F556-A997-CDD293326EE7}"/>
              </a:ext>
            </a:extLst>
          </p:cNvPr>
          <p:cNvSpPr>
            <a:spLocks noGrp="1"/>
          </p:cNvSpPr>
          <p:nvPr>
            <p:ph type="title"/>
          </p:nvPr>
        </p:nvSpPr>
        <p:spPr>
          <a:xfrm>
            <a:off x="7239014" y="525982"/>
            <a:ext cx="4282983" cy="1200361"/>
          </a:xfrm>
        </p:spPr>
        <p:txBody>
          <a:bodyPr anchor="b">
            <a:normAutofit/>
          </a:bodyPr>
          <a:lstStyle/>
          <a:p>
            <a:pPr algn="ctr"/>
            <a:r>
              <a:rPr lang="en-GB" sz="1800">
                <a:latin typeface="Calibri"/>
                <a:cs typeface="Calibri Light"/>
              </a:rPr>
              <a:t>Sustainable Development &amp; </a:t>
            </a:r>
            <a:r>
              <a:rPr lang="en-GB" sz="1800">
                <a:latin typeface="Calibri"/>
                <a:cs typeface="Calibri"/>
              </a:rPr>
              <a:t>Sustainable Development Goals (SDGs)</a:t>
            </a:r>
            <a:endParaRPr lang="en-GB" sz="1800">
              <a:cs typeface="Calibri Light"/>
            </a:endParaRPr>
          </a:p>
        </p:txBody>
      </p:sp>
      <p:sp>
        <p:nvSpPr>
          <p:cNvPr id="11" name="Rectangle 10">
            <a:extLst>
              <a:ext uri="{FF2B5EF4-FFF2-40B4-BE49-F238E27FC236}">
                <a16:creationId xmlns:a16="http://schemas.microsoft.com/office/drawing/2014/main" id="{5EA5812D-4A3B-692E-3911-6ABC6BF38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0F78584-F744-D5C9-A098-F4FD342C4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lobal Sustainable Development Report 2019 | UN DESA Publications">
            <a:extLst>
              <a:ext uri="{FF2B5EF4-FFF2-40B4-BE49-F238E27FC236}">
                <a16:creationId xmlns:a16="http://schemas.microsoft.com/office/drawing/2014/main" id="{8D0EC4F0-303E-BBC5-7A9B-B0D7418E9350}"/>
              </a:ext>
            </a:extLst>
          </p:cNvPr>
          <p:cNvPicPr>
            <a:picLocks noChangeAspect="1"/>
          </p:cNvPicPr>
          <p:nvPr/>
        </p:nvPicPr>
        <p:blipFill>
          <a:blip r:embed="rId2"/>
          <a:stretch>
            <a:fillRect/>
          </a:stretch>
        </p:blipFill>
        <p:spPr>
          <a:xfrm>
            <a:off x="1373734" y="650494"/>
            <a:ext cx="4033037" cy="5324142"/>
          </a:xfrm>
          <a:prstGeom prst="rect">
            <a:avLst/>
          </a:prstGeom>
        </p:spPr>
      </p:pic>
      <p:sp>
        <p:nvSpPr>
          <p:cNvPr id="15" name="Rectangle 14">
            <a:extLst>
              <a:ext uri="{FF2B5EF4-FFF2-40B4-BE49-F238E27FC236}">
                <a16:creationId xmlns:a16="http://schemas.microsoft.com/office/drawing/2014/main" id="{6999FF22-51C8-FA0B-53EB-3ECA6CF74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59069F-FE2F-C2DF-3BAC-D469E1C17F30}"/>
              </a:ext>
            </a:extLst>
          </p:cNvPr>
          <p:cNvSpPr>
            <a:spLocks noGrp="1"/>
          </p:cNvSpPr>
          <p:nvPr>
            <p:ph idx="1"/>
          </p:nvPr>
        </p:nvSpPr>
        <p:spPr>
          <a:xfrm>
            <a:off x="7239012" y="1783966"/>
            <a:ext cx="4282984" cy="3511943"/>
          </a:xfrm>
        </p:spPr>
        <p:txBody>
          <a:bodyPr vert="horz" lIns="91440" tIns="45720" rIns="91440" bIns="45720" rtlCol="0" anchor="ctr">
            <a:normAutofit/>
          </a:bodyPr>
          <a:lstStyle/>
          <a:p>
            <a:pPr>
              <a:buFont typeface="Wingdings" panose="020B0604020202020204" pitchFamily="34" charset="0"/>
              <a:buChar char="Ø"/>
            </a:pPr>
            <a:r>
              <a:rPr lang="en-GB" sz="1800">
                <a:cs typeface="Calibri"/>
              </a:rPr>
              <a:t>“Sustainable development requires that a company must contribute to economic growth, social progress and promote environmental sustainability” (Safdie, 2023).</a:t>
            </a:r>
          </a:p>
          <a:p>
            <a:pPr>
              <a:buFont typeface="Wingdings" panose="020B0604020202020204" pitchFamily="34" charset="0"/>
              <a:buChar char="Ø"/>
            </a:pPr>
            <a:r>
              <a:rPr lang="en-GB" sz="1800">
                <a:cs typeface="Calibri"/>
              </a:rPr>
              <a:t>Sustainability involves more than just meeting basic criteria; it also entails actively contributing to positive outcomes</a:t>
            </a:r>
          </a:p>
          <a:p>
            <a:pPr>
              <a:buFont typeface="Wingdings" panose="020B0604020202020204" pitchFamily="34" charset="0"/>
              <a:buChar char="Ø"/>
            </a:pPr>
            <a:r>
              <a:rPr lang="en-GB" sz="1800">
                <a:cs typeface="Calibri"/>
              </a:rPr>
              <a:t>Supporting local communities, promoting economic growth, and contributing to a sustainable future.</a:t>
            </a:r>
          </a:p>
          <a:p>
            <a:pPr>
              <a:buFont typeface="Wingdings" panose="020B0604020202020204" pitchFamily="34" charset="0"/>
              <a:buChar char="Ø"/>
            </a:pPr>
            <a:endParaRPr lang="en-GB" sz="1800">
              <a:cs typeface="Calibri"/>
            </a:endParaRPr>
          </a:p>
        </p:txBody>
      </p:sp>
      <p:sp>
        <p:nvSpPr>
          <p:cNvPr id="17" name="Rectangle 16">
            <a:extLst>
              <a:ext uri="{FF2B5EF4-FFF2-40B4-BE49-F238E27FC236}">
                <a16:creationId xmlns:a16="http://schemas.microsoft.com/office/drawing/2014/main" id="{151E3E0B-2B38-F72C-3EB6-33FE54B25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F9E0596-6CB1-5D67-035A-DCCD601A1216}"/>
              </a:ext>
            </a:extLst>
          </p:cNvPr>
          <p:cNvSpPr txBox="1"/>
          <p:nvPr/>
        </p:nvSpPr>
        <p:spPr>
          <a:xfrm>
            <a:off x="929657" y="5978450"/>
            <a:ext cx="399781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https://desapublications.un.org/publications/global-sustainable-development-report-2019</a:t>
            </a:r>
            <a:endParaRPr lang="en-GB" sz="1100">
              <a:ea typeface="+mn-lt"/>
              <a:cs typeface="+mn-lt"/>
            </a:endParaRPr>
          </a:p>
          <a:p>
            <a:endParaRPr lang="en-GB">
              <a:cs typeface="Calibri"/>
            </a:endParaRPr>
          </a:p>
        </p:txBody>
      </p:sp>
    </p:spTree>
    <p:extLst>
      <p:ext uri="{BB962C8B-B14F-4D97-AF65-F5344CB8AC3E}">
        <p14:creationId xmlns:p14="http://schemas.microsoft.com/office/powerpoint/2010/main" val="340467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2F2D5-4FBF-11C8-DBB5-0C335EEB7BE5}"/>
              </a:ext>
            </a:extLst>
          </p:cNvPr>
          <p:cNvSpPr>
            <a:spLocks noGrp="1"/>
          </p:cNvSpPr>
          <p:nvPr>
            <p:ph type="title"/>
          </p:nvPr>
        </p:nvSpPr>
        <p:spPr>
          <a:xfrm>
            <a:off x="630936" y="443871"/>
            <a:ext cx="3429000" cy="1719072"/>
          </a:xfrm>
        </p:spPr>
        <p:txBody>
          <a:bodyPr anchor="b">
            <a:normAutofit/>
          </a:bodyPr>
          <a:lstStyle/>
          <a:p>
            <a:r>
              <a:rPr lang="en-GB" sz="2600">
                <a:latin typeface="Calibri"/>
                <a:cs typeface="Calibri"/>
              </a:rPr>
              <a:t>Influential Showcase for the Welsh Independent Brewing Industry</a:t>
            </a:r>
            <a:endParaRPr lang="en-US" sz="2600"/>
          </a:p>
        </p:txBody>
      </p:sp>
      <p:sp>
        <p:nvSpPr>
          <p:cNvPr id="1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84D9B0-3294-422B-5314-1BD4EFEC358C}"/>
              </a:ext>
            </a:extLst>
          </p:cNvPr>
          <p:cNvSpPr>
            <a:spLocks noGrp="1"/>
          </p:cNvSpPr>
          <p:nvPr>
            <p:ph idx="1"/>
          </p:nvPr>
        </p:nvSpPr>
        <p:spPr>
          <a:xfrm>
            <a:off x="630936" y="2807208"/>
            <a:ext cx="3429000" cy="3410712"/>
          </a:xfrm>
        </p:spPr>
        <p:txBody>
          <a:bodyPr vert="horz" lIns="91440" tIns="45720" rIns="91440" bIns="45720" rtlCol="0" anchor="t">
            <a:normAutofit/>
          </a:bodyPr>
          <a:lstStyle/>
          <a:p>
            <a:pPr>
              <a:buFont typeface="Wingdings" panose="020B0604020202020204" pitchFamily="34" charset="0"/>
              <a:buChar char="Ø"/>
            </a:pPr>
            <a:r>
              <a:rPr lang="en-GB" sz="1400">
                <a:cs typeface="Calibri"/>
              </a:rPr>
              <a:t>Green Man understands their challenges and uses its extensive talent for innovation and business strategy to create opportunities to both sustain and champion them” (</a:t>
            </a:r>
            <a:r>
              <a:rPr lang="en-GB" sz="1400" err="1">
                <a:cs typeface="Calibri"/>
              </a:rPr>
              <a:t>GOV.Wales</a:t>
            </a:r>
            <a:r>
              <a:rPr lang="en-GB" sz="1400">
                <a:cs typeface="Calibri"/>
              </a:rPr>
              <a:t>, </a:t>
            </a:r>
            <a:r>
              <a:rPr lang="en-GB" sz="1400" err="1">
                <a:cs typeface="Calibri"/>
              </a:rPr>
              <a:t>n.d</a:t>
            </a:r>
            <a:r>
              <a:rPr lang="en-GB" sz="1400">
                <a:cs typeface="Calibri"/>
              </a:rPr>
              <a:t>)</a:t>
            </a:r>
          </a:p>
          <a:p>
            <a:pPr>
              <a:buFont typeface="Wingdings" panose="020B0604020202020204" pitchFamily="34" charset="0"/>
              <a:buChar char="Ø"/>
            </a:pPr>
            <a:r>
              <a:rPr lang="en-GB" sz="1400">
                <a:cs typeface="Calibri"/>
              </a:rPr>
              <a:t>They have a commitment to sustaining local businesses</a:t>
            </a: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200">
              <a:cs typeface="Calibri"/>
            </a:endParaRPr>
          </a:p>
          <a:p>
            <a:pPr>
              <a:buFont typeface="Wingdings" panose="020B0604020202020204" pitchFamily="34" charset="0"/>
              <a:buChar char="Ø"/>
            </a:pPr>
            <a:endParaRPr lang="en-GB" sz="1200">
              <a:cs typeface="Calibri"/>
            </a:endParaRPr>
          </a:p>
          <a:p>
            <a:pPr>
              <a:buFont typeface="Wingdings" panose="020B0604020202020204" pitchFamily="34" charset="0"/>
              <a:buChar char="Ø"/>
            </a:pPr>
            <a:endParaRPr lang="en-GB" sz="1200">
              <a:cs typeface="Calibri"/>
            </a:endParaRPr>
          </a:p>
          <a:p>
            <a:pPr marL="0" indent="0">
              <a:buNone/>
            </a:pPr>
            <a:endParaRPr lang="en-GB" sz="2200">
              <a:cs typeface="Calibri"/>
            </a:endParaRPr>
          </a:p>
          <a:p>
            <a:pPr marL="0" indent="0">
              <a:buNone/>
            </a:pPr>
            <a:endParaRPr lang="en-GB" sz="2200">
              <a:cs typeface="Calibri"/>
            </a:endParaRPr>
          </a:p>
          <a:p>
            <a:pPr marL="0" indent="0">
              <a:buNone/>
            </a:pPr>
            <a:endParaRPr lang="en-GB" sz="2200">
              <a:cs typeface="Calibri"/>
            </a:endParaRPr>
          </a:p>
        </p:txBody>
      </p:sp>
      <p:pic>
        <p:nvPicPr>
          <p:cNvPr id="4" name="Picture 3" descr="5 ways to help local businesses this Christmas | BCU Advantage Blog">
            <a:extLst>
              <a:ext uri="{FF2B5EF4-FFF2-40B4-BE49-F238E27FC236}">
                <a16:creationId xmlns:a16="http://schemas.microsoft.com/office/drawing/2014/main" id="{4085D315-B397-1C6F-7E92-78CF98C02DBF}"/>
              </a:ext>
            </a:extLst>
          </p:cNvPr>
          <p:cNvPicPr>
            <a:picLocks noChangeAspect="1"/>
          </p:cNvPicPr>
          <p:nvPr/>
        </p:nvPicPr>
        <p:blipFill>
          <a:blip r:embed="rId2"/>
          <a:stretch>
            <a:fillRect/>
          </a:stretch>
        </p:blipFill>
        <p:spPr>
          <a:xfrm>
            <a:off x="4654296" y="1124883"/>
            <a:ext cx="6903720" cy="4608233"/>
          </a:xfrm>
          <a:prstGeom prst="rect">
            <a:avLst/>
          </a:prstGeom>
        </p:spPr>
      </p:pic>
      <p:sp>
        <p:nvSpPr>
          <p:cNvPr id="5" name="TextBox 4">
            <a:extLst>
              <a:ext uri="{FF2B5EF4-FFF2-40B4-BE49-F238E27FC236}">
                <a16:creationId xmlns:a16="http://schemas.microsoft.com/office/drawing/2014/main" id="{97A81634-76CF-6E1D-4AE2-06DFD5E0A3DA}"/>
              </a:ext>
            </a:extLst>
          </p:cNvPr>
          <p:cNvSpPr txBox="1"/>
          <p:nvPr/>
        </p:nvSpPr>
        <p:spPr>
          <a:xfrm>
            <a:off x="4880918" y="100398"/>
            <a:ext cx="69635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https://bcuadvantage.co.uk/blog/ways-to-support-local-business-this-christmas/</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3204606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2112E-FBAA-2C59-9C63-201CA5A13129}"/>
              </a:ext>
            </a:extLst>
          </p:cNvPr>
          <p:cNvSpPr>
            <a:spLocks noGrp="1"/>
          </p:cNvSpPr>
          <p:nvPr>
            <p:ph type="title"/>
          </p:nvPr>
        </p:nvSpPr>
        <p:spPr>
          <a:xfrm>
            <a:off x="7239014" y="525982"/>
            <a:ext cx="4282983" cy="1200361"/>
          </a:xfrm>
        </p:spPr>
        <p:txBody>
          <a:bodyPr anchor="b">
            <a:normAutofit/>
          </a:bodyPr>
          <a:lstStyle/>
          <a:p>
            <a:pPr algn="ctr"/>
            <a:r>
              <a:rPr lang="en-GB" sz="2000">
                <a:latin typeface="Calibri"/>
                <a:cs typeface="Calibri"/>
              </a:rPr>
              <a:t>Statement from ITV</a:t>
            </a:r>
            <a:endParaRPr lang="en-US" sz="2000">
              <a:cs typeface="Calibri Light" panose="020F0302020204030204"/>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in a crowd&#10;&#10;Description automatically generated">
            <a:extLst>
              <a:ext uri="{FF2B5EF4-FFF2-40B4-BE49-F238E27FC236}">
                <a16:creationId xmlns:a16="http://schemas.microsoft.com/office/drawing/2014/main" id="{7D6209F7-6ED3-980B-DC62-C761EC65A8F2}"/>
              </a:ext>
            </a:extLst>
          </p:cNvPr>
          <p:cNvPicPr>
            <a:picLocks noChangeAspect="1"/>
          </p:cNvPicPr>
          <p:nvPr/>
        </p:nvPicPr>
        <p:blipFill>
          <a:blip r:embed="rId2"/>
          <a:stretch>
            <a:fillRect/>
          </a:stretch>
        </p:blipFill>
        <p:spPr>
          <a:xfrm>
            <a:off x="701292" y="650494"/>
            <a:ext cx="5377922" cy="5324142"/>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F84349E-9062-0EAF-5E13-1F2991A38D85}"/>
              </a:ext>
            </a:extLst>
          </p:cNvPr>
          <p:cNvSpPr>
            <a:spLocks noGrp="1"/>
          </p:cNvSpPr>
          <p:nvPr>
            <p:ph idx="1"/>
          </p:nvPr>
        </p:nvSpPr>
        <p:spPr>
          <a:xfrm>
            <a:off x="7239012" y="2031101"/>
            <a:ext cx="4282984" cy="3511943"/>
          </a:xfrm>
        </p:spPr>
        <p:txBody>
          <a:bodyPr anchor="ctr">
            <a:normAutofit/>
          </a:bodyPr>
          <a:lstStyle/>
          <a:p>
            <a:pPr>
              <a:buFont typeface="Wingdings" panose="020B0604020202020204" pitchFamily="34" charset="0"/>
              <a:buChar char="Ø"/>
            </a:pPr>
            <a:r>
              <a:rPr lang="en-US" sz="1600">
                <a:cs typeface="Calibri" panose="020F0502020204030204"/>
              </a:rPr>
              <a:t>In a statement from ITV, they stated that the festival” makes a brilliant difference to the Welsh economy” (</a:t>
            </a:r>
            <a:r>
              <a:rPr lang="en-US" sz="1600" err="1">
                <a:cs typeface="Calibri" panose="020F0502020204030204"/>
              </a:rPr>
              <a:t>GOV.Wales</a:t>
            </a:r>
            <a:r>
              <a:rPr lang="en-US" sz="1600">
                <a:cs typeface="Calibri" panose="020F0502020204030204"/>
              </a:rPr>
              <a:t>, N.D)</a:t>
            </a:r>
          </a:p>
          <a:p>
            <a:pPr>
              <a:buFont typeface="Wingdings" panose="020B0604020202020204" pitchFamily="34" charset="0"/>
              <a:buChar char="Ø"/>
            </a:pPr>
            <a:r>
              <a:rPr lang="en-GB" sz="1600">
                <a:cs typeface="Calibri" panose="020F0502020204030204"/>
              </a:rPr>
              <a:t>Beneficial changes and benefits to the Welsh economy</a:t>
            </a:r>
          </a:p>
          <a:p>
            <a:pPr>
              <a:buFont typeface="Wingdings" panose="020B0604020202020204" pitchFamily="34" charset="0"/>
              <a:buChar char="Ø"/>
            </a:pPr>
            <a:r>
              <a:rPr lang="en-GB" sz="1600">
                <a:cs typeface="Calibri" panose="020F0502020204030204"/>
              </a:rPr>
              <a:t>Increased economic activity, job creation, business prospects, and broader positive effects on the local and regional economies</a:t>
            </a:r>
          </a:p>
          <a:p>
            <a:pPr>
              <a:buFont typeface="Wingdings" panose="020B0604020202020204" pitchFamily="34" charset="0"/>
              <a:buChar char="Ø"/>
            </a:pPr>
            <a:endParaRPr lang="en-US" sz="1200">
              <a:cs typeface="Calibri" panose="020F0502020204030204"/>
            </a:endParaRP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CD89580-EADC-0FD1-437F-0492FDE284ED}"/>
              </a:ext>
            </a:extLst>
          </p:cNvPr>
          <p:cNvSpPr txBox="1"/>
          <p:nvPr/>
        </p:nvSpPr>
        <p:spPr>
          <a:xfrm>
            <a:off x="275453" y="167331"/>
            <a:ext cx="68451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u="sng">
                <a:cs typeface="Calibri"/>
                <a:hlinkClick r:id="rId3"/>
              </a:rPr>
              <a:t>https://www.gov.wales/sites/default/files/publications/2022-07/atisn15184Internalreviewdoc13_0_0.pdf</a:t>
            </a:r>
          </a:p>
          <a:p>
            <a:endParaRPr lang="en-GB" sz="1200" u="sng">
              <a:cs typeface="Calibri"/>
            </a:endParaRPr>
          </a:p>
        </p:txBody>
      </p:sp>
    </p:spTree>
    <p:extLst>
      <p:ext uri="{BB962C8B-B14F-4D97-AF65-F5344CB8AC3E}">
        <p14:creationId xmlns:p14="http://schemas.microsoft.com/office/powerpoint/2010/main" val="959757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EA6610E-CA2F-474D-B2BD-8DD699923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2B3F9-F261-1750-C7C8-D550DA43A4C4}"/>
              </a:ext>
            </a:extLst>
          </p:cNvPr>
          <p:cNvSpPr>
            <a:spLocks noGrp="1"/>
          </p:cNvSpPr>
          <p:nvPr>
            <p:ph type="title"/>
          </p:nvPr>
        </p:nvSpPr>
        <p:spPr>
          <a:xfrm>
            <a:off x="6054136" y="349664"/>
            <a:ext cx="5651040" cy="1638377"/>
          </a:xfrm>
        </p:spPr>
        <p:txBody>
          <a:bodyPr anchor="b">
            <a:normAutofit/>
          </a:bodyPr>
          <a:lstStyle/>
          <a:p>
            <a:r>
              <a:rPr lang="en-GB" sz="4800">
                <a:cs typeface="Calibri Light"/>
              </a:rPr>
              <a:t>Partnerships &amp; Circular Economy</a:t>
            </a:r>
            <a:endParaRPr lang="en-GB" sz="4800"/>
          </a:p>
        </p:txBody>
      </p:sp>
      <p:sp>
        <p:nvSpPr>
          <p:cNvPr id="34" name="Rectangle 33">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54" y="209974"/>
            <a:ext cx="5210723" cy="3115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ircular Economy - WikiWaste">
            <a:extLst>
              <a:ext uri="{FF2B5EF4-FFF2-40B4-BE49-F238E27FC236}">
                <a16:creationId xmlns:a16="http://schemas.microsoft.com/office/drawing/2014/main" id="{64DE3432-F3DB-8421-64E1-8941F270D1AE}"/>
              </a:ext>
            </a:extLst>
          </p:cNvPr>
          <p:cNvPicPr>
            <a:picLocks noChangeAspect="1"/>
          </p:cNvPicPr>
          <p:nvPr/>
        </p:nvPicPr>
        <p:blipFill>
          <a:blip r:embed="rId2"/>
          <a:stretch>
            <a:fillRect/>
          </a:stretch>
        </p:blipFill>
        <p:spPr>
          <a:xfrm>
            <a:off x="1548190" y="430478"/>
            <a:ext cx="2674955" cy="2674955"/>
          </a:xfrm>
          <a:prstGeom prst="rect">
            <a:avLst/>
          </a:prstGeom>
        </p:spPr>
      </p:pic>
      <p:sp>
        <p:nvSpPr>
          <p:cNvPr id="35" name="Rectangle 3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3214"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6F001B-9B1B-4EC4-9A93-3773EBC95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307" y="3542224"/>
            <a:ext cx="5210723" cy="3115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future is local: European Initiatives for Cities | ESN">
            <a:extLst>
              <a:ext uri="{FF2B5EF4-FFF2-40B4-BE49-F238E27FC236}">
                <a16:creationId xmlns:a16="http://schemas.microsoft.com/office/drawing/2014/main" id="{20A1F5B0-F83C-190B-84FC-71719B43E477}"/>
              </a:ext>
            </a:extLst>
          </p:cNvPr>
          <p:cNvPicPr>
            <a:picLocks noChangeAspect="1"/>
          </p:cNvPicPr>
          <p:nvPr/>
        </p:nvPicPr>
        <p:blipFill>
          <a:blip r:embed="rId3"/>
          <a:stretch>
            <a:fillRect/>
          </a:stretch>
        </p:blipFill>
        <p:spPr>
          <a:xfrm>
            <a:off x="511195" y="3920578"/>
            <a:ext cx="4748946" cy="2386345"/>
          </a:xfrm>
          <a:prstGeom prst="rect">
            <a:avLst/>
          </a:prstGeom>
        </p:spPr>
      </p:pic>
      <p:sp>
        <p:nvSpPr>
          <p:cNvPr id="3" name="Content Placeholder 2">
            <a:extLst>
              <a:ext uri="{FF2B5EF4-FFF2-40B4-BE49-F238E27FC236}">
                <a16:creationId xmlns:a16="http://schemas.microsoft.com/office/drawing/2014/main" id="{60AB2DFE-D3CC-4B43-68DC-546BE07B03DD}"/>
              </a:ext>
            </a:extLst>
          </p:cNvPr>
          <p:cNvSpPr>
            <a:spLocks noGrp="1"/>
          </p:cNvSpPr>
          <p:nvPr>
            <p:ph idx="1"/>
          </p:nvPr>
        </p:nvSpPr>
        <p:spPr>
          <a:xfrm>
            <a:off x="6055354" y="2620641"/>
            <a:ext cx="5643479" cy="3023702"/>
          </a:xfrm>
        </p:spPr>
        <p:txBody>
          <a:bodyPr vert="horz" lIns="91440" tIns="45720" rIns="91440" bIns="45720" rtlCol="0" anchor="ctr">
            <a:noAutofit/>
          </a:bodyPr>
          <a:lstStyle/>
          <a:p>
            <a:pPr>
              <a:buFont typeface="Wingdings" panose="020B0604020202020204" pitchFamily="34" charset="0"/>
              <a:buChar char="Ø"/>
            </a:pPr>
            <a:r>
              <a:rPr lang="en-GB" sz="1800">
                <a:cs typeface="Calibri"/>
              </a:rPr>
              <a:t>A news article has stated that the Greenman festival actively seeks partnerships with local initiatives, giving back to the community and supporting worthwhile causes (Janes, 2023).</a:t>
            </a:r>
          </a:p>
          <a:p>
            <a:pPr>
              <a:buFont typeface="Wingdings" panose="020B0604020202020204" pitchFamily="34" charset="0"/>
              <a:buChar char="Ø"/>
            </a:pPr>
            <a:r>
              <a:rPr lang="en-GB" sz="1800">
                <a:cs typeface="Calibri"/>
              </a:rPr>
              <a:t>Community support can boost the local economy</a:t>
            </a:r>
          </a:p>
          <a:p>
            <a:pPr>
              <a:buFont typeface="Wingdings" panose="020B0604020202020204" pitchFamily="34" charset="0"/>
              <a:buChar char="Ø"/>
            </a:pPr>
            <a:r>
              <a:rPr lang="en-GB" sz="1800">
                <a:cs typeface="Calibri"/>
              </a:rPr>
              <a:t>Money flowing through the economy</a:t>
            </a:r>
          </a:p>
          <a:p>
            <a:pPr>
              <a:buFont typeface="Wingdings" panose="020B0604020202020204" pitchFamily="34" charset="0"/>
              <a:buChar char="Ø"/>
            </a:pPr>
            <a:r>
              <a:rPr lang="en-GB" sz="1800">
                <a:cs typeface="Calibri"/>
              </a:rPr>
              <a:t>Sharing, reusing, repairing, refurbishing, and recycling existing materials and goods for as long as possible</a:t>
            </a:r>
          </a:p>
          <a:p>
            <a:pPr>
              <a:buFont typeface="Wingdings" panose="020B0604020202020204" pitchFamily="34" charset="0"/>
              <a:buChar char="Ø"/>
            </a:pPr>
            <a:r>
              <a:rPr lang="en-GB" sz="1800">
                <a:cs typeface="Calibri"/>
              </a:rPr>
              <a:t>Improve economic growth, promote innovation, raise competitiveness, and generate employment (European Parliament, 2015). </a:t>
            </a:r>
          </a:p>
          <a:p>
            <a:pPr marL="0" indent="0">
              <a:buNone/>
            </a:pPr>
            <a:endParaRPr lang="en-GB" sz="1500">
              <a:cs typeface="Calibri"/>
            </a:endParaRPr>
          </a:p>
        </p:txBody>
      </p:sp>
      <p:sp>
        <p:nvSpPr>
          <p:cNvPr id="5" name="TextBox 4">
            <a:extLst>
              <a:ext uri="{FF2B5EF4-FFF2-40B4-BE49-F238E27FC236}">
                <a16:creationId xmlns:a16="http://schemas.microsoft.com/office/drawing/2014/main" id="{B109476E-78E1-AD2F-C0D5-7F4F333BB6BD}"/>
              </a:ext>
            </a:extLst>
          </p:cNvPr>
          <p:cNvSpPr txBox="1"/>
          <p:nvPr/>
        </p:nvSpPr>
        <p:spPr>
          <a:xfrm>
            <a:off x="389049" y="93908"/>
            <a:ext cx="64126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100">
                <a:ea typeface="+mn-lt"/>
                <a:cs typeface="+mn-lt"/>
                <a:hlinkClick r:id="rId4"/>
              </a:rPr>
              <a:t>https://www.esn-eu.org/news/future-local-european-initiatives-cities</a:t>
            </a:r>
            <a:endParaRPr lang="en-US" sz="1100">
              <a:ea typeface="+mn-lt"/>
              <a:cs typeface="+mn-lt"/>
            </a:endParaRPr>
          </a:p>
          <a:p>
            <a:pPr>
              <a:spcAft>
                <a:spcPts val="600"/>
              </a:spcAft>
            </a:pPr>
            <a:r>
              <a:rPr lang="en-GB" sz="1100">
                <a:ea typeface="+mn-lt"/>
                <a:cs typeface="+mn-lt"/>
                <a:hlinkClick r:id="rId5"/>
              </a:rPr>
              <a:t>https://wikiwaste.org.uk/Circular_Economy</a:t>
            </a:r>
            <a:endParaRPr lang="en-GB">
              <a:ea typeface="+mn-lt"/>
              <a:cs typeface="+mn-lt"/>
            </a:endParaRPr>
          </a:p>
          <a:p>
            <a:pPr>
              <a:spcAft>
                <a:spcPts val="600"/>
              </a:spcAft>
            </a:pPr>
            <a:endParaRPr lang="en-GB" sz="1100">
              <a:ea typeface="+mn-lt"/>
              <a:cs typeface="+mn-lt"/>
            </a:endParaRPr>
          </a:p>
          <a:p>
            <a:pPr>
              <a:spcAft>
                <a:spcPts val="600"/>
              </a:spcAft>
            </a:pPr>
            <a:endParaRPr lang="en-GB">
              <a:ea typeface="+mn-lt"/>
              <a:cs typeface="+mn-lt"/>
            </a:endParaRPr>
          </a:p>
        </p:txBody>
      </p:sp>
    </p:spTree>
    <p:extLst>
      <p:ext uri="{BB962C8B-B14F-4D97-AF65-F5344CB8AC3E}">
        <p14:creationId xmlns:p14="http://schemas.microsoft.com/office/powerpoint/2010/main" val="506169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A957A-F40E-9A7C-C33A-69721975E689}"/>
              </a:ext>
            </a:extLst>
          </p:cNvPr>
          <p:cNvSpPr>
            <a:spLocks noGrp="1"/>
          </p:cNvSpPr>
          <p:nvPr>
            <p:ph type="title"/>
          </p:nvPr>
        </p:nvSpPr>
        <p:spPr>
          <a:xfrm>
            <a:off x="640080" y="325369"/>
            <a:ext cx="4368602" cy="1956841"/>
          </a:xfrm>
        </p:spPr>
        <p:txBody>
          <a:bodyPr anchor="b">
            <a:normAutofit/>
          </a:bodyPr>
          <a:lstStyle/>
          <a:p>
            <a:r>
              <a:rPr lang="en-GB" sz="5400">
                <a:cs typeface="Calibri Light"/>
              </a:rPr>
              <a:t>Conclusion</a:t>
            </a:r>
            <a:br>
              <a:rPr lang="en-GB" sz="5400">
                <a:cs typeface="Calibri Light"/>
              </a:rPr>
            </a:br>
            <a:endParaRPr lang="en-GB" sz="54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23C19EF-EFFB-1F43-F1DD-BE7B87EA2506}"/>
              </a:ext>
            </a:extLst>
          </p:cNvPr>
          <p:cNvSpPr>
            <a:spLocks noGrp="1"/>
          </p:cNvSpPr>
          <p:nvPr>
            <p:ph idx="1"/>
          </p:nvPr>
        </p:nvSpPr>
        <p:spPr>
          <a:xfrm>
            <a:off x="640080" y="2872899"/>
            <a:ext cx="4243589" cy="3320668"/>
          </a:xfrm>
        </p:spPr>
        <p:txBody>
          <a:bodyPr vert="horz" lIns="91440" tIns="45720" rIns="91440" bIns="45720" rtlCol="0" anchor="t">
            <a:normAutofit/>
          </a:bodyPr>
          <a:lstStyle/>
          <a:p>
            <a:pPr>
              <a:buFont typeface="Wingdings" panose="020B0604020202020204" pitchFamily="34" charset="0"/>
              <a:buChar char="Ø"/>
            </a:pPr>
            <a:r>
              <a:rPr lang="en-GB" sz="1800">
                <a:cs typeface="Calibri" panose="020F0502020204030204"/>
              </a:rPr>
              <a:t>Events of this kind may act as economic enhancers</a:t>
            </a:r>
          </a:p>
          <a:p>
            <a:pPr>
              <a:buFont typeface="Wingdings" panose="020B0604020202020204" pitchFamily="34" charset="0"/>
              <a:buChar char="Ø"/>
            </a:pPr>
            <a:r>
              <a:rPr lang="en-GB" sz="1800">
                <a:cs typeface="Calibri" panose="020F0502020204030204"/>
              </a:rPr>
              <a:t>Job development, increased tourism, and local business promotion all contribute to a more vibrant and diverse economic environment</a:t>
            </a:r>
          </a:p>
        </p:txBody>
      </p:sp>
      <p:pic>
        <p:nvPicPr>
          <p:cNvPr id="4" name="Content Placeholder 3" descr="What is a Conclusion? | Writing a Conclusion KS2 - Twinkl">
            <a:extLst>
              <a:ext uri="{FF2B5EF4-FFF2-40B4-BE49-F238E27FC236}">
                <a16:creationId xmlns:a16="http://schemas.microsoft.com/office/drawing/2014/main" id="{56D492D1-95E5-4577-E656-A6E944275C68}"/>
              </a:ext>
            </a:extLst>
          </p:cNvPr>
          <p:cNvPicPr>
            <a:picLocks noChangeAspect="1"/>
          </p:cNvPicPr>
          <p:nvPr/>
        </p:nvPicPr>
        <p:blipFill rotWithShape="1">
          <a:blip r:embed="rId2"/>
          <a:srcRect l="24408" r="25440"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BDCE937-2B4D-D881-BC29-B33FE05E8228}"/>
              </a:ext>
            </a:extLst>
          </p:cNvPr>
          <p:cNvSpPr txBox="1"/>
          <p:nvPr/>
        </p:nvSpPr>
        <p:spPr>
          <a:xfrm>
            <a:off x="5299119" y="147570"/>
            <a:ext cx="66675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https://www.twinkl.co.uk/teaching-wiki/conclusion</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4243269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88EB2C3F-922A-C749-4761-3795FE083AE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UK PEST Analysis: Social Factors - accountingcpd.net">
            <a:extLst>
              <a:ext uri="{FF2B5EF4-FFF2-40B4-BE49-F238E27FC236}">
                <a16:creationId xmlns:a16="http://schemas.microsoft.com/office/drawing/2014/main" id="{D4E25080-E658-3136-29BB-84CABFB222A3}"/>
              </a:ext>
            </a:extLst>
          </p:cNvPr>
          <p:cNvPicPr>
            <a:picLocks noChangeAspect="1"/>
          </p:cNvPicPr>
          <p:nvPr/>
        </p:nvPicPr>
        <p:blipFill rotWithShape="1">
          <a:blip r:embed="rId2">
            <a:alphaModFix amt="50000"/>
          </a:blip>
          <a:srcRect r="14667" b="1"/>
          <a:stretch/>
        </p:blipFill>
        <p:spPr>
          <a:xfrm>
            <a:off x="20" y="1"/>
            <a:ext cx="12191980" cy="6857999"/>
          </a:xfrm>
          <a:prstGeom prst="rect">
            <a:avLst/>
          </a:prstGeom>
        </p:spPr>
      </p:pic>
      <p:sp>
        <p:nvSpPr>
          <p:cNvPr id="2" name="Title 1">
            <a:extLst>
              <a:ext uri="{FF2B5EF4-FFF2-40B4-BE49-F238E27FC236}">
                <a16:creationId xmlns:a16="http://schemas.microsoft.com/office/drawing/2014/main" id="{164F2CD7-F892-29B2-A870-C11E663F92E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Social - Sav</a:t>
            </a:r>
          </a:p>
        </p:txBody>
      </p:sp>
      <p:sp>
        <p:nvSpPr>
          <p:cNvPr id="4" name="TextBox 3">
            <a:extLst>
              <a:ext uri="{FF2B5EF4-FFF2-40B4-BE49-F238E27FC236}">
                <a16:creationId xmlns:a16="http://schemas.microsoft.com/office/drawing/2014/main" id="{4D9EAE57-592E-02DC-87DE-34E6A5BB7AA7}"/>
              </a:ext>
            </a:extLst>
          </p:cNvPr>
          <p:cNvSpPr txBox="1"/>
          <p:nvPr/>
        </p:nvSpPr>
        <p:spPr>
          <a:xfrm>
            <a:off x="8253191" y="6540231"/>
            <a:ext cx="399983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mn-lt"/>
                <a:cs typeface="+mn-lt"/>
                <a:hlinkClick r:id="rId3"/>
              </a:rPr>
              <a:t>https://www.accountingcpd.net/UK_PEST_Analysis%3A_Social_Factors</a:t>
            </a:r>
            <a:r>
              <a:rPr lang="en-GB" sz="1000">
                <a:ea typeface="+mn-lt"/>
                <a:cs typeface="+mn-lt"/>
              </a:rPr>
              <a:t> </a:t>
            </a:r>
            <a:endParaRPr lang="en-US" sz="1000"/>
          </a:p>
        </p:txBody>
      </p:sp>
    </p:spTree>
    <p:extLst>
      <p:ext uri="{BB962C8B-B14F-4D97-AF65-F5344CB8AC3E}">
        <p14:creationId xmlns:p14="http://schemas.microsoft.com/office/powerpoint/2010/main" val="16538200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C29E8-1E2F-A280-0E9C-C0BC27D395E1}"/>
              </a:ext>
            </a:extLst>
          </p:cNvPr>
          <p:cNvSpPr>
            <a:spLocks noGrp="1"/>
          </p:cNvSpPr>
          <p:nvPr>
            <p:ph type="title"/>
          </p:nvPr>
        </p:nvSpPr>
        <p:spPr>
          <a:xfrm>
            <a:off x="581848" y="329659"/>
            <a:ext cx="4482032" cy="2387600"/>
          </a:xfrm>
        </p:spPr>
        <p:txBody>
          <a:bodyPr vert="horz" lIns="91440" tIns="45720" rIns="91440" bIns="45720" rtlCol="0" anchor="t">
            <a:normAutofit/>
          </a:bodyPr>
          <a:lstStyle/>
          <a:p>
            <a:r>
              <a:rPr lang="en-US" sz="5400" b="1" kern="1200">
                <a:latin typeface="+mj-lt"/>
                <a:ea typeface="+mj-ea"/>
                <a:cs typeface="+mj-cs"/>
              </a:rPr>
              <a:t>what is social sustainability</a:t>
            </a:r>
            <a:r>
              <a:rPr lang="en-US" sz="5400" b="1"/>
              <a:t>?</a:t>
            </a:r>
            <a:endParaRPr lang="en-US" sz="5400" b="1" kern="1200">
              <a:latin typeface="+mj-lt"/>
              <a:ea typeface="+mj-ea"/>
              <a:cs typeface="+mj-cs"/>
            </a:endParaRPr>
          </a:p>
        </p:txBody>
      </p:sp>
      <p:grpSp>
        <p:nvGrpSpPr>
          <p:cNvPr id="57" name="Group 5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8" name="Rectangle 5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N-Sustainable Social Development">
            <a:extLst>
              <a:ext uri="{FF2B5EF4-FFF2-40B4-BE49-F238E27FC236}">
                <a16:creationId xmlns:a16="http://schemas.microsoft.com/office/drawing/2014/main" id="{6CAE3E2F-08FE-56DC-9DDB-8550D53608A6}"/>
              </a:ext>
            </a:extLst>
          </p:cNvPr>
          <p:cNvPicPr>
            <a:picLocks noChangeAspect="1"/>
          </p:cNvPicPr>
          <p:nvPr/>
        </p:nvPicPr>
        <p:blipFill rotWithShape="1">
          <a:blip r:embed="rId2"/>
          <a:srcRect l="67254" r="-160"/>
          <a:stretch/>
        </p:blipFill>
        <p:spPr>
          <a:xfrm>
            <a:off x="5957596" y="666728"/>
            <a:ext cx="5465793" cy="5465791"/>
          </a:xfrm>
          <a:prstGeom prst="rect">
            <a:avLst/>
          </a:prstGeom>
        </p:spPr>
      </p:pic>
      <p:sp>
        <p:nvSpPr>
          <p:cNvPr id="7" name="TextBox 6">
            <a:extLst>
              <a:ext uri="{FF2B5EF4-FFF2-40B4-BE49-F238E27FC236}">
                <a16:creationId xmlns:a16="http://schemas.microsoft.com/office/drawing/2014/main" id="{22F91F02-7C34-C6FD-F84D-D94D7ECBF5E0}"/>
              </a:ext>
            </a:extLst>
          </p:cNvPr>
          <p:cNvSpPr txBox="1"/>
          <p:nvPr/>
        </p:nvSpPr>
        <p:spPr>
          <a:xfrm>
            <a:off x="1371717" y="2906280"/>
            <a:ext cx="345320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ADEC Innovations (2022) states “Social sustainability occurs when the formal and informal process systems, structures and relationships actively support capacity of current and future generations.” </a:t>
            </a:r>
            <a:endParaRPr lang="en-US"/>
          </a:p>
        </p:txBody>
      </p:sp>
    </p:spTree>
    <p:extLst>
      <p:ext uri="{BB962C8B-B14F-4D97-AF65-F5344CB8AC3E}">
        <p14:creationId xmlns:p14="http://schemas.microsoft.com/office/powerpoint/2010/main" val="2442987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4DBA2-E8A4-2BFD-6311-45BD33DA16BD}"/>
              </a:ext>
            </a:extLst>
          </p:cNvPr>
          <p:cNvSpPr>
            <a:spLocks noGrp="1"/>
          </p:cNvSpPr>
          <p:nvPr>
            <p:ph type="title"/>
          </p:nvPr>
        </p:nvSpPr>
        <p:spPr>
          <a:xfrm>
            <a:off x="4584710" y="-509365"/>
            <a:ext cx="7819325" cy="2779563"/>
          </a:xfrm>
        </p:spPr>
        <p:txBody>
          <a:bodyPr vert="horz" lIns="91440" tIns="45720" rIns="91440" bIns="45720" rtlCol="0" anchor="ctr">
            <a:normAutofit/>
          </a:bodyPr>
          <a:lstStyle/>
          <a:p>
            <a:r>
              <a:rPr lang="en-US" sz="5400" b="1"/>
              <a:t>What are social factors within tourism and events?</a:t>
            </a:r>
            <a:r>
              <a:rPr lang="en-US" sz="4800"/>
              <a:t> </a:t>
            </a:r>
          </a:p>
        </p:txBody>
      </p:sp>
      <p:sp>
        <p:nvSpPr>
          <p:cNvPr id="52"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Events and Tourism - ECONOMIC POINT OF VIEW part 4 — Steemit">
            <a:extLst>
              <a:ext uri="{FF2B5EF4-FFF2-40B4-BE49-F238E27FC236}">
                <a16:creationId xmlns:a16="http://schemas.microsoft.com/office/drawing/2014/main" id="{9A7D5DC9-99CA-77B2-8055-871E1060F9E6}"/>
              </a:ext>
            </a:extLst>
          </p:cNvPr>
          <p:cNvPicPr>
            <a:picLocks noChangeAspect="1"/>
          </p:cNvPicPr>
          <p:nvPr/>
        </p:nvPicPr>
        <p:blipFill rotWithShape="1">
          <a:blip r:embed="rId2"/>
          <a:srcRect t="697" r="2" b="700"/>
          <a:stretch/>
        </p:blipFill>
        <p:spPr>
          <a:xfrm>
            <a:off x="111051" y="2147622"/>
            <a:ext cx="4033482" cy="2030450"/>
          </a:xfrm>
          <a:prstGeom prst="rect">
            <a:avLst/>
          </a:prstGeom>
        </p:spPr>
      </p:pic>
      <p:sp>
        <p:nvSpPr>
          <p:cNvPr id="8" name="Content Placeholder 7">
            <a:extLst>
              <a:ext uri="{FF2B5EF4-FFF2-40B4-BE49-F238E27FC236}">
                <a16:creationId xmlns:a16="http://schemas.microsoft.com/office/drawing/2014/main" id="{6A7FFD54-7D2A-9E8C-8289-919515C8A148}"/>
              </a:ext>
            </a:extLst>
          </p:cNvPr>
          <p:cNvSpPr>
            <a:spLocks noGrp="1"/>
          </p:cNvSpPr>
          <p:nvPr>
            <p:ph idx="1"/>
          </p:nvPr>
        </p:nvSpPr>
        <p:spPr>
          <a:xfrm>
            <a:off x="-3968" y="5790614"/>
            <a:ext cx="3458387" cy="1428487"/>
          </a:xfrm>
        </p:spPr>
        <p:txBody>
          <a:bodyPr vert="horz" lIns="91440" tIns="45720" rIns="91440" bIns="45720" rtlCol="0" anchor="t">
            <a:normAutofit/>
          </a:bodyPr>
          <a:lstStyle/>
          <a:p>
            <a:pPr>
              <a:buNone/>
            </a:pPr>
            <a:endParaRPr lang="en-US" sz="1200">
              <a:cs typeface="Calibri"/>
            </a:endParaRPr>
          </a:p>
          <a:p>
            <a:pPr>
              <a:buNone/>
            </a:pPr>
            <a:endParaRPr lang="en-US" sz="1200">
              <a:cs typeface="Calibri"/>
            </a:endParaRPr>
          </a:p>
          <a:p>
            <a:pPr marL="0" indent="0">
              <a:buNone/>
            </a:pPr>
            <a:endParaRPr lang="en-US" sz="2200">
              <a:cs typeface="Calibri"/>
            </a:endParaRPr>
          </a:p>
        </p:txBody>
      </p:sp>
      <p:sp>
        <p:nvSpPr>
          <p:cNvPr id="6" name="TextBox 5">
            <a:extLst>
              <a:ext uri="{FF2B5EF4-FFF2-40B4-BE49-F238E27FC236}">
                <a16:creationId xmlns:a16="http://schemas.microsoft.com/office/drawing/2014/main" id="{E0BF2269-72FD-FE9E-6F08-51F3611E0066}"/>
              </a:ext>
            </a:extLst>
          </p:cNvPr>
          <p:cNvSpPr txBox="1"/>
          <p:nvPr/>
        </p:nvSpPr>
        <p:spPr>
          <a:xfrm>
            <a:off x="5022979" y="1772816"/>
            <a:ext cx="5769428"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3200">
                <a:latin typeface="Arial"/>
                <a:cs typeface="Arial"/>
              </a:rPr>
              <a:t>Increasing access to education </a:t>
            </a:r>
          </a:p>
          <a:p>
            <a:pPr marL="285750" indent="-285750">
              <a:buFont typeface="Symbol"/>
              <a:buChar char="•"/>
            </a:pPr>
            <a:r>
              <a:rPr lang="en-GB" sz="3200">
                <a:latin typeface="Arial"/>
                <a:cs typeface="Arial"/>
              </a:rPr>
              <a:t>Improving people's health </a:t>
            </a:r>
          </a:p>
          <a:p>
            <a:pPr marL="285750" indent="-285750">
              <a:buFont typeface="Symbol"/>
              <a:buChar char="•"/>
            </a:pPr>
            <a:r>
              <a:rPr lang="en-GB" sz="3200">
                <a:latin typeface="Arial"/>
                <a:cs typeface="Arial"/>
              </a:rPr>
              <a:t>Promoting equality </a:t>
            </a:r>
          </a:p>
          <a:p>
            <a:pPr marL="285750" indent="-285750">
              <a:buFont typeface="Symbol"/>
              <a:buChar char="•"/>
            </a:pPr>
            <a:r>
              <a:rPr lang="en-GB" sz="3200">
                <a:latin typeface="Arial"/>
                <a:cs typeface="Arial"/>
              </a:rPr>
              <a:t>Supporting the local economy </a:t>
            </a:r>
          </a:p>
          <a:p>
            <a:pPr marL="285750" indent="-285750">
              <a:buFont typeface="Symbol"/>
              <a:buChar char="•"/>
            </a:pPr>
            <a:r>
              <a:rPr lang="en-GB" sz="3200">
                <a:latin typeface="Arial"/>
                <a:cs typeface="Arial"/>
              </a:rPr>
              <a:t>Supporting local suppliers</a:t>
            </a:r>
          </a:p>
          <a:p>
            <a:pPr marL="285750" indent="-285750">
              <a:buFont typeface="Symbol"/>
              <a:buChar char="•"/>
            </a:pPr>
            <a:r>
              <a:rPr lang="en-GB" sz="3200">
                <a:latin typeface="Arial"/>
                <a:cs typeface="Arial"/>
              </a:rPr>
              <a:t>(Raquel. (2023) </a:t>
            </a:r>
          </a:p>
          <a:p>
            <a:pPr algn="l"/>
            <a:endParaRPr lang="en-GB">
              <a:cs typeface="Calibri"/>
            </a:endParaRPr>
          </a:p>
        </p:txBody>
      </p:sp>
    </p:spTree>
    <p:extLst>
      <p:ext uri="{BB962C8B-B14F-4D97-AF65-F5344CB8AC3E}">
        <p14:creationId xmlns:p14="http://schemas.microsoft.com/office/powerpoint/2010/main" val="2850217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874EF-1326-7EAA-B72C-A3BA6BFD83D7}"/>
              </a:ext>
            </a:extLst>
          </p:cNvPr>
          <p:cNvSpPr>
            <a:spLocks noGrp="1"/>
          </p:cNvSpPr>
          <p:nvPr>
            <p:ph type="title"/>
          </p:nvPr>
        </p:nvSpPr>
        <p:spPr>
          <a:xfrm>
            <a:off x="481013" y="3752849"/>
            <a:ext cx="3290887" cy="2452687"/>
          </a:xfrm>
        </p:spPr>
        <p:txBody>
          <a:bodyPr anchor="ctr">
            <a:normAutofit/>
          </a:bodyPr>
          <a:lstStyle/>
          <a:p>
            <a:r>
              <a:rPr lang="en-GB" sz="3300" b="1">
                <a:latin typeface="Arial"/>
                <a:cs typeface="Arial"/>
              </a:rPr>
              <a:t>What are negatives factors within tourism and events? </a:t>
            </a:r>
          </a:p>
        </p:txBody>
      </p:sp>
      <p:pic>
        <p:nvPicPr>
          <p:cNvPr id="4" name="Content Placeholder 3" descr="Negative social and cultural impacts">
            <a:extLst>
              <a:ext uri="{FF2B5EF4-FFF2-40B4-BE49-F238E27FC236}">
                <a16:creationId xmlns:a16="http://schemas.microsoft.com/office/drawing/2014/main" id="{70655DBF-D3DA-18E5-905C-C2D5FFE496BA}"/>
              </a:ext>
            </a:extLst>
          </p:cNvPr>
          <p:cNvPicPr>
            <a:picLocks noChangeAspect="1"/>
          </p:cNvPicPr>
          <p:nvPr/>
        </p:nvPicPr>
        <p:blipFill rotWithShape="1">
          <a:blip r:embed="rId2"/>
          <a:srcRect t="15268" b="864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Content Placeholder 7">
            <a:extLst>
              <a:ext uri="{FF2B5EF4-FFF2-40B4-BE49-F238E27FC236}">
                <a16:creationId xmlns:a16="http://schemas.microsoft.com/office/drawing/2014/main" id="{6BAABCC7-E77D-ADC3-410A-8770529EB60F}"/>
              </a:ext>
            </a:extLst>
          </p:cNvPr>
          <p:cNvSpPr>
            <a:spLocks noGrp="1"/>
          </p:cNvSpPr>
          <p:nvPr>
            <p:ph idx="1"/>
          </p:nvPr>
        </p:nvSpPr>
        <p:spPr>
          <a:xfrm>
            <a:off x="4223982" y="3752850"/>
            <a:ext cx="7485413" cy="2452687"/>
          </a:xfrm>
        </p:spPr>
        <p:txBody>
          <a:bodyPr anchor="ctr">
            <a:normAutofit/>
          </a:bodyPr>
          <a:lstStyle/>
          <a:p>
            <a:r>
              <a:rPr lang="en-US" dirty="0" err="1">
                <a:latin typeface="Arial"/>
                <a:cs typeface="Arial"/>
              </a:rPr>
              <a:t>Katie.E</a:t>
            </a:r>
            <a:r>
              <a:rPr lang="en-US" dirty="0">
                <a:latin typeface="Arial"/>
                <a:cs typeface="Arial"/>
              </a:rPr>
              <a:t> (2022) states that "2 potential negatives social impacts can results from the hosting of a festival, including traffic congestion, overcrowding, vandalism and increased antisocial </a:t>
            </a:r>
            <a:r>
              <a:rPr lang="en-US" dirty="0" err="1">
                <a:latin typeface="Arial"/>
                <a:cs typeface="Arial"/>
              </a:rPr>
              <a:t>behaviour</a:t>
            </a:r>
            <a:r>
              <a:rPr lang="en-US" dirty="0">
                <a:latin typeface="Arial"/>
                <a:cs typeface="Arial"/>
              </a:rPr>
              <a:t>”. </a:t>
            </a:r>
            <a:endParaRPr lang="en-US" dirty="0">
              <a:cs typeface="Calibri"/>
            </a:endParaRPr>
          </a:p>
        </p:txBody>
      </p:sp>
    </p:spTree>
    <p:extLst>
      <p:ext uri="{BB962C8B-B14F-4D97-AF65-F5344CB8AC3E}">
        <p14:creationId xmlns:p14="http://schemas.microsoft.com/office/powerpoint/2010/main" val="318233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08DF5-FE0F-4E28-8453-59DC165D4CA0}"/>
              </a:ext>
            </a:extLst>
          </p:cNvPr>
          <p:cNvSpPr>
            <a:spLocks noGrp="1"/>
          </p:cNvSpPr>
          <p:nvPr>
            <p:ph type="title"/>
          </p:nvPr>
        </p:nvSpPr>
        <p:spPr>
          <a:xfrm>
            <a:off x="525061" y="267860"/>
            <a:ext cx="4368602" cy="1956841"/>
          </a:xfrm>
        </p:spPr>
        <p:txBody>
          <a:bodyPr anchor="b">
            <a:normAutofit/>
          </a:bodyPr>
          <a:lstStyle/>
          <a:p>
            <a:r>
              <a:rPr lang="en-GB" sz="3400" b="1">
                <a:latin typeface="Arial"/>
                <a:cs typeface="Arial"/>
              </a:rPr>
              <a:t>What are the social factors on the Greenman festival?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458C7E20-AA2B-910E-25C4-1F316513EF78}"/>
              </a:ext>
            </a:extLst>
          </p:cNvPr>
          <p:cNvSpPr>
            <a:spLocks noGrp="1"/>
          </p:cNvSpPr>
          <p:nvPr>
            <p:ph idx="1"/>
          </p:nvPr>
        </p:nvSpPr>
        <p:spPr>
          <a:xfrm>
            <a:off x="381288" y="2729126"/>
            <a:ext cx="4732418" cy="3464441"/>
          </a:xfrm>
        </p:spPr>
        <p:txBody>
          <a:bodyPr vert="horz" lIns="91440" tIns="45720" rIns="91440" bIns="45720" rtlCol="0" anchor="t">
            <a:noAutofit/>
          </a:bodyPr>
          <a:lstStyle/>
          <a:p>
            <a:r>
              <a:rPr lang="en-GB" sz="1600" b="1">
                <a:latin typeface="Arial"/>
                <a:cs typeface="Arial"/>
              </a:rPr>
              <a:t>Supporting local community and healthy lifestyle for locals </a:t>
            </a:r>
            <a:r>
              <a:rPr lang="en-GB" sz="1600">
                <a:latin typeface="Arial"/>
                <a:cs typeface="Arial"/>
              </a:rPr>
              <a:t> -“carbon footprint of transportations is dramatically reduced.” </a:t>
            </a:r>
            <a:endParaRPr lang="en-US" sz="1600">
              <a:latin typeface="Calibri" panose="020F0502020204030204"/>
              <a:cs typeface="Calibri" panose="020F0502020204030204"/>
            </a:endParaRPr>
          </a:p>
          <a:p>
            <a:r>
              <a:rPr lang="en-GB" sz="1600" b="1">
                <a:latin typeface="Arial"/>
                <a:cs typeface="Arial"/>
              </a:rPr>
              <a:t>Promotes culture - </a:t>
            </a:r>
            <a:r>
              <a:rPr lang="en-GB" sz="1600">
                <a:latin typeface="Arial"/>
                <a:cs typeface="Arial"/>
              </a:rPr>
              <a:t>“Three quarters of people who attended are coming from outside the country." Kelsey. C. 2018).</a:t>
            </a:r>
          </a:p>
          <a:p>
            <a:r>
              <a:rPr lang="en-GB" sz="1600" b="1">
                <a:latin typeface="Arial"/>
                <a:cs typeface="Arial"/>
              </a:rPr>
              <a:t>Supporting local charities – </a:t>
            </a:r>
            <a:r>
              <a:rPr lang="en-GB" sz="1600">
                <a:latin typeface="Arial"/>
                <a:cs typeface="Arial"/>
              </a:rPr>
              <a:t>giving left over camping equipment to refugee and local charities </a:t>
            </a:r>
          </a:p>
          <a:p>
            <a:r>
              <a:rPr lang="en-GB" sz="1600" b="1">
                <a:latin typeface="Arial"/>
                <a:cs typeface="Arial"/>
              </a:rPr>
              <a:t>Accessibility </a:t>
            </a:r>
            <a:r>
              <a:rPr lang="en-GB" sz="1600">
                <a:latin typeface="Arial"/>
                <a:cs typeface="Arial"/>
              </a:rPr>
              <a:t>-“2023 is the first year there will be British Sign Language provision for the Mountain stage headliners.” (South Wales life. (2023) </a:t>
            </a:r>
          </a:p>
          <a:p>
            <a:r>
              <a:rPr lang="en-GB" sz="1600" b="1">
                <a:latin typeface="Arial"/>
                <a:cs typeface="Arial"/>
              </a:rPr>
              <a:t>Educational - </a:t>
            </a:r>
            <a:r>
              <a:rPr lang="en-GB" sz="1600">
                <a:latin typeface="Arial"/>
                <a:cs typeface="Arial"/>
              </a:rPr>
              <a:t>According to </a:t>
            </a:r>
            <a:r>
              <a:rPr lang="en-GB" sz="1600" err="1">
                <a:latin typeface="Arial"/>
                <a:cs typeface="Arial"/>
              </a:rPr>
              <a:t>Kelsey.C</a:t>
            </a:r>
            <a:r>
              <a:rPr lang="en-GB" sz="1600">
                <a:latin typeface="Arial"/>
                <a:cs typeface="Arial"/>
              </a:rPr>
              <a:t>.(2018) Greenman “provides science engagements”.</a:t>
            </a:r>
          </a:p>
          <a:p>
            <a:endParaRPr lang="en-GB" sz="1200" b="1">
              <a:latin typeface="Arial"/>
              <a:cs typeface="Arial"/>
            </a:endParaRPr>
          </a:p>
        </p:txBody>
      </p:sp>
      <p:pic>
        <p:nvPicPr>
          <p:cNvPr id="4" name="Content Placeholder 3" descr="Green Man - Festivals &amp; Events">
            <a:extLst>
              <a:ext uri="{FF2B5EF4-FFF2-40B4-BE49-F238E27FC236}">
                <a16:creationId xmlns:a16="http://schemas.microsoft.com/office/drawing/2014/main" id="{0B2DAC42-BA45-78AF-E834-14FF69F5D2DA}"/>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32ECEBE-4332-D756-3D84-F2AB44934B29}"/>
              </a:ext>
            </a:extLst>
          </p:cNvPr>
          <p:cNvSpPr txBox="1"/>
          <p:nvPr/>
        </p:nvSpPr>
        <p:spPr>
          <a:xfrm>
            <a:off x="9708531" y="5939609"/>
            <a:ext cx="2480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mn-lt"/>
              <a:cs typeface="+mn-lt"/>
            </a:endParaRPr>
          </a:p>
          <a:p>
            <a:endParaRPr lang="en-GB">
              <a:cs typeface="Calibri"/>
            </a:endParaRPr>
          </a:p>
        </p:txBody>
      </p:sp>
    </p:spTree>
    <p:extLst>
      <p:ext uri="{BB962C8B-B14F-4D97-AF65-F5344CB8AC3E}">
        <p14:creationId xmlns:p14="http://schemas.microsoft.com/office/powerpoint/2010/main" val="3011522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2D74B-128C-8BE8-C50D-1D18BA17360C}"/>
              </a:ext>
            </a:extLst>
          </p:cNvPr>
          <p:cNvSpPr>
            <a:spLocks noGrp="1"/>
          </p:cNvSpPr>
          <p:nvPr>
            <p:ph type="title"/>
          </p:nvPr>
        </p:nvSpPr>
        <p:spPr>
          <a:xfrm>
            <a:off x="838201" y="365125"/>
            <a:ext cx="3816095" cy="1938076"/>
          </a:xfrm>
        </p:spPr>
        <p:txBody>
          <a:bodyPr>
            <a:normAutofit/>
          </a:bodyPr>
          <a:lstStyle/>
          <a:p>
            <a:r>
              <a:rPr lang="en-GB" b="1">
                <a:cs typeface="Calibri Light"/>
              </a:rPr>
              <a:t>Circular economy</a:t>
            </a:r>
            <a:r>
              <a:rPr lang="en-GB">
                <a:cs typeface="Calibri Light"/>
              </a:rPr>
              <a:t> </a:t>
            </a:r>
            <a:endParaRPr lang="en-GB"/>
          </a:p>
        </p:txBody>
      </p:sp>
      <p:sp>
        <p:nvSpPr>
          <p:cNvPr id="9" name="Content Placeholder 8">
            <a:extLst>
              <a:ext uri="{FF2B5EF4-FFF2-40B4-BE49-F238E27FC236}">
                <a16:creationId xmlns:a16="http://schemas.microsoft.com/office/drawing/2014/main" id="{76FF22F4-AA19-5B1C-D065-C1F75B0BAD16}"/>
              </a:ext>
            </a:extLst>
          </p:cNvPr>
          <p:cNvSpPr>
            <a:spLocks noGrp="1"/>
          </p:cNvSpPr>
          <p:nvPr>
            <p:ph idx="1"/>
          </p:nvPr>
        </p:nvSpPr>
        <p:spPr>
          <a:xfrm>
            <a:off x="838201" y="2482589"/>
            <a:ext cx="3816096" cy="3694373"/>
          </a:xfrm>
        </p:spPr>
        <p:txBody>
          <a:bodyPr vert="horz" lIns="91440" tIns="45720" rIns="91440" bIns="45720" rtlCol="0" anchor="t">
            <a:noAutofit/>
          </a:bodyPr>
          <a:lstStyle/>
          <a:p>
            <a:r>
              <a:rPr lang="en-GB" sz="1800">
                <a:latin typeface="Arial"/>
                <a:cs typeface="Arial"/>
              </a:rPr>
              <a:t>After the event has taken place the waste that may be there will be composed and reused on local farms which then is creating a circular loop. Being green. (2024).  </a:t>
            </a:r>
          </a:p>
          <a:p>
            <a:pPr marL="0" indent="0">
              <a:buNone/>
            </a:pPr>
            <a:endParaRPr lang="en-GB" sz="1800">
              <a:latin typeface="Arial"/>
              <a:cs typeface="Arial"/>
            </a:endParaRPr>
          </a:p>
          <a:p>
            <a:r>
              <a:rPr lang="en-GB" sz="1800">
                <a:latin typeface="Arial"/>
                <a:cs typeface="Arial"/>
              </a:rPr>
              <a:t>There is no usage of biocide chemicals, therefore sewage farms do not undergo extensive treatment. The number of trucks used for transportation and sanitation has also drastically decreased.</a:t>
            </a:r>
          </a:p>
        </p:txBody>
      </p:sp>
      <p:pic>
        <p:nvPicPr>
          <p:cNvPr id="4" name="Content Placeholder 3" descr="Global Sustain at the 1st Circular Economy Forum of the European Commission  in Greece | Global Sustain Group">
            <a:extLst>
              <a:ext uri="{FF2B5EF4-FFF2-40B4-BE49-F238E27FC236}">
                <a16:creationId xmlns:a16="http://schemas.microsoft.com/office/drawing/2014/main" id="{FBD4E50E-6DFC-FBB0-7EA0-EEDADC625F44}"/>
              </a:ext>
            </a:extLst>
          </p:cNvPr>
          <p:cNvPicPr>
            <a:picLocks noChangeAspect="1"/>
          </p:cNvPicPr>
          <p:nvPr/>
        </p:nvPicPr>
        <p:blipFill rotWithShape="1">
          <a:blip r:embed="rId2"/>
          <a:srcRect t="13600" r="-1" b="5290"/>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Sustaining Local Farms - Mt Washington Valley Vibe">
            <a:extLst>
              <a:ext uri="{FF2B5EF4-FFF2-40B4-BE49-F238E27FC236}">
                <a16:creationId xmlns:a16="http://schemas.microsoft.com/office/drawing/2014/main" id="{1CC59BA0-825E-6A8C-544A-50DF0A2BFF8A}"/>
              </a:ext>
            </a:extLst>
          </p:cNvPr>
          <p:cNvPicPr>
            <a:picLocks noChangeAspect="1"/>
          </p:cNvPicPr>
          <p:nvPr/>
        </p:nvPicPr>
        <p:blipFill rotWithShape="1">
          <a:blip r:embed="rId3"/>
          <a:srcRect t="18231"/>
          <a:stretch/>
        </p:blipFill>
        <p:spPr>
          <a:xfrm>
            <a:off x="4654296" y="3774400"/>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7701E463-80EB-D075-B50A-51BF25993583}"/>
              </a:ext>
            </a:extLst>
          </p:cNvPr>
          <p:cNvSpPr txBox="1"/>
          <p:nvPr/>
        </p:nvSpPr>
        <p:spPr>
          <a:xfrm>
            <a:off x="8482017" y="5555911"/>
            <a:ext cx="37143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mn-lt"/>
              <a:cs typeface="+mn-lt"/>
            </a:endParaRPr>
          </a:p>
          <a:p>
            <a:endParaRPr lang="en-GB">
              <a:cs typeface="Calibri"/>
            </a:endParaRPr>
          </a:p>
        </p:txBody>
      </p:sp>
    </p:spTree>
    <p:extLst>
      <p:ext uri="{BB962C8B-B14F-4D97-AF65-F5344CB8AC3E}">
        <p14:creationId xmlns:p14="http://schemas.microsoft.com/office/powerpoint/2010/main" val="3327431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0348-1584-A979-EDDB-03A0BD219B95}"/>
              </a:ext>
            </a:extLst>
          </p:cNvPr>
          <p:cNvSpPr>
            <a:spLocks noGrp="1"/>
          </p:cNvSpPr>
          <p:nvPr>
            <p:ph type="title"/>
          </p:nvPr>
        </p:nvSpPr>
        <p:spPr>
          <a:xfrm>
            <a:off x="7795266" y="-6232"/>
            <a:ext cx="3443514" cy="1616203"/>
          </a:xfrm>
        </p:spPr>
        <p:txBody>
          <a:bodyPr anchor="b">
            <a:normAutofit/>
          </a:bodyPr>
          <a:lstStyle/>
          <a:p>
            <a:r>
              <a:rPr lang="en-GB" sz="3600" b="1">
                <a:cs typeface="Calibri Light"/>
              </a:rPr>
              <a:t>Tomorrowland </a:t>
            </a:r>
            <a:endParaRPr lang="en-GB" sz="3600" b="1"/>
          </a:p>
        </p:txBody>
      </p:sp>
      <p:pic>
        <p:nvPicPr>
          <p:cNvPr id="4" name="Content Placeholder 3" descr="Act crazy at a music festival: Tomorrowland - World Wanderista">
            <a:extLst>
              <a:ext uri="{FF2B5EF4-FFF2-40B4-BE49-F238E27FC236}">
                <a16:creationId xmlns:a16="http://schemas.microsoft.com/office/drawing/2014/main" id="{0187B260-3AE1-2927-E82E-A4115F05D6FD}"/>
              </a:ext>
            </a:extLst>
          </p:cNvPr>
          <p:cNvPicPr>
            <a:picLocks noChangeAspect="1"/>
          </p:cNvPicPr>
          <p:nvPr/>
        </p:nvPicPr>
        <p:blipFill>
          <a:blip r:embed="rId2"/>
          <a:stretch>
            <a:fillRect/>
          </a:stretch>
        </p:blipFill>
        <p:spPr>
          <a:xfrm>
            <a:off x="787114" y="975098"/>
            <a:ext cx="6449549" cy="4837161"/>
          </a:xfrm>
          <a:prstGeom prst="rect">
            <a:avLst/>
          </a:prstGeom>
        </p:spPr>
      </p:pic>
      <p:sp>
        <p:nvSpPr>
          <p:cNvPr id="8" name="Content Placeholder 7">
            <a:extLst>
              <a:ext uri="{FF2B5EF4-FFF2-40B4-BE49-F238E27FC236}">
                <a16:creationId xmlns:a16="http://schemas.microsoft.com/office/drawing/2014/main" id="{CAE07128-D69B-5C32-3555-9A239E7800D2}"/>
              </a:ext>
            </a:extLst>
          </p:cNvPr>
          <p:cNvSpPr>
            <a:spLocks noGrp="1"/>
          </p:cNvSpPr>
          <p:nvPr>
            <p:ph idx="1"/>
          </p:nvPr>
        </p:nvSpPr>
        <p:spPr>
          <a:xfrm>
            <a:off x="7795266" y="1929627"/>
            <a:ext cx="3874834" cy="3447832"/>
          </a:xfrm>
        </p:spPr>
        <p:txBody>
          <a:bodyPr vert="horz" lIns="91440" tIns="45720" rIns="91440" bIns="45720" rtlCol="0" anchor="t">
            <a:noAutofit/>
          </a:bodyPr>
          <a:lstStyle/>
          <a:p>
            <a:r>
              <a:rPr lang="en-US" sz="1800" err="1">
                <a:latin typeface="Arial"/>
                <a:cs typeface="Arial"/>
              </a:rPr>
              <a:t>Gerace.S</a:t>
            </a:r>
            <a:r>
              <a:rPr lang="en-US" sz="1800">
                <a:latin typeface="Arial"/>
                <a:cs typeface="Arial"/>
              </a:rPr>
              <a:t>(2023). “Tomorrowland draws roughly 400,000 fans of electronic dance music from over 200 countries.” </a:t>
            </a:r>
          </a:p>
          <a:p>
            <a:endParaRPr lang="en-US" sz="1800">
              <a:latin typeface="Arial"/>
              <a:cs typeface="Arial"/>
            </a:endParaRPr>
          </a:p>
          <a:p>
            <a:r>
              <a:rPr lang="en-GB" sz="1800">
                <a:latin typeface="Arial"/>
                <a:cs typeface="Arial"/>
              </a:rPr>
              <a:t>been criticized for the usage of drugs which is on site at the festivals, Customer not cleaning up after themself and noise pollution. Ivypanda.com(n.d.). </a:t>
            </a:r>
          </a:p>
          <a:p>
            <a:endParaRPr lang="en-GB" sz="1800">
              <a:latin typeface="Arial"/>
              <a:cs typeface="Arial"/>
            </a:endParaRPr>
          </a:p>
          <a:p>
            <a:r>
              <a:rPr lang="en-GB" sz="2000" err="1">
                <a:latin typeface="Arial"/>
                <a:cs typeface="Arial"/>
              </a:rPr>
              <a:t>Events.G</a:t>
            </a:r>
            <a:r>
              <a:rPr lang="en-GB" sz="2000">
                <a:latin typeface="Arial"/>
                <a:cs typeface="Arial"/>
              </a:rPr>
              <a:t> (2022)</a:t>
            </a:r>
            <a:r>
              <a:rPr lang="en-GB" sz="1200">
                <a:latin typeface="Arial"/>
                <a:cs typeface="Arial"/>
              </a:rPr>
              <a:t>, </a:t>
            </a:r>
            <a:r>
              <a:rPr lang="en-GB" sz="1800">
                <a:latin typeface="Arial"/>
                <a:cs typeface="Arial"/>
              </a:rPr>
              <a:t>“Tomorrowland also drew climate criticism after boasting about party flights” </a:t>
            </a:r>
          </a:p>
        </p:txBody>
      </p:sp>
      <p:grpSp>
        <p:nvGrpSpPr>
          <p:cNvPr id="11" name="Group 10">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76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oes greenwashing work? According to a recent study, it can">
            <a:extLst>
              <a:ext uri="{FF2B5EF4-FFF2-40B4-BE49-F238E27FC236}">
                <a16:creationId xmlns:a16="http://schemas.microsoft.com/office/drawing/2014/main" id="{C3CCFDA3-4656-996B-5C52-66B87CDB89B6}"/>
              </a:ext>
            </a:extLst>
          </p:cNvPr>
          <p:cNvPicPr>
            <a:picLocks noChangeAspect="1"/>
          </p:cNvPicPr>
          <p:nvPr/>
        </p:nvPicPr>
        <p:blipFill rotWithShape="1">
          <a:blip r:embed="rId2"/>
          <a:srcRect l="11619" r="12595" b="1"/>
          <a:stretch/>
        </p:blipFill>
        <p:spPr>
          <a:xfrm>
            <a:off x="2522356" y="28765"/>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F902A-064C-F854-FC5D-F9C411B8379C}"/>
              </a:ext>
            </a:extLst>
          </p:cNvPr>
          <p:cNvSpPr>
            <a:spLocks noGrp="1"/>
          </p:cNvSpPr>
          <p:nvPr>
            <p:ph type="title"/>
          </p:nvPr>
        </p:nvSpPr>
        <p:spPr>
          <a:xfrm>
            <a:off x="838200" y="365125"/>
            <a:ext cx="3822189" cy="1899912"/>
          </a:xfrm>
        </p:spPr>
        <p:txBody>
          <a:bodyPr>
            <a:normAutofit/>
          </a:bodyPr>
          <a:lstStyle/>
          <a:p>
            <a:r>
              <a:rPr lang="en-GB" sz="4000" b="1">
                <a:cs typeface="Calibri Light"/>
              </a:rPr>
              <a:t>What is greenwashing? </a:t>
            </a:r>
            <a:endParaRPr lang="en-GB" sz="4000" b="1"/>
          </a:p>
        </p:txBody>
      </p:sp>
      <p:sp>
        <p:nvSpPr>
          <p:cNvPr id="17" name="Content Placeholder 7">
            <a:extLst>
              <a:ext uri="{FF2B5EF4-FFF2-40B4-BE49-F238E27FC236}">
                <a16:creationId xmlns:a16="http://schemas.microsoft.com/office/drawing/2014/main" id="{6E3FB214-15E6-AA56-B4F9-E34D4B5FF52C}"/>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US" sz="2400">
                <a:latin typeface="Arial"/>
                <a:cs typeface="Arial"/>
              </a:rPr>
              <a:t>“Greenwashing is the process of conveying a false impression or misleading information.” (Hayes. A, 2023)</a:t>
            </a:r>
            <a:endParaRPr lang="en-US" sz="2400">
              <a:cs typeface="Calibri" panose="020F0502020204030204"/>
            </a:endParaRPr>
          </a:p>
        </p:txBody>
      </p:sp>
    </p:spTree>
    <p:extLst>
      <p:ext uri="{BB962C8B-B14F-4D97-AF65-F5344CB8AC3E}">
        <p14:creationId xmlns:p14="http://schemas.microsoft.com/office/powerpoint/2010/main" val="712958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Conclusion - Free technology icons">
            <a:extLst>
              <a:ext uri="{FF2B5EF4-FFF2-40B4-BE49-F238E27FC236}">
                <a16:creationId xmlns:a16="http://schemas.microsoft.com/office/drawing/2014/main" id="{655F7265-C3A4-8357-D8E1-F5BF46619807}"/>
              </a:ext>
            </a:extLst>
          </p:cNvPr>
          <p:cNvPicPr>
            <a:picLocks noChangeAspect="1"/>
          </p:cNvPicPr>
          <p:nvPr/>
        </p:nvPicPr>
        <p:blipFill rotWithShape="1">
          <a:blip r:embed="rId2"/>
          <a:srcRect t="15973" b="27777"/>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B4281-8674-5C37-1DB6-FEDDD8D473B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Conclusion </a:t>
            </a:r>
          </a:p>
        </p:txBody>
      </p:sp>
      <p:cxnSp>
        <p:nvCxnSpPr>
          <p:cNvPr id="38" name="Straight Connector 3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7DA35B94-C78B-BAFF-0903-CCE83DA7BA66}"/>
              </a:ext>
            </a:extLst>
          </p:cNvPr>
          <p:cNvSpPr txBox="1"/>
          <p:nvPr/>
        </p:nvSpPr>
        <p:spPr>
          <a:xfrm>
            <a:off x="2401605" y="1551874"/>
            <a:ext cx="40127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p:txBody>
      </p:sp>
    </p:spTree>
    <p:extLst>
      <p:ext uri="{BB962C8B-B14F-4D97-AF65-F5344CB8AC3E}">
        <p14:creationId xmlns:p14="http://schemas.microsoft.com/office/powerpoint/2010/main" val="668354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04A5-CF41-0CCF-9309-A6BA2BB768B2}"/>
              </a:ext>
            </a:extLst>
          </p:cNvPr>
          <p:cNvSpPr>
            <a:spLocks noGrp="1"/>
          </p:cNvSpPr>
          <p:nvPr>
            <p:ph type="title"/>
          </p:nvPr>
        </p:nvSpPr>
        <p:spPr>
          <a:xfrm>
            <a:off x="2908540" y="-267479"/>
            <a:ext cx="10515600" cy="1325563"/>
          </a:xfrm>
        </p:spPr>
        <p:txBody>
          <a:bodyPr>
            <a:normAutofit/>
          </a:bodyPr>
          <a:lstStyle/>
          <a:p>
            <a:r>
              <a:rPr lang="en-GB" sz="3600" b="1">
                <a:cs typeface="Calibri Light"/>
              </a:rPr>
              <a:t>Short Videos on both festivals </a:t>
            </a:r>
            <a:endParaRPr lang="en-GB" sz="3600" b="1"/>
          </a:p>
        </p:txBody>
      </p:sp>
      <p:pic>
        <p:nvPicPr>
          <p:cNvPr id="4" name="Online Media 3" title="Green Man Festival - The Settlement">
            <a:hlinkClick r:id="" action="ppaction://media"/>
            <a:extLst>
              <a:ext uri="{FF2B5EF4-FFF2-40B4-BE49-F238E27FC236}">
                <a16:creationId xmlns:a16="http://schemas.microsoft.com/office/drawing/2014/main" id="{E2DCC096-4C72-CA86-7580-4E4339226D33}"/>
              </a:ext>
            </a:extLst>
          </p:cNvPr>
          <p:cNvPicPr>
            <a:picLocks noGrp="1" noRot="1" noChangeAspect="1"/>
          </p:cNvPicPr>
          <p:nvPr>
            <p:ph idx="1"/>
            <a:videoFile r:link="rId1"/>
          </p:nvPr>
        </p:nvPicPr>
        <p:blipFill>
          <a:blip r:embed="rId4"/>
          <a:stretch>
            <a:fillRect/>
          </a:stretch>
        </p:blipFill>
        <p:spPr>
          <a:xfrm>
            <a:off x="289405" y="1020493"/>
            <a:ext cx="5515606" cy="5041450"/>
          </a:xfrm>
        </p:spPr>
      </p:pic>
      <p:pic>
        <p:nvPicPr>
          <p:cNvPr id="5" name="Online Media 4" title="Tomorrowland Belgium 2023 l DreamVille">
            <a:hlinkClick r:id="" action="ppaction://media"/>
            <a:extLst>
              <a:ext uri="{FF2B5EF4-FFF2-40B4-BE49-F238E27FC236}">
                <a16:creationId xmlns:a16="http://schemas.microsoft.com/office/drawing/2014/main" id="{03A477A2-540E-DBAA-5592-48691B1F1720}"/>
              </a:ext>
            </a:extLst>
          </p:cNvPr>
          <p:cNvPicPr>
            <a:picLocks noRot="1" noChangeAspect="1"/>
          </p:cNvPicPr>
          <p:nvPr>
            <a:videoFile r:link="rId2"/>
          </p:nvPr>
        </p:nvPicPr>
        <p:blipFill>
          <a:blip r:embed="rId5"/>
          <a:stretch>
            <a:fillRect/>
          </a:stretch>
        </p:blipFill>
        <p:spPr>
          <a:xfrm>
            <a:off x="6100972" y="1073988"/>
            <a:ext cx="5857607" cy="5055081"/>
          </a:xfrm>
          <a:prstGeom prst="rect">
            <a:avLst/>
          </a:prstGeom>
        </p:spPr>
      </p:pic>
      <p:sp>
        <p:nvSpPr>
          <p:cNvPr id="6" name="TextBox 5">
            <a:extLst>
              <a:ext uri="{FF2B5EF4-FFF2-40B4-BE49-F238E27FC236}">
                <a16:creationId xmlns:a16="http://schemas.microsoft.com/office/drawing/2014/main" id="{83584455-6AFB-51AD-457B-68CD13D0FC8E}"/>
              </a:ext>
            </a:extLst>
          </p:cNvPr>
          <p:cNvSpPr txBox="1"/>
          <p:nvPr/>
        </p:nvSpPr>
        <p:spPr>
          <a:xfrm>
            <a:off x="6396164" y="6215420"/>
            <a:ext cx="53962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6"/>
              </a:rPr>
              <a:t>https://www.youtube.com/watch?v=FqLuguVX_D0</a:t>
            </a:r>
            <a:r>
              <a:rPr lang="en-GB">
                <a:ea typeface="+mn-lt"/>
                <a:cs typeface="+mn-lt"/>
              </a:rPr>
              <a:t> </a:t>
            </a:r>
            <a:endParaRPr lang="en-US"/>
          </a:p>
        </p:txBody>
      </p:sp>
      <p:sp>
        <p:nvSpPr>
          <p:cNvPr id="7" name="TextBox 6">
            <a:extLst>
              <a:ext uri="{FF2B5EF4-FFF2-40B4-BE49-F238E27FC236}">
                <a16:creationId xmlns:a16="http://schemas.microsoft.com/office/drawing/2014/main" id="{B0B86513-E983-99FF-B813-B8413C6426F6}"/>
              </a:ext>
            </a:extLst>
          </p:cNvPr>
          <p:cNvSpPr txBox="1"/>
          <p:nvPr/>
        </p:nvSpPr>
        <p:spPr>
          <a:xfrm>
            <a:off x="202163" y="6235959"/>
            <a:ext cx="56916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7"/>
              </a:rPr>
              <a:t>https://www.youtube.com/watch?v=0EkJ-h_GDm0</a:t>
            </a:r>
            <a:r>
              <a:rPr lang="en-GB">
                <a:ea typeface="+mn-lt"/>
                <a:cs typeface="+mn-lt"/>
              </a:rPr>
              <a:t> </a:t>
            </a:r>
            <a:endParaRPr lang="en-US"/>
          </a:p>
        </p:txBody>
      </p:sp>
    </p:spTree>
    <p:extLst>
      <p:ext uri="{BB962C8B-B14F-4D97-AF65-F5344CB8AC3E}">
        <p14:creationId xmlns:p14="http://schemas.microsoft.com/office/powerpoint/2010/main" val="3171719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9F84BD-D7FF-A663-4A8F-B20E5E693FA4}"/>
              </a:ext>
            </a:extLst>
          </p:cNvPr>
          <p:cNvSpPr txBox="1"/>
          <p:nvPr/>
        </p:nvSpPr>
        <p:spPr>
          <a:xfrm>
            <a:off x="-5751" y="-5751"/>
            <a:ext cx="12217878"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latin typeface="Calibri Light"/>
                <a:ea typeface="Roboto"/>
                <a:cs typeface="Roboto"/>
              </a:rPr>
              <a:t>Enviromental section bibliography - Mia Johnson: </a:t>
            </a:r>
          </a:p>
          <a:p>
            <a:r>
              <a:rPr lang="en-US" sz="1700">
                <a:latin typeface="Calibri Light"/>
                <a:ea typeface="Roboto"/>
                <a:cs typeface="Roboto"/>
              </a:rPr>
              <a:t>British council (2013). “Greenman Festival.” </a:t>
            </a:r>
            <a:r>
              <a:rPr lang="en-US" sz="1700" i="1">
                <a:latin typeface="Calibri Light"/>
                <a:ea typeface="Roboto"/>
                <a:cs typeface="Roboto"/>
              </a:rPr>
              <a:t>British Council Music</a:t>
            </a:r>
            <a:r>
              <a:rPr lang="en-US" sz="1700">
                <a:latin typeface="Calibri Light"/>
                <a:ea typeface="Roboto"/>
                <a:cs typeface="Roboto"/>
              </a:rPr>
              <a:t>, Available at:  </a:t>
            </a:r>
            <a:r>
              <a:rPr lang="en-US" sz="1700">
                <a:latin typeface="Calibri Light"/>
                <a:ea typeface="Roboto"/>
                <a:cs typeface="Roboto"/>
                <a:hlinkClick r:id="rId2">
                  <a:extLst>
                    <a:ext uri="{A12FA001-AC4F-418D-AE19-62706E023703}">
                      <ahyp:hlinkClr xmlns:ahyp="http://schemas.microsoft.com/office/drawing/2018/hyperlinkcolor" val="tx"/>
                    </a:ext>
                  </a:extLst>
                </a:hlinkClick>
              </a:rPr>
              <a:t>music.britishcouncil.org/greenman-festival</a:t>
            </a:r>
            <a:r>
              <a:rPr lang="en-US" sz="1700">
                <a:latin typeface="Calibri Light"/>
                <a:ea typeface="Roboto"/>
                <a:cs typeface="Roboto"/>
              </a:rPr>
              <a:t>. (Accessed 8 January 2024).</a:t>
            </a:r>
          </a:p>
          <a:p>
            <a:r>
              <a:rPr lang="en-GB" sz="1700">
                <a:latin typeface="Calibri Light"/>
                <a:ea typeface="Roboto"/>
                <a:cs typeface="Roboto"/>
              </a:rPr>
              <a:t>Buzz (2022) GREEN MAN at 20: The Highs and Lows of Wales’ Biggest Music Festival. Available at: </a:t>
            </a:r>
            <a:r>
              <a:rPr lang="en-GB" sz="1700">
                <a:latin typeface="Calibri Light"/>
                <a:ea typeface="Roboto"/>
                <a:cs typeface="Roboto"/>
                <a:hlinkClick r:id="rId3">
                  <a:extLst>
                    <a:ext uri="{A12FA001-AC4F-418D-AE19-62706E023703}">
                      <ahyp:hlinkClr xmlns:ahyp="http://schemas.microsoft.com/office/drawing/2018/hyperlinkcolor" val="tx"/>
                    </a:ext>
                  </a:extLst>
                </a:hlinkClick>
              </a:rPr>
              <a:t>www.buzzmag.co.uk/green-man-20-anniversary-highs-lows-wales-biggest-music-festival/</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De Heras, A. (2022) A Visit to Green Man Festival. Available at: </a:t>
            </a:r>
            <a:r>
              <a:rPr lang="en-GB" sz="1700">
                <a:latin typeface="Calibri Light"/>
                <a:ea typeface="Roboto"/>
                <a:cs typeface="Roboto"/>
                <a:hlinkClick r:id="rId4">
                  <a:extLst>
                    <a:ext uri="{A12FA001-AC4F-418D-AE19-62706E023703}">
                      <ahyp:hlinkClr xmlns:ahyp="http://schemas.microsoft.com/office/drawing/2018/hyperlinkcolor" val="tx"/>
                    </a:ext>
                  </a:extLst>
                </a:hlinkClick>
              </a:rPr>
              <a:t>blogs.bath.ac.uk/csct/2022/green-man/.</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Green Man (2023) Being Green. Available at: </a:t>
            </a:r>
            <a:r>
              <a:rPr lang="en-GB" sz="1700">
                <a:latin typeface="Calibri Light"/>
                <a:ea typeface="Roboto"/>
                <a:cs typeface="Roboto"/>
                <a:hlinkClick r:id="rId5">
                  <a:extLst>
                    <a:ext uri="{A12FA001-AC4F-418D-AE19-62706E023703}">
                      <ahyp:hlinkClr xmlns:ahyp="http://schemas.microsoft.com/office/drawing/2018/hyperlinkcolor" val="tx"/>
                    </a:ext>
                  </a:extLst>
                </a:hlinkClick>
              </a:rPr>
              <a:t>www.greenman.net/information/being-green/</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Green Man (2024) Line Up Green Man Festival, Available at:  </a:t>
            </a:r>
            <a:r>
              <a:rPr lang="en-GB" sz="1700">
                <a:latin typeface="Calibri Light"/>
                <a:ea typeface="Roboto"/>
                <a:cs typeface="Roboto"/>
                <a:hlinkClick r:id="rId6">
                  <a:extLst>
                    <a:ext uri="{A12FA001-AC4F-418D-AE19-62706E023703}">
                      <ahyp:hlinkClr xmlns:ahyp="http://schemas.microsoft.com/office/drawing/2018/hyperlinkcolor" val="tx"/>
                    </a:ext>
                  </a:extLst>
                </a:hlinkClick>
              </a:rPr>
              <a:t>www.greenman.net/line-up/2024/.</a:t>
            </a:r>
            <a:r>
              <a:rPr lang="en-GB" sz="1700">
                <a:latin typeface="Calibri Light"/>
                <a:ea typeface="Roboto"/>
                <a:cs typeface="Roboto"/>
              </a:rPr>
              <a:t> (Accessed 2 January 2024).</a:t>
            </a:r>
            <a:endParaRPr lang="en-US" sz="1700">
              <a:latin typeface="Calibri Light"/>
              <a:ea typeface="Roboto"/>
              <a:cs typeface="Roboto"/>
            </a:endParaRPr>
          </a:p>
          <a:p>
            <a:r>
              <a:rPr lang="en-GB" sz="1700">
                <a:latin typeface="Calibri Light"/>
                <a:ea typeface="Roboto"/>
                <a:cs typeface="Roboto"/>
              </a:rPr>
              <a:t>Janes, M. (2023) 15 Facts about Green Man Festival. Available at:  </a:t>
            </a:r>
            <a:r>
              <a:rPr lang="en-GB" sz="1700">
                <a:latin typeface="Calibri Light"/>
                <a:ea typeface="Roboto"/>
                <a:cs typeface="Roboto"/>
                <a:hlinkClick r:id="rId7">
                  <a:extLst>
                    <a:ext uri="{A12FA001-AC4F-418D-AE19-62706E023703}">
                      <ahyp:hlinkClr xmlns:ahyp="http://schemas.microsoft.com/office/drawing/2018/hyperlinkcolor" val="tx"/>
                    </a:ext>
                  </a:extLst>
                </a:hlinkClick>
              </a:rPr>
              <a:t>facts.net/events/15-facts-about-green-man-festival/</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Jones, M. (2018) Sustainable event management : a practical guide. Third edition. Milton Park, Abingdon, Oxon ; Routledge.</a:t>
            </a:r>
          </a:p>
          <a:p>
            <a:r>
              <a:rPr lang="en-GB" sz="1700">
                <a:latin typeface="Calibri Light"/>
                <a:ea typeface="Roboto"/>
                <a:cs typeface="Roboto"/>
              </a:rPr>
              <a:t>Laville, S. (2022) ‘Green Man Festival Expansion Raises Concerns over Protected Habitats’, The Guardian, 22 July. Available at: </a:t>
            </a:r>
            <a:r>
              <a:rPr lang="en-GB" sz="1700">
                <a:latin typeface="Calibri Light"/>
                <a:ea typeface="Roboto"/>
                <a:cs typeface="Roboto"/>
                <a:hlinkClick r:id="rId8">
                  <a:extLst>
                    <a:ext uri="{A12FA001-AC4F-418D-AE19-62706E023703}">
                      <ahyp:hlinkClr xmlns:ahyp="http://schemas.microsoft.com/office/drawing/2018/hyperlinkcolor" val="tx"/>
                    </a:ext>
                  </a:extLst>
                </a:hlinkClick>
              </a:rPr>
              <a:t>www.theguardian.com/music/2022/jul/22/green-man-festival-owners-accused-endangering-protected-habitats-usk-valley-wales-</a:t>
            </a:r>
            <a:r>
              <a:rPr lang="en-GB" sz="1700">
                <a:latin typeface="Calibri Light"/>
                <a:ea typeface="Roboto"/>
                <a:cs typeface="Roboto"/>
              </a:rPr>
              <a:t>. (Accessed: 5 January 2024).</a:t>
            </a:r>
          </a:p>
          <a:p>
            <a:r>
              <a:rPr lang="en-GB" sz="1700">
                <a:latin typeface="Calibri Light"/>
                <a:ea typeface="Roboto"/>
                <a:cs typeface="Roboto"/>
              </a:rPr>
              <a:t>McNally, P. (2023) Study Reveals Vast Environmental Impact of Tomorrowland Music Festival. Available at:  </a:t>
            </a:r>
            <a:r>
              <a:rPr lang="en-GB" sz="1700">
                <a:latin typeface="Calibri Light"/>
                <a:ea typeface="Roboto"/>
                <a:cs typeface="Roboto"/>
                <a:hlinkClick r:id="rId9">
                  <a:extLst>
                    <a:ext uri="{A12FA001-AC4F-418D-AE19-62706E023703}">
                      <ahyp:hlinkClr xmlns:ahyp="http://schemas.microsoft.com/office/drawing/2018/hyperlinkcolor" val="tx"/>
                    </a:ext>
                  </a:extLst>
                </a:hlinkClick>
              </a:rPr>
              <a:t>www.thebulletin.be/study-reveals-vast-environmental-impact-tomorrowland-music-festival#:~:text=A%20new%20study%20on%20the</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Phoenix, H. (2023) Green Man Festival - What to Expect. Available at: </a:t>
            </a:r>
            <a:r>
              <a:rPr lang="en-GB" sz="1700">
                <a:latin typeface="Calibri Light"/>
                <a:ea typeface="Roboto"/>
                <a:cs typeface="Roboto"/>
                <a:hlinkClick r:id="rId10">
                  <a:extLst>
                    <a:ext uri="{A12FA001-AC4F-418D-AE19-62706E023703}">
                      <ahyp:hlinkClr xmlns:ahyp="http://schemas.microsoft.com/office/drawing/2018/hyperlinkcolor" val="tx"/>
                    </a:ext>
                  </a:extLst>
                </a:hlinkClick>
              </a:rPr>
              <a:t>www.visitwales.com/things-do/events/festivals/green-man-festival-what-expect#:~:text=Green%20credentials</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The Sprout (2023) Green Man and the Sustainable Festival. Available at: </a:t>
            </a:r>
            <a:r>
              <a:rPr lang="en-GB" sz="1700">
                <a:latin typeface="Calibri Light"/>
                <a:ea typeface="Roboto"/>
                <a:cs typeface="Roboto"/>
                <a:hlinkClick r:id="rId11">
                  <a:extLst>
                    <a:ext uri="{A12FA001-AC4F-418D-AE19-62706E023703}">
                      <ahyp:hlinkClr xmlns:ahyp="http://schemas.microsoft.com/office/drawing/2018/hyperlinkcolor" val="tx"/>
                    </a:ext>
                  </a:extLst>
                </a:hlinkClick>
              </a:rPr>
              <a:t>thesprout.co.uk/blog/green-man-and-the-sustainable-festival/</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Tomorrowland (2023). </a:t>
            </a:r>
            <a:r>
              <a:rPr lang="en-GB" sz="1700" err="1">
                <a:latin typeface="Calibri Light"/>
                <a:ea typeface="Roboto"/>
                <a:cs typeface="Roboto"/>
              </a:rPr>
              <a:t>Dreamville</a:t>
            </a:r>
            <a:r>
              <a:rPr lang="en-GB" sz="1700">
                <a:latin typeface="Calibri Light"/>
                <a:ea typeface="Roboto"/>
                <a:cs typeface="Roboto"/>
              </a:rPr>
              <a:t>. </a:t>
            </a:r>
            <a:r>
              <a:rPr lang="en-GB" sz="1700" err="1">
                <a:latin typeface="Calibri Light"/>
                <a:ea typeface="Roboto"/>
                <a:cs typeface="Roboto"/>
              </a:rPr>
              <a:t>Availble</a:t>
            </a:r>
            <a:r>
              <a:rPr lang="en-GB" sz="1700">
                <a:latin typeface="Calibri Light"/>
                <a:ea typeface="Roboto"/>
                <a:cs typeface="Roboto"/>
              </a:rPr>
              <a:t> at:  </a:t>
            </a:r>
            <a:r>
              <a:rPr lang="en-GB" sz="1700">
                <a:latin typeface="Calibri Light"/>
                <a:ea typeface="Roboto"/>
                <a:cs typeface="Roboto"/>
                <a:hlinkClick r:id="rId12">
                  <a:extLst>
                    <a:ext uri="{A12FA001-AC4F-418D-AE19-62706E023703}">
                      <ahyp:hlinkClr xmlns:ahyp="http://schemas.microsoft.com/office/drawing/2018/hyperlinkcolor" val="tx"/>
                    </a:ext>
                  </a:extLst>
                </a:hlinkClick>
              </a:rPr>
              <a:t>www.tomorrowland.com/en/dreamville/welcome#:~:text=DreamVille%20is%20a%20vibrant%20place</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Welsh Government (2023) Welcome to Greenman. Available at: </a:t>
            </a:r>
            <a:r>
              <a:rPr lang="en-GB" sz="1700">
                <a:latin typeface="Calibri Light"/>
                <a:ea typeface="Roboto"/>
                <a:cs typeface="Roboto"/>
                <a:hlinkClick r:id="rId13">
                  <a:extLst>
                    <a:ext uri="{A12FA001-AC4F-418D-AE19-62706E023703}">
                      <ahyp:hlinkClr xmlns:ahyp="http://schemas.microsoft.com/office/drawing/2018/hyperlinkcolor" val="tx"/>
                    </a:ext>
                  </a:extLst>
                </a:hlinkClick>
              </a:rPr>
              <a:t>www.gov.wales/sites/default/files/publications/2022-07/atisn15184Internalreviewdoc13_0_0.pdf.</a:t>
            </a:r>
            <a:r>
              <a:rPr lang="en-GB" sz="1700">
                <a:latin typeface="Calibri Light"/>
                <a:ea typeface="Roboto"/>
                <a:cs typeface="Roboto"/>
              </a:rPr>
              <a:t> (Accessed 5 January 2024).</a:t>
            </a:r>
            <a:endParaRPr lang="en-US" sz="1700">
              <a:latin typeface="Calibri Light"/>
              <a:ea typeface="Roboto"/>
              <a:cs typeface="Roboto"/>
            </a:endParaRPr>
          </a:p>
          <a:p>
            <a:endParaRPr lang="en-US">
              <a:solidFill>
                <a:srgbClr val="747F8B"/>
              </a:solidFill>
              <a:latin typeface="Roboto"/>
              <a:ea typeface="Roboto"/>
              <a:cs typeface="Roboto"/>
            </a:endParaRPr>
          </a:p>
        </p:txBody>
      </p:sp>
    </p:spTree>
    <p:extLst>
      <p:ext uri="{BB962C8B-B14F-4D97-AF65-F5344CB8AC3E}">
        <p14:creationId xmlns:p14="http://schemas.microsoft.com/office/powerpoint/2010/main" val="2713134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D74E0-F97B-9A96-A03A-0B3B69CD775F}"/>
              </a:ext>
            </a:extLst>
          </p:cNvPr>
          <p:cNvSpPr>
            <a:spLocks noGrp="1"/>
          </p:cNvSpPr>
          <p:nvPr>
            <p:ph type="title"/>
          </p:nvPr>
        </p:nvSpPr>
        <p:spPr>
          <a:xfrm>
            <a:off x="4119" y="-458659"/>
            <a:ext cx="10515600" cy="1325563"/>
          </a:xfrm>
        </p:spPr>
        <p:txBody>
          <a:bodyPr>
            <a:normAutofit/>
          </a:bodyPr>
          <a:lstStyle/>
          <a:p>
            <a:r>
              <a:rPr lang="en-GB" sz="1400" b="1" u="sng">
                <a:solidFill>
                  <a:srgbClr val="141414"/>
                </a:solidFill>
                <a:latin typeface="Helvetica"/>
                <a:cs typeface="Helvetica"/>
              </a:rPr>
              <a:t>Reference list – Courtney</a:t>
            </a:r>
            <a:endParaRPr lang="en-US" sz="1400"/>
          </a:p>
        </p:txBody>
      </p:sp>
      <p:sp>
        <p:nvSpPr>
          <p:cNvPr id="3" name="Content Placeholder 2">
            <a:extLst>
              <a:ext uri="{FF2B5EF4-FFF2-40B4-BE49-F238E27FC236}">
                <a16:creationId xmlns:a16="http://schemas.microsoft.com/office/drawing/2014/main" id="{6F8EBC46-5FA9-3863-F9FF-B489E676DB25}"/>
              </a:ext>
            </a:extLst>
          </p:cNvPr>
          <p:cNvSpPr>
            <a:spLocks noGrp="1"/>
          </p:cNvSpPr>
          <p:nvPr>
            <p:ph idx="1"/>
          </p:nvPr>
        </p:nvSpPr>
        <p:spPr>
          <a:xfrm>
            <a:off x="65902" y="281031"/>
            <a:ext cx="10515600" cy="4351338"/>
          </a:xfrm>
        </p:spPr>
        <p:txBody>
          <a:bodyPr vert="horz" lIns="91440" tIns="45720" rIns="91440" bIns="45720" rtlCol="0" anchor="t">
            <a:noAutofit/>
          </a:bodyPr>
          <a:lstStyle/>
          <a:p>
            <a:pPr>
              <a:buNone/>
            </a:pPr>
            <a:r>
              <a:rPr lang="en-GB" sz="1100">
                <a:cs typeface="Calibri" panose="020F0502020204030204"/>
              </a:rPr>
              <a:t>Dickins, S. (2022). Green Man: Festival organisers to run Welsh government farm. </a:t>
            </a:r>
            <a:r>
              <a:rPr lang="en-GB" sz="1100" i="1">
                <a:cs typeface="Calibri" panose="020F0502020204030204"/>
              </a:rPr>
              <a:t>BBC News</a:t>
            </a:r>
            <a:r>
              <a:rPr lang="en-GB" sz="1100">
                <a:cs typeface="Calibri" panose="020F0502020204030204"/>
              </a:rPr>
              <a:t>. Available at: </a:t>
            </a:r>
            <a:r>
              <a:rPr lang="en-GB" sz="1100" u="sng">
                <a:cs typeface="Calibri" panose="020F0502020204030204"/>
                <a:hlinkClick r:id="rId2"/>
              </a:rPr>
              <a:t>https://www.bbc.co.uk/news/uk-wales-61424705</a:t>
            </a:r>
            <a:r>
              <a:rPr lang="en-GB" sz="1100">
                <a:cs typeface="Calibri" panose="020F0502020204030204"/>
              </a:rPr>
              <a:t> (Accessed 9 January 2024).</a:t>
            </a:r>
            <a:endParaRPr lang="en-GB" sz="1100">
              <a:solidFill>
                <a:srgbClr val="141414"/>
              </a:solidFill>
              <a:latin typeface="Helvetica"/>
              <a:cs typeface="Helvetica"/>
            </a:endParaRPr>
          </a:p>
          <a:p>
            <a:pPr>
              <a:buNone/>
            </a:pPr>
            <a:r>
              <a:rPr lang="en-GB" sz="1100">
                <a:cs typeface="Calibri" panose="020F0502020204030204"/>
              </a:rPr>
              <a:t>Enel (2023). </a:t>
            </a:r>
            <a:r>
              <a:rPr lang="en-GB" sz="1100" i="1">
                <a:cs typeface="Calibri" panose="020F0502020204030204"/>
              </a:rPr>
              <a:t>The 3 pillars of sustainability: environmental, social and economic</a:t>
            </a:r>
            <a:r>
              <a:rPr lang="en-GB" sz="1100">
                <a:cs typeface="Calibri" panose="020F0502020204030204"/>
              </a:rPr>
              <a:t>. Available at: </a:t>
            </a:r>
            <a:r>
              <a:rPr lang="en-GB" sz="1100" u="sng">
                <a:cs typeface="Calibri" panose="020F0502020204030204"/>
                <a:hlinkClick r:id="rId3"/>
              </a:rPr>
              <a:t>https://www.enel.com/company/stories/articles/2023/06/three-pillars-sustainability</a:t>
            </a:r>
            <a:r>
              <a:rPr lang="en-GB" sz="1100">
                <a:cs typeface="Calibri" panose="020F0502020204030204"/>
              </a:rPr>
              <a:t> (Accessed 9 January 2024).</a:t>
            </a:r>
          </a:p>
          <a:p>
            <a:pPr>
              <a:buNone/>
            </a:pPr>
            <a:r>
              <a:rPr lang="en-GB" sz="1100">
                <a:cs typeface="Calibri" panose="020F0502020204030204"/>
              </a:rPr>
              <a:t>European Parliament (2015). </a:t>
            </a:r>
            <a:r>
              <a:rPr lang="en-GB" sz="1100" i="1">
                <a:cs typeface="Calibri" panose="020F0502020204030204"/>
              </a:rPr>
              <a:t>Circular economy: definition, importance and benefits. </a:t>
            </a:r>
            <a:r>
              <a:rPr lang="en-GB" sz="1100">
                <a:cs typeface="Calibri" panose="020F0502020204030204"/>
              </a:rPr>
              <a:t>Available at:</a:t>
            </a:r>
            <a:r>
              <a:rPr lang="en-GB" sz="1100" i="1">
                <a:cs typeface="Calibri" panose="020F0502020204030204"/>
              </a:rPr>
              <a:t> </a:t>
            </a:r>
            <a:r>
              <a:rPr lang="en-GB" sz="1100" u="sng">
                <a:cs typeface="Calibri" panose="020F0502020204030204"/>
                <a:hlinkClick r:id="rId4"/>
              </a:rPr>
              <a:t>https://www.europarl.europa.eu/news/en/headlines/economy/20151201STO05603/circular-economy-definition-importance-and-benefits#:~:text=The%20circular%20economy%20is%20a</a:t>
            </a:r>
            <a:r>
              <a:rPr lang="en-GB" sz="1100">
                <a:cs typeface="Calibri" panose="020F0502020204030204"/>
              </a:rPr>
              <a:t> (Accessed 10 January 2024).</a:t>
            </a:r>
          </a:p>
          <a:p>
            <a:pPr>
              <a:buNone/>
            </a:pPr>
            <a:r>
              <a:rPr lang="en-GB" sz="1100">
                <a:cs typeface="Calibri" panose="020F0502020204030204"/>
              </a:rPr>
              <a:t>Gibson, H.J., </a:t>
            </a:r>
            <a:r>
              <a:rPr lang="en-GB" sz="1100" err="1">
                <a:cs typeface="Calibri" panose="020F0502020204030204"/>
              </a:rPr>
              <a:t>Kaplanidou</a:t>
            </a:r>
            <a:r>
              <a:rPr lang="en-GB" sz="1100">
                <a:cs typeface="Calibri" panose="020F0502020204030204"/>
              </a:rPr>
              <a:t>, K. and Kang, S.J. (2012). Small-scale event sport tourism: A case study in sustainable tourism. </a:t>
            </a:r>
            <a:r>
              <a:rPr lang="en-GB" sz="1100" i="1">
                <a:cs typeface="Calibri" panose="020F0502020204030204"/>
              </a:rPr>
              <a:t>Sport Management Review</a:t>
            </a:r>
            <a:r>
              <a:rPr lang="en-GB" sz="1100">
                <a:cs typeface="Calibri" panose="020F0502020204030204"/>
              </a:rPr>
              <a:t>, 15(2), pp.160–170. </a:t>
            </a:r>
            <a:r>
              <a:rPr lang="en-GB" sz="1100" err="1">
                <a:cs typeface="Calibri" panose="020F0502020204030204"/>
              </a:rPr>
              <a:t>doi:https</a:t>
            </a:r>
            <a:r>
              <a:rPr lang="en-GB" sz="1100">
                <a:cs typeface="Calibri" panose="020F0502020204030204"/>
              </a:rPr>
              <a:t>://doi.org/10.1016/j.smr.2011.08.013.</a:t>
            </a:r>
          </a:p>
          <a:p>
            <a:pPr>
              <a:buNone/>
            </a:pPr>
            <a:r>
              <a:rPr lang="en-GB" sz="1100" err="1">
                <a:cs typeface="Calibri" panose="020F0502020204030204"/>
              </a:rPr>
              <a:t>GOV.Wales</a:t>
            </a:r>
            <a:r>
              <a:rPr lang="en-GB" sz="1100">
                <a:cs typeface="Calibri" panose="020F0502020204030204"/>
              </a:rPr>
              <a:t> (N.D). Welcome to Green Man. Available at: </a:t>
            </a:r>
            <a:r>
              <a:rPr lang="en-GB" sz="1100" u="sng">
                <a:cs typeface="Calibri" panose="020F0502020204030204"/>
                <a:hlinkClick r:id="rId5"/>
              </a:rPr>
              <a:t>https://www.gov.wales/sites/default/files/publications/2022-07/atisn15184Internalreviewdoc13_0_0.pdf</a:t>
            </a:r>
            <a:r>
              <a:rPr lang="en-GB" sz="1100">
                <a:cs typeface="Calibri" panose="020F0502020204030204"/>
              </a:rPr>
              <a:t> (accessed 10 January 2024). </a:t>
            </a:r>
          </a:p>
          <a:p>
            <a:pPr>
              <a:buNone/>
            </a:pPr>
            <a:endParaRPr lang="en-GB" sz="1100">
              <a:cs typeface="Calibri" panose="020F0502020204030204"/>
            </a:endParaRPr>
          </a:p>
          <a:p>
            <a:pPr>
              <a:buNone/>
            </a:pPr>
            <a:r>
              <a:rPr lang="en-GB" sz="1100">
                <a:cs typeface="Calibri" panose="020F0502020204030204"/>
              </a:rPr>
              <a:t>Green Man Festival. (n.d.). </a:t>
            </a:r>
            <a:r>
              <a:rPr lang="en-GB" sz="1100" i="1">
                <a:cs typeface="Calibri" panose="020F0502020204030204"/>
              </a:rPr>
              <a:t>Being Green</a:t>
            </a:r>
            <a:r>
              <a:rPr lang="en-GB" sz="1100">
                <a:cs typeface="Calibri" panose="020F0502020204030204"/>
              </a:rPr>
              <a:t>. Available at: </a:t>
            </a:r>
            <a:r>
              <a:rPr lang="en-GB" sz="1100" u="sng">
                <a:cs typeface="Calibri" panose="020F0502020204030204"/>
                <a:hlinkClick r:id="rId6"/>
              </a:rPr>
              <a:t>https://www.greenman.net/information/being-green/</a:t>
            </a:r>
            <a:r>
              <a:rPr lang="en-GB" sz="1100">
                <a:cs typeface="Calibri" panose="020F0502020204030204"/>
              </a:rPr>
              <a:t> (Accessed 11 January 2024).</a:t>
            </a:r>
          </a:p>
          <a:p>
            <a:pPr>
              <a:buNone/>
            </a:pPr>
            <a:r>
              <a:rPr lang="en-GB" sz="1100">
                <a:cs typeface="Calibri" panose="020F0502020204030204"/>
              </a:rPr>
              <a:t>Green Man Festival. (n.d.). </a:t>
            </a:r>
            <a:r>
              <a:rPr lang="en-GB" sz="1100" i="1">
                <a:cs typeface="Calibri" panose="020F0502020204030204"/>
              </a:rPr>
              <a:t>CHARITY</a:t>
            </a:r>
            <a:r>
              <a:rPr lang="en-GB" sz="1100">
                <a:cs typeface="Calibri" panose="020F0502020204030204"/>
              </a:rPr>
              <a:t>. Available at: </a:t>
            </a:r>
            <a:r>
              <a:rPr lang="en-GB" sz="1100" u="sng">
                <a:cs typeface="Calibri" panose="020F0502020204030204"/>
                <a:hlinkClick r:id="rId7"/>
              </a:rPr>
              <a:t>https://www.greenman.net/information/gm-trust/</a:t>
            </a:r>
            <a:r>
              <a:rPr lang="en-GB" sz="1100">
                <a:cs typeface="Calibri" panose="020F0502020204030204"/>
              </a:rPr>
              <a:t> (Accessed 11 January 2024).</a:t>
            </a:r>
          </a:p>
          <a:p>
            <a:pPr>
              <a:buNone/>
            </a:pPr>
            <a:r>
              <a:rPr lang="en-GB" sz="1100">
                <a:cs typeface="Calibri" panose="020F0502020204030204"/>
              </a:rPr>
              <a:t>Indeed (2023). A definitive guide to the events sector (with key skills). Available at: </a:t>
            </a:r>
            <a:r>
              <a:rPr lang="en-GB" sz="1100" u="sng">
                <a:solidFill>
                  <a:srgbClr val="2F5496"/>
                </a:solidFill>
                <a:cs typeface="Calibri" panose="020F0502020204030204"/>
                <a:hlinkClick r:id="rId8"/>
              </a:rPr>
              <a:t>https://uk.indeed.com/career-advice/finding-a-job/events-sector</a:t>
            </a:r>
            <a:r>
              <a:rPr lang="en-GB" sz="1100">
                <a:solidFill>
                  <a:srgbClr val="2F5496"/>
                </a:solidFill>
                <a:cs typeface="Calibri" panose="020F0502020204030204"/>
              </a:rPr>
              <a:t> </a:t>
            </a:r>
            <a:r>
              <a:rPr lang="en-GB" sz="1100">
                <a:cs typeface="Calibri" panose="020F0502020204030204"/>
              </a:rPr>
              <a:t>(accessed 10 January 2024). </a:t>
            </a:r>
          </a:p>
          <a:p>
            <a:pPr>
              <a:buNone/>
            </a:pPr>
            <a:endParaRPr lang="en-GB" sz="1100">
              <a:cs typeface="Calibri" panose="020F0502020204030204"/>
            </a:endParaRPr>
          </a:p>
          <a:p>
            <a:pPr>
              <a:buNone/>
            </a:pPr>
            <a:r>
              <a:rPr lang="en-GB" sz="1100" err="1">
                <a:cs typeface="Calibri" panose="020F0502020204030204"/>
              </a:rPr>
              <a:t>InEvent</a:t>
            </a:r>
            <a:r>
              <a:rPr lang="en-GB" sz="1100">
                <a:cs typeface="Calibri" panose="020F0502020204030204"/>
              </a:rPr>
              <a:t> Blog. (2023). </a:t>
            </a:r>
            <a:r>
              <a:rPr lang="en-GB" sz="1100" i="1">
                <a:cs typeface="Calibri" panose="020F0502020204030204"/>
              </a:rPr>
              <a:t>Sustainable Event Planning in 2023: 10 Smart Tips. </a:t>
            </a:r>
            <a:r>
              <a:rPr lang="en-GB" sz="1100">
                <a:cs typeface="Calibri" panose="020F0502020204030204"/>
              </a:rPr>
              <a:t>Available at: </a:t>
            </a:r>
            <a:r>
              <a:rPr lang="en-GB" sz="1100" u="sng">
                <a:cs typeface="Calibri" panose="020F0502020204030204"/>
                <a:hlinkClick r:id="rId9"/>
              </a:rPr>
              <a:t>https://inevent.com/blog/tech-and-trends/sustainable-event-planning-2023.html</a:t>
            </a:r>
            <a:r>
              <a:rPr lang="en-GB" sz="1100">
                <a:cs typeface="Calibri" panose="020F0502020204030204"/>
              </a:rPr>
              <a:t> (Accessed 27 December 2023).</a:t>
            </a:r>
          </a:p>
          <a:p>
            <a:pPr>
              <a:buNone/>
            </a:pPr>
            <a:r>
              <a:rPr lang="en-GB" sz="1100">
                <a:cs typeface="Calibri" panose="020F0502020204030204"/>
              </a:rPr>
              <a:t>Janes, M. (2023). </a:t>
            </a:r>
            <a:r>
              <a:rPr lang="en-GB" sz="1100" i="1">
                <a:cs typeface="Calibri" panose="020F0502020204030204"/>
              </a:rPr>
              <a:t>15 Facts About Green Man Festival</a:t>
            </a:r>
            <a:r>
              <a:rPr lang="en-GB" sz="1100">
                <a:cs typeface="Calibri" panose="020F0502020204030204"/>
              </a:rPr>
              <a:t>. Available at: </a:t>
            </a:r>
            <a:r>
              <a:rPr lang="en-GB" sz="1100" u="sng">
                <a:cs typeface="Calibri" panose="020F0502020204030204"/>
                <a:hlinkClick r:id="rId10"/>
              </a:rPr>
              <a:t>https://facts.net/events/15-facts-about-green-man-festival/</a:t>
            </a:r>
            <a:r>
              <a:rPr lang="en-GB" sz="1100">
                <a:cs typeface="Calibri" panose="020F0502020204030204"/>
              </a:rPr>
              <a:t> (Accessed 11 January 2024).</a:t>
            </a:r>
          </a:p>
          <a:p>
            <a:pPr>
              <a:buNone/>
            </a:pPr>
            <a:r>
              <a:rPr lang="en-GB" sz="1100">
                <a:cs typeface="Calibri" panose="020F0502020204030204"/>
              </a:rPr>
              <a:t>Quadrant2Design. (2022). </a:t>
            </a:r>
            <a:r>
              <a:rPr lang="en-GB" sz="1100" i="1">
                <a:cs typeface="Calibri" panose="020F0502020204030204"/>
              </a:rPr>
              <a:t>The Events Industry Key Statistics</a:t>
            </a:r>
            <a:r>
              <a:rPr lang="en-GB" sz="1100">
                <a:cs typeface="Calibri" panose="020F0502020204030204"/>
              </a:rPr>
              <a:t>. Available at: </a:t>
            </a:r>
            <a:r>
              <a:rPr lang="en-GB" sz="1100" u="sng">
                <a:cs typeface="Calibri" panose="020F0502020204030204"/>
                <a:hlinkClick r:id="rId11"/>
              </a:rPr>
              <a:t>https://www.quadrant2design.com/the-events-industry-key-statistics/#:~:text=In%202021%2C%20the%20global%20events</a:t>
            </a:r>
            <a:r>
              <a:rPr lang="en-GB" sz="1100">
                <a:cs typeface="Calibri" panose="020F0502020204030204"/>
              </a:rPr>
              <a:t> (Accessed 7 January 2024).</a:t>
            </a:r>
          </a:p>
          <a:p>
            <a:pPr>
              <a:buNone/>
            </a:pPr>
            <a:r>
              <a:rPr lang="en-GB" sz="1100">
                <a:cs typeface="Calibri" panose="020F0502020204030204"/>
              </a:rPr>
              <a:t>Safdie, S. (2023). </a:t>
            </a:r>
            <a:r>
              <a:rPr lang="en-GB" sz="1100" i="1">
                <a:cs typeface="Calibri" panose="020F0502020204030204"/>
              </a:rPr>
              <a:t>What are the three pillars of sustainable development?</a:t>
            </a:r>
            <a:r>
              <a:rPr lang="en-GB" sz="1100">
                <a:cs typeface="Calibri" panose="020F0502020204030204"/>
              </a:rPr>
              <a:t> Available at: </a:t>
            </a:r>
            <a:r>
              <a:rPr lang="en-GB" sz="1100" u="sng">
                <a:cs typeface="Calibri" panose="020F0502020204030204"/>
                <a:hlinkClick r:id="rId12"/>
              </a:rPr>
              <a:t>https://greenly.earth/en-gb/blog/company-guide/3-pillars-of-sustainable-development</a:t>
            </a:r>
            <a:r>
              <a:rPr lang="en-GB" sz="1100">
                <a:cs typeface="Calibri" panose="020F0502020204030204"/>
              </a:rPr>
              <a:t> (Accessed 10 January 2024).</a:t>
            </a:r>
          </a:p>
          <a:p>
            <a:pPr>
              <a:buNone/>
            </a:pPr>
            <a:r>
              <a:rPr lang="en-GB" sz="1100">
                <a:cs typeface="Calibri" panose="020F0502020204030204"/>
              </a:rPr>
              <a:t>Tourism, H. &amp; (2022). </a:t>
            </a:r>
            <a:r>
              <a:rPr lang="en-GB" sz="1100" i="1">
                <a:cs typeface="Calibri" panose="020F0502020204030204"/>
              </a:rPr>
              <a:t>The Return of UK Music Festivals: The Positive Economic Impact on Local Economies</a:t>
            </a:r>
            <a:r>
              <a:rPr lang="en-GB" sz="1100">
                <a:cs typeface="Calibri" panose="020F0502020204030204"/>
              </a:rPr>
              <a:t>. Available at: </a:t>
            </a:r>
            <a:r>
              <a:rPr lang="en-GB" sz="1100" u="sng">
                <a:cs typeface="Calibri" panose="020F0502020204030204"/>
                <a:hlinkClick r:id="rId13"/>
              </a:rPr>
              <a:t>https://businessnewswales.com/the-return-of-uk-music-festivals-the-positive-economic-impact-on-local-economies/</a:t>
            </a:r>
            <a:r>
              <a:rPr lang="en-GB" sz="1100">
                <a:cs typeface="Calibri" panose="020F0502020204030204"/>
              </a:rPr>
              <a:t> (Accessed 10 January 2024).</a:t>
            </a:r>
          </a:p>
          <a:p>
            <a:pPr>
              <a:buNone/>
            </a:pPr>
            <a:r>
              <a:rPr lang="en-GB" sz="1100">
                <a:cs typeface="Calibri" panose="020F0502020204030204"/>
              </a:rPr>
              <a:t>Watson, J. (2014). </a:t>
            </a:r>
            <a:r>
              <a:rPr lang="en-GB" sz="1100" i="1">
                <a:cs typeface="Calibri" panose="020F0502020204030204"/>
              </a:rPr>
              <a:t>Sustainable Events and the Three Pillars of Sustainability</a:t>
            </a:r>
            <a:r>
              <a:rPr lang="en-GB" sz="1100">
                <a:cs typeface="Calibri" panose="020F0502020204030204"/>
              </a:rPr>
              <a:t>. Green Event Ninjas. Available at: </a:t>
            </a:r>
            <a:r>
              <a:rPr lang="en-GB" sz="1100" u="sng">
                <a:cs typeface="Calibri" panose="020F0502020204030204"/>
                <a:hlinkClick r:id="rId14"/>
              </a:rPr>
              <a:t>https://greeneventninjas.com/the-dojo/sustainable-events-three-pillars-sustainability/</a:t>
            </a:r>
            <a:r>
              <a:rPr lang="en-GB" sz="1100">
                <a:cs typeface="Calibri" panose="020F0502020204030204"/>
              </a:rPr>
              <a:t> (Accessed 10 January 2024).</a:t>
            </a:r>
          </a:p>
          <a:p>
            <a:pPr>
              <a:buNone/>
            </a:pPr>
            <a:r>
              <a:rPr lang="en-GB" sz="1100">
                <a:cs typeface="Calibri" panose="020F0502020204030204"/>
              </a:rPr>
              <a:t>Williams, K. (2021). </a:t>
            </a:r>
            <a:r>
              <a:rPr lang="en-GB" sz="1100" i="1">
                <a:cs typeface="Calibri" panose="020F0502020204030204"/>
              </a:rPr>
              <a:t>Green Man adapts as it welcomes festival-goers back after Covid</a:t>
            </a:r>
            <a:r>
              <a:rPr lang="en-GB" sz="1100">
                <a:cs typeface="Calibri" panose="020F0502020204030204"/>
              </a:rPr>
              <a:t>. Wales Online. Available at: </a:t>
            </a:r>
            <a:r>
              <a:rPr lang="en-GB" sz="1100" u="sng">
                <a:cs typeface="Calibri" panose="020F0502020204030204"/>
                <a:hlinkClick r:id="rId15"/>
              </a:rPr>
              <a:t>https://www.walesonline.co.uk/whats-on/music-nightlife-news/what-green-man-look-like-21286340</a:t>
            </a:r>
            <a:r>
              <a:rPr lang="en-GB" sz="1100">
                <a:cs typeface="Calibri" panose="020F0502020204030204"/>
              </a:rPr>
              <a:t> (Accessed 12 January 2024).</a:t>
            </a:r>
          </a:p>
          <a:p>
            <a:pPr>
              <a:buNone/>
            </a:pPr>
            <a:endParaRPr lang="en-GB" sz="12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1895633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1F8E65-43D1-F94A-6133-6446D23FC299}"/>
              </a:ext>
            </a:extLst>
          </p:cNvPr>
          <p:cNvSpPr>
            <a:spLocks noGrp="1"/>
          </p:cNvSpPr>
          <p:nvPr>
            <p:ph idx="1"/>
          </p:nvPr>
        </p:nvSpPr>
        <p:spPr>
          <a:xfrm>
            <a:off x="219974" y="186607"/>
            <a:ext cx="11133826" cy="5990356"/>
          </a:xfrm>
        </p:spPr>
        <p:txBody>
          <a:bodyPr vert="horz" lIns="91440" tIns="45720" rIns="91440" bIns="45720" rtlCol="0" anchor="t">
            <a:normAutofit/>
          </a:bodyPr>
          <a:lstStyle/>
          <a:p>
            <a:pPr marL="0" indent="0">
              <a:buNone/>
            </a:pPr>
            <a:r>
              <a:rPr lang="en-GB">
                <a:cs typeface="Calibri"/>
              </a:rPr>
              <a:t>References list – Social impacts and images on slides – Savannah </a:t>
            </a:r>
          </a:p>
          <a:p>
            <a:pPr marL="0" indent="0">
              <a:buNone/>
            </a:pPr>
            <a:endParaRPr lang="en-GB">
              <a:cs typeface="Calibri"/>
            </a:endParaRPr>
          </a:p>
        </p:txBody>
      </p:sp>
      <p:sp>
        <p:nvSpPr>
          <p:cNvPr id="2" name="TextBox 1">
            <a:extLst>
              <a:ext uri="{FF2B5EF4-FFF2-40B4-BE49-F238E27FC236}">
                <a16:creationId xmlns:a16="http://schemas.microsoft.com/office/drawing/2014/main" id="{B73C0EB9-9391-A80A-2666-FBA0B1D70449}"/>
              </a:ext>
            </a:extLst>
          </p:cNvPr>
          <p:cNvSpPr txBox="1"/>
          <p:nvPr/>
        </p:nvSpPr>
        <p:spPr>
          <a:xfrm>
            <a:off x="544285" y="839754"/>
            <a:ext cx="11072326"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1200">
                <a:latin typeface="Arial"/>
                <a:cs typeface="Arial"/>
              </a:rPr>
              <a:t>ADEC innovations. (2022) </a:t>
            </a:r>
            <a:r>
              <a:rPr lang="en-GB" sz="1200" i="1">
                <a:latin typeface="Arial"/>
                <a:cs typeface="Arial"/>
              </a:rPr>
              <a:t>“What Is Social Sustainability? </a:t>
            </a:r>
            <a:r>
              <a:rPr lang="en-GB" sz="1200">
                <a:latin typeface="Arial"/>
                <a:cs typeface="Arial"/>
              </a:rPr>
              <a:t>Available at :  </a:t>
            </a:r>
            <a:r>
              <a:rPr lang="en-GB" sz="1200" u="sng">
                <a:latin typeface="Arial"/>
                <a:cs typeface="Arial"/>
                <a:hlinkClick r:id="rId2"/>
              </a:rPr>
              <a:t>www.adecesg.com/resources/faq/what-is-social-sustainability/</a:t>
            </a:r>
            <a:r>
              <a:rPr lang="en-GB" sz="1200">
                <a:latin typeface="Arial"/>
                <a:cs typeface="Arial"/>
              </a:rPr>
              <a:t>. (Accessed on: 2 January 2023) </a:t>
            </a:r>
          </a:p>
          <a:p>
            <a:pPr marL="285750" indent="-285750">
              <a:buFont typeface="Symbol"/>
              <a:buChar char="•"/>
            </a:pPr>
            <a:r>
              <a:rPr lang="en-GB" sz="1200">
                <a:latin typeface="Arial"/>
                <a:cs typeface="Arial"/>
              </a:rPr>
              <a:t>Being Green.(n.d.) </a:t>
            </a:r>
            <a:r>
              <a:rPr lang="en-GB" sz="1200" i="1">
                <a:latin typeface="Arial"/>
                <a:cs typeface="Arial"/>
              </a:rPr>
              <a:t>Green Man Festival. </a:t>
            </a:r>
            <a:r>
              <a:rPr lang="en-GB" sz="1200">
                <a:latin typeface="Arial"/>
                <a:cs typeface="Arial"/>
              </a:rPr>
              <a:t>Available at: </a:t>
            </a:r>
            <a:r>
              <a:rPr lang="en-GB" sz="1200" u="sng">
                <a:latin typeface="Arial"/>
                <a:cs typeface="Arial"/>
                <a:hlinkClick r:id="rId3"/>
              </a:rPr>
              <a:t>www.greenman.net/information/being-green/.</a:t>
            </a:r>
            <a:r>
              <a:rPr lang="en-GB" sz="1200">
                <a:latin typeface="Arial"/>
                <a:cs typeface="Arial"/>
              </a:rPr>
              <a:t> (Accessed on 2 January 2024) </a:t>
            </a:r>
          </a:p>
          <a:p>
            <a:pPr marL="285750" indent="-285750">
              <a:buFont typeface="Symbol"/>
              <a:buChar char="•"/>
            </a:pPr>
            <a:r>
              <a:rPr lang="en-GB" sz="1200">
                <a:latin typeface="Arial"/>
                <a:cs typeface="Arial"/>
              </a:rPr>
              <a:t>Burkinshaw, A. (2023) </a:t>
            </a:r>
            <a:r>
              <a:rPr lang="en-GB" sz="1200" i="1">
                <a:latin typeface="Arial"/>
                <a:cs typeface="Arial"/>
              </a:rPr>
              <a:t>Does Greenwashing Work? According to a Recent Study, It Can. </a:t>
            </a:r>
            <a:r>
              <a:rPr lang="en-GB" sz="1200">
                <a:latin typeface="Arial"/>
                <a:cs typeface="Arial"/>
              </a:rPr>
              <a:t>Available at: </a:t>
            </a:r>
            <a:r>
              <a:rPr lang="en-GB" sz="1200" u="sng">
                <a:latin typeface="Arial"/>
                <a:cs typeface="Arial"/>
                <a:hlinkClick r:id="rId4"/>
              </a:rPr>
              <a:t>https://sustainablefuturenews.com/greenwashing/greenwashing-may-work-study-suggests/</a:t>
            </a:r>
            <a:r>
              <a:rPr lang="en-GB" sz="1200">
                <a:latin typeface="Arial"/>
                <a:cs typeface="Arial"/>
              </a:rPr>
              <a:t> (Accessed on: 12 January 2024)</a:t>
            </a:r>
          </a:p>
          <a:p>
            <a:pPr marL="285750" indent="-285750">
              <a:buFont typeface="Symbol"/>
              <a:buChar char="•"/>
            </a:pPr>
            <a:r>
              <a:rPr lang="en-US" sz="1200" i="1" err="1">
                <a:latin typeface="Arial"/>
                <a:cs typeface="Arial"/>
              </a:rPr>
              <a:t>Copromel</a:t>
            </a:r>
            <a:r>
              <a:rPr lang="en-US" sz="1200" i="1">
                <a:latin typeface="Arial"/>
                <a:cs typeface="Arial"/>
              </a:rPr>
              <a:t>. (n.d.) UN-Sustainable Social Development</a:t>
            </a:r>
            <a:r>
              <a:rPr lang="en-US" sz="1200">
                <a:latin typeface="Arial"/>
                <a:cs typeface="Arial"/>
              </a:rPr>
              <a:t>. Available at: </a:t>
            </a:r>
            <a:r>
              <a:rPr lang="en-US" sz="1200" u="sng">
                <a:latin typeface="Arial"/>
                <a:cs typeface="Arial"/>
                <a:hlinkClick r:id="rId5"/>
              </a:rPr>
              <a:t>www.copromel.org/un-sustainable-social-development/</a:t>
            </a:r>
            <a:r>
              <a:rPr lang="en-US" sz="1200">
                <a:latin typeface="Arial"/>
                <a:cs typeface="Arial"/>
              </a:rPr>
              <a:t>. (Accessed 12 January 2024.)</a:t>
            </a:r>
            <a:endParaRPr lang="en-GB" sz="1200">
              <a:latin typeface="Arial"/>
              <a:cs typeface="Arial"/>
            </a:endParaRPr>
          </a:p>
          <a:p>
            <a:pPr marL="285750" indent="-285750">
              <a:buFont typeface="Symbol"/>
              <a:buChar char="•"/>
            </a:pPr>
            <a:r>
              <a:rPr lang="en-GB" sz="1200" err="1">
                <a:latin typeface="Arial"/>
                <a:cs typeface="Arial"/>
              </a:rPr>
              <a:t>Events.Green</a:t>
            </a:r>
            <a:r>
              <a:rPr lang="en-GB" sz="1200">
                <a:latin typeface="Arial"/>
                <a:cs typeface="Arial"/>
              </a:rPr>
              <a:t>.(2022) </a:t>
            </a:r>
            <a:r>
              <a:rPr lang="en-GB" sz="1200" i="1">
                <a:latin typeface="Arial"/>
                <a:cs typeface="Arial"/>
              </a:rPr>
              <a:t>Critics Calling out Music Festivals for Greenwashing. </a:t>
            </a:r>
            <a:r>
              <a:rPr lang="en-GB" sz="1200">
                <a:latin typeface="Arial"/>
                <a:cs typeface="Arial"/>
              </a:rPr>
              <a:t>Available at: </a:t>
            </a:r>
            <a:r>
              <a:rPr lang="en-GB" sz="1200" u="sng">
                <a:latin typeface="Arial"/>
                <a:cs typeface="Arial"/>
                <a:hlinkClick r:id="rId6"/>
              </a:rPr>
              <a:t>www.greenevents.nl/en/organisation/critics-calling-out-music-festivals-for-greenwashing/</a:t>
            </a:r>
            <a:r>
              <a:rPr lang="en-GB" sz="1200">
                <a:latin typeface="Arial"/>
                <a:cs typeface="Arial"/>
              </a:rPr>
              <a:t>. (Accessed on: 2 January 2024)</a:t>
            </a:r>
          </a:p>
          <a:p>
            <a:pPr marL="285750" indent="-285750">
              <a:buFont typeface="Symbol"/>
              <a:buChar char="•"/>
            </a:pPr>
            <a:r>
              <a:rPr lang="en-GB" sz="1200" err="1">
                <a:latin typeface="Arial"/>
                <a:cs typeface="Arial"/>
              </a:rPr>
              <a:t>Flaticon</a:t>
            </a:r>
            <a:r>
              <a:rPr lang="en-GB" sz="1200">
                <a:latin typeface="Arial"/>
                <a:cs typeface="Arial"/>
              </a:rPr>
              <a:t>. (n.d.) </a:t>
            </a:r>
            <a:r>
              <a:rPr lang="en-GB" sz="1200" i="1">
                <a:latin typeface="Arial"/>
                <a:cs typeface="Arial"/>
              </a:rPr>
              <a:t>Conclusion Free Icons Designed by </a:t>
            </a:r>
            <a:r>
              <a:rPr lang="en-GB" sz="1200" i="1" err="1">
                <a:latin typeface="Arial"/>
                <a:cs typeface="Arial"/>
              </a:rPr>
              <a:t>Aficons</a:t>
            </a:r>
            <a:r>
              <a:rPr lang="en-GB" sz="1200" i="1">
                <a:latin typeface="Arial"/>
                <a:cs typeface="Arial"/>
              </a:rPr>
              <a:t> Studio. </a:t>
            </a:r>
            <a:r>
              <a:rPr lang="en-GB" sz="1200">
                <a:latin typeface="Arial"/>
                <a:cs typeface="Arial"/>
              </a:rPr>
              <a:t>Available at:  </a:t>
            </a:r>
            <a:r>
              <a:rPr lang="en-GB" sz="1200" u="sng">
                <a:latin typeface="Arial"/>
                <a:cs typeface="Arial"/>
                <a:hlinkClick r:id="rId7"/>
              </a:rPr>
              <a:t>www.flaticon.com/free-icon/conclusion_6863897. (Accessed</a:t>
            </a:r>
            <a:r>
              <a:rPr lang="en-GB" sz="1200">
                <a:latin typeface="Arial"/>
                <a:cs typeface="Arial"/>
              </a:rPr>
              <a:t> on:12 January 2024) </a:t>
            </a:r>
          </a:p>
          <a:p>
            <a:pPr marL="285750" indent="-285750">
              <a:buFont typeface="Symbol"/>
              <a:buChar char="•"/>
            </a:pPr>
            <a:r>
              <a:rPr lang="en-GB" sz="1200" err="1">
                <a:latin typeface="Arial"/>
                <a:cs typeface="Arial"/>
              </a:rPr>
              <a:t>Futurelearn</a:t>
            </a:r>
            <a:r>
              <a:rPr lang="en-GB" sz="1200">
                <a:latin typeface="Arial"/>
                <a:cs typeface="Arial"/>
              </a:rPr>
              <a:t>. (n.d.)</a:t>
            </a:r>
            <a:r>
              <a:rPr lang="en-GB" sz="1200" i="1">
                <a:latin typeface="Arial"/>
                <a:cs typeface="Arial"/>
              </a:rPr>
              <a:t> Negative Social and Cultural Impacts. </a:t>
            </a:r>
            <a:r>
              <a:rPr lang="en-GB" sz="1200">
                <a:latin typeface="Arial"/>
                <a:cs typeface="Arial"/>
              </a:rPr>
              <a:t>Available at: </a:t>
            </a:r>
            <a:r>
              <a:rPr lang="en-GB" sz="1200" u="sng">
                <a:latin typeface="Arial"/>
                <a:cs typeface="Arial"/>
                <a:hlinkClick r:id="rId8"/>
              </a:rPr>
              <a:t>www.futurelearn.com/info/courses/the-impacts-of-tourism/0/steps/90679</a:t>
            </a:r>
            <a:r>
              <a:rPr lang="en-GB" sz="1200">
                <a:latin typeface="Arial"/>
                <a:cs typeface="Arial"/>
              </a:rPr>
              <a:t>. ( Accessed on: 12 January 2024)</a:t>
            </a:r>
          </a:p>
          <a:p>
            <a:pPr marL="285750" indent="-285750">
              <a:buFont typeface="Symbol"/>
              <a:buChar char="•"/>
            </a:pPr>
            <a:r>
              <a:rPr lang="en-GB" sz="1200">
                <a:latin typeface="Arial"/>
                <a:cs typeface="Arial"/>
              </a:rPr>
              <a:t>Gerace, S. (2023) </a:t>
            </a:r>
            <a:r>
              <a:rPr lang="en-GB" sz="1200" i="1">
                <a:latin typeface="Arial"/>
                <a:cs typeface="Arial"/>
              </a:rPr>
              <a:t>Music Festivals Try to Save the Planet, One Recycled Tent at a Time. </a:t>
            </a:r>
            <a:r>
              <a:rPr lang="en-GB" sz="1200">
                <a:latin typeface="Arial"/>
                <a:cs typeface="Arial"/>
              </a:rPr>
              <a:t>Available at: </a:t>
            </a:r>
            <a:r>
              <a:rPr lang="en-GB" sz="1200" i="1">
                <a:latin typeface="Arial"/>
                <a:cs typeface="Arial"/>
              </a:rPr>
              <a:t> </a:t>
            </a:r>
            <a:r>
              <a:rPr lang="en-GB" sz="1200">
                <a:latin typeface="Arial"/>
                <a:cs typeface="Arial"/>
              </a:rPr>
              <a:t>economictimes.indiatimes.com/small-biz/sustainability/music-festivals-try-to-save-the-planet-one-recycled-tent-at-a-time/</a:t>
            </a:r>
            <a:r>
              <a:rPr lang="en-GB" sz="1200" err="1">
                <a:latin typeface="Arial"/>
                <a:cs typeface="Arial"/>
              </a:rPr>
              <a:t>articleshow</a:t>
            </a:r>
            <a:r>
              <a:rPr lang="en-GB" sz="1200">
                <a:latin typeface="Arial"/>
                <a:cs typeface="Arial"/>
              </a:rPr>
              <a:t>/102710110.cms?from=</a:t>
            </a:r>
            <a:r>
              <a:rPr lang="en-GB" sz="1200" err="1">
                <a:latin typeface="Arial"/>
                <a:cs typeface="Arial"/>
              </a:rPr>
              <a:t>mdr</a:t>
            </a:r>
            <a:r>
              <a:rPr lang="en-GB" sz="1200">
                <a:latin typeface="Arial"/>
                <a:cs typeface="Arial"/>
              </a:rPr>
              <a:t>. (Accessed on: 2 January 2024) </a:t>
            </a:r>
          </a:p>
          <a:p>
            <a:endParaRPr lang="en-GB" sz="1200">
              <a:latin typeface="Arial"/>
              <a:cs typeface="Arial"/>
            </a:endParaRPr>
          </a:p>
          <a:p>
            <a:pPr marL="285750" indent="-285750">
              <a:buFont typeface="Symbol"/>
              <a:buChar char="•"/>
            </a:pPr>
            <a:r>
              <a:rPr lang="en-GB" sz="1200" err="1">
                <a:latin typeface="Arial"/>
                <a:cs typeface="Arial"/>
              </a:rPr>
              <a:t>Globalsust</a:t>
            </a:r>
            <a:r>
              <a:rPr lang="en-GB" sz="1200">
                <a:latin typeface="Arial"/>
                <a:cs typeface="Arial"/>
              </a:rPr>
              <a:t>.(n.d.)  </a:t>
            </a:r>
            <a:r>
              <a:rPr lang="en-GB" sz="1200" i="1">
                <a:latin typeface="Arial"/>
                <a:cs typeface="Arial"/>
              </a:rPr>
              <a:t>Global Sustain at the 1st Circular Economy Forum of the European Commission in Greece. Available at:</a:t>
            </a:r>
            <a:r>
              <a:rPr lang="en-GB" sz="1200">
                <a:latin typeface="Arial"/>
                <a:cs typeface="Arial"/>
              </a:rPr>
              <a:t> </a:t>
            </a:r>
            <a:r>
              <a:rPr lang="en-GB" sz="1200" u="sng">
                <a:latin typeface="Arial"/>
                <a:cs typeface="Arial"/>
                <a:hlinkClick r:id="rId9"/>
              </a:rPr>
              <a:t>https://globalsustaingroup.com/global-sustain-at-the-1st-circular-economy-forum-of-the-european-commission-in-greece/</a:t>
            </a:r>
            <a:endParaRPr lang="en-GB" sz="1200">
              <a:latin typeface="Arial"/>
              <a:cs typeface="Arial"/>
            </a:endParaRPr>
          </a:p>
          <a:p>
            <a:r>
              <a:rPr lang="en-GB" sz="1200">
                <a:latin typeface="Arial"/>
                <a:cs typeface="Arial"/>
              </a:rPr>
              <a:t>(Accessed on: 12 January 2024) </a:t>
            </a:r>
            <a:endParaRPr lang="en-US" sz="1200">
              <a:latin typeface="Arial"/>
              <a:cs typeface="Arial"/>
            </a:endParaRPr>
          </a:p>
          <a:p>
            <a:endParaRPr lang="en-GB" sz="1200">
              <a:latin typeface="Arial"/>
              <a:cs typeface="Arial"/>
            </a:endParaRPr>
          </a:p>
          <a:p>
            <a:pPr marL="285750" indent="-285750">
              <a:buFont typeface="Symbol"/>
              <a:buChar char="•"/>
            </a:pPr>
            <a:r>
              <a:rPr lang="en-GB" sz="1200">
                <a:latin typeface="Arial"/>
                <a:cs typeface="Arial"/>
              </a:rPr>
              <a:t>Hayes, A. (2023). </a:t>
            </a:r>
            <a:r>
              <a:rPr lang="en-GB" sz="1200" i="1">
                <a:latin typeface="Arial"/>
                <a:cs typeface="Arial"/>
              </a:rPr>
              <a:t>What is greenwashing? How it works, examples and statistics</a:t>
            </a:r>
            <a:r>
              <a:rPr lang="en-GB" sz="1200">
                <a:latin typeface="Arial"/>
                <a:cs typeface="Arial"/>
              </a:rPr>
              <a:t>. Available at:</a:t>
            </a:r>
            <a:r>
              <a:rPr lang="en-GB" sz="1200" u="sng">
                <a:latin typeface="Arial"/>
                <a:cs typeface="Arial"/>
                <a:hlinkClick r:id="rId10"/>
              </a:rPr>
              <a:t>https://www.investopedia.com/terms/g/greenwashing.asp</a:t>
            </a:r>
            <a:r>
              <a:rPr lang="en-GB" sz="1200">
                <a:latin typeface="Arial"/>
                <a:cs typeface="Arial"/>
              </a:rPr>
              <a:t>. (Accessed on: 16 November 2023)</a:t>
            </a:r>
          </a:p>
          <a:p>
            <a:pPr marL="285750" indent="-285750">
              <a:buFont typeface="Symbol"/>
              <a:buChar char="•"/>
            </a:pPr>
            <a:r>
              <a:rPr lang="en-GB" sz="1200">
                <a:latin typeface="Arial"/>
                <a:cs typeface="Arial"/>
              </a:rPr>
              <a:t>Ivypanda.com. (n.d.). </a:t>
            </a:r>
            <a:r>
              <a:rPr lang="en-GB" sz="1200" i="1">
                <a:latin typeface="Arial"/>
                <a:cs typeface="Arial"/>
              </a:rPr>
              <a:t>Social Impacts of “Tomorrowland Music Festival. </a:t>
            </a:r>
            <a:r>
              <a:rPr lang="en-GB" sz="1200">
                <a:latin typeface="Arial"/>
                <a:cs typeface="Arial"/>
              </a:rPr>
              <a:t>Available at: ivypanda.com/essays/the-negative-social-impacts-of-</a:t>
            </a:r>
            <a:r>
              <a:rPr lang="en-GB" sz="1200" err="1">
                <a:latin typeface="Arial"/>
                <a:cs typeface="Arial"/>
              </a:rPr>
              <a:t>tomorrowland</a:t>
            </a:r>
            <a:r>
              <a:rPr lang="en-GB" sz="1200">
                <a:latin typeface="Arial"/>
                <a:cs typeface="Arial"/>
              </a:rPr>
              <a:t>-music-festival/. (Accessed on: 3 January 2024)</a:t>
            </a:r>
          </a:p>
          <a:p>
            <a:pPr marL="285750" indent="-285750">
              <a:buFont typeface="Symbol"/>
              <a:buChar char="•"/>
            </a:pPr>
            <a:r>
              <a:rPr lang="en-GB" sz="1200">
                <a:latin typeface="Arial"/>
                <a:cs typeface="Arial"/>
              </a:rPr>
              <a:t>Kelsey, C. (2018). </a:t>
            </a:r>
            <a:r>
              <a:rPr lang="en-GB" sz="1200" i="1">
                <a:latin typeface="Arial"/>
                <a:cs typeface="Arial"/>
              </a:rPr>
              <a:t>How Green Man Keeps Its Unique Charm by Spurning the Corporate Sponsors. </a:t>
            </a:r>
            <a:r>
              <a:rPr lang="en-GB" sz="1200">
                <a:latin typeface="Arial"/>
                <a:cs typeface="Arial"/>
              </a:rPr>
              <a:t>Available at: </a:t>
            </a:r>
            <a:r>
              <a:rPr lang="en-GB" sz="1200" u="sng">
                <a:latin typeface="Arial"/>
                <a:cs typeface="Arial"/>
                <a:hlinkClick r:id="rId11"/>
              </a:rPr>
              <a:t>www.walesonline.co.uk/business/business-news/how-green-man-keeps-unique-14295073</a:t>
            </a:r>
            <a:r>
              <a:rPr lang="en-GB" sz="1200">
                <a:latin typeface="Arial"/>
                <a:cs typeface="Arial"/>
              </a:rPr>
              <a:t>. (Accessed on: 3 January 2024)</a:t>
            </a:r>
          </a:p>
          <a:p>
            <a:endParaRPr lang="en-GB" sz="1200">
              <a:latin typeface="Arial"/>
              <a:cs typeface="Arial"/>
            </a:endParaRPr>
          </a:p>
        </p:txBody>
      </p:sp>
    </p:spTree>
    <p:extLst>
      <p:ext uri="{BB962C8B-B14F-4D97-AF65-F5344CB8AC3E}">
        <p14:creationId xmlns:p14="http://schemas.microsoft.com/office/powerpoint/2010/main" val="3907591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628D5A-32D3-832D-1840-C435AB72F58E}"/>
              </a:ext>
            </a:extLst>
          </p:cNvPr>
          <p:cNvSpPr>
            <a:spLocks noGrp="1"/>
          </p:cNvSpPr>
          <p:nvPr>
            <p:ph idx="1"/>
          </p:nvPr>
        </p:nvSpPr>
        <p:spPr>
          <a:xfrm>
            <a:off x="205597" y="229739"/>
            <a:ext cx="11148203" cy="5947224"/>
          </a:xfrm>
        </p:spPr>
        <p:txBody>
          <a:bodyPr vert="horz" lIns="91440" tIns="45720" rIns="91440" bIns="45720" rtlCol="0" anchor="t">
            <a:normAutofit/>
          </a:bodyPr>
          <a:lstStyle/>
          <a:p>
            <a:pPr marL="285750" indent="-285750">
              <a:lnSpc>
                <a:spcPct val="100000"/>
              </a:lnSpc>
              <a:spcBef>
                <a:spcPts val="0"/>
              </a:spcBef>
              <a:buFont typeface="Symbol,Sans-Serif" panose="020B0604020202020204" pitchFamily="34" charset="0"/>
            </a:pPr>
            <a:r>
              <a:rPr lang="en-GB" sz="1200">
                <a:latin typeface="Arial"/>
                <a:cs typeface="Arial"/>
              </a:rPr>
              <a:t>Life, South Wales. (2023). </a:t>
            </a:r>
            <a:r>
              <a:rPr lang="en-GB" sz="1200" i="1">
                <a:latin typeface="Arial"/>
                <a:cs typeface="Arial"/>
              </a:rPr>
              <a:t>Green Man Is First Music Festival in Wales to Be Awarded. </a:t>
            </a:r>
            <a:r>
              <a:rPr lang="en-GB" sz="1200">
                <a:latin typeface="Arial"/>
                <a:cs typeface="Arial"/>
              </a:rPr>
              <a:t>Available at:</a:t>
            </a:r>
            <a:r>
              <a:rPr lang="en-GB" sz="1200" i="1">
                <a:latin typeface="Arial"/>
                <a:cs typeface="Arial"/>
              </a:rPr>
              <a:t> </a:t>
            </a:r>
            <a:r>
              <a:rPr lang="en-GB" sz="1200">
                <a:latin typeface="Arial"/>
                <a:cs typeface="Arial"/>
              </a:rPr>
              <a:t>southwaleslife.com/green-man-gold-charter/. (Accessed on: 14 January 2024).</a:t>
            </a:r>
          </a:p>
          <a:p>
            <a:pPr marL="285750" indent="-285750">
              <a:lnSpc>
                <a:spcPct val="100000"/>
              </a:lnSpc>
              <a:spcBef>
                <a:spcPts val="0"/>
              </a:spcBef>
              <a:buFont typeface="Symbol,Sans-Serif" panose="020B0604020202020204" pitchFamily="34" charset="0"/>
            </a:pPr>
            <a:r>
              <a:rPr lang="en-GB" sz="1200">
                <a:latin typeface="Arial"/>
                <a:cs typeface="Arial"/>
              </a:rPr>
              <a:t>Mt Washington. (2020). </a:t>
            </a:r>
            <a:r>
              <a:rPr lang="en-GB" sz="1200" i="1">
                <a:latin typeface="Arial"/>
                <a:cs typeface="Arial"/>
              </a:rPr>
              <a:t>Sustaining Local Farms. Available at: </a:t>
            </a:r>
            <a:r>
              <a:rPr lang="en-GB" sz="1200">
                <a:latin typeface="Arial"/>
                <a:cs typeface="Arial"/>
              </a:rPr>
              <a:t> </a:t>
            </a:r>
            <a:r>
              <a:rPr lang="en-GB" sz="1200">
                <a:latin typeface="Arial"/>
                <a:cs typeface="Arial"/>
                <a:hlinkClick r:id="rId2"/>
              </a:rPr>
              <a:t>https://mwvvibe.com/sustaining-local-farms/</a:t>
            </a:r>
            <a:r>
              <a:rPr lang="en-GB" sz="1200">
                <a:latin typeface="Arial"/>
                <a:cs typeface="Arial"/>
              </a:rPr>
              <a:t> (Accessed on: 12 January 2024)</a:t>
            </a:r>
            <a:endParaRPr lang="en-US" sz="1200">
              <a:latin typeface="Arial"/>
              <a:cs typeface="Arial"/>
            </a:endParaRPr>
          </a:p>
          <a:p>
            <a:pPr marL="285750" indent="-285750">
              <a:lnSpc>
                <a:spcPct val="100000"/>
              </a:lnSpc>
              <a:spcBef>
                <a:spcPts val="0"/>
              </a:spcBef>
              <a:buFont typeface="Symbol,Sans-Serif" panose="020B0604020202020204" pitchFamily="34" charset="0"/>
            </a:pPr>
            <a:r>
              <a:rPr lang="en-GB" sz="1200">
                <a:latin typeface="Arial"/>
                <a:cs typeface="Arial"/>
              </a:rPr>
              <a:t>Raquel. (2023). </a:t>
            </a:r>
            <a:r>
              <a:rPr lang="en-GB" sz="1200" i="1">
                <a:latin typeface="Arial"/>
                <a:cs typeface="Arial"/>
              </a:rPr>
              <a:t>The Best Examples of Social Impact to Become a Social Entrepreneur. </a:t>
            </a:r>
            <a:r>
              <a:rPr lang="en-GB" sz="1200">
                <a:latin typeface="Arial"/>
                <a:cs typeface="Arial"/>
              </a:rPr>
              <a:t>Available at: </a:t>
            </a:r>
            <a:r>
              <a:rPr lang="en-GB" sz="1200" i="1">
                <a:latin typeface="Arial"/>
                <a:cs typeface="Arial"/>
                <a:hlinkClick r:id="rId3"/>
              </a:rPr>
              <a:t>Www.worldpackers.com</a:t>
            </a:r>
            <a:r>
              <a:rPr lang="en-GB" sz="1200">
                <a:latin typeface="Arial"/>
                <a:cs typeface="Arial"/>
              </a:rPr>
              <a:t>, </a:t>
            </a:r>
            <a:r>
              <a:rPr lang="en-GB" sz="1200">
                <a:latin typeface="Arial"/>
                <a:cs typeface="Arial"/>
                <a:hlinkClick r:id="rId4"/>
              </a:rPr>
              <a:t>www.worldpackers.com/articles/social-impact-examples#:~:text=Social%20impact%20refers%20to%20the</a:t>
            </a:r>
            <a:r>
              <a:rPr lang="en-GB" sz="1200">
                <a:latin typeface="Arial"/>
                <a:cs typeface="Arial"/>
              </a:rPr>
              <a:t>. (Accessed on: 3 January 2024)</a:t>
            </a:r>
          </a:p>
          <a:p>
            <a:pPr marL="285750" indent="-285750">
              <a:lnSpc>
                <a:spcPct val="100000"/>
              </a:lnSpc>
              <a:spcBef>
                <a:spcPts val="0"/>
              </a:spcBef>
              <a:buFont typeface="Symbol,Sans-Serif" panose="020B0604020202020204" pitchFamily="34" charset="0"/>
            </a:pPr>
            <a:r>
              <a:rPr lang="en-GB" sz="1200">
                <a:latin typeface="Arial"/>
                <a:cs typeface="Arial"/>
              </a:rPr>
              <a:t>Small, K.(2022). </a:t>
            </a:r>
            <a:r>
              <a:rPr lang="en-GB" sz="1200" i="1">
                <a:latin typeface="Arial"/>
                <a:cs typeface="Arial"/>
              </a:rPr>
              <a:t>Understanding the Social Impacts of Festivals on Communities. </a:t>
            </a:r>
            <a:r>
              <a:rPr lang="en-GB" sz="1200">
                <a:latin typeface="Arial"/>
                <a:cs typeface="Arial"/>
              </a:rPr>
              <a:t>Available at:</a:t>
            </a:r>
            <a:r>
              <a:rPr lang="en-GB" sz="1200" i="1">
                <a:latin typeface="Arial"/>
                <a:cs typeface="Arial"/>
              </a:rPr>
              <a:t> </a:t>
            </a:r>
            <a:r>
              <a:rPr lang="en-GB" sz="1200">
                <a:latin typeface="Arial"/>
                <a:cs typeface="Arial"/>
              </a:rPr>
              <a:t>researchdirect.westernsydney.edu.au/</a:t>
            </a:r>
            <a:r>
              <a:rPr lang="en-GB" sz="1200" err="1">
                <a:latin typeface="Arial"/>
                <a:cs typeface="Arial"/>
              </a:rPr>
              <a:t>islandora</a:t>
            </a:r>
            <a:r>
              <a:rPr lang="en-GB" sz="1200">
                <a:latin typeface="Arial"/>
                <a:cs typeface="Arial"/>
              </a:rPr>
              <a:t>/object/uws:6308/. (Accessed on: 3 January 2024)</a:t>
            </a:r>
          </a:p>
          <a:p>
            <a:pPr marL="285750" indent="-285750">
              <a:lnSpc>
                <a:spcPct val="100000"/>
              </a:lnSpc>
              <a:spcBef>
                <a:spcPts val="0"/>
              </a:spcBef>
              <a:buFont typeface="Symbol,Sans-Serif" panose="020B0604020202020204" pitchFamily="34" charset="0"/>
            </a:pPr>
            <a:r>
              <a:rPr lang="en-GB" sz="1200">
                <a:latin typeface="Arial"/>
                <a:cs typeface="Arial"/>
              </a:rPr>
              <a:t>Tangerine fields. (n.d.). </a:t>
            </a:r>
            <a:r>
              <a:rPr lang="en-GB" sz="1200" i="1">
                <a:latin typeface="Arial"/>
                <a:cs typeface="Arial"/>
              </a:rPr>
              <a:t>Green Man. </a:t>
            </a:r>
            <a:r>
              <a:rPr lang="en-GB" sz="1200">
                <a:latin typeface="Arial"/>
                <a:cs typeface="Arial"/>
              </a:rPr>
              <a:t>Available at:  </a:t>
            </a:r>
            <a:r>
              <a:rPr lang="en-GB" sz="1200">
                <a:latin typeface="Arial"/>
                <a:cs typeface="Arial"/>
                <a:hlinkClick r:id="rId5"/>
              </a:rPr>
              <a:t>www.tangerinefields.co.uk/festivals-events/green-man-festival.html</a:t>
            </a:r>
            <a:r>
              <a:rPr lang="en-GB" sz="1200">
                <a:latin typeface="Arial"/>
                <a:cs typeface="Arial"/>
              </a:rPr>
              <a:t>. (Accessed on:  12 January 2024.) </a:t>
            </a:r>
            <a:endParaRPr lang="en-US" sz="1200">
              <a:latin typeface="Arial"/>
              <a:cs typeface="Arial"/>
            </a:endParaRPr>
          </a:p>
          <a:p>
            <a:pPr marL="285750" indent="-285750">
              <a:lnSpc>
                <a:spcPct val="100000"/>
              </a:lnSpc>
              <a:spcBef>
                <a:spcPts val="0"/>
              </a:spcBef>
              <a:buFont typeface="Symbol,Sans-Serif" panose="020B0604020202020204" pitchFamily="34" charset="0"/>
            </a:pPr>
            <a:r>
              <a:rPr lang="en-GB" sz="1200">
                <a:latin typeface="Arial"/>
                <a:cs typeface="Arial"/>
              </a:rPr>
              <a:t>UK Pest.(n.d.). </a:t>
            </a:r>
            <a:r>
              <a:rPr lang="en-GB" sz="1200" i="1">
                <a:latin typeface="Arial"/>
                <a:cs typeface="Arial"/>
              </a:rPr>
              <a:t>UK PEST Analysis: Social Factors. </a:t>
            </a:r>
            <a:r>
              <a:rPr lang="en-GB" sz="1200">
                <a:latin typeface="Arial"/>
                <a:cs typeface="Arial"/>
              </a:rPr>
              <a:t>Available at: </a:t>
            </a:r>
            <a:r>
              <a:rPr lang="en-GB" sz="1200">
                <a:latin typeface="Arial"/>
                <a:cs typeface="Arial"/>
                <a:hlinkClick r:id="rId6"/>
              </a:rPr>
              <a:t>www.accountingcpd.net/UK_PEST_Analysis%3A_Social_Factors</a:t>
            </a:r>
            <a:r>
              <a:rPr lang="en-GB" sz="1200">
                <a:latin typeface="Arial"/>
                <a:cs typeface="Arial"/>
              </a:rPr>
              <a:t>. (Accessed on: 4 January 2024)</a:t>
            </a:r>
          </a:p>
          <a:p>
            <a:pPr marL="285750" indent="-285750">
              <a:lnSpc>
                <a:spcPct val="100000"/>
              </a:lnSpc>
              <a:spcBef>
                <a:spcPts val="0"/>
              </a:spcBef>
              <a:buFont typeface="Symbol,Sans-Serif" panose="020B0604020202020204" pitchFamily="34" charset="0"/>
            </a:pPr>
            <a:r>
              <a:rPr lang="en-GB" sz="1200">
                <a:latin typeface="Arial"/>
                <a:cs typeface="Arial"/>
              </a:rPr>
              <a:t>Visit Wales.(n.d.). </a:t>
            </a:r>
            <a:r>
              <a:rPr lang="en-GB" sz="1200" i="1">
                <a:latin typeface="Arial"/>
                <a:cs typeface="Arial"/>
              </a:rPr>
              <a:t>Green Man Festival - What to Expect. </a:t>
            </a:r>
            <a:r>
              <a:rPr lang="en-GB" sz="1200">
                <a:latin typeface="Arial"/>
                <a:cs typeface="Arial"/>
              </a:rPr>
              <a:t>Available at: </a:t>
            </a:r>
            <a:r>
              <a:rPr lang="en-GB" sz="1200">
                <a:latin typeface="Arial"/>
                <a:cs typeface="Arial"/>
                <a:hlinkClick r:id="rId7"/>
              </a:rPr>
              <a:t>www.visitwales.com/things-do/events/festivals/green-man-festival-what-expect</a:t>
            </a:r>
            <a:r>
              <a:rPr lang="en-GB" sz="1200">
                <a:latin typeface="Arial"/>
                <a:cs typeface="Arial"/>
              </a:rPr>
              <a:t>. (Accessed on: 3 January 2024) </a:t>
            </a:r>
          </a:p>
          <a:p>
            <a:pPr marL="285750" indent="-285750">
              <a:lnSpc>
                <a:spcPct val="100000"/>
              </a:lnSpc>
              <a:spcBef>
                <a:spcPts val="0"/>
              </a:spcBef>
              <a:buFont typeface="Symbol,Sans-Serif" panose="020B0604020202020204" pitchFamily="34" charset="0"/>
            </a:pPr>
            <a:r>
              <a:rPr lang="en-GB" sz="1200">
                <a:latin typeface="Arial"/>
                <a:cs typeface="Arial"/>
              </a:rPr>
              <a:t>World </a:t>
            </a:r>
            <a:r>
              <a:rPr lang="en-GB" sz="1200" err="1">
                <a:latin typeface="Arial"/>
                <a:cs typeface="Arial"/>
              </a:rPr>
              <a:t>Wanderista</a:t>
            </a:r>
            <a:r>
              <a:rPr lang="en-GB" sz="1200">
                <a:latin typeface="Arial"/>
                <a:cs typeface="Arial"/>
              </a:rPr>
              <a:t>.(2015).</a:t>
            </a:r>
            <a:r>
              <a:rPr lang="en-GB" sz="1200" i="1">
                <a:latin typeface="Arial"/>
                <a:cs typeface="Arial"/>
              </a:rPr>
              <a:t> Act Crazy at a Music Festival: Tomorrowland. </a:t>
            </a:r>
            <a:r>
              <a:rPr lang="en-GB" sz="1200">
                <a:latin typeface="Arial"/>
                <a:cs typeface="Arial"/>
              </a:rPr>
              <a:t>Available at:</a:t>
            </a:r>
            <a:r>
              <a:rPr lang="en-GB" sz="1200" i="1">
                <a:latin typeface="Arial"/>
                <a:cs typeface="Arial"/>
              </a:rPr>
              <a:t> </a:t>
            </a:r>
            <a:r>
              <a:rPr lang="en-GB" sz="1200">
                <a:latin typeface="Arial"/>
                <a:cs typeface="Arial"/>
                <a:hlinkClick r:id="rId8"/>
              </a:rPr>
              <a:t>www.worldwanderista.com/dance-festival-tomorrowland-belgium-boom/</a:t>
            </a:r>
            <a:r>
              <a:rPr lang="en-GB" sz="1200">
                <a:latin typeface="Arial"/>
                <a:cs typeface="Arial"/>
              </a:rPr>
              <a:t>. (Accessed on: 12 January 2024.)</a:t>
            </a:r>
            <a:endParaRPr lang="en-US" sz="1200">
              <a:latin typeface="Arial"/>
              <a:cs typeface="Arial"/>
            </a:endParaRPr>
          </a:p>
          <a:p>
            <a:pPr>
              <a:lnSpc>
                <a:spcPct val="100000"/>
              </a:lnSpc>
              <a:spcBef>
                <a:spcPts val="0"/>
              </a:spcBef>
            </a:pPr>
            <a:endParaRPr lang="en-GB" sz="1800">
              <a:cs typeface="Calibri"/>
            </a:endParaRPr>
          </a:p>
        </p:txBody>
      </p:sp>
    </p:spTree>
    <p:extLst>
      <p:ext uri="{BB962C8B-B14F-4D97-AF65-F5344CB8AC3E}">
        <p14:creationId xmlns:p14="http://schemas.microsoft.com/office/powerpoint/2010/main" val="21548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543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rotect Our Planet: Poster | Teaching Resources">
            <a:extLst>
              <a:ext uri="{FF2B5EF4-FFF2-40B4-BE49-F238E27FC236}">
                <a16:creationId xmlns:a16="http://schemas.microsoft.com/office/drawing/2014/main" id="{6F432116-8DFD-EEED-CDFF-587192647E04}"/>
              </a:ext>
            </a:extLst>
          </p:cNvPr>
          <p:cNvPicPr>
            <a:picLocks noChangeAspect="1"/>
          </p:cNvPicPr>
          <p:nvPr/>
        </p:nvPicPr>
        <p:blipFill>
          <a:blip r:embed="rId2"/>
          <a:stretch>
            <a:fillRect/>
          </a:stretch>
        </p:blipFill>
        <p:spPr>
          <a:xfrm>
            <a:off x="3612392" y="974146"/>
            <a:ext cx="4967217" cy="4924084"/>
          </a:xfrm>
          <a:prstGeom prst="rect">
            <a:avLst/>
          </a:prstGeom>
        </p:spPr>
      </p:pic>
      <p:sp>
        <p:nvSpPr>
          <p:cNvPr id="5" name="TextBox 4">
            <a:extLst>
              <a:ext uri="{FF2B5EF4-FFF2-40B4-BE49-F238E27FC236}">
                <a16:creationId xmlns:a16="http://schemas.microsoft.com/office/drawing/2014/main" id="{C226A469-A18D-0979-3BF0-232C727C3B97}"/>
              </a:ext>
            </a:extLst>
          </p:cNvPr>
          <p:cNvSpPr txBox="1"/>
          <p:nvPr/>
        </p:nvSpPr>
        <p:spPr>
          <a:xfrm>
            <a:off x="2900788" y="346619"/>
            <a:ext cx="6395423"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000">
                <a:cs typeface="Calibri"/>
              </a:rPr>
              <a:t>Thank you for listening!</a:t>
            </a:r>
            <a:endParaRPr lang="en-US" sz="5000"/>
          </a:p>
        </p:txBody>
      </p:sp>
      <p:pic>
        <p:nvPicPr>
          <p:cNvPr id="6" name="Picture 5" descr="Protect Our Planet&quot; Sticker for Sale by carileart | Redbubble">
            <a:extLst>
              <a:ext uri="{FF2B5EF4-FFF2-40B4-BE49-F238E27FC236}">
                <a16:creationId xmlns:a16="http://schemas.microsoft.com/office/drawing/2014/main" id="{5425AF7C-34CE-0544-AE1B-BE5FD1A58E74}"/>
              </a:ext>
            </a:extLst>
          </p:cNvPr>
          <p:cNvPicPr>
            <a:picLocks noChangeAspect="1"/>
          </p:cNvPicPr>
          <p:nvPr/>
        </p:nvPicPr>
        <p:blipFill>
          <a:blip r:embed="rId3"/>
          <a:stretch>
            <a:fillRect/>
          </a:stretch>
        </p:blipFill>
        <p:spPr>
          <a:xfrm>
            <a:off x="8821947" y="2057400"/>
            <a:ext cx="2743200" cy="2743200"/>
          </a:xfrm>
          <a:prstGeom prst="rect">
            <a:avLst/>
          </a:prstGeom>
        </p:spPr>
      </p:pic>
      <p:pic>
        <p:nvPicPr>
          <p:cNvPr id="7" name="Picture 6" descr="Save The Planet Stickers for Sale | Redbubble">
            <a:extLst>
              <a:ext uri="{FF2B5EF4-FFF2-40B4-BE49-F238E27FC236}">
                <a16:creationId xmlns:a16="http://schemas.microsoft.com/office/drawing/2014/main" id="{970149B1-8A99-7B7A-CC43-5243DDE765C7}"/>
              </a:ext>
            </a:extLst>
          </p:cNvPr>
          <p:cNvPicPr>
            <a:picLocks noChangeAspect="1"/>
          </p:cNvPicPr>
          <p:nvPr/>
        </p:nvPicPr>
        <p:blipFill>
          <a:blip r:embed="rId4"/>
          <a:stretch>
            <a:fillRect/>
          </a:stretch>
        </p:blipFill>
        <p:spPr>
          <a:xfrm>
            <a:off x="698740" y="2057400"/>
            <a:ext cx="2743200" cy="2743200"/>
          </a:xfrm>
          <a:prstGeom prst="rect">
            <a:avLst/>
          </a:prstGeom>
        </p:spPr>
      </p:pic>
    </p:spTree>
    <p:extLst>
      <p:ext uri="{BB962C8B-B14F-4D97-AF65-F5344CB8AC3E}">
        <p14:creationId xmlns:p14="http://schemas.microsoft.com/office/powerpoint/2010/main" val="1121289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1</Notes>
  <HiddenSlides>0</HiddenSlide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PowerPoint Presentation</vt:lpstr>
      <vt:lpstr>What is Green Man festival?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https://www.gov.wales/sites/default/files/publications/2022-07/atisn15184Internalreviewdoc13_0_0.pdf</vt:lpstr>
      <vt:lpstr>https://www.ppplearn.com/2022/05/case-study-methodology-a-tool-to-develop-soft-skills/ https://www.thwink.org/sustain/glossary/ThreePillarsOfSustainability.htm https://www.linkedin.com/pulse/sustainability-simplest-word-say-yet-hardest-mary-devereux  </vt:lpstr>
      <vt:lpstr>The Events Industry &amp; Economic Development</vt:lpstr>
      <vt:lpstr>https://www.losdschools.org/Page/1534</vt:lpstr>
      <vt:lpstr>Significant Economic Impact </vt:lpstr>
      <vt:lpstr>Donations</vt:lpstr>
      <vt:lpstr>Sustainable Development &amp; Sustainable Development Goals (SDGs)</vt:lpstr>
      <vt:lpstr>Influential Showcase for the Welsh Independent Brewing Industry</vt:lpstr>
      <vt:lpstr>Statement from ITV</vt:lpstr>
      <vt:lpstr>Partnerships &amp; Circular Economy</vt:lpstr>
      <vt:lpstr>Conclusion </vt:lpstr>
      <vt:lpstr>Social - Sav</vt:lpstr>
      <vt:lpstr>what is social sustainability?</vt:lpstr>
      <vt:lpstr>What are social factors within tourism and events? </vt:lpstr>
      <vt:lpstr>What are negatives factors within tourism and events? </vt:lpstr>
      <vt:lpstr>What are the social factors on the Greenman festival? </vt:lpstr>
      <vt:lpstr>Circular economy </vt:lpstr>
      <vt:lpstr>Tomorrowland </vt:lpstr>
      <vt:lpstr>What is greenwashing? </vt:lpstr>
      <vt:lpstr>Conclusion </vt:lpstr>
      <vt:lpstr>Short Videos on both festivals </vt:lpstr>
      <vt:lpstr>PowerPoint Presentation</vt:lpstr>
      <vt:lpstr>Reference list – Courtney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cp:revision>
  <dcterms:created xsi:type="dcterms:W3CDTF">2024-01-08T12:24:03Z</dcterms:created>
  <dcterms:modified xsi:type="dcterms:W3CDTF">2024-01-14T19:58:52Z</dcterms:modified>
</cp:coreProperties>
</file>