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6" r:id="rId1"/>
  </p:sldMasterIdLst>
  <p:sldIdLst>
    <p:sldId id="256" r:id="rId2"/>
    <p:sldId id="257" r:id="rId3"/>
    <p:sldId id="258" r:id="rId4"/>
    <p:sldId id="259" r:id="rId5"/>
    <p:sldId id="267" r:id="rId6"/>
    <p:sldId id="260" r:id="rId7"/>
    <p:sldId id="261" r:id="rId8"/>
    <p:sldId id="262" r:id="rId9"/>
    <p:sldId id="263" r:id="rId10"/>
    <p:sldId id="264" r:id="rId11"/>
    <p:sldId id="268" r:id="rId12"/>
    <p:sldId id="269" r:id="rId13"/>
    <p:sldId id="270" r:id="rId14"/>
    <p:sldId id="266" r:id="rId15"/>
    <p:sldId id="26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7ACD09-C38E-9B47-9939-73C497A379A8}" v="157" dt="2025-12-07T19:32:38.4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Medium Style 4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504"/>
    <p:restoredTop sz="94657"/>
  </p:normalViewPr>
  <p:slideViewPr>
    <p:cSldViewPr snapToGrid="0">
      <p:cViewPr>
        <p:scale>
          <a:sx n="87" d="100"/>
          <a:sy n="87" d="100"/>
        </p:scale>
        <p:origin x="-152" y="5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sfia Amir (2426107)" userId="d1904557-acef-45d1-bb9d-70528f338947" providerId="ADAL" clId="{1AC7C692-ADDD-5DB2-8454-7F9EEDB2F7CE}"/>
    <pc:docChg chg="undo custSel addSld modSld sldOrd">
      <pc:chgData name="Tasfia Amir (2426107)" userId="d1904557-acef-45d1-bb9d-70528f338947" providerId="ADAL" clId="{1AC7C692-ADDD-5DB2-8454-7F9EEDB2F7CE}" dt="2025-12-07T19:36:02.795" v="2566" actId="115"/>
      <pc:docMkLst>
        <pc:docMk/>
      </pc:docMkLst>
      <pc:sldChg chg="addSp delSp modSp mod setBg addAnim delAnim modAnim setClrOvrMap delDesignElem">
        <pc:chgData name="Tasfia Amir (2426107)" userId="d1904557-acef-45d1-bb9d-70528f338947" providerId="ADAL" clId="{1AC7C692-ADDD-5DB2-8454-7F9EEDB2F7CE}" dt="2025-12-07T00:00:05.347" v="2366"/>
        <pc:sldMkLst>
          <pc:docMk/>
          <pc:sldMk cId="1016406898" sldId="256"/>
        </pc:sldMkLst>
        <pc:spChg chg="add mod">
          <ac:chgData name="Tasfia Amir (2426107)" userId="d1904557-acef-45d1-bb9d-70528f338947" providerId="ADAL" clId="{1AC7C692-ADDD-5DB2-8454-7F9EEDB2F7CE}" dt="2025-11-18T19:20:50.151" v="216" actId="1076"/>
          <ac:spMkLst>
            <pc:docMk/>
            <pc:sldMk cId="1016406898" sldId="256"/>
            <ac:spMk id="32" creationId="{9CAACCC6-3293-A70E-C170-E04B087719A1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016406898" sldId="256"/>
            <ac:spMk id="35" creationId="{A8DB9CD9-59B1-4D73-BC4C-98796A48EF9B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016406898" sldId="256"/>
            <ac:spMk id="37" creationId="{8874A6A9-41FF-4E33-AFA8-F9F81436A59E}"/>
          </ac:spMkLst>
        </pc:spChg>
        <pc:grpChg chg="add del">
          <ac:chgData name="Tasfia Amir (2426107)" userId="d1904557-acef-45d1-bb9d-70528f338947" providerId="ADAL" clId="{1AC7C692-ADDD-5DB2-8454-7F9EEDB2F7CE}" dt="2025-12-07T00:00:05.347" v="2366"/>
          <ac:grpSpMkLst>
            <pc:docMk/>
            <pc:sldMk cId="1016406898" sldId="256"/>
            <ac:grpSpMk id="39" creationId="{721D730E-1F97-4071-B143-B05E6D2599BC}"/>
          </ac:grpSpMkLst>
        </pc:grpChg>
      </pc:sldChg>
      <pc:sldChg chg="addSp delSp modSp mod delDesignElem">
        <pc:chgData name="Tasfia Amir (2426107)" userId="d1904557-acef-45d1-bb9d-70528f338947" providerId="ADAL" clId="{1AC7C692-ADDD-5DB2-8454-7F9EEDB2F7CE}" dt="2025-12-07T00:11:06.435" v="2502" actId="20577"/>
        <pc:sldMkLst>
          <pc:docMk/>
          <pc:sldMk cId="2139828146" sldId="257"/>
        </pc:sldMkLst>
        <pc:spChg chg="add mod">
          <ac:chgData name="Tasfia Amir (2426107)" userId="d1904557-acef-45d1-bb9d-70528f338947" providerId="ADAL" clId="{1AC7C692-ADDD-5DB2-8454-7F9EEDB2F7CE}" dt="2025-12-05T19:52:15.432" v="421" actId="403"/>
          <ac:spMkLst>
            <pc:docMk/>
            <pc:sldMk cId="2139828146" sldId="257"/>
            <ac:spMk id="6" creationId="{F3F0E13B-EEAA-0693-2D3D-BF368DA21AA7}"/>
          </ac:spMkLst>
        </pc:spChg>
        <pc:spChg chg="add mod">
          <ac:chgData name="Tasfia Amir (2426107)" userId="d1904557-acef-45d1-bb9d-70528f338947" providerId="ADAL" clId="{1AC7C692-ADDD-5DB2-8454-7F9EEDB2F7CE}" dt="2025-12-05T19:29:11.004" v="222" actId="5793"/>
          <ac:spMkLst>
            <pc:docMk/>
            <pc:sldMk cId="2139828146" sldId="257"/>
            <ac:spMk id="47" creationId="{19265C44-6275-72C2-0CF3-3FD13ADE7C10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2139828146" sldId="257"/>
            <ac:spMk id="95" creationId="{D038248A-211C-4EEC-8401-C761B929FB52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2139828146" sldId="257"/>
            <ac:spMk id="97" creationId="{C30A849F-66D9-40C8-BEC8-35AFF8F4568F}"/>
          </ac:spMkLst>
        </pc:spChg>
        <pc:grpChg chg="add del">
          <ac:chgData name="Tasfia Amir (2426107)" userId="d1904557-acef-45d1-bb9d-70528f338947" providerId="ADAL" clId="{1AC7C692-ADDD-5DB2-8454-7F9EEDB2F7CE}" dt="2025-12-07T00:00:05.347" v="2366"/>
          <ac:grpSpMkLst>
            <pc:docMk/>
            <pc:sldMk cId="2139828146" sldId="257"/>
            <ac:grpSpMk id="99" creationId="{04542298-A2B1-480F-A11C-A40EDD19B857}"/>
          </ac:grpSpMkLst>
        </pc:grpChg>
        <pc:grpChg chg="add del">
          <ac:chgData name="Tasfia Amir (2426107)" userId="d1904557-acef-45d1-bb9d-70528f338947" providerId="ADAL" clId="{1AC7C692-ADDD-5DB2-8454-7F9EEDB2F7CE}" dt="2025-12-07T00:00:05.347" v="2366"/>
          <ac:grpSpMkLst>
            <pc:docMk/>
            <pc:sldMk cId="2139828146" sldId="257"/>
            <ac:grpSpMk id="105" creationId="{2A5C9C35-2375-49EB-B99C-17C87D42FE7C}"/>
          </ac:grpSpMkLst>
        </pc:grpChg>
        <pc:graphicFrameChg chg="add mod">
          <ac:chgData name="Tasfia Amir (2426107)" userId="d1904557-acef-45d1-bb9d-70528f338947" providerId="ADAL" clId="{1AC7C692-ADDD-5DB2-8454-7F9EEDB2F7CE}" dt="2025-12-07T00:11:06.435" v="2502" actId="20577"/>
          <ac:graphicFrameMkLst>
            <pc:docMk/>
            <pc:sldMk cId="2139828146" sldId="257"/>
            <ac:graphicFrameMk id="111" creationId="{D2006702-80B7-376D-8D2A-E405F8709112}"/>
          </ac:graphicFrameMkLst>
        </pc:graphicFrameChg>
      </pc:sldChg>
      <pc:sldChg chg="addSp delSp modSp new mod setBg delDesignElem">
        <pc:chgData name="Tasfia Amir (2426107)" userId="d1904557-acef-45d1-bb9d-70528f338947" providerId="ADAL" clId="{1AC7C692-ADDD-5DB2-8454-7F9EEDB2F7CE}" dt="2025-12-07T00:00:05.347" v="2366"/>
        <pc:sldMkLst>
          <pc:docMk/>
          <pc:sldMk cId="1867201414" sldId="258"/>
        </pc:sldMkLst>
        <pc:spChg chg="add mod ord">
          <ac:chgData name="Tasfia Amir (2426107)" userId="d1904557-acef-45d1-bb9d-70528f338947" providerId="ADAL" clId="{1AC7C692-ADDD-5DB2-8454-7F9EEDB2F7CE}" dt="2025-12-06T01:12:27.250" v="2001" actId="20577"/>
          <ac:spMkLst>
            <pc:docMk/>
            <pc:sldMk cId="1867201414" sldId="258"/>
            <ac:spMk id="11" creationId="{0F4A4498-6EB9-7E2F-C93F-6114D7E9C91E}"/>
          </ac:spMkLst>
        </pc:spChg>
        <pc:spChg chg="add mod">
          <ac:chgData name="Tasfia Amir (2426107)" userId="d1904557-acef-45d1-bb9d-70528f338947" providerId="ADAL" clId="{1AC7C692-ADDD-5DB2-8454-7F9EEDB2F7CE}" dt="2025-12-05T21:08:53.541" v="1866" actId="26606"/>
          <ac:spMkLst>
            <pc:docMk/>
            <pc:sldMk cId="1867201414" sldId="258"/>
            <ac:spMk id="14" creationId="{F77ECE0F-4D43-3E57-88B4-828A9DA7E3E7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867201414" sldId="258"/>
            <ac:spMk id="3079" creationId="{79477870-C64A-4E35-8F2F-05B7114F3C74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867201414" sldId="258"/>
            <ac:spMk id="3081" creationId="{8AEA628B-C8FF-4D0B-B111-F101F580B15D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867201414" sldId="258"/>
            <ac:spMk id="3083" creationId="{42663BD0-064C-40FC-A331-F49FCA9536AA}"/>
          </ac:spMkLst>
        </pc:spChg>
        <pc:picChg chg="add mod">
          <ac:chgData name="Tasfia Amir (2426107)" userId="d1904557-acef-45d1-bb9d-70528f338947" providerId="ADAL" clId="{1AC7C692-ADDD-5DB2-8454-7F9EEDB2F7CE}" dt="2025-12-05T21:08:53.541" v="1866" actId="26606"/>
          <ac:picMkLst>
            <pc:docMk/>
            <pc:sldMk cId="1867201414" sldId="258"/>
            <ac:picMk id="3074" creationId="{D674A51B-37DF-9BCB-9971-38019A504E53}"/>
          </ac:picMkLst>
        </pc:picChg>
      </pc:sldChg>
      <pc:sldChg chg="addSp delSp modSp new mod setBg delDesignElem">
        <pc:chgData name="Tasfia Amir (2426107)" userId="d1904557-acef-45d1-bb9d-70528f338947" providerId="ADAL" clId="{1AC7C692-ADDD-5DB2-8454-7F9EEDB2F7CE}" dt="2025-12-07T00:00:05.347" v="2366"/>
        <pc:sldMkLst>
          <pc:docMk/>
          <pc:sldMk cId="828435355" sldId="259"/>
        </pc:sldMkLst>
        <pc:spChg chg="add mod ord">
          <ac:chgData name="Tasfia Amir (2426107)" userId="d1904557-acef-45d1-bb9d-70528f338947" providerId="ADAL" clId="{1AC7C692-ADDD-5DB2-8454-7F9EEDB2F7CE}" dt="2025-12-07T00:00:05.347" v="2366"/>
          <ac:spMkLst>
            <pc:docMk/>
            <pc:sldMk cId="828435355" sldId="259"/>
            <ac:spMk id="3" creationId="{11C2D012-A53C-6A2F-DD40-0AD97AA34B34}"/>
          </ac:spMkLst>
        </pc:spChg>
        <pc:spChg chg="add mod">
          <ac:chgData name="Tasfia Amir (2426107)" userId="d1904557-acef-45d1-bb9d-70528f338947" providerId="ADAL" clId="{1AC7C692-ADDD-5DB2-8454-7F9EEDB2F7CE}" dt="2025-12-05T21:06:02.916" v="1862" actId="14100"/>
          <ac:spMkLst>
            <pc:docMk/>
            <pc:sldMk cId="828435355" sldId="259"/>
            <ac:spMk id="5" creationId="{41CA44EA-7787-0DEA-1C42-FC7F8A311C9B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828435355" sldId="259"/>
            <ac:spMk id="37" creationId="{1C799903-48D5-4A31-A1A2-541072D9771E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828435355" sldId="259"/>
            <ac:spMk id="39" creationId="{8EFFF109-FC58-4FD3-BE05-9775A1310F55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828435355" sldId="259"/>
            <ac:spMk id="41" creationId="{E1B96AD6-92A9-4273-A62B-96A1C3E0BA95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828435355" sldId="259"/>
            <ac:spMk id="43" creationId="{463EEC44-1BA3-44ED-81FC-A644B04B2A44}"/>
          </ac:spMkLst>
        </pc:spChg>
      </pc:sldChg>
      <pc:sldChg chg="addSp delSp modSp new mod setBg delDesignElem">
        <pc:chgData name="Tasfia Amir (2426107)" userId="d1904557-acef-45d1-bb9d-70528f338947" providerId="ADAL" clId="{1AC7C692-ADDD-5DB2-8454-7F9EEDB2F7CE}" dt="2025-12-07T00:00:05.347" v="2366"/>
        <pc:sldMkLst>
          <pc:docMk/>
          <pc:sldMk cId="1957573527" sldId="260"/>
        </pc:sldMkLst>
        <pc:spChg chg="add mod">
          <ac:chgData name="Tasfia Amir (2426107)" userId="d1904557-acef-45d1-bb9d-70528f338947" providerId="ADAL" clId="{1AC7C692-ADDD-5DB2-8454-7F9EEDB2F7CE}" dt="2025-12-05T20:07:39.186" v="665" actId="26606"/>
          <ac:spMkLst>
            <pc:docMk/>
            <pc:sldMk cId="1957573527" sldId="260"/>
            <ac:spMk id="2" creationId="{20EC101D-8282-5E5D-E6CF-6A84BC835142}"/>
          </ac:spMkLst>
        </pc:spChg>
        <pc:spChg chg="add mod">
          <ac:chgData name="Tasfia Amir (2426107)" userId="d1904557-acef-45d1-bb9d-70528f338947" providerId="ADAL" clId="{1AC7C692-ADDD-5DB2-8454-7F9EEDB2F7CE}" dt="2025-12-06T01:15:29.167" v="2152" actId="33524"/>
          <ac:spMkLst>
            <pc:docMk/>
            <pc:sldMk cId="1957573527" sldId="260"/>
            <ac:spMk id="4" creationId="{CF6E9C15-8101-707B-EC8F-3FAAAA13B086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957573527" sldId="260"/>
            <ac:spMk id="15" creationId="{375E0459-6403-40CD-989D-56A4407CA12E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957573527" sldId="260"/>
            <ac:spMk id="16" creationId="{1B15ED52-F352-441B-82BF-E0EA34836D08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957573527" sldId="260"/>
            <ac:spMk id="17" creationId="{53E5B1A8-3AC9-4BD1-9BBC-78CA94F2D1BA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957573527" sldId="260"/>
            <ac:spMk id="18" creationId="{3B2E3793-BFE6-45A2-9B7B-E18844431C99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957573527" sldId="260"/>
            <ac:spMk id="19" creationId="{BC4C4868-CB8F-4AF9-9CDB-8108F2C19B67}"/>
          </ac:spMkLst>
        </pc:spChg>
      </pc:sldChg>
      <pc:sldChg chg="addSp delSp modSp new mod setBg delDesignElem">
        <pc:chgData name="Tasfia Amir (2426107)" userId="d1904557-acef-45d1-bb9d-70528f338947" providerId="ADAL" clId="{1AC7C692-ADDD-5DB2-8454-7F9EEDB2F7CE}" dt="2025-12-07T00:00:05.347" v="2366"/>
        <pc:sldMkLst>
          <pc:docMk/>
          <pc:sldMk cId="1017783108" sldId="261"/>
        </pc:sldMkLst>
        <pc:spChg chg="add mod">
          <ac:chgData name="Tasfia Amir (2426107)" userId="d1904557-acef-45d1-bb9d-70528f338947" providerId="ADAL" clId="{1AC7C692-ADDD-5DB2-8454-7F9EEDB2F7CE}" dt="2025-12-05T21:05:45.624" v="1859" actId="5793"/>
          <ac:spMkLst>
            <pc:docMk/>
            <pc:sldMk cId="1017783108" sldId="261"/>
            <ac:spMk id="3" creationId="{4CC45224-FD43-DA55-B04A-2F8D9C863F51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017783108" sldId="261"/>
            <ac:spMk id="27" creationId="{979E27D9-03C7-44E2-9FF8-15D0C8506AF7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017783108" sldId="261"/>
            <ac:spMk id="29" creationId="{EEBF1590-3B36-48EE-A89D-3B6F3CB256AB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017783108" sldId="261"/>
            <ac:spMk id="31" creationId="{AC8F6C8C-AB5A-4548-942D-E3FD40ACBC49}"/>
          </ac:spMkLst>
        </pc:spChg>
      </pc:sldChg>
      <pc:sldChg chg="addSp delSp modSp new mod setBg delDesignElem">
        <pc:chgData name="Tasfia Amir (2426107)" userId="d1904557-acef-45d1-bb9d-70528f338947" providerId="ADAL" clId="{1AC7C692-ADDD-5DB2-8454-7F9EEDB2F7CE}" dt="2025-12-07T00:00:05.347" v="2366"/>
        <pc:sldMkLst>
          <pc:docMk/>
          <pc:sldMk cId="1593284869" sldId="262"/>
        </pc:sldMkLst>
        <pc:spChg chg="add mod">
          <ac:chgData name="Tasfia Amir (2426107)" userId="d1904557-acef-45d1-bb9d-70528f338947" providerId="ADAL" clId="{1AC7C692-ADDD-5DB2-8454-7F9EEDB2F7CE}" dt="2025-12-05T20:32:10.599" v="1142" actId="26606"/>
          <ac:spMkLst>
            <pc:docMk/>
            <pc:sldMk cId="1593284869" sldId="262"/>
            <ac:spMk id="4" creationId="{34D9FA87-C7DE-625D-91AD-84FC1AACCB50}"/>
          </ac:spMkLst>
        </pc:spChg>
        <pc:spChg chg="add mod">
          <ac:chgData name="Tasfia Amir (2426107)" userId="d1904557-acef-45d1-bb9d-70528f338947" providerId="ADAL" clId="{1AC7C692-ADDD-5DB2-8454-7F9EEDB2F7CE}" dt="2025-12-05T21:30:21.167" v="1997" actId="120"/>
          <ac:spMkLst>
            <pc:docMk/>
            <pc:sldMk cId="1593284869" sldId="262"/>
            <ac:spMk id="8" creationId="{3E99102A-8D12-84A1-D81D-010D8FB5639B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593284869" sldId="262"/>
            <ac:spMk id="13" creationId="{2029D5AD-8348-4446-B191-6A9B6FE03F21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593284869" sldId="262"/>
            <ac:spMk id="15" creationId="{A3F395A2-2B64-4749-BD93-2F159C7E1FB5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593284869" sldId="262"/>
            <ac:spMk id="17" creationId="{5CF0135B-EAB8-4CA0-896C-2D897ECD28BC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593284869" sldId="262"/>
            <ac:spMk id="19" creationId="{92C3387C-D24F-4737-8A37-1DC5CFF09CFA}"/>
          </ac:spMkLst>
        </pc:spChg>
      </pc:sldChg>
      <pc:sldChg chg="addSp delSp modSp new mod ord setBg delDesignElem">
        <pc:chgData name="Tasfia Amir (2426107)" userId="d1904557-acef-45d1-bb9d-70528f338947" providerId="ADAL" clId="{1AC7C692-ADDD-5DB2-8454-7F9EEDB2F7CE}" dt="2025-12-07T00:00:05.347" v="2366"/>
        <pc:sldMkLst>
          <pc:docMk/>
          <pc:sldMk cId="2315064372" sldId="263"/>
        </pc:sldMkLst>
        <pc:spChg chg="add mod">
          <ac:chgData name="Tasfia Amir (2426107)" userId="d1904557-acef-45d1-bb9d-70528f338947" providerId="ADAL" clId="{1AC7C692-ADDD-5DB2-8454-7F9EEDB2F7CE}" dt="2025-12-05T21:29:23.757" v="1988" actId="27636"/>
          <ac:spMkLst>
            <pc:docMk/>
            <pc:sldMk cId="2315064372" sldId="263"/>
            <ac:spMk id="3" creationId="{118069A8-51FD-DD54-15C9-0011343EA13D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2315064372" sldId="263"/>
            <ac:spMk id="38" creationId="{DAF1966E-FD40-4A4A-B61B-C4DF7FA05F06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2315064372" sldId="263"/>
            <ac:spMk id="40" creationId="{047BFA19-D45E-416B-A404-7AF2F3F27017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2315064372" sldId="263"/>
            <ac:spMk id="42" creationId="{8E0105E7-23DB-4CF2-8258-FF47C7620F6E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2315064372" sldId="263"/>
            <ac:spMk id="44" creationId="{074B4F7D-14B2-478B-8BF5-01E4E0C5D263}"/>
          </ac:spMkLst>
        </pc:spChg>
      </pc:sldChg>
      <pc:sldChg chg="addSp delSp modSp new mod ord">
        <pc:chgData name="Tasfia Amir (2426107)" userId="d1904557-acef-45d1-bb9d-70528f338947" providerId="ADAL" clId="{1AC7C692-ADDD-5DB2-8454-7F9EEDB2F7CE}" dt="2025-12-07T19:29:39.917" v="2513" actId="12385"/>
        <pc:sldMkLst>
          <pc:docMk/>
          <pc:sldMk cId="135512486" sldId="264"/>
        </pc:sldMkLst>
        <pc:spChg chg="add mod">
          <ac:chgData name="Tasfia Amir (2426107)" userId="d1904557-acef-45d1-bb9d-70528f338947" providerId="ADAL" clId="{1AC7C692-ADDD-5DB2-8454-7F9EEDB2F7CE}" dt="2025-12-05T20:46:27.673" v="1518" actId="14100"/>
          <ac:spMkLst>
            <pc:docMk/>
            <pc:sldMk cId="135512486" sldId="264"/>
            <ac:spMk id="8" creationId="{9C127C6B-E20E-9D18-8D4E-8C30F033C7FA}"/>
          </ac:spMkLst>
        </pc:spChg>
        <pc:graphicFrameChg chg="add mod modGraphic">
          <ac:chgData name="Tasfia Amir (2426107)" userId="d1904557-acef-45d1-bb9d-70528f338947" providerId="ADAL" clId="{1AC7C692-ADDD-5DB2-8454-7F9EEDB2F7CE}" dt="2025-12-07T19:29:39.917" v="2513" actId="12385"/>
          <ac:graphicFrameMkLst>
            <pc:docMk/>
            <pc:sldMk cId="135512486" sldId="264"/>
            <ac:graphicFrameMk id="9" creationId="{108C66D4-14F0-CCC4-7C35-C9FA490561B7}"/>
          </ac:graphicFrameMkLst>
        </pc:graphicFrameChg>
        <pc:graphicFrameChg chg="add del">
          <ac:chgData name="Tasfia Amir (2426107)" userId="d1904557-acef-45d1-bb9d-70528f338947" providerId="ADAL" clId="{1AC7C692-ADDD-5DB2-8454-7F9EEDB2F7CE}" dt="2025-12-06T01:18:30.721" v="2172" actId="478"/>
          <ac:graphicFrameMkLst>
            <pc:docMk/>
            <pc:sldMk cId="135512486" sldId="264"/>
            <ac:graphicFrameMk id="10" creationId="{1E01A201-288C-7670-106C-64C69BF5F5E6}"/>
          </ac:graphicFrameMkLst>
        </pc:graphicFrameChg>
      </pc:sldChg>
      <pc:sldChg chg="addSp delSp modSp new mod">
        <pc:chgData name="Tasfia Amir (2426107)" userId="d1904557-acef-45d1-bb9d-70528f338947" providerId="ADAL" clId="{1AC7C692-ADDD-5DB2-8454-7F9EEDB2F7CE}" dt="2025-12-05T21:21:39.954" v="1942" actId="1076"/>
        <pc:sldMkLst>
          <pc:docMk/>
          <pc:sldMk cId="2987120302" sldId="265"/>
        </pc:sldMkLst>
        <pc:spChg chg="add mod">
          <ac:chgData name="Tasfia Amir (2426107)" userId="d1904557-acef-45d1-bb9d-70528f338947" providerId="ADAL" clId="{1AC7C692-ADDD-5DB2-8454-7F9EEDB2F7CE}" dt="2025-12-05T21:21:39.954" v="1942" actId="1076"/>
          <ac:spMkLst>
            <pc:docMk/>
            <pc:sldMk cId="2987120302" sldId="265"/>
            <ac:spMk id="3" creationId="{ACBB96EB-260E-8D90-C27B-FF8E74F0B177}"/>
          </ac:spMkLst>
        </pc:spChg>
        <pc:spChg chg="add mod">
          <ac:chgData name="Tasfia Amir (2426107)" userId="d1904557-acef-45d1-bb9d-70528f338947" providerId="ADAL" clId="{1AC7C692-ADDD-5DB2-8454-7F9EEDB2F7CE}" dt="2025-12-05T21:20:59.055" v="1939" actId="1076"/>
          <ac:spMkLst>
            <pc:docMk/>
            <pc:sldMk cId="2987120302" sldId="265"/>
            <ac:spMk id="6" creationId="{8422B9BD-48C5-9D30-CE7A-9B75FA74249C}"/>
          </ac:spMkLst>
        </pc:spChg>
      </pc:sldChg>
      <pc:sldChg chg="addSp delSp modSp new mod setBg delDesignElem">
        <pc:chgData name="Tasfia Amir (2426107)" userId="d1904557-acef-45d1-bb9d-70528f338947" providerId="ADAL" clId="{1AC7C692-ADDD-5DB2-8454-7F9EEDB2F7CE}" dt="2025-12-07T00:00:05.347" v="2366"/>
        <pc:sldMkLst>
          <pc:docMk/>
          <pc:sldMk cId="1461139680" sldId="266"/>
        </pc:sldMkLst>
        <pc:spChg chg="add mod">
          <ac:chgData name="Tasfia Amir (2426107)" userId="d1904557-acef-45d1-bb9d-70528f338947" providerId="ADAL" clId="{1AC7C692-ADDD-5DB2-8454-7F9EEDB2F7CE}" dt="2025-12-05T21:17:15.055" v="1893" actId="26606"/>
          <ac:spMkLst>
            <pc:docMk/>
            <pc:sldMk cId="1461139680" sldId="266"/>
            <ac:spMk id="3" creationId="{BC0D25BD-504B-16CE-47FF-B70C0AB124B2}"/>
          </ac:spMkLst>
        </pc:spChg>
        <pc:spChg chg="add mod ord">
          <ac:chgData name="Tasfia Amir (2426107)" userId="d1904557-acef-45d1-bb9d-70528f338947" providerId="ADAL" clId="{1AC7C692-ADDD-5DB2-8454-7F9EEDB2F7CE}" dt="2025-12-05T21:29:44.083" v="1992" actId="403"/>
          <ac:spMkLst>
            <pc:docMk/>
            <pc:sldMk cId="1461139680" sldId="266"/>
            <ac:spMk id="5" creationId="{D50300F0-E2D8-F1D5-7D81-4A2A2B1BA74D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461139680" sldId="266"/>
            <ac:spMk id="2065" creationId="{FC8D5885-2804-4D3C-BE31-902E4D3279B0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461139680" sldId="266"/>
            <ac:spMk id="2066" creationId="{560AFAAC-EA6C-45A9-9E03-C9C9F0193B4F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461139680" sldId="266"/>
            <ac:spMk id="2067" creationId="{83549E37-C86B-4401-90BD-D8BF83859F14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461139680" sldId="266"/>
            <ac:spMk id="2068" creationId="{8A17784E-76D8-4521-A77D-0D2EBB923004}"/>
          </ac:spMkLst>
        </pc:spChg>
        <pc:spChg chg="add del">
          <ac:chgData name="Tasfia Amir (2426107)" userId="d1904557-acef-45d1-bb9d-70528f338947" providerId="ADAL" clId="{1AC7C692-ADDD-5DB2-8454-7F9EEDB2F7CE}" dt="2025-12-07T00:00:05.347" v="2366"/>
          <ac:spMkLst>
            <pc:docMk/>
            <pc:sldMk cId="1461139680" sldId="266"/>
            <ac:spMk id="2069" creationId="{C0036C6B-F09C-4EAB-AE02-8D056EE74856}"/>
          </ac:spMkLst>
        </pc:spChg>
        <pc:picChg chg="add mod ord">
          <ac:chgData name="Tasfia Amir (2426107)" userId="d1904557-acef-45d1-bb9d-70528f338947" providerId="ADAL" clId="{1AC7C692-ADDD-5DB2-8454-7F9EEDB2F7CE}" dt="2025-12-05T21:17:15.042" v="1892" actId="26606"/>
          <ac:picMkLst>
            <pc:docMk/>
            <pc:sldMk cId="1461139680" sldId="266"/>
            <ac:picMk id="2052" creationId="{0A636E36-D08D-5187-AFE4-48CB9199B705}"/>
          </ac:picMkLst>
        </pc:picChg>
      </pc:sldChg>
      <pc:sldChg chg="addSp delSp modSp new mod setBg">
        <pc:chgData name="Tasfia Amir (2426107)" userId="d1904557-acef-45d1-bb9d-70528f338947" providerId="ADAL" clId="{1AC7C692-ADDD-5DB2-8454-7F9EEDB2F7CE}" dt="2025-12-07T19:34:51.793" v="2563" actId="207"/>
        <pc:sldMkLst>
          <pc:docMk/>
          <pc:sldMk cId="417760334" sldId="267"/>
        </pc:sldMkLst>
        <pc:spChg chg="mod">
          <ac:chgData name="Tasfia Amir (2426107)" userId="d1904557-acef-45d1-bb9d-70528f338947" providerId="ADAL" clId="{1AC7C692-ADDD-5DB2-8454-7F9EEDB2F7CE}" dt="2025-12-07T19:34:51.793" v="2563" actId="207"/>
          <ac:spMkLst>
            <pc:docMk/>
            <pc:sldMk cId="417760334" sldId="267"/>
            <ac:spMk id="2" creationId="{3E8854F3-8DC5-5726-5B96-D12CA9C884D0}"/>
          </ac:spMkLst>
        </pc:spChg>
        <pc:spChg chg="add mod">
          <ac:chgData name="Tasfia Amir (2426107)" userId="d1904557-acef-45d1-bb9d-70528f338947" providerId="ADAL" clId="{1AC7C692-ADDD-5DB2-8454-7F9EEDB2F7CE}" dt="2025-12-07T19:34:47.640" v="2562" actId="207"/>
          <ac:spMkLst>
            <pc:docMk/>
            <pc:sldMk cId="417760334" sldId="267"/>
            <ac:spMk id="4" creationId="{5C7E5A64-6C46-C84C-3010-A0E076379107}"/>
          </ac:spMkLst>
        </pc:spChg>
        <pc:spChg chg="add mod">
          <ac:chgData name="Tasfia Amir (2426107)" userId="d1904557-acef-45d1-bb9d-70528f338947" providerId="ADAL" clId="{1AC7C692-ADDD-5DB2-8454-7F9EEDB2F7CE}" dt="2025-12-07T19:34:36.055" v="2559" actId="207"/>
          <ac:spMkLst>
            <pc:docMk/>
            <pc:sldMk cId="417760334" sldId="267"/>
            <ac:spMk id="5" creationId="{1C3DA4EF-419B-42A1-B526-D51C37BDABDD}"/>
          </ac:spMkLst>
        </pc:spChg>
        <pc:spChg chg="add mod">
          <ac:chgData name="Tasfia Amir (2426107)" userId="d1904557-acef-45d1-bb9d-70528f338947" providerId="ADAL" clId="{1AC7C692-ADDD-5DB2-8454-7F9EEDB2F7CE}" dt="2025-12-07T19:34:19.605" v="2554" actId="207"/>
          <ac:spMkLst>
            <pc:docMk/>
            <pc:sldMk cId="417760334" sldId="267"/>
            <ac:spMk id="6" creationId="{1A184FB8-E923-185E-1FFF-96AE8DFCD911}"/>
          </ac:spMkLst>
        </pc:spChg>
        <pc:spChg chg="add mod">
          <ac:chgData name="Tasfia Amir (2426107)" userId="d1904557-acef-45d1-bb9d-70528f338947" providerId="ADAL" clId="{1AC7C692-ADDD-5DB2-8454-7F9EEDB2F7CE}" dt="2025-12-07T19:34:15.557" v="2553" actId="207"/>
          <ac:spMkLst>
            <pc:docMk/>
            <pc:sldMk cId="417760334" sldId="267"/>
            <ac:spMk id="7" creationId="{0897953A-02CA-5179-0064-8BECAAFBF153}"/>
          </ac:spMkLst>
        </pc:spChg>
        <pc:spChg chg="add mod">
          <ac:chgData name="Tasfia Amir (2426107)" userId="d1904557-acef-45d1-bb9d-70528f338947" providerId="ADAL" clId="{1AC7C692-ADDD-5DB2-8454-7F9EEDB2F7CE}" dt="2025-12-07T19:34:40.109" v="2560" actId="207"/>
          <ac:spMkLst>
            <pc:docMk/>
            <pc:sldMk cId="417760334" sldId="267"/>
            <ac:spMk id="8" creationId="{2DAB2D55-5FE5-7A74-2A04-8988683C3380}"/>
          </ac:spMkLst>
        </pc:spChg>
        <pc:spChg chg="add mod">
          <ac:chgData name="Tasfia Amir (2426107)" userId="d1904557-acef-45d1-bb9d-70528f338947" providerId="ADAL" clId="{1AC7C692-ADDD-5DB2-8454-7F9EEDB2F7CE}" dt="2025-12-07T19:34:44.109" v="2561" actId="207"/>
          <ac:spMkLst>
            <pc:docMk/>
            <pc:sldMk cId="417760334" sldId="267"/>
            <ac:spMk id="9" creationId="{DFF0BE06-BE6C-C228-96D5-5E34FBF06552}"/>
          </ac:spMkLst>
        </pc:spChg>
        <pc:spChg chg="add mod">
          <ac:chgData name="Tasfia Amir (2426107)" userId="d1904557-acef-45d1-bb9d-70528f338947" providerId="ADAL" clId="{1AC7C692-ADDD-5DB2-8454-7F9EEDB2F7CE}" dt="2025-12-07T19:34:28.344" v="2557" actId="207"/>
          <ac:spMkLst>
            <pc:docMk/>
            <pc:sldMk cId="417760334" sldId="267"/>
            <ac:spMk id="10" creationId="{C9F0D1E7-C5BF-51AB-7379-D46FBC8D87D2}"/>
          </ac:spMkLst>
        </pc:spChg>
        <pc:spChg chg="add mod">
          <ac:chgData name="Tasfia Amir (2426107)" userId="d1904557-acef-45d1-bb9d-70528f338947" providerId="ADAL" clId="{1AC7C692-ADDD-5DB2-8454-7F9EEDB2F7CE}" dt="2025-12-07T19:34:22.957" v="2555" actId="207"/>
          <ac:spMkLst>
            <pc:docMk/>
            <pc:sldMk cId="417760334" sldId="267"/>
            <ac:spMk id="11" creationId="{AFD3B76D-4273-5A1A-B4F3-1860143C9792}"/>
          </ac:spMkLst>
        </pc:spChg>
        <pc:spChg chg="add mod">
          <ac:chgData name="Tasfia Amir (2426107)" userId="d1904557-acef-45d1-bb9d-70528f338947" providerId="ADAL" clId="{1AC7C692-ADDD-5DB2-8454-7F9EEDB2F7CE}" dt="2025-12-07T19:34:11.359" v="2552" actId="207"/>
          <ac:spMkLst>
            <pc:docMk/>
            <pc:sldMk cId="417760334" sldId="267"/>
            <ac:spMk id="12" creationId="{E7EF52F1-F973-7D5E-4EEE-5A579CEB9D91}"/>
          </ac:spMkLst>
        </pc:spChg>
        <pc:spChg chg="add mod">
          <ac:chgData name="Tasfia Amir (2426107)" userId="d1904557-acef-45d1-bb9d-70528f338947" providerId="ADAL" clId="{1AC7C692-ADDD-5DB2-8454-7F9EEDB2F7CE}" dt="2025-12-06T23:49:39.226" v="2231" actId="1076"/>
          <ac:spMkLst>
            <pc:docMk/>
            <pc:sldMk cId="417760334" sldId="267"/>
            <ac:spMk id="28" creationId="{7FF0CC93-537D-49CB-3A08-32262705E5DF}"/>
          </ac:spMkLst>
        </pc:spChg>
        <pc:spChg chg="add del mod">
          <ac:chgData name="Tasfia Amir (2426107)" userId="d1904557-acef-45d1-bb9d-70528f338947" providerId="ADAL" clId="{1AC7C692-ADDD-5DB2-8454-7F9EEDB2F7CE}" dt="2025-12-06T23:54:59.928" v="2300"/>
          <ac:spMkLst>
            <pc:docMk/>
            <pc:sldMk cId="417760334" sldId="267"/>
            <ac:spMk id="48" creationId="{F40F5E00-395F-CF3B-D413-AC2187591DB3}"/>
          </ac:spMkLst>
        </pc:spChg>
        <pc:spChg chg="add del mod">
          <ac:chgData name="Tasfia Amir (2426107)" userId="d1904557-acef-45d1-bb9d-70528f338947" providerId="ADAL" clId="{1AC7C692-ADDD-5DB2-8454-7F9EEDB2F7CE}" dt="2025-12-06T23:55:07.744" v="2303"/>
          <ac:spMkLst>
            <pc:docMk/>
            <pc:sldMk cId="417760334" sldId="267"/>
            <ac:spMk id="49" creationId="{666C0AEB-10AE-7388-E8F3-493EE3733618}"/>
          </ac:spMkLst>
        </pc:spChg>
        <pc:spChg chg="add mod">
          <ac:chgData name="Tasfia Amir (2426107)" userId="d1904557-acef-45d1-bb9d-70528f338947" providerId="ADAL" clId="{1AC7C692-ADDD-5DB2-8454-7F9EEDB2F7CE}" dt="2025-12-07T00:06:02.459" v="2466" actId="20577"/>
          <ac:spMkLst>
            <pc:docMk/>
            <pc:sldMk cId="417760334" sldId="267"/>
            <ac:spMk id="57" creationId="{68F2E0FF-4D08-B6F1-75FD-48FC4BDE2EAB}"/>
          </ac:spMkLst>
        </pc:spChg>
        <pc:cxnChg chg="mod">
          <ac:chgData name="Tasfia Amir (2426107)" userId="d1904557-acef-45d1-bb9d-70528f338947" providerId="ADAL" clId="{1AC7C692-ADDD-5DB2-8454-7F9EEDB2F7CE}" dt="2025-12-07T00:05:37.663" v="2422" actId="14100"/>
          <ac:cxnSpMkLst>
            <pc:docMk/>
            <pc:sldMk cId="417760334" sldId="267"/>
            <ac:cxnSpMk id="3" creationId="{304F566C-3FC0-56D6-E646-7DCC0CFAF62A}"/>
          </ac:cxnSpMkLst>
        </pc:cxnChg>
        <pc:cxnChg chg="mod">
          <ac:chgData name="Tasfia Amir (2426107)" userId="d1904557-acef-45d1-bb9d-70528f338947" providerId="ADAL" clId="{1AC7C692-ADDD-5DB2-8454-7F9EEDB2F7CE}" dt="2025-12-06T23:53:50.287" v="2283" actId="14100"/>
          <ac:cxnSpMkLst>
            <pc:docMk/>
            <pc:sldMk cId="417760334" sldId="267"/>
            <ac:cxnSpMk id="13" creationId="{6CF650EA-B633-AB00-58F6-FCA798D6B7A1}"/>
          </ac:cxnSpMkLst>
        </pc:cxnChg>
        <pc:cxnChg chg="mod">
          <ac:chgData name="Tasfia Amir (2426107)" userId="d1904557-acef-45d1-bb9d-70528f338947" providerId="ADAL" clId="{1AC7C692-ADDD-5DB2-8454-7F9EEDB2F7CE}" dt="2025-12-06T23:54:03.889" v="2285" actId="14100"/>
          <ac:cxnSpMkLst>
            <pc:docMk/>
            <pc:sldMk cId="417760334" sldId="267"/>
            <ac:cxnSpMk id="14" creationId="{49B3F7BD-AC61-AA72-50E7-62C4DB9E3D57}"/>
          </ac:cxnSpMkLst>
        </pc:cxnChg>
        <pc:cxnChg chg="mod">
          <ac:chgData name="Tasfia Amir (2426107)" userId="d1904557-acef-45d1-bb9d-70528f338947" providerId="ADAL" clId="{1AC7C692-ADDD-5DB2-8454-7F9EEDB2F7CE}" dt="2025-12-07T00:05:29.815" v="2420" actId="14100"/>
          <ac:cxnSpMkLst>
            <pc:docMk/>
            <pc:sldMk cId="417760334" sldId="267"/>
            <ac:cxnSpMk id="15" creationId="{78EDDE29-28E1-83E1-241B-20CEF48BB72E}"/>
          </ac:cxnSpMkLst>
        </pc:cxnChg>
        <pc:cxnChg chg="mod">
          <ac:chgData name="Tasfia Amir (2426107)" userId="d1904557-acef-45d1-bb9d-70528f338947" providerId="ADAL" clId="{1AC7C692-ADDD-5DB2-8454-7F9EEDB2F7CE}" dt="2025-12-06T23:54:12.637" v="2287" actId="14100"/>
          <ac:cxnSpMkLst>
            <pc:docMk/>
            <pc:sldMk cId="417760334" sldId="267"/>
            <ac:cxnSpMk id="16" creationId="{19DFDD91-AD52-0703-7E38-425576FBC9AF}"/>
          </ac:cxnSpMkLst>
        </pc:cxnChg>
        <pc:cxnChg chg="mod">
          <ac:chgData name="Tasfia Amir (2426107)" userId="d1904557-acef-45d1-bb9d-70528f338947" providerId="ADAL" clId="{1AC7C692-ADDD-5DB2-8454-7F9EEDB2F7CE}" dt="2025-12-06T23:57:09.301" v="2330" actId="14100"/>
          <ac:cxnSpMkLst>
            <pc:docMk/>
            <pc:sldMk cId="417760334" sldId="267"/>
            <ac:cxnSpMk id="17" creationId="{B499BAF0-6DA5-84DD-B41A-2F460220CD09}"/>
          </ac:cxnSpMkLst>
        </pc:cxnChg>
        <pc:cxnChg chg="mod">
          <ac:chgData name="Tasfia Amir (2426107)" userId="d1904557-acef-45d1-bb9d-70528f338947" providerId="ADAL" clId="{1AC7C692-ADDD-5DB2-8454-7F9EEDB2F7CE}" dt="2025-12-06T23:56:13.802" v="2319" actId="14100"/>
          <ac:cxnSpMkLst>
            <pc:docMk/>
            <pc:sldMk cId="417760334" sldId="267"/>
            <ac:cxnSpMk id="18" creationId="{298010C0-52A8-0D13-6458-47794EA3887A}"/>
          </ac:cxnSpMkLst>
        </pc:cxnChg>
        <pc:cxnChg chg="mod">
          <ac:chgData name="Tasfia Amir (2426107)" userId="d1904557-acef-45d1-bb9d-70528f338947" providerId="ADAL" clId="{1AC7C692-ADDD-5DB2-8454-7F9EEDB2F7CE}" dt="2025-12-06T23:56:25.840" v="2323" actId="1076"/>
          <ac:cxnSpMkLst>
            <pc:docMk/>
            <pc:sldMk cId="417760334" sldId="267"/>
            <ac:cxnSpMk id="19" creationId="{BB032FC6-174D-4376-5DB0-533D0925F803}"/>
          </ac:cxnSpMkLst>
        </pc:cxnChg>
        <pc:cxnChg chg="mod">
          <ac:chgData name="Tasfia Amir (2426107)" userId="d1904557-acef-45d1-bb9d-70528f338947" providerId="ADAL" clId="{1AC7C692-ADDD-5DB2-8454-7F9EEDB2F7CE}" dt="2025-12-06T23:57:04.718" v="2329" actId="14100"/>
          <ac:cxnSpMkLst>
            <pc:docMk/>
            <pc:sldMk cId="417760334" sldId="267"/>
            <ac:cxnSpMk id="20" creationId="{173629F4-EC13-3E1C-34E8-D5426CDE4509}"/>
          </ac:cxnSpMkLst>
        </pc:cxnChg>
        <pc:cxnChg chg="mod">
          <ac:chgData name="Tasfia Amir (2426107)" userId="d1904557-acef-45d1-bb9d-70528f338947" providerId="ADAL" clId="{1AC7C692-ADDD-5DB2-8454-7F9EEDB2F7CE}" dt="2025-12-06T23:55:42.785" v="2311" actId="1076"/>
          <ac:cxnSpMkLst>
            <pc:docMk/>
            <pc:sldMk cId="417760334" sldId="267"/>
            <ac:cxnSpMk id="21" creationId="{9F22DD7B-07AD-4016-F997-F71E87385A36}"/>
          </ac:cxnSpMkLst>
        </pc:cxnChg>
        <pc:cxnChg chg="mod">
          <ac:chgData name="Tasfia Amir (2426107)" userId="d1904557-acef-45d1-bb9d-70528f338947" providerId="ADAL" clId="{1AC7C692-ADDD-5DB2-8454-7F9EEDB2F7CE}" dt="2025-12-06T23:55:51.970" v="2313" actId="1076"/>
          <ac:cxnSpMkLst>
            <pc:docMk/>
            <pc:sldMk cId="417760334" sldId="267"/>
            <ac:cxnSpMk id="22" creationId="{28D38A6C-F0C3-918D-9658-D53172A3A3EB}"/>
          </ac:cxnSpMkLst>
        </pc:cxnChg>
        <pc:cxnChg chg="mod">
          <ac:chgData name="Tasfia Amir (2426107)" userId="d1904557-acef-45d1-bb9d-70528f338947" providerId="ADAL" clId="{1AC7C692-ADDD-5DB2-8454-7F9EEDB2F7CE}" dt="2025-12-06T23:55:48.002" v="2312" actId="1076"/>
          <ac:cxnSpMkLst>
            <pc:docMk/>
            <pc:sldMk cId="417760334" sldId="267"/>
            <ac:cxnSpMk id="23" creationId="{677D0C0F-A286-E90F-81DB-236334AF6C67}"/>
          </ac:cxnSpMkLst>
        </pc:cxnChg>
        <pc:cxnChg chg="mod">
          <ac:chgData name="Tasfia Amir (2426107)" userId="d1904557-acef-45d1-bb9d-70528f338947" providerId="ADAL" clId="{1AC7C692-ADDD-5DB2-8454-7F9EEDB2F7CE}" dt="2025-12-06T23:54:55.219" v="2297" actId="14100"/>
          <ac:cxnSpMkLst>
            <pc:docMk/>
            <pc:sldMk cId="417760334" sldId="267"/>
            <ac:cxnSpMk id="24" creationId="{492C505F-3438-D4B8-541E-DFAB3F09E575}"/>
          </ac:cxnSpMkLst>
        </pc:cxnChg>
        <pc:cxnChg chg="mod">
          <ac:chgData name="Tasfia Amir (2426107)" userId="d1904557-acef-45d1-bb9d-70528f338947" providerId="ADAL" clId="{1AC7C692-ADDD-5DB2-8454-7F9EEDB2F7CE}" dt="2025-12-06T23:54:37.669" v="2293" actId="1076"/>
          <ac:cxnSpMkLst>
            <pc:docMk/>
            <pc:sldMk cId="417760334" sldId="267"/>
            <ac:cxnSpMk id="25" creationId="{560F66DA-34CB-AB31-A5B8-87F2CA3758AE}"/>
          </ac:cxnSpMkLst>
        </pc:cxnChg>
        <pc:cxnChg chg="del">
          <ac:chgData name="Tasfia Amir (2426107)" userId="d1904557-acef-45d1-bb9d-70528f338947" providerId="ADAL" clId="{1AC7C692-ADDD-5DB2-8454-7F9EEDB2F7CE}" dt="2025-12-06T23:57:11.473" v="2331" actId="478"/>
          <ac:cxnSpMkLst>
            <pc:docMk/>
            <pc:sldMk cId="417760334" sldId="267"/>
            <ac:cxnSpMk id="26" creationId="{FDA749C9-687A-B9AC-CD91-57235A59CB5F}"/>
          </ac:cxnSpMkLst>
        </pc:cxnChg>
        <pc:cxnChg chg="add mod">
          <ac:chgData name="Tasfia Amir (2426107)" userId="d1904557-acef-45d1-bb9d-70528f338947" providerId="ADAL" clId="{1AC7C692-ADDD-5DB2-8454-7F9EEDB2F7CE}" dt="2025-12-06T23:55:32.100" v="2309" actId="692"/>
          <ac:cxnSpMkLst>
            <pc:docMk/>
            <pc:sldMk cId="417760334" sldId="267"/>
            <ac:cxnSpMk id="51" creationId="{8243471B-40D9-4140-31C5-E5A7AEC1361A}"/>
          </ac:cxnSpMkLst>
        </pc:cxnChg>
      </pc:sldChg>
      <pc:sldChg chg="addSp delSp modSp new mod setBg">
        <pc:chgData name="Tasfia Amir (2426107)" userId="d1904557-acef-45d1-bb9d-70528f338947" providerId="ADAL" clId="{1AC7C692-ADDD-5DB2-8454-7F9EEDB2F7CE}" dt="2025-12-07T19:31:07.521" v="2519" actId="26606"/>
        <pc:sldMkLst>
          <pc:docMk/>
          <pc:sldMk cId="743218581" sldId="268"/>
        </pc:sldMkLst>
        <pc:spChg chg="add mod">
          <ac:chgData name="Tasfia Amir (2426107)" userId="d1904557-acef-45d1-bb9d-70528f338947" providerId="ADAL" clId="{1AC7C692-ADDD-5DB2-8454-7F9EEDB2F7CE}" dt="2025-12-07T19:31:07.521" v="2519" actId="26606"/>
          <ac:spMkLst>
            <pc:docMk/>
            <pc:sldMk cId="743218581" sldId="268"/>
            <ac:spMk id="3" creationId="{98E1598B-6FDD-C51B-1451-BC6C3F280EE5}"/>
          </ac:spMkLst>
        </pc:spChg>
        <pc:spChg chg="add del">
          <ac:chgData name="Tasfia Amir (2426107)" userId="d1904557-acef-45d1-bb9d-70528f338947" providerId="ADAL" clId="{1AC7C692-ADDD-5DB2-8454-7F9EEDB2F7CE}" dt="2025-12-07T19:28:52.447" v="2506" actId="26606"/>
          <ac:spMkLst>
            <pc:docMk/>
            <pc:sldMk cId="743218581" sldId="268"/>
            <ac:spMk id="8" creationId="{A4AC5506-6312-4701-8D3C-40187889A947}"/>
          </ac:spMkLst>
        </pc:spChg>
        <pc:spChg chg="add del">
          <ac:chgData name="Tasfia Amir (2426107)" userId="d1904557-acef-45d1-bb9d-70528f338947" providerId="ADAL" clId="{1AC7C692-ADDD-5DB2-8454-7F9EEDB2F7CE}" dt="2025-12-07T19:31:07.521" v="2519" actId="26606"/>
          <ac:spMkLst>
            <pc:docMk/>
            <pc:sldMk cId="743218581" sldId="268"/>
            <ac:spMk id="10" creationId="{91E5A9A7-95C6-4F4F-B00E-C82E07FE62EF}"/>
          </ac:spMkLst>
        </pc:spChg>
        <pc:spChg chg="add del">
          <ac:chgData name="Tasfia Amir (2426107)" userId="d1904557-acef-45d1-bb9d-70528f338947" providerId="ADAL" clId="{1AC7C692-ADDD-5DB2-8454-7F9EEDB2F7CE}" dt="2025-12-07T19:31:07.521" v="2519" actId="26606"/>
          <ac:spMkLst>
            <pc:docMk/>
            <pc:sldMk cId="743218581" sldId="268"/>
            <ac:spMk id="11" creationId="{A8384FB5-9ADC-4DDC-881B-597D56F5B15D}"/>
          </ac:spMkLst>
        </pc:spChg>
        <pc:spChg chg="add del">
          <ac:chgData name="Tasfia Amir (2426107)" userId="d1904557-acef-45d1-bb9d-70528f338947" providerId="ADAL" clId="{1AC7C692-ADDD-5DB2-8454-7F9EEDB2F7CE}" dt="2025-12-07T19:31:07.521" v="2519" actId="26606"/>
          <ac:spMkLst>
            <pc:docMk/>
            <pc:sldMk cId="743218581" sldId="268"/>
            <ac:spMk id="12" creationId="{D07DD2DE-F619-49DD-B5E7-03A290FF4ED1}"/>
          </ac:spMkLst>
        </pc:spChg>
        <pc:spChg chg="add del">
          <ac:chgData name="Tasfia Amir (2426107)" userId="d1904557-acef-45d1-bb9d-70528f338947" providerId="ADAL" clId="{1AC7C692-ADDD-5DB2-8454-7F9EEDB2F7CE}" dt="2025-12-07T19:31:07.521" v="2519" actId="26606"/>
          <ac:spMkLst>
            <pc:docMk/>
            <pc:sldMk cId="743218581" sldId="268"/>
            <ac:spMk id="14" creationId="{85149191-5F60-4A28-AAFF-039F96B0F3EC}"/>
          </ac:spMkLst>
        </pc:spChg>
        <pc:spChg chg="add del">
          <ac:chgData name="Tasfia Amir (2426107)" userId="d1904557-acef-45d1-bb9d-70528f338947" providerId="ADAL" clId="{1AC7C692-ADDD-5DB2-8454-7F9EEDB2F7CE}" dt="2025-12-07T19:31:07.521" v="2519" actId="26606"/>
          <ac:spMkLst>
            <pc:docMk/>
            <pc:sldMk cId="743218581" sldId="268"/>
            <ac:spMk id="16" creationId="{F8260ED5-17F7-4158-B241-D51DD4CF1B7E}"/>
          </ac:spMkLst>
        </pc:spChg>
        <pc:spChg chg="add">
          <ac:chgData name="Tasfia Amir (2426107)" userId="d1904557-acef-45d1-bb9d-70528f338947" providerId="ADAL" clId="{1AC7C692-ADDD-5DB2-8454-7F9EEDB2F7CE}" dt="2025-12-07T19:31:07.521" v="2519" actId="26606"/>
          <ac:spMkLst>
            <pc:docMk/>
            <pc:sldMk cId="743218581" sldId="268"/>
            <ac:spMk id="21" creationId="{A4AC5506-6312-4701-8D3C-40187889A947}"/>
          </ac:spMkLst>
        </pc:spChg>
        <pc:graphicFrameChg chg="add mod ord modGraphic">
          <ac:chgData name="Tasfia Amir (2426107)" userId="d1904557-acef-45d1-bb9d-70528f338947" providerId="ADAL" clId="{1AC7C692-ADDD-5DB2-8454-7F9EEDB2F7CE}" dt="2025-12-07T19:31:07.521" v="2519" actId="26606"/>
          <ac:graphicFrameMkLst>
            <pc:docMk/>
            <pc:sldMk cId="743218581" sldId="268"/>
            <ac:graphicFrameMk id="2" creationId="{607A5C83-539D-BC1F-E542-EECDB9A5E088}"/>
          </ac:graphicFrameMkLst>
        </pc:graphicFrameChg>
      </pc:sldChg>
      <pc:sldChg chg="addSp delSp modSp new mod setBg">
        <pc:chgData name="Tasfia Amir (2426107)" userId="d1904557-acef-45d1-bb9d-70528f338947" providerId="ADAL" clId="{1AC7C692-ADDD-5DB2-8454-7F9EEDB2F7CE}" dt="2025-12-07T19:31:14.760" v="2520" actId="26606"/>
        <pc:sldMkLst>
          <pc:docMk/>
          <pc:sldMk cId="3389978048" sldId="269"/>
        </pc:sldMkLst>
        <pc:spChg chg="add mod">
          <ac:chgData name="Tasfia Amir (2426107)" userId="d1904557-acef-45d1-bb9d-70528f338947" providerId="ADAL" clId="{1AC7C692-ADDD-5DB2-8454-7F9EEDB2F7CE}" dt="2025-12-07T19:31:14.760" v="2520" actId="26606"/>
          <ac:spMkLst>
            <pc:docMk/>
            <pc:sldMk cId="3389978048" sldId="269"/>
            <ac:spMk id="3" creationId="{1AF9D55D-8620-C6C1-2C40-E30DCBDC2F15}"/>
          </ac:spMkLst>
        </pc:spChg>
        <pc:spChg chg="add del">
          <ac:chgData name="Tasfia Amir (2426107)" userId="d1904557-acef-45d1-bb9d-70528f338947" providerId="ADAL" clId="{1AC7C692-ADDD-5DB2-8454-7F9EEDB2F7CE}" dt="2025-12-07T19:31:14.760" v="2520" actId="26606"/>
          <ac:spMkLst>
            <pc:docMk/>
            <pc:sldMk cId="3389978048" sldId="269"/>
            <ac:spMk id="8" creationId="{BEBFA723-5A7B-472D-ABD7-1526B8D3A38B}"/>
          </ac:spMkLst>
        </pc:spChg>
        <pc:spChg chg="add del">
          <ac:chgData name="Tasfia Amir (2426107)" userId="d1904557-acef-45d1-bb9d-70528f338947" providerId="ADAL" clId="{1AC7C692-ADDD-5DB2-8454-7F9EEDB2F7CE}" dt="2025-12-07T19:31:14.760" v="2520" actId="26606"/>
          <ac:spMkLst>
            <pc:docMk/>
            <pc:sldMk cId="3389978048" sldId="269"/>
            <ac:spMk id="10" creationId="{A6B27065-399A-4CF7-BF70-CF79B9848FC1}"/>
          </ac:spMkLst>
        </pc:spChg>
        <pc:spChg chg="add">
          <ac:chgData name="Tasfia Amir (2426107)" userId="d1904557-acef-45d1-bb9d-70528f338947" providerId="ADAL" clId="{1AC7C692-ADDD-5DB2-8454-7F9EEDB2F7CE}" dt="2025-12-07T19:31:14.760" v="2520" actId="26606"/>
          <ac:spMkLst>
            <pc:docMk/>
            <pc:sldMk cId="3389978048" sldId="269"/>
            <ac:spMk id="20" creationId="{BCED4D40-4B67-4331-AC48-79B82B4A47D8}"/>
          </ac:spMkLst>
        </pc:spChg>
        <pc:spChg chg="add">
          <ac:chgData name="Tasfia Amir (2426107)" userId="d1904557-acef-45d1-bb9d-70528f338947" providerId="ADAL" clId="{1AC7C692-ADDD-5DB2-8454-7F9EEDB2F7CE}" dt="2025-12-07T19:31:14.760" v="2520" actId="26606"/>
          <ac:spMkLst>
            <pc:docMk/>
            <pc:sldMk cId="3389978048" sldId="269"/>
            <ac:spMk id="22" creationId="{670CEDEF-4F34-412E-84EE-329C1E936AF5}"/>
          </ac:spMkLst>
        </pc:spChg>
        <pc:grpChg chg="add del">
          <ac:chgData name="Tasfia Amir (2426107)" userId="d1904557-acef-45d1-bb9d-70528f338947" providerId="ADAL" clId="{1AC7C692-ADDD-5DB2-8454-7F9EEDB2F7CE}" dt="2025-12-07T19:31:14.760" v="2520" actId="26606"/>
          <ac:grpSpMkLst>
            <pc:docMk/>
            <pc:sldMk cId="3389978048" sldId="269"/>
            <ac:grpSpMk id="12" creationId="{CF22986C-DDF7-4109-9D6A-006800D6B041}"/>
          </ac:grpSpMkLst>
        </pc:grpChg>
        <pc:graphicFrameChg chg="add mod ord modGraphic">
          <ac:chgData name="Tasfia Amir (2426107)" userId="d1904557-acef-45d1-bb9d-70528f338947" providerId="ADAL" clId="{1AC7C692-ADDD-5DB2-8454-7F9EEDB2F7CE}" dt="2025-12-07T19:31:14.760" v="2520" actId="26606"/>
          <ac:graphicFrameMkLst>
            <pc:docMk/>
            <pc:sldMk cId="3389978048" sldId="269"/>
            <ac:graphicFrameMk id="2" creationId="{C47882B1-43BA-0AC5-5E03-F52EB6FB5D48}"/>
          </ac:graphicFrameMkLst>
        </pc:graphicFrameChg>
      </pc:sldChg>
      <pc:sldChg chg="addSp delSp modSp new mod setBg">
        <pc:chgData name="Tasfia Amir (2426107)" userId="d1904557-acef-45d1-bb9d-70528f338947" providerId="ADAL" clId="{1AC7C692-ADDD-5DB2-8454-7F9EEDB2F7CE}" dt="2025-12-07T19:36:02.795" v="2566" actId="115"/>
        <pc:sldMkLst>
          <pc:docMk/>
          <pc:sldMk cId="3268422654" sldId="270"/>
        </pc:sldMkLst>
        <pc:spChg chg="add mod">
          <ac:chgData name="Tasfia Amir (2426107)" userId="d1904557-acef-45d1-bb9d-70528f338947" providerId="ADAL" clId="{1AC7C692-ADDD-5DB2-8454-7F9EEDB2F7CE}" dt="2025-12-07T19:32:42.013" v="2534" actId="403"/>
          <ac:spMkLst>
            <pc:docMk/>
            <pc:sldMk cId="3268422654" sldId="270"/>
            <ac:spMk id="3" creationId="{3D432809-B993-B82C-3BF8-96032BFD9C87}"/>
          </ac:spMkLst>
        </pc:spChg>
        <pc:spChg chg="add mod">
          <ac:chgData name="Tasfia Amir (2426107)" userId="d1904557-acef-45d1-bb9d-70528f338947" providerId="ADAL" clId="{1AC7C692-ADDD-5DB2-8454-7F9EEDB2F7CE}" dt="2025-12-07T19:36:02.795" v="2566" actId="115"/>
          <ac:spMkLst>
            <pc:docMk/>
            <pc:sldMk cId="3268422654" sldId="270"/>
            <ac:spMk id="5" creationId="{310F1A21-B8C5-295A-7904-A79EFDF29BCE}"/>
          </ac:spMkLst>
        </pc:spChg>
        <pc:spChg chg="add del">
          <ac:chgData name="Tasfia Amir (2426107)" userId="d1904557-acef-45d1-bb9d-70528f338947" providerId="ADAL" clId="{1AC7C692-ADDD-5DB2-8454-7F9EEDB2F7CE}" dt="2025-12-07T19:32:09.369" v="2524" actId="26606"/>
          <ac:spMkLst>
            <pc:docMk/>
            <pc:sldMk cId="3268422654" sldId="270"/>
            <ac:spMk id="8" creationId="{1B15ED52-F352-441B-82BF-E0EA34836D08}"/>
          </ac:spMkLst>
        </pc:spChg>
        <pc:spChg chg="add del">
          <ac:chgData name="Tasfia Amir (2426107)" userId="d1904557-acef-45d1-bb9d-70528f338947" providerId="ADAL" clId="{1AC7C692-ADDD-5DB2-8454-7F9EEDB2F7CE}" dt="2025-12-07T19:32:09.369" v="2524" actId="26606"/>
          <ac:spMkLst>
            <pc:docMk/>
            <pc:sldMk cId="3268422654" sldId="270"/>
            <ac:spMk id="10" creationId="{3B2E3793-BFE6-45A2-9B7B-E18844431C99}"/>
          </ac:spMkLst>
        </pc:spChg>
        <pc:spChg chg="add del">
          <ac:chgData name="Tasfia Amir (2426107)" userId="d1904557-acef-45d1-bb9d-70528f338947" providerId="ADAL" clId="{1AC7C692-ADDD-5DB2-8454-7F9EEDB2F7CE}" dt="2025-12-07T19:32:09.369" v="2524" actId="26606"/>
          <ac:spMkLst>
            <pc:docMk/>
            <pc:sldMk cId="3268422654" sldId="270"/>
            <ac:spMk id="12" creationId="{BC4C4868-CB8F-4AF9-9CDB-8108F2C19B67}"/>
          </ac:spMkLst>
        </pc:spChg>
        <pc:spChg chg="add del">
          <ac:chgData name="Tasfia Amir (2426107)" userId="d1904557-acef-45d1-bb9d-70528f338947" providerId="ADAL" clId="{1AC7C692-ADDD-5DB2-8454-7F9EEDB2F7CE}" dt="2025-12-07T19:32:09.369" v="2524" actId="26606"/>
          <ac:spMkLst>
            <pc:docMk/>
            <pc:sldMk cId="3268422654" sldId="270"/>
            <ac:spMk id="14" creationId="{375E0459-6403-40CD-989D-56A4407CA12E}"/>
          </ac:spMkLst>
        </pc:spChg>
        <pc:spChg chg="add del">
          <ac:chgData name="Tasfia Amir (2426107)" userId="d1904557-acef-45d1-bb9d-70528f338947" providerId="ADAL" clId="{1AC7C692-ADDD-5DB2-8454-7F9EEDB2F7CE}" dt="2025-12-07T19:32:09.369" v="2524" actId="26606"/>
          <ac:spMkLst>
            <pc:docMk/>
            <pc:sldMk cId="3268422654" sldId="270"/>
            <ac:spMk id="16" creationId="{53E5B1A8-3AC9-4BD1-9BBC-78CA94F2D1BA}"/>
          </ac:spMkLst>
        </pc:spChg>
        <pc:spChg chg="add">
          <ac:chgData name="Tasfia Amir (2426107)" userId="d1904557-acef-45d1-bb9d-70528f338947" providerId="ADAL" clId="{1AC7C692-ADDD-5DB2-8454-7F9EEDB2F7CE}" dt="2025-12-07T19:32:09.381" v="2525" actId="26606"/>
          <ac:spMkLst>
            <pc:docMk/>
            <pc:sldMk cId="3268422654" sldId="270"/>
            <ac:spMk id="18" creationId="{1A95671B-3CC6-4792-9114-B74FAEA224E6}"/>
          </ac:spMkLst>
        </pc:spChg>
        <pc:graphicFrameChg chg="add mod ord modGraphic">
          <ac:chgData name="Tasfia Amir (2426107)" userId="d1904557-acef-45d1-bb9d-70528f338947" providerId="ADAL" clId="{1AC7C692-ADDD-5DB2-8454-7F9EEDB2F7CE}" dt="2025-12-07T19:35:55.927" v="2564" actId="14100"/>
          <ac:graphicFrameMkLst>
            <pc:docMk/>
            <pc:sldMk cId="3268422654" sldId="270"/>
            <ac:graphicFrameMk id="2" creationId="{D74FFDEB-00F2-EF81-06E5-78F8E64CE6FC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3410C5-8A06-4038-AEBB-9F900E6D376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67657E-AC81-4A9E-883B-C3E82040C9BC}">
      <dgm:prSet/>
      <dgm:spPr/>
      <dgm:t>
        <a:bodyPr/>
        <a:lstStyle/>
        <a:p>
          <a:r>
            <a:rPr lang="en-GB" b="0" i="0" u="none"/>
            <a:t>Introduction</a:t>
          </a:r>
          <a:endParaRPr lang="en-US" u="none"/>
        </a:p>
      </dgm:t>
    </dgm:pt>
    <dgm:pt modelId="{033DEDEE-F707-4B8D-A158-67DA51AA02FD}" type="parTrans" cxnId="{AD58BFC5-F949-4351-BE34-2A8C9E844539}">
      <dgm:prSet/>
      <dgm:spPr/>
      <dgm:t>
        <a:bodyPr/>
        <a:lstStyle/>
        <a:p>
          <a:endParaRPr lang="en-US" u="none"/>
        </a:p>
      </dgm:t>
    </dgm:pt>
    <dgm:pt modelId="{0D8EFD0A-0841-4B89-95A7-8E6288E760C0}" type="sibTrans" cxnId="{AD58BFC5-F949-4351-BE34-2A8C9E844539}">
      <dgm:prSet/>
      <dgm:spPr/>
      <dgm:t>
        <a:bodyPr/>
        <a:lstStyle/>
        <a:p>
          <a:endParaRPr lang="en-US" u="none"/>
        </a:p>
      </dgm:t>
    </dgm:pt>
    <dgm:pt modelId="{6BE1819B-25AB-4AD3-9828-8043D6435CF3}">
      <dgm:prSet/>
      <dgm:spPr/>
      <dgm:t>
        <a:bodyPr/>
        <a:lstStyle/>
        <a:p>
          <a:r>
            <a:rPr lang="en-GB" b="0" i="0" u="none" dirty="0"/>
            <a:t>Business concept &amp; company background</a:t>
          </a:r>
          <a:endParaRPr lang="en-US" u="none" dirty="0"/>
        </a:p>
      </dgm:t>
    </dgm:pt>
    <dgm:pt modelId="{A6D5B00F-F677-4653-8684-C90B4B2716D5}" type="parTrans" cxnId="{D19BAB37-6B67-48C6-A0E9-B4339513949E}">
      <dgm:prSet/>
      <dgm:spPr/>
      <dgm:t>
        <a:bodyPr/>
        <a:lstStyle/>
        <a:p>
          <a:endParaRPr lang="en-US" u="none"/>
        </a:p>
      </dgm:t>
    </dgm:pt>
    <dgm:pt modelId="{B9A49C7F-3A04-423C-99E7-1DDD5687A07C}" type="sibTrans" cxnId="{D19BAB37-6B67-48C6-A0E9-B4339513949E}">
      <dgm:prSet/>
      <dgm:spPr/>
      <dgm:t>
        <a:bodyPr/>
        <a:lstStyle/>
        <a:p>
          <a:endParaRPr lang="en-US" u="none"/>
        </a:p>
      </dgm:t>
    </dgm:pt>
    <dgm:pt modelId="{B01ED45D-A5E9-453F-A255-96BC0DCEE3A9}">
      <dgm:prSet/>
      <dgm:spPr/>
      <dgm:t>
        <a:bodyPr/>
        <a:lstStyle/>
        <a:p>
          <a:r>
            <a:rPr lang="en-GB" b="0" i="0" u="none"/>
            <a:t>Environmental analysis (PESTLE)</a:t>
          </a:r>
          <a:endParaRPr lang="en-US" u="none"/>
        </a:p>
      </dgm:t>
    </dgm:pt>
    <dgm:pt modelId="{1416BC80-3C51-48B6-859B-724EFF178BFA}" type="parTrans" cxnId="{8CDE2D21-A147-4F84-81A7-F1E26EF70F20}">
      <dgm:prSet/>
      <dgm:spPr/>
      <dgm:t>
        <a:bodyPr/>
        <a:lstStyle/>
        <a:p>
          <a:endParaRPr lang="en-US" u="none"/>
        </a:p>
      </dgm:t>
    </dgm:pt>
    <dgm:pt modelId="{7D1C6334-C5A3-4C86-88EB-1C503F7719F1}" type="sibTrans" cxnId="{8CDE2D21-A147-4F84-81A7-F1E26EF70F20}">
      <dgm:prSet/>
      <dgm:spPr/>
      <dgm:t>
        <a:bodyPr/>
        <a:lstStyle/>
        <a:p>
          <a:endParaRPr lang="en-US" u="none"/>
        </a:p>
      </dgm:t>
    </dgm:pt>
    <dgm:pt modelId="{FB004870-1D70-4DFB-BB72-7C10A729D08C}">
      <dgm:prSet/>
      <dgm:spPr/>
      <dgm:t>
        <a:bodyPr/>
        <a:lstStyle/>
        <a:p>
          <a:r>
            <a:rPr lang="en-GB" b="0" i="0" u="none" dirty="0"/>
            <a:t>Marketing strategy (STP &amp; promotional methods)</a:t>
          </a:r>
          <a:endParaRPr lang="en-US" u="none" dirty="0"/>
        </a:p>
      </dgm:t>
    </dgm:pt>
    <dgm:pt modelId="{4082A512-7412-4ECE-AF87-38F4C027A65C}" type="parTrans" cxnId="{6E2AD051-21F3-49EB-8DA6-7E5F5F766107}">
      <dgm:prSet/>
      <dgm:spPr/>
      <dgm:t>
        <a:bodyPr/>
        <a:lstStyle/>
        <a:p>
          <a:endParaRPr lang="en-US" u="none"/>
        </a:p>
      </dgm:t>
    </dgm:pt>
    <dgm:pt modelId="{83136447-33FA-4335-B714-AC0B0532CFAE}" type="sibTrans" cxnId="{6E2AD051-21F3-49EB-8DA6-7E5F5F766107}">
      <dgm:prSet/>
      <dgm:spPr/>
      <dgm:t>
        <a:bodyPr/>
        <a:lstStyle/>
        <a:p>
          <a:endParaRPr lang="en-US" u="none"/>
        </a:p>
      </dgm:t>
    </dgm:pt>
    <dgm:pt modelId="{A4DECB5A-A65C-44C0-9E49-C9897500DEE3}">
      <dgm:prSet/>
      <dgm:spPr/>
      <dgm:t>
        <a:bodyPr/>
        <a:lstStyle/>
        <a:p>
          <a:r>
            <a:rPr lang="en-GB" b="0" i="0" u="none" dirty="0"/>
            <a:t>Funding requirements &amp; start-up cost breakdown</a:t>
          </a:r>
          <a:endParaRPr lang="en-US" u="none" dirty="0"/>
        </a:p>
      </dgm:t>
    </dgm:pt>
    <dgm:pt modelId="{6FDE152C-E49D-4B9A-ABDF-4F40382700DD}" type="parTrans" cxnId="{90EB3A62-7ED0-4924-8021-05BD5551B41E}">
      <dgm:prSet/>
      <dgm:spPr/>
      <dgm:t>
        <a:bodyPr/>
        <a:lstStyle/>
        <a:p>
          <a:endParaRPr lang="en-US" u="none"/>
        </a:p>
      </dgm:t>
    </dgm:pt>
    <dgm:pt modelId="{3D726AE1-F643-434C-ACE0-8A0B54CDF396}" type="sibTrans" cxnId="{90EB3A62-7ED0-4924-8021-05BD5551B41E}">
      <dgm:prSet/>
      <dgm:spPr/>
      <dgm:t>
        <a:bodyPr/>
        <a:lstStyle/>
        <a:p>
          <a:endParaRPr lang="en-US" u="none"/>
        </a:p>
      </dgm:t>
    </dgm:pt>
    <dgm:pt modelId="{9B5F7EDB-92E0-4065-96C2-DA26D0E1E110}">
      <dgm:prSet/>
      <dgm:spPr/>
      <dgm:t>
        <a:bodyPr/>
        <a:lstStyle/>
        <a:p>
          <a:r>
            <a:rPr lang="en-GB" b="0" i="0" u="none"/>
            <a:t>Conclusion</a:t>
          </a:r>
          <a:endParaRPr lang="en-US" u="none"/>
        </a:p>
      </dgm:t>
    </dgm:pt>
    <dgm:pt modelId="{3055D306-EE9D-4F37-A525-AB2DEE799571}" type="parTrans" cxnId="{8DC43B4D-FDD9-481C-9707-4A417BE40313}">
      <dgm:prSet/>
      <dgm:spPr/>
      <dgm:t>
        <a:bodyPr/>
        <a:lstStyle/>
        <a:p>
          <a:endParaRPr lang="en-US" u="none"/>
        </a:p>
      </dgm:t>
    </dgm:pt>
    <dgm:pt modelId="{9CE5E2CE-0B9D-40F4-8767-69F730A1BC42}" type="sibTrans" cxnId="{8DC43B4D-FDD9-481C-9707-4A417BE40313}">
      <dgm:prSet/>
      <dgm:spPr/>
      <dgm:t>
        <a:bodyPr/>
        <a:lstStyle/>
        <a:p>
          <a:endParaRPr lang="en-US" u="none"/>
        </a:p>
      </dgm:t>
    </dgm:pt>
    <dgm:pt modelId="{A5DF4496-3D37-404F-A26D-4F3FCC7D03A8}">
      <dgm:prSet/>
      <dgm:spPr/>
      <dgm:t>
        <a:bodyPr/>
        <a:lstStyle/>
        <a:p>
          <a:r>
            <a:rPr lang="en-GB" b="0" i="0" u="none" dirty="0"/>
            <a:t>References</a:t>
          </a:r>
          <a:endParaRPr lang="en-US" u="none" dirty="0"/>
        </a:p>
      </dgm:t>
    </dgm:pt>
    <dgm:pt modelId="{91DDCA0E-1B17-486C-A4CA-F1E6008AB16E}" type="parTrans" cxnId="{6643256F-08A4-46B4-B7BE-80716E7BEFC5}">
      <dgm:prSet/>
      <dgm:spPr/>
      <dgm:t>
        <a:bodyPr/>
        <a:lstStyle/>
        <a:p>
          <a:endParaRPr lang="en-US" u="none"/>
        </a:p>
      </dgm:t>
    </dgm:pt>
    <dgm:pt modelId="{A4440393-DB8E-4F94-8F49-B127151033BC}" type="sibTrans" cxnId="{6643256F-08A4-46B4-B7BE-80716E7BEFC5}">
      <dgm:prSet/>
      <dgm:spPr/>
      <dgm:t>
        <a:bodyPr/>
        <a:lstStyle/>
        <a:p>
          <a:endParaRPr lang="en-US" u="none"/>
        </a:p>
      </dgm:t>
    </dgm:pt>
    <dgm:pt modelId="{015073B5-9CC5-D749-9859-CF6784E7EC7E}">
      <dgm:prSet/>
      <dgm:spPr/>
      <dgm:t>
        <a:bodyPr/>
        <a:lstStyle/>
        <a:p>
          <a:r>
            <a:rPr lang="en-US" u="none" dirty="0"/>
            <a:t>Management structure </a:t>
          </a:r>
        </a:p>
      </dgm:t>
    </dgm:pt>
    <dgm:pt modelId="{359BE9BF-4E14-284D-87A7-DC5012ED9AD1}" type="parTrans" cxnId="{4CFF4119-68CF-7946-9A62-6B6575658729}">
      <dgm:prSet/>
      <dgm:spPr/>
      <dgm:t>
        <a:bodyPr/>
        <a:lstStyle/>
        <a:p>
          <a:endParaRPr lang="en-GB"/>
        </a:p>
      </dgm:t>
    </dgm:pt>
    <dgm:pt modelId="{4044A2BA-FE8E-9D49-A63F-E4F40D8BE4CB}" type="sibTrans" cxnId="{4CFF4119-68CF-7946-9A62-6B6575658729}">
      <dgm:prSet/>
      <dgm:spPr/>
      <dgm:t>
        <a:bodyPr/>
        <a:lstStyle/>
        <a:p>
          <a:endParaRPr lang="en-GB"/>
        </a:p>
      </dgm:t>
    </dgm:pt>
    <dgm:pt modelId="{C7007EF2-65AA-E54E-A19C-7917535C9BA1}" type="pres">
      <dgm:prSet presAssocID="{953410C5-8A06-4038-AEBB-9F900E6D376B}" presName="vert0" presStyleCnt="0">
        <dgm:presLayoutVars>
          <dgm:dir/>
          <dgm:animOne val="branch"/>
          <dgm:animLvl val="lvl"/>
        </dgm:presLayoutVars>
      </dgm:prSet>
      <dgm:spPr/>
    </dgm:pt>
    <dgm:pt modelId="{5A668274-6A03-F94E-9049-272A750B16C8}" type="pres">
      <dgm:prSet presAssocID="{1A67657E-AC81-4A9E-883B-C3E82040C9BC}" presName="thickLine" presStyleLbl="alignNode1" presStyleIdx="0" presStyleCnt="8"/>
      <dgm:spPr/>
    </dgm:pt>
    <dgm:pt modelId="{48444C55-9A86-5248-8683-6FF462C61D9B}" type="pres">
      <dgm:prSet presAssocID="{1A67657E-AC81-4A9E-883B-C3E82040C9BC}" presName="horz1" presStyleCnt="0"/>
      <dgm:spPr/>
    </dgm:pt>
    <dgm:pt modelId="{5C6D0D30-20CC-9349-B8B0-3C148B13B8DC}" type="pres">
      <dgm:prSet presAssocID="{1A67657E-AC81-4A9E-883B-C3E82040C9BC}" presName="tx1" presStyleLbl="revTx" presStyleIdx="0" presStyleCnt="8"/>
      <dgm:spPr/>
    </dgm:pt>
    <dgm:pt modelId="{D8537D18-A268-2C4C-AE7C-503F12F87C2D}" type="pres">
      <dgm:prSet presAssocID="{1A67657E-AC81-4A9E-883B-C3E82040C9BC}" presName="vert1" presStyleCnt="0"/>
      <dgm:spPr/>
    </dgm:pt>
    <dgm:pt modelId="{F712B62F-007A-1F41-BFDD-89232AD3B41A}" type="pres">
      <dgm:prSet presAssocID="{6BE1819B-25AB-4AD3-9828-8043D6435CF3}" presName="thickLine" presStyleLbl="alignNode1" presStyleIdx="1" presStyleCnt="8"/>
      <dgm:spPr/>
    </dgm:pt>
    <dgm:pt modelId="{28B231B1-7810-4641-A8B0-75282DF096A6}" type="pres">
      <dgm:prSet presAssocID="{6BE1819B-25AB-4AD3-9828-8043D6435CF3}" presName="horz1" presStyleCnt="0"/>
      <dgm:spPr/>
    </dgm:pt>
    <dgm:pt modelId="{AD2EA0D8-649E-1C48-8A30-7E9996075DFD}" type="pres">
      <dgm:prSet presAssocID="{6BE1819B-25AB-4AD3-9828-8043D6435CF3}" presName="tx1" presStyleLbl="revTx" presStyleIdx="1" presStyleCnt="8"/>
      <dgm:spPr/>
    </dgm:pt>
    <dgm:pt modelId="{0DB95AF1-27D4-1143-A3A2-557C0A1DE5D1}" type="pres">
      <dgm:prSet presAssocID="{6BE1819B-25AB-4AD3-9828-8043D6435CF3}" presName="vert1" presStyleCnt="0"/>
      <dgm:spPr/>
    </dgm:pt>
    <dgm:pt modelId="{4210CBB8-F7F9-E848-98AC-340AF9493CC3}" type="pres">
      <dgm:prSet presAssocID="{015073B5-9CC5-D749-9859-CF6784E7EC7E}" presName="thickLine" presStyleLbl="alignNode1" presStyleIdx="2" presStyleCnt="8"/>
      <dgm:spPr/>
    </dgm:pt>
    <dgm:pt modelId="{8FFFCA30-553B-494D-81AC-C82ABE1E0FEC}" type="pres">
      <dgm:prSet presAssocID="{015073B5-9CC5-D749-9859-CF6784E7EC7E}" presName="horz1" presStyleCnt="0"/>
      <dgm:spPr/>
    </dgm:pt>
    <dgm:pt modelId="{854486B7-B01E-8741-962E-45068FB8E493}" type="pres">
      <dgm:prSet presAssocID="{015073B5-9CC5-D749-9859-CF6784E7EC7E}" presName="tx1" presStyleLbl="revTx" presStyleIdx="2" presStyleCnt="8"/>
      <dgm:spPr/>
    </dgm:pt>
    <dgm:pt modelId="{DBD79EEC-E719-494C-9F51-2F4B94D49E36}" type="pres">
      <dgm:prSet presAssocID="{015073B5-9CC5-D749-9859-CF6784E7EC7E}" presName="vert1" presStyleCnt="0"/>
      <dgm:spPr/>
    </dgm:pt>
    <dgm:pt modelId="{E7872F55-9C97-1845-884C-CA01E665DCCD}" type="pres">
      <dgm:prSet presAssocID="{B01ED45D-A5E9-453F-A255-96BC0DCEE3A9}" presName="thickLine" presStyleLbl="alignNode1" presStyleIdx="3" presStyleCnt="8"/>
      <dgm:spPr/>
    </dgm:pt>
    <dgm:pt modelId="{B3CBCB94-40E7-9447-BB78-F0F86CD89117}" type="pres">
      <dgm:prSet presAssocID="{B01ED45D-A5E9-453F-A255-96BC0DCEE3A9}" presName="horz1" presStyleCnt="0"/>
      <dgm:spPr/>
    </dgm:pt>
    <dgm:pt modelId="{60B0D39B-8D6C-7D4E-809D-EB235C56C59F}" type="pres">
      <dgm:prSet presAssocID="{B01ED45D-A5E9-453F-A255-96BC0DCEE3A9}" presName="tx1" presStyleLbl="revTx" presStyleIdx="3" presStyleCnt="8"/>
      <dgm:spPr/>
    </dgm:pt>
    <dgm:pt modelId="{FDF9BA5A-1FCA-D848-B64C-877698603267}" type="pres">
      <dgm:prSet presAssocID="{B01ED45D-A5E9-453F-A255-96BC0DCEE3A9}" presName="vert1" presStyleCnt="0"/>
      <dgm:spPr/>
    </dgm:pt>
    <dgm:pt modelId="{1F3ED58A-477A-C54D-B355-D8DF4EC8FC50}" type="pres">
      <dgm:prSet presAssocID="{FB004870-1D70-4DFB-BB72-7C10A729D08C}" presName="thickLine" presStyleLbl="alignNode1" presStyleIdx="4" presStyleCnt="8"/>
      <dgm:spPr/>
    </dgm:pt>
    <dgm:pt modelId="{3CF05E2A-939C-3C4B-88BA-1846B4A8505D}" type="pres">
      <dgm:prSet presAssocID="{FB004870-1D70-4DFB-BB72-7C10A729D08C}" presName="horz1" presStyleCnt="0"/>
      <dgm:spPr/>
    </dgm:pt>
    <dgm:pt modelId="{7816D417-D4E6-F048-B90C-A20897ACC5F3}" type="pres">
      <dgm:prSet presAssocID="{FB004870-1D70-4DFB-BB72-7C10A729D08C}" presName="tx1" presStyleLbl="revTx" presStyleIdx="4" presStyleCnt="8"/>
      <dgm:spPr/>
    </dgm:pt>
    <dgm:pt modelId="{C20C82F2-BE1E-E04F-AC54-9AAD88B21B06}" type="pres">
      <dgm:prSet presAssocID="{FB004870-1D70-4DFB-BB72-7C10A729D08C}" presName="vert1" presStyleCnt="0"/>
      <dgm:spPr/>
    </dgm:pt>
    <dgm:pt modelId="{5C9FCC77-DA82-284E-9384-7BEFAAB18A56}" type="pres">
      <dgm:prSet presAssocID="{A4DECB5A-A65C-44C0-9E49-C9897500DEE3}" presName="thickLine" presStyleLbl="alignNode1" presStyleIdx="5" presStyleCnt="8"/>
      <dgm:spPr/>
    </dgm:pt>
    <dgm:pt modelId="{A07A587B-EFFF-3746-9F11-6056214FFC47}" type="pres">
      <dgm:prSet presAssocID="{A4DECB5A-A65C-44C0-9E49-C9897500DEE3}" presName="horz1" presStyleCnt="0"/>
      <dgm:spPr/>
    </dgm:pt>
    <dgm:pt modelId="{23079A50-0479-3F4B-A880-537D7EF1F878}" type="pres">
      <dgm:prSet presAssocID="{A4DECB5A-A65C-44C0-9E49-C9897500DEE3}" presName="tx1" presStyleLbl="revTx" presStyleIdx="5" presStyleCnt="8"/>
      <dgm:spPr/>
    </dgm:pt>
    <dgm:pt modelId="{A4FB4592-318A-914B-A752-4A7924069653}" type="pres">
      <dgm:prSet presAssocID="{A4DECB5A-A65C-44C0-9E49-C9897500DEE3}" presName="vert1" presStyleCnt="0"/>
      <dgm:spPr/>
    </dgm:pt>
    <dgm:pt modelId="{84C1CBE1-5C4A-434D-95E7-27F6AF0482A0}" type="pres">
      <dgm:prSet presAssocID="{9B5F7EDB-92E0-4065-96C2-DA26D0E1E110}" presName="thickLine" presStyleLbl="alignNode1" presStyleIdx="6" presStyleCnt="8"/>
      <dgm:spPr/>
    </dgm:pt>
    <dgm:pt modelId="{6822D854-414E-4341-813F-BC540E75025E}" type="pres">
      <dgm:prSet presAssocID="{9B5F7EDB-92E0-4065-96C2-DA26D0E1E110}" presName="horz1" presStyleCnt="0"/>
      <dgm:spPr/>
    </dgm:pt>
    <dgm:pt modelId="{1FBB409F-5B35-B54A-93A1-61517CC9FB83}" type="pres">
      <dgm:prSet presAssocID="{9B5F7EDB-92E0-4065-96C2-DA26D0E1E110}" presName="tx1" presStyleLbl="revTx" presStyleIdx="6" presStyleCnt="8"/>
      <dgm:spPr/>
    </dgm:pt>
    <dgm:pt modelId="{F1E8A4A0-4F10-5348-A9CC-8504618FD3ED}" type="pres">
      <dgm:prSet presAssocID="{9B5F7EDB-92E0-4065-96C2-DA26D0E1E110}" presName="vert1" presStyleCnt="0"/>
      <dgm:spPr/>
    </dgm:pt>
    <dgm:pt modelId="{8FAFBF92-6B0B-DD46-9C81-8BE054258DF3}" type="pres">
      <dgm:prSet presAssocID="{A5DF4496-3D37-404F-A26D-4F3FCC7D03A8}" presName="thickLine" presStyleLbl="alignNode1" presStyleIdx="7" presStyleCnt="8"/>
      <dgm:spPr/>
    </dgm:pt>
    <dgm:pt modelId="{513CF313-178D-4346-A505-F81907BC97F4}" type="pres">
      <dgm:prSet presAssocID="{A5DF4496-3D37-404F-A26D-4F3FCC7D03A8}" presName="horz1" presStyleCnt="0"/>
      <dgm:spPr/>
    </dgm:pt>
    <dgm:pt modelId="{6945210D-81E5-0249-AB51-7DB2AE978CF5}" type="pres">
      <dgm:prSet presAssocID="{A5DF4496-3D37-404F-A26D-4F3FCC7D03A8}" presName="tx1" presStyleLbl="revTx" presStyleIdx="7" presStyleCnt="8"/>
      <dgm:spPr/>
    </dgm:pt>
    <dgm:pt modelId="{08D2C506-F8FE-CD46-A7C3-46F9B9283777}" type="pres">
      <dgm:prSet presAssocID="{A5DF4496-3D37-404F-A26D-4F3FCC7D03A8}" presName="vert1" presStyleCnt="0"/>
      <dgm:spPr/>
    </dgm:pt>
  </dgm:ptLst>
  <dgm:cxnLst>
    <dgm:cxn modelId="{4CFF4119-68CF-7946-9A62-6B6575658729}" srcId="{953410C5-8A06-4038-AEBB-9F900E6D376B}" destId="{015073B5-9CC5-D749-9859-CF6784E7EC7E}" srcOrd="2" destOrd="0" parTransId="{359BE9BF-4E14-284D-87A7-DC5012ED9AD1}" sibTransId="{4044A2BA-FE8E-9D49-A63F-E4F40D8BE4CB}"/>
    <dgm:cxn modelId="{8CDE2D21-A147-4F84-81A7-F1E26EF70F20}" srcId="{953410C5-8A06-4038-AEBB-9F900E6D376B}" destId="{B01ED45D-A5E9-453F-A255-96BC0DCEE3A9}" srcOrd="3" destOrd="0" parTransId="{1416BC80-3C51-48B6-859B-724EFF178BFA}" sibTransId="{7D1C6334-C5A3-4C86-88EB-1C503F7719F1}"/>
    <dgm:cxn modelId="{DB09BF35-3C64-E046-9931-3BB403D83681}" type="presOf" srcId="{A5DF4496-3D37-404F-A26D-4F3FCC7D03A8}" destId="{6945210D-81E5-0249-AB51-7DB2AE978CF5}" srcOrd="0" destOrd="0" presId="urn:microsoft.com/office/officeart/2008/layout/LinedList"/>
    <dgm:cxn modelId="{D19BAB37-6B67-48C6-A0E9-B4339513949E}" srcId="{953410C5-8A06-4038-AEBB-9F900E6D376B}" destId="{6BE1819B-25AB-4AD3-9828-8043D6435CF3}" srcOrd="1" destOrd="0" parTransId="{A6D5B00F-F677-4653-8684-C90B4B2716D5}" sibTransId="{B9A49C7F-3A04-423C-99E7-1DDD5687A07C}"/>
    <dgm:cxn modelId="{8DC43B4D-FDD9-481C-9707-4A417BE40313}" srcId="{953410C5-8A06-4038-AEBB-9F900E6D376B}" destId="{9B5F7EDB-92E0-4065-96C2-DA26D0E1E110}" srcOrd="6" destOrd="0" parTransId="{3055D306-EE9D-4F37-A525-AB2DEE799571}" sibTransId="{9CE5E2CE-0B9D-40F4-8767-69F730A1BC42}"/>
    <dgm:cxn modelId="{6E2AD051-21F3-49EB-8DA6-7E5F5F766107}" srcId="{953410C5-8A06-4038-AEBB-9F900E6D376B}" destId="{FB004870-1D70-4DFB-BB72-7C10A729D08C}" srcOrd="4" destOrd="0" parTransId="{4082A512-7412-4ECE-AF87-38F4C027A65C}" sibTransId="{83136447-33FA-4335-B714-AC0B0532CFAE}"/>
    <dgm:cxn modelId="{C1C14C56-5990-434F-B162-C6A5F739E2FF}" type="presOf" srcId="{A4DECB5A-A65C-44C0-9E49-C9897500DEE3}" destId="{23079A50-0479-3F4B-A880-537D7EF1F878}" srcOrd="0" destOrd="0" presId="urn:microsoft.com/office/officeart/2008/layout/LinedList"/>
    <dgm:cxn modelId="{90EB3A62-7ED0-4924-8021-05BD5551B41E}" srcId="{953410C5-8A06-4038-AEBB-9F900E6D376B}" destId="{A4DECB5A-A65C-44C0-9E49-C9897500DEE3}" srcOrd="5" destOrd="0" parTransId="{6FDE152C-E49D-4B9A-ABDF-4F40382700DD}" sibTransId="{3D726AE1-F643-434C-ACE0-8A0B54CDF396}"/>
    <dgm:cxn modelId="{6643256F-08A4-46B4-B7BE-80716E7BEFC5}" srcId="{953410C5-8A06-4038-AEBB-9F900E6D376B}" destId="{A5DF4496-3D37-404F-A26D-4F3FCC7D03A8}" srcOrd="7" destOrd="0" parTransId="{91DDCA0E-1B17-486C-A4CA-F1E6008AB16E}" sibTransId="{A4440393-DB8E-4F94-8F49-B127151033BC}"/>
    <dgm:cxn modelId="{AC237A94-9978-5E42-BAE7-D5D3B6E0125A}" type="presOf" srcId="{FB004870-1D70-4DFB-BB72-7C10A729D08C}" destId="{7816D417-D4E6-F048-B90C-A20897ACC5F3}" srcOrd="0" destOrd="0" presId="urn:microsoft.com/office/officeart/2008/layout/LinedList"/>
    <dgm:cxn modelId="{3791CC95-9048-5944-AA11-F620F0E4241D}" type="presOf" srcId="{6BE1819B-25AB-4AD3-9828-8043D6435CF3}" destId="{AD2EA0D8-649E-1C48-8A30-7E9996075DFD}" srcOrd="0" destOrd="0" presId="urn:microsoft.com/office/officeart/2008/layout/LinedList"/>
    <dgm:cxn modelId="{2D84FAAE-E3C2-884B-BF35-53B565A98AF4}" type="presOf" srcId="{1A67657E-AC81-4A9E-883B-C3E82040C9BC}" destId="{5C6D0D30-20CC-9349-B8B0-3C148B13B8DC}" srcOrd="0" destOrd="0" presId="urn:microsoft.com/office/officeart/2008/layout/LinedList"/>
    <dgm:cxn modelId="{5B0D21B1-9E93-3F44-B177-B7109F77205D}" type="presOf" srcId="{953410C5-8A06-4038-AEBB-9F900E6D376B}" destId="{C7007EF2-65AA-E54E-A19C-7917535C9BA1}" srcOrd="0" destOrd="0" presId="urn:microsoft.com/office/officeart/2008/layout/LinedList"/>
    <dgm:cxn modelId="{061550BE-BB16-6C45-A383-00BE8B586AD5}" type="presOf" srcId="{B01ED45D-A5E9-453F-A255-96BC0DCEE3A9}" destId="{60B0D39B-8D6C-7D4E-809D-EB235C56C59F}" srcOrd="0" destOrd="0" presId="urn:microsoft.com/office/officeart/2008/layout/LinedList"/>
    <dgm:cxn modelId="{AD58BFC5-F949-4351-BE34-2A8C9E844539}" srcId="{953410C5-8A06-4038-AEBB-9F900E6D376B}" destId="{1A67657E-AC81-4A9E-883B-C3E82040C9BC}" srcOrd="0" destOrd="0" parTransId="{033DEDEE-F707-4B8D-A158-67DA51AA02FD}" sibTransId="{0D8EFD0A-0841-4B89-95A7-8E6288E760C0}"/>
    <dgm:cxn modelId="{8A166CC6-FDB7-8D4D-9364-D4B3576F6047}" type="presOf" srcId="{015073B5-9CC5-D749-9859-CF6784E7EC7E}" destId="{854486B7-B01E-8741-962E-45068FB8E493}" srcOrd="0" destOrd="0" presId="urn:microsoft.com/office/officeart/2008/layout/LinedList"/>
    <dgm:cxn modelId="{64C04BFD-A6C2-FF48-B4E9-37489050209B}" type="presOf" srcId="{9B5F7EDB-92E0-4065-96C2-DA26D0E1E110}" destId="{1FBB409F-5B35-B54A-93A1-61517CC9FB83}" srcOrd="0" destOrd="0" presId="urn:microsoft.com/office/officeart/2008/layout/LinedList"/>
    <dgm:cxn modelId="{68723A0C-21C0-2046-AAEC-64A3272B76F7}" type="presParOf" srcId="{C7007EF2-65AA-E54E-A19C-7917535C9BA1}" destId="{5A668274-6A03-F94E-9049-272A750B16C8}" srcOrd="0" destOrd="0" presId="urn:microsoft.com/office/officeart/2008/layout/LinedList"/>
    <dgm:cxn modelId="{C1913388-0D8D-4742-88F7-3296F8677AAA}" type="presParOf" srcId="{C7007EF2-65AA-E54E-A19C-7917535C9BA1}" destId="{48444C55-9A86-5248-8683-6FF462C61D9B}" srcOrd="1" destOrd="0" presId="urn:microsoft.com/office/officeart/2008/layout/LinedList"/>
    <dgm:cxn modelId="{3905EB5E-9FE7-B740-83D1-AEC329DD40DD}" type="presParOf" srcId="{48444C55-9A86-5248-8683-6FF462C61D9B}" destId="{5C6D0D30-20CC-9349-B8B0-3C148B13B8DC}" srcOrd="0" destOrd="0" presId="urn:microsoft.com/office/officeart/2008/layout/LinedList"/>
    <dgm:cxn modelId="{E7D6BC11-25E3-1945-9C05-6C95FA8A1AC9}" type="presParOf" srcId="{48444C55-9A86-5248-8683-6FF462C61D9B}" destId="{D8537D18-A268-2C4C-AE7C-503F12F87C2D}" srcOrd="1" destOrd="0" presId="urn:microsoft.com/office/officeart/2008/layout/LinedList"/>
    <dgm:cxn modelId="{13E4FB7A-77D7-904C-9907-EF9AAAD85576}" type="presParOf" srcId="{C7007EF2-65AA-E54E-A19C-7917535C9BA1}" destId="{F712B62F-007A-1F41-BFDD-89232AD3B41A}" srcOrd="2" destOrd="0" presId="urn:microsoft.com/office/officeart/2008/layout/LinedList"/>
    <dgm:cxn modelId="{B7B97827-5AEF-F348-A836-6B124A0126D8}" type="presParOf" srcId="{C7007EF2-65AA-E54E-A19C-7917535C9BA1}" destId="{28B231B1-7810-4641-A8B0-75282DF096A6}" srcOrd="3" destOrd="0" presId="urn:microsoft.com/office/officeart/2008/layout/LinedList"/>
    <dgm:cxn modelId="{71EBD69D-0522-3F42-A91E-340526FE5868}" type="presParOf" srcId="{28B231B1-7810-4641-A8B0-75282DF096A6}" destId="{AD2EA0D8-649E-1C48-8A30-7E9996075DFD}" srcOrd="0" destOrd="0" presId="urn:microsoft.com/office/officeart/2008/layout/LinedList"/>
    <dgm:cxn modelId="{846985F2-F37D-FB45-8E60-CE303F22D550}" type="presParOf" srcId="{28B231B1-7810-4641-A8B0-75282DF096A6}" destId="{0DB95AF1-27D4-1143-A3A2-557C0A1DE5D1}" srcOrd="1" destOrd="0" presId="urn:microsoft.com/office/officeart/2008/layout/LinedList"/>
    <dgm:cxn modelId="{822633CE-849A-2848-BF6D-E91CEA708E9C}" type="presParOf" srcId="{C7007EF2-65AA-E54E-A19C-7917535C9BA1}" destId="{4210CBB8-F7F9-E848-98AC-340AF9493CC3}" srcOrd="4" destOrd="0" presId="urn:microsoft.com/office/officeart/2008/layout/LinedList"/>
    <dgm:cxn modelId="{B97C488A-09BD-AF40-B28A-5ABC6075C120}" type="presParOf" srcId="{C7007EF2-65AA-E54E-A19C-7917535C9BA1}" destId="{8FFFCA30-553B-494D-81AC-C82ABE1E0FEC}" srcOrd="5" destOrd="0" presId="urn:microsoft.com/office/officeart/2008/layout/LinedList"/>
    <dgm:cxn modelId="{E23724D9-C4E9-C741-AAD6-9B9BF4A911A3}" type="presParOf" srcId="{8FFFCA30-553B-494D-81AC-C82ABE1E0FEC}" destId="{854486B7-B01E-8741-962E-45068FB8E493}" srcOrd="0" destOrd="0" presId="urn:microsoft.com/office/officeart/2008/layout/LinedList"/>
    <dgm:cxn modelId="{9079D482-2D02-D34F-B636-11F31DDE2932}" type="presParOf" srcId="{8FFFCA30-553B-494D-81AC-C82ABE1E0FEC}" destId="{DBD79EEC-E719-494C-9F51-2F4B94D49E36}" srcOrd="1" destOrd="0" presId="urn:microsoft.com/office/officeart/2008/layout/LinedList"/>
    <dgm:cxn modelId="{52DD87FE-14F7-A541-8B56-7F35C46E1BB0}" type="presParOf" srcId="{C7007EF2-65AA-E54E-A19C-7917535C9BA1}" destId="{E7872F55-9C97-1845-884C-CA01E665DCCD}" srcOrd="6" destOrd="0" presId="urn:microsoft.com/office/officeart/2008/layout/LinedList"/>
    <dgm:cxn modelId="{813471AC-F733-8447-80BB-111F92C66601}" type="presParOf" srcId="{C7007EF2-65AA-E54E-A19C-7917535C9BA1}" destId="{B3CBCB94-40E7-9447-BB78-F0F86CD89117}" srcOrd="7" destOrd="0" presId="urn:microsoft.com/office/officeart/2008/layout/LinedList"/>
    <dgm:cxn modelId="{7B2271B0-396B-B543-9583-4715E176B080}" type="presParOf" srcId="{B3CBCB94-40E7-9447-BB78-F0F86CD89117}" destId="{60B0D39B-8D6C-7D4E-809D-EB235C56C59F}" srcOrd="0" destOrd="0" presId="urn:microsoft.com/office/officeart/2008/layout/LinedList"/>
    <dgm:cxn modelId="{23AF637C-4F66-DB42-BF96-98B41082ED11}" type="presParOf" srcId="{B3CBCB94-40E7-9447-BB78-F0F86CD89117}" destId="{FDF9BA5A-1FCA-D848-B64C-877698603267}" srcOrd="1" destOrd="0" presId="urn:microsoft.com/office/officeart/2008/layout/LinedList"/>
    <dgm:cxn modelId="{251CA674-A5A3-FA49-9B00-FCFD314CFFAB}" type="presParOf" srcId="{C7007EF2-65AA-E54E-A19C-7917535C9BA1}" destId="{1F3ED58A-477A-C54D-B355-D8DF4EC8FC50}" srcOrd="8" destOrd="0" presId="urn:microsoft.com/office/officeart/2008/layout/LinedList"/>
    <dgm:cxn modelId="{C187457F-B183-9A4E-AB1B-A80F5EB48D10}" type="presParOf" srcId="{C7007EF2-65AA-E54E-A19C-7917535C9BA1}" destId="{3CF05E2A-939C-3C4B-88BA-1846B4A8505D}" srcOrd="9" destOrd="0" presId="urn:microsoft.com/office/officeart/2008/layout/LinedList"/>
    <dgm:cxn modelId="{E4B5CF03-E0E7-7F44-8F20-D35D01DEF4D2}" type="presParOf" srcId="{3CF05E2A-939C-3C4B-88BA-1846B4A8505D}" destId="{7816D417-D4E6-F048-B90C-A20897ACC5F3}" srcOrd="0" destOrd="0" presId="urn:microsoft.com/office/officeart/2008/layout/LinedList"/>
    <dgm:cxn modelId="{A263A747-4DF9-8B48-90E7-5B1F8C0C19E8}" type="presParOf" srcId="{3CF05E2A-939C-3C4B-88BA-1846B4A8505D}" destId="{C20C82F2-BE1E-E04F-AC54-9AAD88B21B06}" srcOrd="1" destOrd="0" presId="urn:microsoft.com/office/officeart/2008/layout/LinedList"/>
    <dgm:cxn modelId="{8FF2786B-4DCE-5448-AB46-5849D2B15022}" type="presParOf" srcId="{C7007EF2-65AA-E54E-A19C-7917535C9BA1}" destId="{5C9FCC77-DA82-284E-9384-7BEFAAB18A56}" srcOrd="10" destOrd="0" presId="urn:microsoft.com/office/officeart/2008/layout/LinedList"/>
    <dgm:cxn modelId="{C23222BA-3D07-0041-897E-5237EA9A9768}" type="presParOf" srcId="{C7007EF2-65AA-E54E-A19C-7917535C9BA1}" destId="{A07A587B-EFFF-3746-9F11-6056214FFC47}" srcOrd="11" destOrd="0" presId="urn:microsoft.com/office/officeart/2008/layout/LinedList"/>
    <dgm:cxn modelId="{41359643-D059-C747-8C39-62B73F540998}" type="presParOf" srcId="{A07A587B-EFFF-3746-9F11-6056214FFC47}" destId="{23079A50-0479-3F4B-A880-537D7EF1F878}" srcOrd="0" destOrd="0" presId="urn:microsoft.com/office/officeart/2008/layout/LinedList"/>
    <dgm:cxn modelId="{DAF5D777-7ED3-7441-B5CA-5D2CE0F36CBB}" type="presParOf" srcId="{A07A587B-EFFF-3746-9F11-6056214FFC47}" destId="{A4FB4592-318A-914B-A752-4A7924069653}" srcOrd="1" destOrd="0" presId="urn:microsoft.com/office/officeart/2008/layout/LinedList"/>
    <dgm:cxn modelId="{15195BCE-4BF8-5D41-8849-90911ED8A151}" type="presParOf" srcId="{C7007EF2-65AA-E54E-A19C-7917535C9BA1}" destId="{84C1CBE1-5C4A-434D-95E7-27F6AF0482A0}" srcOrd="12" destOrd="0" presId="urn:microsoft.com/office/officeart/2008/layout/LinedList"/>
    <dgm:cxn modelId="{E995BB40-8F1F-B546-895E-D2CE388C5AB1}" type="presParOf" srcId="{C7007EF2-65AA-E54E-A19C-7917535C9BA1}" destId="{6822D854-414E-4341-813F-BC540E75025E}" srcOrd="13" destOrd="0" presId="urn:microsoft.com/office/officeart/2008/layout/LinedList"/>
    <dgm:cxn modelId="{BE22F1B4-6E7A-E44C-AA02-86914B822F9A}" type="presParOf" srcId="{6822D854-414E-4341-813F-BC540E75025E}" destId="{1FBB409F-5B35-B54A-93A1-61517CC9FB83}" srcOrd="0" destOrd="0" presId="urn:microsoft.com/office/officeart/2008/layout/LinedList"/>
    <dgm:cxn modelId="{98374690-104F-1F4E-ADF7-1EAB4B652973}" type="presParOf" srcId="{6822D854-414E-4341-813F-BC540E75025E}" destId="{F1E8A4A0-4F10-5348-A9CC-8504618FD3ED}" srcOrd="1" destOrd="0" presId="urn:microsoft.com/office/officeart/2008/layout/LinedList"/>
    <dgm:cxn modelId="{D077E3CA-D09F-2E44-9DC0-6A737AEE1A68}" type="presParOf" srcId="{C7007EF2-65AA-E54E-A19C-7917535C9BA1}" destId="{8FAFBF92-6B0B-DD46-9C81-8BE054258DF3}" srcOrd="14" destOrd="0" presId="urn:microsoft.com/office/officeart/2008/layout/LinedList"/>
    <dgm:cxn modelId="{CB41B65E-8BF8-8340-B23E-CA38C9DF23B5}" type="presParOf" srcId="{C7007EF2-65AA-E54E-A19C-7917535C9BA1}" destId="{513CF313-178D-4346-A505-F81907BC97F4}" srcOrd="15" destOrd="0" presId="urn:microsoft.com/office/officeart/2008/layout/LinedList"/>
    <dgm:cxn modelId="{2A69786F-F5C6-D644-9583-BC2F2156758C}" type="presParOf" srcId="{513CF313-178D-4346-A505-F81907BC97F4}" destId="{6945210D-81E5-0249-AB51-7DB2AE978CF5}" srcOrd="0" destOrd="0" presId="urn:microsoft.com/office/officeart/2008/layout/LinedList"/>
    <dgm:cxn modelId="{30E8BD7D-1C13-2947-93FB-6E4256E463A2}" type="presParOf" srcId="{513CF313-178D-4346-A505-F81907BC97F4}" destId="{08D2C506-F8FE-CD46-A7C3-46F9B928377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668274-6A03-F94E-9049-272A750B16C8}">
      <dsp:nvSpPr>
        <dsp:cNvPr id="0" name=""/>
        <dsp:cNvSpPr/>
      </dsp:nvSpPr>
      <dsp:spPr>
        <a:xfrm>
          <a:off x="0" y="0"/>
          <a:ext cx="609783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6D0D30-20CC-9349-B8B0-3C148B13B8DC}">
      <dsp:nvSpPr>
        <dsp:cNvPr id="0" name=""/>
        <dsp:cNvSpPr/>
      </dsp:nvSpPr>
      <dsp:spPr>
        <a:xfrm>
          <a:off x="0" y="0"/>
          <a:ext cx="6097836" cy="473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0" i="0" u="none" kern="1200"/>
            <a:t>Introduction</a:t>
          </a:r>
          <a:endParaRPr lang="en-US" sz="2100" u="none" kern="1200"/>
        </a:p>
      </dsp:txBody>
      <dsp:txXfrm>
        <a:off x="0" y="0"/>
        <a:ext cx="6097836" cy="473983"/>
      </dsp:txXfrm>
    </dsp:sp>
    <dsp:sp modelId="{F712B62F-007A-1F41-BFDD-89232AD3B41A}">
      <dsp:nvSpPr>
        <dsp:cNvPr id="0" name=""/>
        <dsp:cNvSpPr/>
      </dsp:nvSpPr>
      <dsp:spPr>
        <a:xfrm>
          <a:off x="0" y="473983"/>
          <a:ext cx="609783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2EA0D8-649E-1C48-8A30-7E9996075DFD}">
      <dsp:nvSpPr>
        <dsp:cNvPr id="0" name=""/>
        <dsp:cNvSpPr/>
      </dsp:nvSpPr>
      <dsp:spPr>
        <a:xfrm>
          <a:off x="0" y="473983"/>
          <a:ext cx="6097836" cy="473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0" i="0" u="none" kern="1200" dirty="0"/>
            <a:t>Business concept &amp; company background</a:t>
          </a:r>
          <a:endParaRPr lang="en-US" sz="2100" u="none" kern="1200" dirty="0"/>
        </a:p>
      </dsp:txBody>
      <dsp:txXfrm>
        <a:off x="0" y="473983"/>
        <a:ext cx="6097836" cy="473983"/>
      </dsp:txXfrm>
    </dsp:sp>
    <dsp:sp modelId="{4210CBB8-F7F9-E848-98AC-340AF9493CC3}">
      <dsp:nvSpPr>
        <dsp:cNvPr id="0" name=""/>
        <dsp:cNvSpPr/>
      </dsp:nvSpPr>
      <dsp:spPr>
        <a:xfrm>
          <a:off x="0" y="947967"/>
          <a:ext cx="609783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4486B7-B01E-8741-962E-45068FB8E493}">
      <dsp:nvSpPr>
        <dsp:cNvPr id="0" name=""/>
        <dsp:cNvSpPr/>
      </dsp:nvSpPr>
      <dsp:spPr>
        <a:xfrm>
          <a:off x="0" y="947967"/>
          <a:ext cx="6097836" cy="473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u="none" kern="1200" dirty="0"/>
            <a:t>Management structure </a:t>
          </a:r>
        </a:p>
      </dsp:txBody>
      <dsp:txXfrm>
        <a:off x="0" y="947967"/>
        <a:ext cx="6097836" cy="473983"/>
      </dsp:txXfrm>
    </dsp:sp>
    <dsp:sp modelId="{E7872F55-9C97-1845-884C-CA01E665DCCD}">
      <dsp:nvSpPr>
        <dsp:cNvPr id="0" name=""/>
        <dsp:cNvSpPr/>
      </dsp:nvSpPr>
      <dsp:spPr>
        <a:xfrm>
          <a:off x="0" y="1421952"/>
          <a:ext cx="609783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B0D39B-8D6C-7D4E-809D-EB235C56C59F}">
      <dsp:nvSpPr>
        <dsp:cNvPr id="0" name=""/>
        <dsp:cNvSpPr/>
      </dsp:nvSpPr>
      <dsp:spPr>
        <a:xfrm>
          <a:off x="0" y="1421952"/>
          <a:ext cx="6097836" cy="473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0" i="0" u="none" kern="1200"/>
            <a:t>Environmental analysis (PESTLE)</a:t>
          </a:r>
          <a:endParaRPr lang="en-US" sz="2100" u="none" kern="1200"/>
        </a:p>
      </dsp:txBody>
      <dsp:txXfrm>
        <a:off x="0" y="1421952"/>
        <a:ext cx="6097836" cy="473983"/>
      </dsp:txXfrm>
    </dsp:sp>
    <dsp:sp modelId="{1F3ED58A-477A-C54D-B355-D8DF4EC8FC50}">
      <dsp:nvSpPr>
        <dsp:cNvPr id="0" name=""/>
        <dsp:cNvSpPr/>
      </dsp:nvSpPr>
      <dsp:spPr>
        <a:xfrm>
          <a:off x="0" y="1895935"/>
          <a:ext cx="609783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16D417-D4E6-F048-B90C-A20897ACC5F3}">
      <dsp:nvSpPr>
        <dsp:cNvPr id="0" name=""/>
        <dsp:cNvSpPr/>
      </dsp:nvSpPr>
      <dsp:spPr>
        <a:xfrm>
          <a:off x="0" y="1895935"/>
          <a:ext cx="6097836" cy="473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0" i="0" u="none" kern="1200" dirty="0"/>
            <a:t>Marketing strategy (STP &amp; promotional methods)</a:t>
          </a:r>
          <a:endParaRPr lang="en-US" sz="2100" u="none" kern="1200" dirty="0"/>
        </a:p>
      </dsp:txBody>
      <dsp:txXfrm>
        <a:off x="0" y="1895935"/>
        <a:ext cx="6097836" cy="473983"/>
      </dsp:txXfrm>
    </dsp:sp>
    <dsp:sp modelId="{5C9FCC77-DA82-284E-9384-7BEFAAB18A56}">
      <dsp:nvSpPr>
        <dsp:cNvPr id="0" name=""/>
        <dsp:cNvSpPr/>
      </dsp:nvSpPr>
      <dsp:spPr>
        <a:xfrm>
          <a:off x="0" y="2369920"/>
          <a:ext cx="609783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079A50-0479-3F4B-A880-537D7EF1F878}">
      <dsp:nvSpPr>
        <dsp:cNvPr id="0" name=""/>
        <dsp:cNvSpPr/>
      </dsp:nvSpPr>
      <dsp:spPr>
        <a:xfrm>
          <a:off x="0" y="2369919"/>
          <a:ext cx="6097836" cy="473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0" i="0" u="none" kern="1200" dirty="0"/>
            <a:t>Funding requirements &amp; start-up cost breakdown</a:t>
          </a:r>
          <a:endParaRPr lang="en-US" sz="2100" u="none" kern="1200" dirty="0"/>
        </a:p>
      </dsp:txBody>
      <dsp:txXfrm>
        <a:off x="0" y="2369919"/>
        <a:ext cx="6097836" cy="473983"/>
      </dsp:txXfrm>
    </dsp:sp>
    <dsp:sp modelId="{84C1CBE1-5C4A-434D-95E7-27F6AF0482A0}">
      <dsp:nvSpPr>
        <dsp:cNvPr id="0" name=""/>
        <dsp:cNvSpPr/>
      </dsp:nvSpPr>
      <dsp:spPr>
        <a:xfrm>
          <a:off x="0" y="2843904"/>
          <a:ext cx="609783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BB409F-5B35-B54A-93A1-61517CC9FB83}">
      <dsp:nvSpPr>
        <dsp:cNvPr id="0" name=""/>
        <dsp:cNvSpPr/>
      </dsp:nvSpPr>
      <dsp:spPr>
        <a:xfrm>
          <a:off x="0" y="2843903"/>
          <a:ext cx="6097836" cy="473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0" i="0" u="none" kern="1200"/>
            <a:t>Conclusion</a:t>
          </a:r>
          <a:endParaRPr lang="en-US" sz="2100" u="none" kern="1200"/>
        </a:p>
      </dsp:txBody>
      <dsp:txXfrm>
        <a:off x="0" y="2843903"/>
        <a:ext cx="6097836" cy="473983"/>
      </dsp:txXfrm>
    </dsp:sp>
    <dsp:sp modelId="{8FAFBF92-6B0B-DD46-9C81-8BE054258DF3}">
      <dsp:nvSpPr>
        <dsp:cNvPr id="0" name=""/>
        <dsp:cNvSpPr/>
      </dsp:nvSpPr>
      <dsp:spPr>
        <a:xfrm>
          <a:off x="0" y="3317887"/>
          <a:ext cx="609783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45210D-81E5-0249-AB51-7DB2AE978CF5}">
      <dsp:nvSpPr>
        <dsp:cNvPr id="0" name=""/>
        <dsp:cNvSpPr/>
      </dsp:nvSpPr>
      <dsp:spPr>
        <a:xfrm>
          <a:off x="0" y="3317887"/>
          <a:ext cx="6097836" cy="473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0" i="0" u="none" kern="1200" dirty="0"/>
            <a:t>References</a:t>
          </a:r>
          <a:endParaRPr lang="en-US" sz="2100" u="none" kern="1200" dirty="0"/>
        </a:p>
      </dsp:txBody>
      <dsp:txXfrm>
        <a:off x="0" y="3317887"/>
        <a:ext cx="6097836" cy="4739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12/7/25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699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12/7/25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01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12/7/25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238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12/7/25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481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12/7/25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26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12/7/25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234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12/7/25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090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12/7/25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573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12/7/25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399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12/7/25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572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12/7/25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488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0C50CD-E178-4744-9B35-B2F624D6C5E9}" type="datetimeFigureOut">
              <a:rPr lang="en-US" smtClean="0"/>
              <a:pPr/>
              <a:t>12/7/25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124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food-labelling-and-packaging" TargetMode="External"/><Relationship Id="rId2" Type="http://schemas.openxmlformats.org/officeDocument/2006/relationships/hyperlink" Target="https://www.food.gov.uk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tripadvisor.co.uk/Restaurant_Review-g155019-d12105414-Reviews-Leela_Indian_Food_Bar_Dundas_West-Toronto_Ontario.html?utm_source=chatgpt.com" TargetMode="External"/><Relationship Id="rId4" Type="http://schemas.openxmlformats.org/officeDocument/2006/relationships/hyperlink" Target="https://www.statista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9CAACCC6-3293-A70E-C170-E04B087719A1}"/>
              </a:ext>
            </a:extLst>
          </p:cNvPr>
          <p:cNvSpPr txBox="1"/>
          <p:nvPr/>
        </p:nvSpPr>
        <p:spPr>
          <a:xfrm>
            <a:off x="2703407" y="2342026"/>
            <a:ext cx="6784879" cy="28171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Bodoni 72 Smallcaps Book" pitchFamily="2" charset="0"/>
                <a:cs typeface="Apple Chancery" panose="03020702040506060504" pitchFamily="66" charset="-79"/>
              </a:rPr>
              <a:t>MODULE NAME:ENTERPRISE AND ENTERPRENUERSHIP.  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Bodoni 72 Smallcaps Book" pitchFamily="2" charset="0"/>
                <a:cs typeface="Apple Chancery" panose="03020702040506060504" pitchFamily="66" charset="-79"/>
              </a:rPr>
              <a:t>   MODULE CODE: LCLM4006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Bodoni 72 Smallcaps Book" pitchFamily="2" charset="0"/>
                <a:cs typeface="Apple Chancery" panose="03020702040506060504" pitchFamily="66" charset="-79"/>
              </a:rPr>
              <a:t>      STUDENT NAME: TASFIA AMIR 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Bodoni 72 Smallcaps Book" pitchFamily="2" charset="0"/>
                <a:cs typeface="Apple Chancery" panose="03020702040506060504" pitchFamily="66" charset="-79"/>
              </a:rPr>
              <a:t>    ID:2426107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Bodoni 72 Smallcaps Book" pitchFamily="2" charset="0"/>
                <a:cs typeface="Apple Chancery" panose="03020702040506060504" pitchFamily="66" charset="-79"/>
              </a:rPr>
              <a:t>       LECTURER: SHENFENG MEI 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Bodoni 72 Smallcaps Book" pitchFamily="2" charset="0"/>
                <a:cs typeface="Apple Chancery" panose="03020702040506060504" pitchFamily="66" charset="-79"/>
              </a:rPr>
              <a:t>    TITLE:  BUSINESS PLAN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16406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5" name="Rectangle 94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99" name="Group 98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19265C44-6275-72C2-0CF3-3FD13ADE7C10}"/>
              </a:ext>
            </a:extLst>
          </p:cNvPr>
          <p:cNvSpPr txBox="1"/>
          <p:nvPr/>
        </p:nvSpPr>
        <p:spPr>
          <a:xfrm>
            <a:off x="339190" y="556496"/>
            <a:ext cx="9833548" cy="13550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150000"/>
              </a:lnSpc>
              <a:spcAft>
                <a:spcPts val="600"/>
              </a:spcAft>
            </a:pPr>
            <a:endParaRPr lang="en-US" dirty="0">
              <a:solidFill>
                <a:schemeClr val="tx2"/>
              </a:solidFill>
            </a:endParaRPr>
          </a:p>
        </p:txBody>
      </p: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F3F0E13B-EEAA-0693-2D3D-BF368DA21AA7}"/>
              </a:ext>
            </a:extLst>
          </p:cNvPr>
          <p:cNvSpPr txBox="1"/>
          <p:nvPr/>
        </p:nvSpPr>
        <p:spPr>
          <a:xfrm>
            <a:off x="338885" y="187164"/>
            <a:ext cx="60978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OVERVIEW</a:t>
            </a:r>
            <a:endParaRPr lang="en-US" sz="3600" dirty="0"/>
          </a:p>
        </p:txBody>
      </p:sp>
      <p:graphicFrame>
        <p:nvGraphicFramePr>
          <p:cNvPr id="111" name="TextBox 7">
            <a:extLst>
              <a:ext uri="{FF2B5EF4-FFF2-40B4-BE49-F238E27FC236}">
                <a16:creationId xmlns:a16="http://schemas.microsoft.com/office/drawing/2014/main" id="{D2006702-80B7-376D-8D2A-E405F870911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5370897"/>
              </p:ext>
            </p:extLst>
          </p:nvPr>
        </p:nvGraphicFramePr>
        <p:xfrm>
          <a:off x="2207046" y="1191488"/>
          <a:ext cx="6097836" cy="3791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9828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79477870-C64A-4E35-8F2F-05B7114F3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77ECE0F-4D43-3E57-88B4-828A9DA7E3E7}"/>
              </a:ext>
            </a:extLst>
          </p:cNvPr>
          <p:cNvSpPr txBox="1"/>
          <p:nvPr/>
        </p:nvSpPr>
        <p:spPr>
          <a:xfrm>
            <a:off x="612648" y="1078992"/>
            <a:ext cx="6268770" cy="153619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latin typeface="+mj-lt"/>
                <a:ea typeface="+mj-ea"/>
                <a:cs typeface="+mj-cs"/>
              </a:rPr>
              <a:t>INTRODUCTION</a:t>
            </a:r>
          </a:p>
        </p:txBody>
      </p:sp>
      <p:sp>
        <p:nvSpPr>
          <p:cNvPr id="3081" name="!!accent">
            <a:extLst>
              <a:ext uri="{FF2B5EF4-FFF2-40B4-BE49-F238E27FC236}">
                <a16:creationId xmlns:a16="http://schemas.microsoft.com/office/drawing/2014/main" id="{8AEA628B-C8FF-4D0B-B111-F101F580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3202" y="36338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83" name="Rectangle 3082">
            <a:extLst>
              <a:ext uri="{FF2B5EF4-FFF2-40B4-BE49-F238E27FC236}">
                <a16:creationId xmlns:a16="http://schemas.microsoft.com/office/drawing/2014/main" id="{42663BD0-064C-40FC-A331-F49FCA9536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8506" y="2935541"/>
            <a:ext cx="62179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F4A4498-6EB9-7E2F-C93F-6114D7E9C91E}"/>
              </a:ext>
            </a:extLst>
          </p:cNvPr>
          <p:cNvSpPr txBox="1"/>
          <p:nvPr/>
        </p:nvSpPr>
        <p:spPr>
          <a:xfrm>
            <a:off x="615458" y="3355848"/>
            <a:ext cx="6268770" cy="28254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285750" indent="-228600" algn="just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0" i="0" u="none" strike="noStrike" dirty="0">
                <a:effectLst/>
              </a:rPr>
              <a:t>My name is Tasfia, and in this </a:t>
            </a:r>
            <a:r>
              <a:rPr lang="en-US" sz="1700" dirty="0"/>
              <a:t>presentation,</a:t>
            </a:r>
            <a:r>
              <a:rPr lang="en-US" sz="1700" b="0" i="0" u="none" strike="noStrike" dirty="0">
                <a:effectLst/>
              </a:rPr>
              <a:t> I will  present my business plan idea for a new Indian restaurant </a:t>
            </a:r>
            <a:r>
              <a:rPr lang="en-US" sz="1700" dirty="0"/>
              <a:t>that’s </a:t>
            </a:r>
            <a:r>
              <a:rPr lang="en-US" sz="1700" b="0" i="0" u="none" strike="noStrike" dirty="0">
                <a:effectLst/>
              </a:rPr>
              <a:t>offering </a:t>
            </a:r>
            <a:r>
              <a:rPr lang="en-US" sz="1700" i="0" u="none" strike="noStrike" dirty="0">
                <a:effectLst/>
              </a:rPr>
              <a:t>Halal, vegan, vegetarian, and allergy-friendly dishes</a:t>
            </a:r>
            <a:r>
              <a:rPr lang="en-US" sz="1700" b="0" i="0" u="none" strike="noStrike" dirty="0">
                <a:effectLst/>
              </a:rPr>
              <a:t>.</a:t>
            </a:r>
          </a:p>
          <a:p>
            <a:pPr marL="285750" indent="-228600" algn="just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br>
              <a:rPr lang="en-US" sz="1700" dirty="0"/>
            </a:br>
            <a:r>
              <a:rPr lang="en-US" sz="1700" b="0" i="0" u="none" strike="noStrike" dirty="0">
                <a:effectLst/>
              </a:rPr>
              <a:t>The restaurant will provide an inclusive, modern dining experience designed for families, students, and professional workers.</a:t>
            </a:r>
            <a:br>
              <a:rPr lang="en-US" sz="1700" dirty="0"/>
            </a:br>
            <a:r>
              <a:rPr lang="en-US" sz="1700" b="0" i="0" u="none" strike="noStrike" dirty="0">
                <a:effectLst/>
              </a:rPr>
              <a:t>This plan outlines the business concept, marketing strategy, environmental analysis, funding that needed, and financial forecast required to launch and grow a restaurant successfully</a:t>
            </a:r>
            <a:endParaRPr lang="en-US" sz="1700" dirty="0"/>
          </a:p>
        </p:txBody>
      </p:sp>
      <p:pic>
        <p:nvPicPr>
          <p:cNvPr id="3074" name="Picture 2" descr="Leela Indian Food Bar">
            <a:extLst>
              <a:ext uri="{FF2B5EF4-FFF2-40B4-BE49-F238E27FC236}">
                <a16:creationId xmlns:a16="http://schemas.microsoft.com/office/drawing/2014/main" id="{D674A51B-37DF-9BCB-9971-38019A504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"/>
          <a:stretch>
            <a:fillRect/>
          </a:stretch>
        </p:blipFill>
        <p:spPr bwMode="auto">
          <a:xfrm>
            <a:off x="7684006" y="10"/>
            <a:ext cx="4507993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201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1C799903-48D5-4A31-A1A2-541072D977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9" name="Freeform: Shape 38">
            <a:extLst>
              <a:ext uri="{FF2B5EF4-FFF2-40B4-BE49-F238E27FC236}">
                <a16:creationId xmlns:a16="http://schemas.microsoft.com/office/drawing/2014/main" id="{8EFFF109-FC58-4FD3-BE05-9775A1310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508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41" name="Freeform: Shape 40">
            <a:extLst>
              <a:ext uri="{FF2B5EF4-FFF2-40B4-BE49-F238E27FC236}">
                <a16:creationId xmlns:a16="http://schemas.microsoft.com/office/drawing/2014/main" id="{E1B96AD6-92A9-4273-A62B-96A1C3E0B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CA44EA-7787-0DEA-1C42-FC7F8A311C9B}"/>
              </a:ext>
            </a:extLst>
          </p:cNvPr>
          <p:cNvSpPr txBox="1"/>
          <p:nvPr/>
        </p:nvSpPr>
        <p:spPr>
          <a:xfrm>
            <a:off x="621792" y="1161288"/>
            <a:ext cx="4197096" cy="4526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i="0" u="none" strike="noStrike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Business Concept &amp; Background </a:t>
            </a:r>
            <a:endParaRPr lang="en-US" sz="4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102049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C2D012-A53C-6A2F-DD40-0AD97AA34B34}"/>
              </a:ext>
            </a:extLst>
          </p:cNvPr>
          <p:cNvSpPr txBox="1"/>
          <p:nvPr/>
        </p:nvSpPr>
        <p:spPr>
          <a:xfrm>
            <a:off x="5114441" y="932688"/>
            <a:ext cx="6236311" cy="4992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400050" indent="-342900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</a:rPr>
              <a:t>Modern Indian restaurant that’s offering Halal, vegan, and allergy-friendly dishes.</a:t>
            </a:r>
          </a:p>
          <a:p>
            <a:pPr marL="57150" defTabSz="914400">
              <a:lnSpc>
                <a:spcPct val="150000"/>
              </a:lnSpc>
              <a:spcAft>
                <a:spcPts val="600"/>
              </a:spcAft>
            </a:pPr>
            <a:endParaRPr lang="en-US" sz="2000" b="0" i="0" u="none" strike="noStrike" dirty="0">
              <a:effectLst/>
            </a:endParaRPr>
          </a:p>
          <a:p>
            <a:pPr marL="285750" indent="-228600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Targets families, students, and professionals seeking safe and cultural food options.</a:t>
            </a:r>
          </a:p>
          <a:p>
            <a:pPr marL="57150" defTabSz="914400">
              <a:lnSpc>
                <a:spcPct val="150000"/>
              </a:lnSpc>
              <a:spcAft>
                <a:spcPts val="600"/>
              </a:spcAft>
            </a:pPr>
            <a:endParaRPr lang="en-US" sz="2000" i="0" u="none" strike="noStrike" dirty="0">
              <a:effectLst/>
            </a:endParaRPr>
          </a:p>
          <a:p>
            <a:pPr marL="285750" indent="-228600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</a:rPr>
              <a:t>Focuses on authentic flavours in a clean, friendly, and inclusive dining environment.</a:t>
            </a:r>
          </a:p>
          <a:p>
            <a:pPr marL="57150" defTabSz="914400">
              <a:lnSpc>
                <a:spcPct val="150000"/>
              </a:lnSpc>
              <a:spcAft>
                <a:spcPts val="600"/>
              </a:spcAft>
            </a:pPr>
            <a:endParaRPr lang="en-US" sz="2000" b="0" i="0" u="none" strike="noStrike" dirty="0">
              <a:effectLst/>
            </a:endParaRPr>
          </a:p>
          <a:p>
            <a:pPr marL="285750" indent="-228600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Will p</a:t>
            </a:r>
            <a:r>
              <a:rPr lang="en-US" sz="2000" b="0" i="0" u="none" strike="noStrike" dirty="0">
                <a:effectLst/>
              </a:rPr>
              <a:t>rovide dine-in, takeaway, and delivery services through different delivery platforms .</a:t>
            </a:r>
          </a:p>
          <a:p>
            <a:pPr marL="57150" defTabSz="914400">
              <a:lnSpc>
                <a:spcPct val="150000"/>
              </a:lnSpc>
              <a:spcAft>
                <a:spcPts val="600"/>
              </a:spcAft>
            </a:pPr>
            <a:endParaRPr lang="en-US" sz="2000" dirty="0"/>
          </a:p>
          <a:p>
            <a:pPr marL="285750" indent="-228600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</a:rPr>
              <a:t>Aims to be a trusted community restaurant known for its quality and service.</a:t>
            </a:r>
          </a:p>
          <a:p>
            <a:pPr marL="57150" defTabSz="914400">
              <a:lnSpc>
                <a:spcPct val="150000"/>
              </a:lnSpc>
              <a:spcAft>
                <a:spcPts val="600"/>
              </a:spcAft>
            </a:pPr>
            <a:endParaRPr lang="en-US" sz="2000" b="0" i="0" u="none" strike="noStrike" dirty="0">
              <a:effectLst/>
            </a:endParaRPr>
          </a:p>
          <a:p>
            <a:pPr marL="285750" indent="-228600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 restaurant  legal format will be a Limited Liability Company. </a:t>
            </a:r>
            <a:endParaRPr lang="en-US" sz="2000" b="0" i="0" u="none" strike="noStrike" dirty="0">
              <a:effectLst/>
            </a:endParaRPr>
          </a:p>
          <a:p>
            <a:pPr marL="28575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0" i="0" u="none" strike="noStrike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28435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3E8854F3-8DC5-5726-5B96-D12CA9C884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3360" y="1094072"/>
            <a:ext cx="1624012" cy="712788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41176"/>
            </a:schemeClr>
          </a:solidFill>
          <a:ln w="12700">
            <a:solidFill>
              <a:srgbClr val="030E1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owner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304F566C-3FC0-56D6-E646-7DCC0CFAF62A}"/>
              </a:ext>
            </a:extLst>
          </p:cNvPr>
          <p:cNvCxnSpPr>
            <a:cxnSpLocks/>
            <a:endCxn id="4" idx="0"/>
          </p:cNvCxnSpPr>
          <p:nvPr/>
        </p:nvCxnSpPr>
        <p:spPr>
          <a:xfrm>
            <a:off x="5888697" y="1830581"/>
            <a:ext cx="1" cy="523092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5C7E5A64-6C46-C84C-3010-A0E0763791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4541" y="2353673"/>
            <a:ext cx="3008313" cy="790795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41176"/>
            </a:schemeClr>
          </a:solidFill>
          <a:ln w="12700">
            <a:solidFill>
              <a:srgbClr val="030E1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Managing director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ounded Rectangle 5">
            <a:extLst>
              <a:ext uri="{FF2B5EF4-FFF2-40B4-BE49-F238E27FC236}">
                <a16:creationId xmlns:a16="http://schemas.microsoft.com/office/drawing/2014/main" id="{1C3DA4EF-419B-42A1-B526-D51C37BDAB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628" y="4119592"/>
            <a:ext cx="1624013" cy="612775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51764"/>
            </a:schemeClr>
          </a:solidFill>
          <a:ln w="12700">
            <a:solidFill>
              <a:srgbClr val="030E1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Restaurant 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Manager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ounded Rectangle 6">
            <a:extLst>
              <a:ext uri="{FF2B5EF4-FFF2-40B4-BE49-F238E27FC236}">
                <a16:creationId xmlns:a16="http://schemas.microsoft.com/office/drawing/2014/main" id="{1A184FB8-E923-185E-1FFF-96AE8DFCD9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8553" y="4173249"/>
            <a:ext cx="1816100" cy="601663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50195"/>
            </a:schemeClr>
          </a:solidFill>
          <a:ln w="12700">
            <a:solidFill>
              <a:srgbClr val="030E13">
                <a:alpha val="47058"/>
              </a:srgb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Head 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chef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ounded Rectangle 7">
            <a:extLst>
              <a:ext uri="{FF2B5EF4-FFF2-40B4-BE49-F238E27FC236}">
                <a16:creationId xmlns:a16="http://schemas.microsoft.com/office/drawing/2014/main" id="{0897953A-02CA-5179-0064-8BECAAFBF1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63913" y="4094185"/>
            <a:ext cx="1600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48235"/>
            </a:schemeClr>
          </a:solidFill>
          <a:ln w="12700">
            <a:solidFill>
              <a:srgbClr val="030E1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Marketing and admin assistant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ounded Rectangle 8">
            <a:extLst>
              <a:ext uri="{FF2B5EF4-FFF2-40B4-BE49-F238E27FC236}">
                <a16:creationId xmlns:a16="http://schemas.microsoft.com/office/drawing/2014/main" id="{2DAB2D55-5FE5-7A74-2A04-8988683C3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038" y="5523968"/>
            <a:ext cx="1143000" cy="601663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47842"/>
            </a:schemeClr>
          </a:solidFill>
          <a:ln w="12700">
            <a:solidFill>
              <a:srgbClr val="030E1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Front house supervisor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DFF0BE06-BE6C-C228-96D5-5E34FBF065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6660" y="5514199"/>
            <a:ext cx="1106487" cy="601662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49019"/>
            </a:schemeClr>
          </a:solidFill>
          <a:ln w="12700">
            <a:solidFill>
              <a:srgbClr val="030E1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Waiting 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staff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ounded Rectangle 10">
            <a:extLst>
              <a:ext uri="{FF2B5EF4-FFF2-40B4-BE49-F238E27FC236}">
                <a16:creationId xmlns:a16="http://schemas.microsoft.com/office/drawing/2014/main" id="{C9F0D1E7-C5BF-51AB-7379-D46FBC8D87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0980" y="5787350"/>
            <a:ext cx="817562" cy="601662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49019"/>
            </a:schemeClr>
          </a:solidFill>
          <a:ln w="12700">
            <a:solidFill>
              <a:srgbClr val="030E1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Sous chef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ounded Rectangle 11">
            <a:extLst>
              <a:ext uri="{FF2B5EF4-FFF2-40B4-BE49-F238E27FC236}">
                <a16:creationId xmlns:a16="http://schemas.microsoft.com/office/drawing/2014/main" id="{AFD3B76D-4273-5A1A-B4F3-1860143C97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4259" y="5767585"/>
            <a:ext cx="950912" cy="601662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49803"/>
            </a:schemeClr>
          </a:solidFill>
          <a:ln w="12700">
            <a:solidFill>
              <a:srgbClr val="030E1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Tandoori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chef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E7EF52F1-F973-7D5E-4EEE-5A579CEB9D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72649" y="5740504"/>
            <a:ext cx="1203325" cy="541338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  <a:alpha val="50195"/>
            </a:schemeClr>
          </a:solidFill>
          <a:ln w="12700">
            <a:solidFill>
              <a:srgbClr val="030E1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Social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Media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CF650EA-B633-AB00-58F6-FCA798D6B7A1}"/>
              </a:ext>
            </a:extLst>
          </p:cNvPr>
          <p:cNvCxnSpPr>
            <a:cxnSpLocks/>
          </p:cNvCxnSpPr>
          <p:nvPr/>
        </p:nvCxnSpPr>
        <p:spPr>
          <a:xfrm flipV="1">
            <a:off x="892098" y="3583489"/>
            <a:ext cx="10224482" cy="3000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9B3F7BD-AC61-AA72-50E7-62C4DB9E3D57}"/>
              </a:ext>
            </a:extLst>
          </p:cNvPr>
          <p:cNvCxnSpPr>
            <a:cxnSpLocks/>
          </p:cNvCxnSpPr>
          <p:nvPr/>
        </p:nvCxnSpPr>
        <p:spPr>
          <a:xfrm>
            <a:off x="892098" y="3613497"/>
            <a:ext cx="0" cy="48068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78EDDE29-28E1-83E1-241B-20CEF48BB72E}"/>
              </a:ext>
            </a:extLst>
          </p:cNvPr>
          <p:cNvCxnSpPr>
            <a:cxnSpLocks/>
          </p:cNvCxnSpPr>
          <p:nvPr/>
        </p:nvCxnSpPr>
        <p:spPr>
          <a:xfrm>
            <a:off x="5888697" y="3160811"/>
            <a:ext cx="26669" cy="958781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9DFDD91-AD52-0703-7E38-425576FBC9AF}"/>
              </a:ext>
            </a:extLst>
          </p:cNvPr>
          <p:cNvCxnSpPr>
            <a:cxnSpLocks/>
          </p:cNvCxnSpPr>
          <p:nvPr/>
        </p:nvCxnSpPr>
        <p:spPr>
          <a:xfrm>
            <a:off x="11116580" y="3583489"/>
            <a:ext cx="0" cy="486644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499BAF0-6DA5-84DD-B41A-2F460220CD09}"/>
              </a:ext>
            </a:extLst>
          </p:cNvPr>
          <p:cNvCxnSpPr>
            <a:cxnSpLocks/>
          </p:cNvCxnSpPr>
          <p:nvPr/>
        </p:nvCxnSpPr>
        <p:spPr>
          <a:xfrm>
            <a:off x="383628" y="5054922"/>
            <a:ext cx="175917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98010C0-52A8-0D13-6458-47794EA3887A}"/>
              </a:ext>
            </a:extLst>
          </p:cNvPr>
          <p:cNvCxnSpPr>
            <a:cxnSpLocks/>
          </p:cNvCxnSpPr>
          <p:nvPr/>
        </p:nvCxnSpPr>
        <p:spPr>
          <a:xfrm>
            <a:off x="1147385" y="4742593"/>
            <a:ext cx="0" cy="28373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B032FC6-174D-4376-5DB0-533D0925F803}"/>
              </a:ext>
            </a:extLst>
          </p:cNvPr>
          <p:cNvCxnSpPr/>
          <p:nvPr/>
        </p:nvCxnSpPr>
        <p:spPr>
          <a:xfrm>
            <a:off x="386194" y="5055498"/>
            <a:ext cx="0" cy="444500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173629F4-EC13-3E1C-34E8-D5426CDE4509}"/>
              </a:ext>
            </a:extLst>
          </p:cNvPr>
          <p:cNvCxnSpPr>
            <a:cxnSpLocks/>
          </p:cNvCxnSpPr>
          <p:nvPr/>
        </p:nvCxnSpPr>
        <p:spPr>
          <a:xfrm>
            <a:off x="2142805" y="5054922"/>
            <a:ext cx="0" cy="415273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F22DD7B-07AD-4016-F997-F71E87385A36}"/>
              </a:ext>
            </a:extLst>
          </p:cNvPr>
          <p:cNvCxnSpPr/>
          <p:nvPr/>
        </p:nvCxnSpPr>
        <p:spPr>
          <a:xfrm flipV="1">
            <a:off x="5298900" y="5310434"/>
            <a:ext cx="1335405" cy="635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28D38A6C-F0C3-918D-9658-D53172A3A3EB}"/>
              </a:ext>
            </a:extLst>
          </p:cNvPr>
          <p:cNvCxnSpPr/>
          <p:nvPr/>
        </p:nvCxnSpPr>
        <p:spPr>
          <a:xfrm>
            <a:off x="6648979" y="5306655"/>
            <a:ext cx="0" cy="480695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677D0C0F-A286-E90F-81DB-236334AF6C67}"/>
              </a:ext>
            </a:extLst>
          </p:cNvPr>
          <p:cNvCxnSpPr/>
          <p:nvPr/>
        </p:nvCxnSpPr>
        <p:spPr>
          <a:xfrm>
            <a:off x="5298900" y="5307910"/>
            <a:ext cx="0" cy="516890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92C505F-3438-D4B8-541E-DFAB3F09E575}"/>
              </a:ext>
            </a:extLst>
          </p:cNvPr>
          <p:cNvCxnSpPr>
            <a:cxnSpLocks/>
          </p:cNvCxnSpPr>
          <p:nvPr/>
        </p:nvCxnSpPr>
        <p:spPr>
          <a:xfrm>
            <a:off x="5966603" y="4904685"/>
            <a:ext cx="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60F66DA-34CB-AB31-A5B8-87F2CA3758AE}"/>
              </a:ext>
            </a:extLst>
          </p:cNvPr>
          <p:cNvCxnSpPr/>
          <p:nvPr/>
        </p:nvCxnSpPr>
        <p:spPr>
          <a:xfrm>
            <a:off x="11116579" y="4802768"/>
            <a:ext cx="0" cy="949960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89995172-1C64-BE84-204B-F83CD8549F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628" y="-159231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" name="Rectangle 28">
            <a:extLst>
              <a:ext uri="{FF2B5EF4-FFF2-40B4-BE49-F238E27FC236}">
                <a16:creationId xmlns:a16="http://schemas.microsoft.com/office/drawing/2014/main" id="{7FF0CC93-537D-49CB-3A08-32262705E5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9428" y="-113511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</a:t>
            </a:r>
            <a:endParaRPr kumimoji="0" lang="en-US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</a:t>
            </a:r>
            <a:endParaRPr kumimoji="0" lang="en-US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9" name="Rectangle 38">
            <a:extLst>
              <a:ext uri="{FF2B5EF4-FFF2-40B4-BE49-F238E27FC236}">
                <a16:creationId xmlns:a16="http://schemas.microsoft.com/office/drawing/2014/main" id="{DB89F86E-060B-C212-A142-5047A6DCA3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9428" y="-113511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8243471B-40D9-4140-31C5-E5A7AEC1361A}"/>
              </a:ext>
            </a:extLst>
          </p:cNvPr>
          <p:cNvCxnSpPr>
            <a:stCxn id="6" idx="2"/>
          </p:cNvCxnSpPr>
          <p:nvPr/>
        </p:nvCxnSpPr>
        <p:spPr>
          <a:xfrm>
            <a:off x="5966603" y="4774912"/>
            <a:ext cx="0" cy="50283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68F2E0FF-4D08-B6F1-75FD-48FC4BDE2EAB}"/>
              </a:ext>
            </a:extLst>
          </p:cNvPr>
          <p:cNvSpPr txBox="1"/>
          <p:nvPr/>
        </p:nvSpPr>
        <p:spPr>
          <a:xfrm>
            <a:off x="3688706" y="-43606"/>
            <a:ext cx="4814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Management structure </a:t>
            </a:r>
          </a:p>
        </p:txBody>
      </p:sp>
    </p:spTree>
    <p:extLst>
      <p:ext uri="{BB962C8B-B14F-4D97-AF65-F5344CB8AC3E}">
        <p14:creationId xmlns:p14="http://schemas.microsoft.com/office/powerpoint/2010/main" val="417760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0EC101D-8282-5E5D-E6CF-6A84BC835142}"/>
              </a:ext>
            </a:extLst>
          </p:cNvPr>
          <p:cNvSpPr txBox="1"/>
          <p:nvPr/>
        </p:nvSpPr>
        <p:spPr>
          <a:xfrm>
            <a:off x="1371599" y="294538"/>
            <a:ext cx="9895951" cy="10336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PESTEL  ANALYSIS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6E9C15-8101-707B-EC8F-3FAAAA13B086}"/>
              </a:ext>
            </a:extLst>
          </p:cNvPr>
          <p:cNvSpPr txBox="1"/>
          <p:nvPr/>
        </p:nvSpPr>
        <p:spPr>
          <a:xfrm>
            <a:off x="1371599" y="2318197"/>
            <a:ext cx="9724031" cy="36833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400" b="1" i="0" u="none" strike="noStrike" dirty="0">
                <a:effectLst/>
              </a:rPr>
              <a:t>Political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i="0" u="none" strike="noStrike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Must follow the f</a:t>
            </a:r>
            <a:r>
              <a:rPr lang="en-US" sz="1400" b="0" i="0" u="none" strike="noStrike" dirty="0">
                <a:effectLst/>
              </a:rPr>
              <a:t>ood safety and hygiene regulations.</a:t>
            </a:r>
            <a:r>
              <a:rPr lang="en-GB" sz="1400" dirty="0"/>
              <a:t> (Food Standards Agency, 2023).</a:t>
            </a:r>
            <a:endParaRPr lang="en-US" sz="1400" b="0" i="0" u="none" strike="noStrike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</a:rPr>
              <a:t>Policies supporting small businesses and local restaurants, for example, loan </a:t>
            </a:r>
            <a:r>
              <a:rPr lang="en-GB" sz="1400" dirty="0"/>
              <a:t>(Gov.uk, 2023).</a:t>
            </a:r>
            <a:endParaRPr lang="en-US" sz="1400" b="0" i="0" u="none" strike="noStrike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i="0" u="none" strike="noStrike" dirty="0">
              <a:effectLst/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400" b="1" i="0" u="none" strike="noStrike" dirty="0">
                <a:effectLst/>
              </a:rPr>
              <a:t>Economic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i="0" u="none" strike="noStrike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</a:rPr>
              <a:t>Rising food prices may affect ingredient costs and customer visit.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</a:rPr>
              <a:t>Local employment opportunities will help support the community.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i="0" u="none" strike="noStrike" dirty="0">
              <a:effectLst/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400" b="1" i="0" u="none" strike="noStrike" dirty="0">
                <a:effectLst/>
              </a:rPr>
              <a:t>Social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i="0" u="none" strike="noStrike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</a:rPr>
              <a:t>Increasing demand for Halal, vegan, and allergy-friendly food options.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</a:rPr>
              <a:t>Growing interest in Indian cuisine among families, students, and professionals.</a:t>
            </a:r>
          </a:p>
        </p:txBody>
      </p:sp>
    </p:spTree>
    <p:extLst>
      <p:ext uri="{BB962C8B-B14F-4D97-AF65-F5344CB8AC3E}">
        <p14:creationId xmlns:p14="http://schemas.microsoft.com/office/powerpoint/2010/main" val="1957573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C45224-FD43-DA55-B04A-2F8D9C863F51}"/>
              </a:ext>
            </a:extLst>
          </p:cNvPr>
          <p:cNvSpPr txBox="1"/>
          <p:nvPr/>
        </p:nvSpPr>
        <p:spPr>
          <a:xfrm>
            <a:off x="1043407" y="1132259"/>
            <a:ext cx="9688296" cy="345435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400" b="1" i="0" u="none" strike="noStrike" dirty="0">
                <a:effectLst/>
              </a:rPr>
              <a:t>Technological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i="0" u="none" strike="noStrike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</a:rPr>
              <a:t>Use of online ordering platforms and delivery apps will  boost profit 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</a:rPr>
              <a:t>Social media marketing helps attracting more  customers.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i="0" u="none" strike="noStrike" dirty="0">
              <a:effectLst/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400" b="1" i="0" u="none" strike="noStrike" dirty="0">
                <a:effectLst/>
              </a:rPr>
              <a:t>Legal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i="0" u="none" strike="noStrike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</a:rPr>
              <a:t>Must </a:t>
            </a:r>
            <a:r>
              <a:rPr lang="en-US" sz="1400" dirty="0"/>
              <a:t>follow the </a:t>
            </a:r>
            <a:r>
              <a:rPr lang="en-US" sz="1400" b="0" i="0" u="none" strike="noStrike" dirty="0">
                <a:effectLst/>
              </a:rPr>
              <a:t> food allergy labelling laws and health inspections.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</a:rPr>
              <a:t>Employment laws for hiring staff (contracts, minimum wage, training). (gov.</a:t>
            </a:r>
            <a:r>
              <a:rPr lang="en-US" sz="1400" dirty="0"/>
              <a:t>u</a:t>
            </a:r>
            <a:r>
              <a:rPr lang="en-US" sz="1400" b="0" i="0" u="none" strike="noStrike" dirty="0">
                <a:effectLst/>
              </a:rPr>
              <a:t>k,2023)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i="0" u="none" strike="noStrike" dirty="0">
              <a:effectLst/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400" b="1" i="0" u="none" strike="noStrike" dirty="0">
                <a:effectLst/>
              </a:rPr>
              <a:t>Environmental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i="0" u="none" strike="noStrike" dirty="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</a:rPr>
              <a:t>Waste reduction and recycling expectations in the food industry.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</a:rPr>
              <a:t>Sourcing </a:t>
            </a:r>
            <a:r>
              <a:rPr lang="en-US" sz="1400" dirty="0"/>
              <a:t>environment friendly </a:t>
            </a:r>
            <a:r>
              <a:rPr lang="en-US" sz="1400" b="0" i="0" u="none" strike="noStrike" dirty="0">
                <a:effectLst/>
              </a:rPr>
              <a:t>packaging for takeaway and delivery.</a:t>
            </a:r>
            <a:endParaRPr lang="en-US" sz="1100" b="0" i="0" u="none" strike="noStrike" dirty="0">
              <a:effectLst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783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029D5AD-8348-4446-B191-6A9B6FE03F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A3F395A2-2B64-4749-BD93-2F159C7E1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1899601"/>
          </a:xfrm>
          <a:custGeom>
            <a:avLst/>
            <a:gdLst>
              <a:gd name="connsiteX0" fmla="*/ 0 w 12188952"/>
              <a:gd name="connsiteY0" fmla="*/ 0 h 1899601"/>
              <a:gd name="connsiteX1" fmla="*/ 12188952 w 12188952"/>
              <a:gd name="connsiteY1" fmla="*/ 0 h 1899601"/>
              <a:gd name="connsiteX2" fmla="*/ 12188952 w 12188952"/>
              <a:gd name="connsiteY2" fmla="*/ 1635106 h 1899601"/>
              <a:gd name="connsiteX3" fmla="*/ 11356325 w 12188952"/>
              <a:gd name="connsiteY3" fmla="*/ 1707615 h 1899601"/>
              <a:gd name="connsiteX4" fmla="*/ 6096001 w 12188952"/>
              <a:gd name="connsiteY4" fmla="*/ 1899601 h 1899601"/>
              <a:gd name="connsiteX5" fmla="*/ 835678 w 12188952"/>
              <a:gd name="connsiteY5" fmla="*/ 1707615 h 1899601"/>
              <a:gd name="connsiteX6" fmla="*/ 0 w 12188952"/>
              <a:gd name="connsiteY6" fmla="*/ 1634841 h 189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88952" h="1899601">
                <a:moveTo>
                  <a:pt x="0" y="0"/>
                </a:moveTo>
                <a:lnTo>
                  <a:pt x="12188952" y="0"/>
                </a:lnTo>
                <a:lnTo>
                  <a:pt x="12188952" y="1635106"/>
                </a:lnTo>
                <a:lnTo>
                  <a:pt x="11356325" y="1707615"/>
                </a:lnTo>
                <a:cubicBezTo>
                  <a:pt x="9739512" y="1831240"/>
                  <a:pt x="7961919" y="1899601"/>
                  <a:pt x="6096001" y="1899601"/>
                </a:cubicBezTo>
                <a:cubicBezTo>
                  <a:pt x="4230084" y="1899601"/>
                  <a:pt x="2452490" y="1831240"/>
                  <a:pt x="835678" y="1707615"/>
                </a:cubicBezTo>
                <a:lnTo>
                  <a:pt x="0" y="1634841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5CF0135B-EAB8-4CA0-896C-2D897ECD2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1890722"/>
          </a:xfrm>
          <a:custGeom>
            <a:avLst/>
            <a:gdLst>
              <a:gd name="connsiteX0" fmla="*/ 0 w 12192000"/>
              <a:gd name="connsiteY0" fmla="*/ 0 h 1890722"/>
              <a:gd name="connsiteX1" fmla="*/ 12192000 w 12192000"/>
              <a:gd name="connsiteY1" fmla="*/ 0 h 1890722"/>
              <a:gd name="connsiteX2" fmla="*/ 12192000 w 12192000"/>
              <a:gd name="connsiteY2" fmla="*/ 1626227 h 1890722"/>
              <a:gd name="connsiteX3" fmla="*/ 11359165 w 12192000"/>
              <a:gd name="connsiteY3" fmla="*/ 1698736 h 1890722"/>
              <a:gd name="connsiteX4" fmla="*/ 6097526 w 12192000"/>
              <a:gd name="connsiteY4" fmla="*/ 1890722 h 1890722"/>
              <a:gd name="connsiteX5" fmla="*/ 835887 w 12192000"/>
              <a:gd name="connsiteY5" fmla="*/ 1698736 h 1890722"/>
              <a:gd name="connsiteX6" fmla="*/ 0 w 12192000"/>
              <a:gd name="connsiteY6" fmla="*/ 1625962 h 1890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1890722">
                <a:moveTo>
                  <a:pt x="0" y="0"/>
                </a:moveTo>
                <a:lnTo>
                  <a:pt x="12192000" y="0"/>
                </a:lnTo>
                <a:lnTo>
                  <a:pt x="12192000" y="1626227"/>
                </a:lnTo>
                <a:lnTo>
                  <a:pt x="11359165" y="1698736"/>
                </a:lnTo>
                <a:cubicBezTo>
                  <a:pt x="9741947" y="1822361"/>
                  <a:pt x="7963910" y="1890722"/>
                  <a:pt x="6097526" y="1890722"/>
                </a:cubicBezTo>
                <a:cubicBezTo>
                  <a:pt x="4231142" y="1890722"/>
                  <a:pt x="2453104" y="1822361"/>
                  <a:pt x="835887" y="1698736"/>
                </a:cubicBezTo>
                <a:lnTo>
                  <a:pt x="0" y="1625962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D9FA87-C7DE-625D-91AD-84FC1AACCB50}"/>
              </a:ext>
            </a:extLst>
          </p:cNvPr>
          <p:cNvSpPr txBox="1"/>
          <p:nvPr/>
        </p:nvSpPr>
        <p:spPr>
          <a:xfrm>
            <a:off x="838200" y="253397"/>
            <a:ext cx="10515600" cy="12732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Marketing strategy (STP &amp; promotional methods)</a:t>
            </a:r>
            <a:endParaRPr lang="en-US" sz="40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2C3387C-D24F-4737-8A37-1DC5CFF09C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2452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9102A-8D12-84A1-D81D-010D8FB5639B}"/>
              </a:ext>
            </a:extLst>
          </p:cNvPr>
          <p:cNvSpPr txBox="1"/>
          <p:nvPr/>
        </p:nvSpPr>
        <p:spPr>
          <a:xfrm>
            <a:off x="838200" y="2478024"/>
            <a:ext cx="10515600" cy="3694176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defTabSz="914400">
              <a:lnSpc>
                <a:spcPct val="150000"/>
              </a:lnSpc>
              <a:spcAft>
                <a:spcPts val="600"/>
              </a:spcAft>
            </a:pPr>
            <a:r>
              <a:rPr lang="en-US" sz="1700" i="0" u="none" strike="noStrike" dirty="0">
                <a:effectLst/>
              </a:rPr>
              <a:t>Segmentation:</a:t>
            </a:r>
          </a:p>
          <a:p>
            <a:pPr indent="-228600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i="0" u="none" strike="noStrike" dirty="0">
                <a:effectLst/>
              </a:rPr>
              <a:t>Muslim customers </a:t>
            </a:r>
            <a:r>
              <a:rPr lang="en-US" sz="1700" dirty="0"/>
              <a:t>wanting </a:t>
            </a:r>
            <a:r>
              <a:rPr lang="en-US" sz="1700" i="0" u="none" strike="noStrike" dirty="0">
                <a:effectLst/>
              </a:rPr>
              <a:t> Halal </a:t>
            </a:r>
            <a:r>
              <a:rPr lang="en-US" sz="1700" dirty="0"/>
              <a:t>meals and customers with allergies</a:t>
            </a:r>
            <a:endParaRPr lang="en-US" sz="1700" i="0" u="none" strike="noStrike" dirty="0">
              <a:effectLst/>
            </a:endParaRPr>
          </a:p>
          <a:p>
            <a:pPr indent="-228600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i="0" u="none" strike="noStrike" dirty="0">
                <a:effectLst/>
              </a:rPr>
              <a:t>Vegans and vegetarians. Families</a:t>
            </a:r>
          </a:p>
          <a:p>
            <a:pPr indent="-228600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 Families. </a:t>
            </a:r>
            <a:r>
              <a:rPr lang="en-US" sz="1700" i="0" u="none" strike="noStrike" dirty="0">
                <a:effectLst/>
              </a:rPr>
              <a:t>Students and professionals</a:t>
            </a:r>
            <a:endParaRPr lang="en-US" sz="1700" dirty="0"/>
          </a:p>
          <a:p>
            <a:pPr indent="-228600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i="0" u="none" strike="noStrike" dirty="0">
              <a:effectLst/>
            </a:endParaRPr>
          </a:p>
          <a:p>
            <a:pPr defTabSz="914400">
              <a:lnSpc>
                <a:spcPct val="150000"/>
              </a:lnSpc>
              <a:spcAft>
                <a:spcPts val="600"/>
              </a:spcAft>
            </a:pPr>
            <a:r>
              <a:rPr lang="en-US" sz="1700" i="0" u="none" strike="noStrike" dirty="0">
                <a:effectLst/>
              </a:rPr>
              <a:t>Targeting:</a:t>
            </a:r>
          </a:p>
          <a:p>
            <a:pPr indent="-228600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i="0" u="none" strike="noStrike" dirty="0">
                <a:effectLst/>
              </a:rPr>
              <a:t>Value-conscious customers who want authentic halal and  Indian food</a:t>
            </a:r>
          </a:p>
          <a:p>
            <a:pPr indent="-228600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i="0" u="none" strike="noStrike" dirty="0">
                <a:effectLst/>
              </a:rPr>
              <a:t>People seeking convenient dine-in, takeaway, and delivery options</a:t>
            </a:r>
          </a:p>
          <a:p>
            <a:pPr indent="-228600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i="0" u="none" strike="noStrike" dirty="0">
              <a:effectLst/>
            </a:endParaRPr>
          </a:p>
          <a:p>
            <a:pPr defTabSz="914400">
              <a:lnSpc>
                <a:spcPct val="150000"/>
              </a:lnSpc>
              <a:spcAft>
                <a:spcPts val="600"/>
              </a:spcAft>
            </a:pPr>
            <a:r>
              <a:rPr lang="en-US" sz="1700" i="0" u="none" strike="noStrike" dirty="0">
                <a:effectLst/>
              </a:rPr>
              <a:t>Positioning:</a:t>
            </a:r>
            <a:br>
              <a:rPr lang="en-US" sz="1700" i="0" u="none" strike="noStrike" dirty="0">
                <a:effectLst/>
              </a:rPr>
            </a:br>
            <a:r>
              <a:rPr lang="en-US" sz="1700" i="0" u="none" strike="noStrike" dirty="0">
                <a:effectLst/>
              </a:rPr>
              <a:t>An inclusive, modern Indian restaurant that offers Halal, vegan, vegetarian, and allergy-friendly dishes </a:t>
            </a:r>
          </a:p>
        </p:txBody>
      </p:sp>
    </p:spTree>
    <p:extLst>
      <p:ext uri="{BB962C8B-B14F-4D97-AF65-F5344CB8AC3E}">
        <p14:creationId xmlns:p14="http://schemas.microsoft.com/office/powerpoint/2010/main" val="15932848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DAF1966E-FD40-4A4A-B61B-C4DF7FA05F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047BFA19-D45E-416B-A404-7AF2F3F27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8E0105E7-23DB-4CF2-8258-FF47C762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74B4F7D-14B2-478B-8BF5-01E4E0C5D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5895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8069A8-51FD-DD54-15C9-0011343EA13D}"/>
              </a:ext>
            </a:extLst>
          </p:cNvPr>
          <p:cNvSpPr txBox="1"/>
          <p:nvPr/>
        </p:nvSpPr>
        <p:spPr>
          <a:xfrm>
            <a:off x="1115568" y="2481943"/>
            <a:ext cx="10607040" cy="369502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algn="just" defTabSz="914400">
              <a:lnSpc>
                <a:spcPct val="150000"/>
              </a:lnSpc>
              <a:spcAft>
                <a:spcPts val="600"/>
              </a:spcAft>
            </a:pPr>
            <a:r>
              <a:rPr lang="en-US" sz="2800" b="1" i="0" u="none" strike="noStrike" dirty="0">
                <a:effectLst/>
              </a:rPr>
              <a:t>Marketing Methods</a:t>
            </a:r>
          </a:p>
          <a:p>
            <a:pPr indent="-228600" algn="just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b="1" i="0" u="none" strike="noStrike" dirty="0">
              <a:effectLst/>
            </a:endParaRPr>
          </a:p>
          <a:p>
            <a:pPr indent="-228600" algn="just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i="0" u="none" strike="noStrike" dirty="0">
                <a:effectLst/>
              </a:rPr>
              <a:t>Social Media Marketing: Instagram, TikTok, Facebook, Google.</a:t>
            </a:r>
          </a:p>
          <a:p>
            <a:pPr indent="-228600" algn="just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i="0" u="none" strike="noStrike" dirty="0">
                <a:effectLst/>
              </a:rPr>
              <a:t>Digital Advertising: Paid ads targeting local customers. .</a:t>
            </a:r>
          </a:p>
          <a:p>
            <a:pPr indent="-228600" algn="just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i="0" u="none" strike="noStrike" dirty="0">
                <a:effectLst/>
              </a:rPr>
              <a:t>Delivery Platforms: Collaborations with </a:t>
            </a:r>
            <a:r>
              <a:rPr lang="en-US" sz="2200" i="0" u="none" strike="noStrike" dirty="0" err="1">
                <a:effectLst/>
              </a:rPr>
              <a:t>UberEats</a:t>
            </a:r>
            <a:r>
              <a:rPr lang="en-US" sz="2200" i="0" u="none" strike="noStrike" dirty="0">
                <a:effectLst/>
              </a:rPr>
              <a:t>, Just Eat, and Deliveroo.</a:t>
            </a:r>
          </a:p>
          <a:p>
            <a:pPr indent="-228600" algn="just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i="0" u="none" strike="noStrike" dirty="0">
                <a:effectLst/>
              </a:rPr>
              <a:t>Local Marketing: opening-day discounts, student deals.</a:t>
            </a:r>
          </a:p>
          <a:p>
            <a:pPr indent="-228600" algn="just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i="0" u="none" strike="noStrike" dirty="0">
                <a:effectLst/>
              </a:rPr>
              <a:t>Customer Loyalty Scheme: Digital loyalty app or membership discounts for the customers.</a:t>
            </a:r>
          </a:p>
          <a:p>
            <a:pPr indent="-228600" algn="just" defTabSz="9144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i="0" u="none" strike="noStrike" dirty="0">
                <a:effectLst/>
              </a:rPr>
              <a:t>Branding: Uniforms, strong logo, and consistent visual </a:t>
            </a:r>
            <a:r>
              <a:rPr lang="en-US" sz="2200" b="0" i="0" u="none" strike="noStrike" dirty="0">
                <a:effectLst/>
              </a:rPr>
              <a:t>identity.</a:t>
            </a:r>
          </a:p>
        </p:txBody>
      </p:sp>
    </p:spTree>
    <p:extLst>
      <p:ext uri="{BB962C8B-B14F-4D97-AF65-F5344CB8AC3E}">
        <p14:creationId xmlns:p14="http://schemas.microsoft.com/office/powerpoint/2010/main" val="2315064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C127C6B-E20E-9D18-8D4E-8C30F033C7FA}"/>
              </a:ext>
            </a:extLst>
          </p:cNvPr>
          <p:cNvSpPr txBox="1"/>
          <p:nvPr/>
        </p:nvSpPr>
        <p:spPr>
          <a:xfrm>
            <a:off x="476574" y="505008"/>
            <a:ext cx="76755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2800" dirty="0"/>
              <a:t>Funding requirements &amp; start-up cost breakdown</a:t>
            </a:r>
            <a:endParaRPr lang="en-US" sz="2800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08C66D4-14F0-CCC4-7C35-C9FA490561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519345"/>
              </p:ext>
            </p:extLst>
          </p:nvPr>
        </p:nvGraphicFramePr>
        <p:xfrm>
          <a:off x="1800171" y="1563678"/>
          <a:ext cx="8128000" cy="33598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42852095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180696919"/>
                    </a:ext>
                  </a:extLst>
                </a:gridCol>
              </a:tblGrid>
              <a:tr h="393083">
                <a:tc>
                  <a:txBody>
                    <a:bodyPr/>
                    <a:lstStyle/>
                    <a:p>
                      <a:r>
                        <a:rPr lang="en-US" dirty="0"/>
                        <a:t>Interior décor and renovation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£15,000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95884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Kitchen equipment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£20,000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2945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Furniture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£6,000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8986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License and insurance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£2,000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94702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Epos and website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£3,000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81042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Marketing and advertising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£3,000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6978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Utility 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£2,000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26717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Emergency  fund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£6,000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2842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Total estimated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£57,000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50231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512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98E1598B-6FDD-C51B-1451-BC6C3F280E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532" y="643467"/>
            <a:ext cx="11210925" cy="7448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3200" b="0" i="0" u="none" strike="noStrike" kern="1200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Fixed cost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07A5C83-539D-BC1F-E542-EECDB9A5E0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1782572"/>
              </p:ext>
            </p:extLst>
          </p:nvPr>
        </p:nvGraphicFramePr>
        <p:xfrm>
          <a:off x="1585504" y="1675227"/>
          <a:ext cx="9020992" cy="4394201"/>
        </p:xfrm>
        <a:graphic>
          <a:graphicData uri="http://schemas.openxmlformats.org/drawingml/2006/table">
            <a:tbl>
              <a:tblPr firstRow="1" firstCol="1" bandRow="1">
                <a:solidFill>
                  <a:srgbClr val="F2F2F2">
                    <a:alpha val="30196"/>
                  </a:srgbClr>
                </a:solidFill>
                <a:tableStyleId>{5C22544A-7EE6-4342-B048-85BDC9FD1C3A}</a:tableStyleId>
              </a:tblPr>
              <a:tblGrid>
                <a:gridCol w="5558102">
                  <a:extLst>
                    <a:ext uri="{9D8B030D-6E8A-4147-A177-3AD203B41FA5}">
                      <a16:colId xmlns:a16="http://schemas.microsoft.com/office/drawing/2014/main" val="1808810398"/>
                    </a:ext>
                  </a:extLst>
                </a:gridCol>
                <a:gridCol w="3462890">
                  <a:extLst>
                    <a:ext uri="{9D8B030D-6E8A-4147-A177-3AD203B41FA5}">
                      <a16:colId xmlns:a16="http://schemas.microsoft.com/office/drawing/2014/main" val="3756249144"/>
                    </a:ext>
                  </a:extLst>
                </a:gridCol>
              </a:tblGrid>
              <a:tr h="62774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700" b="0" kern="0" cap="none" spc="0">
                          <a:solidFill>
                            <a:schemeClr val="bg1"/>
                          </a:solidFill>
                          <a:effectLst/>
                        </a:rPr>
                        <a:t>Rent </a:t>
                      </a:r>
                      <a:endParaRPr lang="en-GB" sz="1700" b="0" kern="100" cap="none" spc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7241" marR="305354" marT="113263" marB="113263" anchor="ctr">
                    <a:lnL w="1905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700" b="0" kern="0" cap="none" spc="0">
                          <a:solidFill>
                            <a:schemeClr val="bg1"/>
                          </a:solidFill>
                          <a:effectLst/>
                        </a:rPr>
                        <a:t>£2,000</a:t>
                      </a:r>
                      <a:endParaRPr lang="en-GB" sz="1700" b="0" kern="100" cap="none" spc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7241" marR="305354" marT="113263" marB="113263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190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911941"/>
                  </a:ext>
                </a:extLst>
              </a:tr>
              <a:tr h="62774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700" b="1" kern="0" cap="none" spc="0">
                          <a:solidFill>
                            <a:schemeClr val="tx1"/>
                          </a:solidFill>
                          <a:effectLst/>
                        </a:rPr>
                        <a:t>Utilities </a:t>
                      </a:r>
                      <a:endParaRPr lang="en-GB" sz="17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7241" marR="152678" marT="113263" marB="113263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700" kern="0" cap="none" spc="0">
                          <a:solidFill>
                            <a:schemeClr val="tx1"/>
                          </a:solidFill>
                          <a:effectLst/>
                        </a:rPr>
                        <a:t>£1,000</a:t>
                      </a:r>
                      <a:endParaRPr lang="en-GB" sz="17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7241" marR="152678" marT="113263" marB="113263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6637148"/>
                  </a:ext>
                </a:extLst>
              </a:tr>
              <a:tr h="62774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700" b="1" kern="0" cap="none" spc="0">
                          <a:solidFill>
                            <a:schemeClr val="tx1"/>
                          </a:solidFill>
                          <a:effectLst/>
                        </a:rPr>
                        <a:t>Insurance </a:t>
                      </a:r>
                      <a:endParaRPr lang="en-GB" sz="17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7241" marR="152678" marT="113263" marB="113263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700" kern="0" cap="none" spc="0">
                          <a:solidFill>
                            <a:schemeClr val="tx1"/>
                          </a:solidFill>
                          <a:effectLst/>
                        </a:rPr>
                        <a:t>£200</a:t>
                      </a:r>
                      <a:endParaRPr lang="en-GB" sz="17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7241" marR="152678" marT="113263" marB="113263">
                    <a:lnL w="6350" cap="flat" cmpd="sng" algn="ctr">
                      <a:noFill/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2694143"/>
                  </a:ext>
                </a:extLst>
              </a:tr>
              <a:tr h="62774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700" b="1" kern="0" cap="none" spc="0">
                          <a:solidFill>
                            <a:schemeClr val="tx1"/>
                          </a:solidFill>
                          <a:effectLst/>
                        </a:rPr>
                        <a:t>Staff salaries </a:t>
                      </a:r>
                      <a:endParaRPr lang="en-GB" sz="17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7241" marR="152678" marT="113263" marB="113263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700" kern="0" cap="none" spc="0">
                          <a:solidFill>
                            <a:schemeClr val="tx1"/>
                          </a:solidFill>
                          <a:effectLst/>
                        </a:rPr>
                        <a:t>£5,000</a:t>
                      </a:r>
                      <a:endParaRPr lang="en-GB" sz="17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7241" marR="152678" marT="113263" marB="113263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9798387"/>
                  </a:ext>
                </a:extLst>
              </a:tr>
              <a:tr h="62774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700" b="1" kern="0" cap="none" spc="0">
                          <a:solidFill>
                            <a:schemeClr val="tx1"/>
                          </a:solidFill>
                          <a:effectLst/>
                        </a:rPr>
                        <a:t>Internet</a:t>
                      </a:r>
                      <a:endParaRPr lang="en-GB" sz="17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7241" marR="152678" marT="113263" marB="113263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700" kern="0" cap="none" spc="0">
                          <a:solidFill>
                            <a:schemeClr val="tx1"/>
                          </a:solidFill>
                          <a:effectLst/>
                        </a:rPr>
                        <a:t>£100</a:t>
                      </a:r>
                      <a:endParaRPr lang="en-GB" sz="17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7241" marR="152678" marT="113263" marB="113263">
                    <a:lnL w="6350" cap="flat" cmpd="sng" algn="ctr">
                      <a:noFill/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2512294"/>
                  </a:ext>
                </a:extLst>
              </a:tr>
              <a:tr h="62774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700" b="1" kern="0" cap="none" spc="0">
                          <a:solidFill>
                            <a:schemeClr val="tx1"/>
                          </a:solidFill>
                          <a:effectLst/>
                        </a:rPr>
                        <a:t>Loan repayment </a:t>
                      </a:r>
                      <a:endParaRPr lang="en-GB" sz="17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7241" marR="152678" marT="113263" marB="113263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700" kern="0" cap="none" spc="0">
                          <a:solidFill>
                            <a:schemeClr val="tx1"/>
                          </a:solidFill>
                          <a:effectLst/>
                        </a:rPr>
                        <a:t>£500</a:t>
                      </a:r>
                      <a:endParaRPr lang="en-GB" sz="17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7241" marR="152678" marT="113263" marB="113263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7588135"/>
                  </a:ext>
                </a:extLst>
              </a:tr>
              <a:tr h="62774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700" b="1" kern="0" cap="none" spc="0">
                          <a:solidFill>
                            <a:schemeClr val="tx1"/>
                          </a:solidFill>
                          <a:effectLst/>
                        </a:rPr>
                        <a:t>Total </a:t>
                      </a:r>
                      <a:endParaRPr lang="en-GB" sz="17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7241" marR="152678" marT="113263" marB="113263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1700" kern="0" cap="none" spc="0">
                          <a:solidFill>
                            <a:schemeClr val="tx1"/>
                          </a:solidFill>
                          <a:effectLst/>
                        </a:rPr>
                        <a:t>£7,800</a:t>
                      </a:r>
                      <a:endParaRPr lang="en-GB" sz="17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7241" marR="152678" marT="113263" marB="113263">
                    <a:lnL w="6350" cap="flat" cmpd="sng" algn="ctr">
                      <a:noFill/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7491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3218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1AF9D55D-8620-C6C1-2C40-E30DCBDC2F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881" y="417576"/>
            <a:ext cx="10909640" cy="124939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4100" b="0" i="0" u="none" strike="noStrike" kern="1200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Variable cost (changes deepening on the sales)</a:t>
            </a:r>
          </a:p>
        </p:txBody>
      </p:sp>
      <p:sp>
        <p:nvSpPr>
          <p:cNvPr id="22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sX0" fmla="*/ 0 w 4572000"/>
              <a:gd name="csY0" fmla="*/ 0 h 18288"/>
              <a:gd name="csX1" fmla="*/ 515983 w 4572000"/>
              <a:gd name="csY1" fmla="*/ 0 h 18288"/>
              <a:gd name="csX2" fmla="*/ 1031966 w 4572000"/>
              <a:gd name="csY2" fmla="*/ 0 h 18288"/>
              <a:gd name="csX3" fmla="*/ 1639389 w 4572000"/>
              <a:gd name="csY3" fmla="*/ 0 h 18288"/>
              <a:gd name="csX4" fmla="*/ 2383971 w 4572000"/>
              <a:gd name="csY4" fmla="*/ 0 h 18288"/>
              <a:gd name="csX5" fmla="*/ 2945674 w 4572000"/>
              <a:gd name="csY5" fmla="*/ 0 h 18288"/>
              <a:gd name="csX6" fmla="*/ 3507377 w 4572000"/>
              <a:gd name="csY6" fmla="*/ 0 h 18288"/>
              <a:gd name="csX7" fmla="*/ 4572000 w 4572000"/>
              <a:gd name="csY7" fmla="*/ 0 h 18288"/>
              <a:gd name="csX8" fmla="*/ 4572000 w 4572000"/>
              <a:gd name="csY8" fmla="*/ 18288 h 18288"/>
              <a:gd name="csX9" fmla="*/ 3873137 w 4572000"/>
              <a:gd name="csY9" fmla="*/ 18288 h 18288"/>
              <a:gd name="csX10" fmla="*/ 3311434 w 4572000"/>
              <a:gd name="csY10" fmla="*/ 18288 h 18288"/>
              <a:gd name="csX11" fmla="*/ 2749731 w 4572000"/>
              <a:gd name="csY11" fmla="*/ 18288 h 18288"/>
              <a:gd name="csX12" fmla="*/ 2050869 w 4572000"/>
              <a:gd name="csY12" fmla="*/ 18288 h 18288"/>
              <a:gd name="csX13" fmla="*/ 1306286 w 4572000"/>
              <a:gd name="csY13" fmla="*/ 18288 h 18288"/>
              <a:gd name="csX14" fmla="*/ 790303 w 4572000"/>
              <a:gd name="csY14" fmla="*/ 18288 h 18288"/>
              <a:gd name="csX15" fmla="*/ 0 w 4572000"/>
              <a:gd name="csY15" fmla="*/ 18288 h 18288"/>
              <a:gd name="csX16" fmla="*/ 0 w 45720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47882B1-43BA-0AC5-5E03-F52EB6FB5D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958054"/>
              </p:ext>
            </p:extLst>
          </p:nvPr>
        </p:nvGraphicFramePr>
        <p:xfrm>
          <a:off x="422707" y="2633472"/>
          <a:ext cx="11343541" cy="35863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9070">
                  <a:extLst>
                    <a:ext uri="{9D8B030D-6E8A-4147-A177-3AD203B41FA5}">
                      <a16:colId xmlns:a16="http://schemas.microsoft.com/office/drawing/2014/main" val="2514388857"/>
                    </a:ext>
                  </a:extLst>
                </a:gridCol>
                <a:gridCol w="1498805">
                  <a:extLst>
                    <a:ext uri="{9D8B030D-6E8A-4147-A177-3AD203B41FA5}">
                      <a16:colId xmlns:a16="http://schemas.microsoft.com/office/drawing/2014/main" val="3506080912"/>
                    </a:ext>
                  </a:extLst>
                </a:gridCol>
                <a:gridCol w="1590446">
                  <a:extLst>
                    <a:ext uri="{9D8B030D-6E8A-4147-A177-3AD203B41FA5}">
                      <a16:colId xmlns:a16="http://schemas.microsoft.com/office/drawing/2014/main" val="2584128260"/>
                    </a:ext>
                  </a:extLst>
                </a:gridCol>
                <a:gridCol w="1498805">
                  <a:extLst>
                    <a:ext uri="{9D8B030D-6E8A-4147-A177-3AD203B41FA5}">
                      <a16:colId xmlns:a16="http://schemas.microsoft.com/office/drawing/2014/main" val="257958846"/>
                    </a:ext>
                  </a:extLst>
                </a:gridCol>
                <a:gridCol w="1498805">
                  <a:extLst>
                    <a:ext uri="{9D8B030D-6E8A-4147-A177-3AD203B41FA5}">
                      <a16:colId xmlns:a16="http://schemas.microsoft.com/office/drawing/2014/main" val="738633535"/>
                    </a:ext>
                  </a:extLst>
                </a:gridCol>
                <a:gridCol w="1498805">
                  <a:extLst>
                    <a:ext uri="{9D8B030D-6E8A-4147-A177-3AD203B41FA5}">
                      <a16:colId xmlns:a16="http://schemas.microsoft.com/office/drawing/2014/main" val="1620622303"/>
                    </a:ext>
                  </a:extLst>
                </a:gridCol>
                <a:gridCol w="1498805">
                  <a:extLst>
                    <a:ext uri="{9D8B030D-6E8A-4147-A177-3AD203B41FA5}">
                      <a16:colId xmlns:a16="http://schemas.microsoft.com/office/drawing/2014/main" val="3729966315"/>
                    </a:ext>
                  </a:extLst>
                </a:gridCol>
              </a:tblGrid>
              <a:tr h="51846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Variable cost 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Jan 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Feb 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Mar 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Apr 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May 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Jun 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extLst>
                  <a:ext uri="{0D108BD9-81ED-4DB2-BD59-A6C34878D82A}">
                    <a16:rowId xmlns:a16="http://schemas.microsoft.com/office/drawing/2014/main" val="1363133979"/>
                  </a:ext>
                </a:extLst>
              </a:tr>
              <a:tr h="51846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Ingredients 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£1,000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£1,100 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£1,200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£1,300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£1,400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£1,500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extLst>
                  <a:ext uri="{0D108BD9-81ED-4DB2-BD59-A6C34878D82A}">
                    <a16:rowId xmlns:a16="http://schemas.microsoft.com/office/drawing/2014/main" val="1926681948"/>
                  </a:ext>
                </a:extLst>
              </a:tr>
              <a:tr h="101547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Delivery package  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£200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£220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£240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£260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£280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£300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extLst>
                  <a:ext uri="{0D108BD9-81ED-4DB2-BD59-A6C34878D82A}">
                    <a16:rowId xmlns:a16="http://schemas.microsoft.com/office/drawing/2014/main" val="1857985320"/>
                  </a:ext>
                </a:extLst>
              </a:tr>
              <a:tr h="101547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Marketing, advertising  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£100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£110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£120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£130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£140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£150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extLst>
                  <a:ext uri="{0D108BD9-81ED-4DB2-BD59-A6C34878D82A}">
                    <a16:rowId xmlns:a16="http://schemas.microsoft.com/office/drawing/2014/main" val="1748874861"/>
                  </a:ext>
                </a:extLst>
              </a:tr>
              <a:tr h="51846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Total 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£1,300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£1,430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£1,560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£1,730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£1,820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GB" sz="2200" kern="0">
                          <a:effectLst/>
                        </a:rPr>
                        <a:t>£1,950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483" marR="128483" marT="0" marB="0"/>
                </a:tc>
                <a:extLst>
                  <a:ext uri="{0D108BD9-81ED-4DB2-BD59-A6C34878D82A}">
                    <a16:rowId xmlns:a16="http://schemas.microsoft.com/office/drawing/2014/main" val="38687683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99780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1A95671B-3CC6-4792-9114-B74FAEA224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3D432809-B993-B82C-3BF8-96032BFD9C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8184" y="5528889"/>
            <a:ext cx="10175630" cy="76790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-228600" algn="ctr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The restaurant faces loss for the first three month however more customers start visiting from April and we start making some profit and gradually it keeps increasing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74FFDEB-00F2-EF81-06E5-78F8E64CE6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408598"/>
              </p:ext>
            </p:extLst>
          </p:nvPr>
        </p:nvGraphicFramePr>
        <p:xfrm>
          <a:off x="707924" y="1191839"/>
          <a:ext cx="10416264" cy="4036666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659861">
                  <a:extLst>
                    <a:ext uri="{9D8B030D-6E8A-4147-A177-3AD203B41FA5}">
                      <a16:colId xmlns:a16="http://schemas.microsoft.com/office/drawing/2014/main" val="2995560161"/>
                    </a:ext>
                  </a:extLst>
                </a:gridCol>
                <a:gridCol w="1620923">
                  <a:extLst>
                    <a:ext uri="{9D8B030D-6E8A-4147-A177-3AD203B41FA5}">
                      <a16:colId xmlns:a16="http://schemas.microsoft.com/office/drawing/2014/main" val="3575892744"/>
                    </a:ext>
                  </a:extLst>
                </a:gridCol>
                <a:gridCol w="1696845">
                  <a:extLst>
                    <a:ext uri="{9D8B030D-6E8A-4147-A177-3AD203B41FA5}">
                      <a16:colId xmlns:a16="http://schemas.microsoft.com/office/drawing/2014/main" val="2656707985"/>
                    </a:ext>
                  </a:extLst>
                </a:gridCol>
                <a:gridCol w="1621901">
                  <a:extLst>
                    <a:ext uri="{9D8B030D-6E8A-4147-A177-3AD203B41FA5}">
                      <a16:colId xmlns:a16="http://schemas.microsoft.com/office/drawing/2014/main" val="1587687797"/>
                    </a:ext>
                  </a:extLst>
                </a:gridCol>
                <a:gridCol w="1732946">
                  <a:extLst>
                    <a:ext uri="{9D8B030D-6E8A-4147-A177-3AD203B41FA5}">
                      <a16:colId xmlns:a16="http://schemas.microsoft.com/office/drawing/2014/main" val="72748302"/>
                    </a:ext>
                  </a:extLst>
                </a:gridCol>
                <a:gridCol w="2083788">
                  <a:extLst>
                    <a:ext uri="{9D8B030D-6E8A-4147-A177-3AD203B41FA5}">
                      <a16:colId xmlns:a16="http://schemas.microsoft.com/office/drawing/2014/main" val="1640769427"/>
                    </a:ext>
                  </a:extLst>
                </a:gridCol>
              </a:tblGrid>
              <a:tr h="101747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800" b="1" kern="100" cap="none" spc="0">
                          <a:solidFill>
                            <a:schemeClr val="tx1"/>
                          </a:solidFill>
                          <a:effectLst/>
                        </a:rPr>
                        <a:t>Months </a:t>
                      </a:r>
                      <a:endParaRPr lang="en-GB" sz="18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800" b="1" kern="100" cap="none" spc="0">
                          <a:solidFill>
                            <a:schemeClr val="tx1"/>
                          </a:solidFill>
                          <a:effectLst/>
                        </a:rPr>
                        <a:t>Fixed cost </a:t>
                      </a:r>
                      <a:endParaRPr lang="en-GB" sz="18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800" b="1" kern="100" cap="none" spc="0">
                          <a:solidFill>
                            <a:schemeClr val="tx1"/>
                          </a:solidFill>
                          <a:effectLst/>
                        </a:rPr>
                        <a:t>Variable cost </a:t>
                      </a:r>
                      <a:endParaRPr lang="en-GB" sz="18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800" b="1" kern="100" cap="none" spc="0">
                          <a:solidFill>
                            <a:schemeClr val="tx1"/>
                          </a:solidFill>
                          <a:effectLst/>
                        </a:rPr>
                        <a:t>Total cost </a:t>
                      </a:r>
                      <a:endParaRPr lang="en-GB" sz="18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8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Project revenue </a:t>
                      </a:r>
                      <a:endParaRPr lang="en-GB" sz="1800" b="1" kern="100" cap="none" spc="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800" b="1" kern="100" cap="none" spc="0">
                          <a:solidFill>
                            <a:schemeClr val="tx1"/>
                          </a:solidFill>
                          <a:effectLst/>
                        </a:rPr>
                        <a:t>Profit/loss </a:t>
                      </a:r>
                      <a:endParaRPr lang="en-GB" sz="18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4149404"/>
                  </a:ext>
                </a:extLst>
              </a:tr>
              <a:tr h="50319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b="1" kern="100" cap="none" spc="0">
                          <a:solidFill>
                            <a:schemeClr val="tx1"/>
                          </a:solidFill>
                          <a:effectLst/>
                        </a:rPr>
                        <a:t>Jan</a:t>
                      </a:r>
                      <a:endParaRPr lang="en-GB" sz="13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£7,800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£1,300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£9,100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£6,000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-£3,100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8870523"/>
                  </a:ext>
                </a:extLst>
              </a:tr>
              <a:tr h="50319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b="1" kern="100" cap="none" spc="0">
                          <a:solidFill>
                            <a:schemeClr val="tx1"/>
                          </a:solidFill>
                          <a:effectLst/>
                        </a:rPr>
                        <a:t>Feb </a:t>
                      </a:r>
                      <a:endParaRPr lang="en-GB" sz="13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£7,800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£1,430</a:t>
                      </a:r>
                      <a:endParaRPr lang="en-GB" sz="1300" kern="100" cap="none" spc="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£9,230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£7,000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-£2,230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79289"/>
                  </a:ext>
                </a:extLst>
              </a:tr>
              <a:tr h="50319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b="1" kern="100" cap="none" spc="0">
                          <a:solidFill>
                            <a:schemeClr val="tx1"/>
                          </a:solidFill>
                          <a:effectLst/>
                        </a:rPr>
                        <a:t>Mar </a:t>
                      </a:r>
                      <a:endParaRPr lang="en-GB" sz="13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£7,800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£1,560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£9,360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£8,000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-£1.360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0319556"/>
                  </a:ext>
                </a:extLst>
              </a:tr>
              <a:tr h="50319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b="1" kern="100" cap="none" spc="0">
                          <a:solidFill>
                            <a:schemeClr val="tx1"/>
                          </a:solidFill>
                          <a:effectLst/>
                        </a:rPr>
                        <a:t>Apr</a:t>
                      </a:r>
                      <a:endParaRPr lang="en-GB" sz="13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£7,800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£1,730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£9,530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£10,000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£470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4039514"/>
                  </a:ext>
                </a:extLst>
              </a:tr>
              <a:tr h="50319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b="1" kern="100" cap="none" spc="0">
                          <a:solidFill>
                            <a:schemeClr val="tx1"/>
                          </a:solidFill>
                          <a:effectLst/>
                        </a:rPr>
                        <a:t>May</a:t>
                      </a:r>
                      <a:endParaRPr lang="en-GB" sz="13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£7,800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£1,820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£9,620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£11,000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£1,380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0545117"/>
                  </a:ext>
                </a:extLst>
              </a:tr>
              <a:tr h="50319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b="1" kern="100" cap="none" spc="0">
                          <a:solidFill>
                            <a:schemeClr val="tx1"/>
                          </a:solidFill>
                          <a:effectLst/>
                        </a:rPr>
                        <a:t>Jun </a:t>
                      </a:r>
                      <a:endParaRPr lang="en-GB" sz="1300" b="1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£7,800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£1,950</a:t>
                      </a:r>
                      <a:endParaRPr lang="en-GB" sz="1300" kern="100" cap="none" spc="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£9,750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>
                          <a:solidFill>
                            <a:schemeClr val="tx1"/>
                          </a:solidFill>
                          <a:effectLst/>
                        </a:rPr>
                        <a:t>£12,000</a:t>
                      </a:r>
                      <a:endParaRPr lang="en-GB" sz="1300" kern="100" cap="none" spc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3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£2,250</a:t>
                      </a:r>
                      <a:endParaRPr lang="en-GB" sz="1300" kern="100" cap="none" spc="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70990" marR="76061" marT="20283" marB="15212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361591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10F1A21-B8C5-295A-7904-A79EFDF29BCE}"/>
              </a:ext>
            </a:extLst>
          </p:cNvPr>
          <p:cNvSpPr txBox="1"/>
          <p:nvPr/>
        </p:nvSpPr>
        <p:spPr>
          <a:xfrm>
            <a:off x="2579426" y="210223"/>
            <a:ext cx="6155141" cy="9816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</a:rPr>
              <a:t>Financial forecast for the first six </a:t>
            </a:r>
            <a:r>
              <a:rPr kumimoji="0" lang="en-US" altLang="en-US" sz="3200" b="0" i="0" strike="noStrike" cap="none" normalizeH="0" baseline="0" dirty="0">
                <a:ln>
                  <a:noFill/>
                </a:ln>
                <a:effectLst/>
              </a:rPr>
              <a:t>months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684226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6" name="Rectangle 2065">
            <a:extLst>
              <a:ext uri="{FF2B5EF4-FFF2-40B4-BE49-F238E27FC236}">
                <a16:creationId xmlns:a16="http://schemas.microsoft.com/office/drawing/2014/main" id="{560AFAAC-EA6C-45A9-9E03-C9C9F0193B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Buy Indian Flours and Spices Online the Paleo Diet">
            <a:extLst>
              <a:ext uri="{FF2B5EF4-FFF2-40B4-BE49-F238E27FC236}">
                <a16:creationId xmlns:a16="http://schemas.microsoft.com/office/drawing/2014/main" id="{0A636E36-D08D-5187-AFE4-48CB9199B7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3" r="21597" b="-1"/>
          <a:stretch>
            <a:fillRect/>
          </a:stretch>
        </p:blipFill>
        <p:spPr bwMode="auto">
          <a:xfrm>
            <a:off x="4883022" y="10"/>
            <a:ext cx="7308978" cy="6857990"/>
          </a:xfrm>
          <a:custGeom>
            <a:avLst/>
            <a:gdLst/>
            <a:ahLst/>
            <a:cxnLst/>
            <a:rect l="l" t="t" r="r" b="b"/>
            <a:pathLst>
              <a:path w="7308978" h="6858000">
                <a:moveTo>
                  <a:pt x="0" y="0"/>
                </a:moveTo>
                <a:lnTo>
                  <a:pt x="7308978" y="0"/>
                </a:lnTo>
                <a:lnTo>
                  <a:pt x="7308978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8" y="4741056"/>
                  <a:pt x="1212978" y="3429000"/>
                </a:cubicBezTo>
                <a:cubicBezTo>
                  <a:pt x="1212978" y="2116944"/>
                  <a:pt x="773509" y="929100"/>
                  <a:pt x="62983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067" name="Freeform: Shape 2058">
            <a:extLst>
              <a:ext uri="{FF2B5EF4-FFF2-40B4-BE49-F238E27FC236}">
                <a16:creationId xmlns:a16="http://schemas.microsoft.com/office/drawing/2014/main" id="{83549E37-C86B-4401-90BD-D8BF83859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3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3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3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3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68" name="Freeform: Shape 2060">
            <a:extLst>
              <a:ext uri="{FF2B5EF4-FFF2-40B4-BE49-F238E27FC236}">
                <a16:creationId xmlns:a16="http://schemas.microsoft.com/office/drawing/2014/main" id="{8A17784E-76D8-4521-A77D-0D2EBB9230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86857" cy="6858000"/>
          </a:xfrm>
          <a:custGeom>
            <a:avLst/>
            <a:gdLst>
              <a:gd name="connsiteX0" fmla="*/ 0 w 6086857"/>
              <a:gd name="connsiteY0" fmla="*/ 0 h 6858000"/>
              <a:gd name="connsiteX1" fmla="*/ 4873879 w 6086857"/>
              <a:gd name="connsiteY1" fmla="*/ 0 h 6858000"/>
              <a:gd name="connsiteX2" fmla="*/ 4936862 w 6086857"/>
              <a:gd name="connsiteY2" fmla="*/ 69271 h 6858000"/>
              <a:gd name="connsiteX3" fmla="*/ 6086857 w 6086857"/>
              <a:gd name="connsiteY3" fmla="*/ 3429000 h 6858000"/>
              <a:gd name="connsiteX4" fmla="*/ 4936862 w 6086857"/>
              <a:gd name="connsiteY4" fmla="*/ 6788730 h 6858000"/>
              <a:gd name="connsiteX5" fmla="*/ 4873879 w 6086857"/>
              <a:gd name="connsiteY5" fmla="*/ 6858000 h 6858000"/>
              <a:gd name="connsiteX6" fmla="*/ 0 w 608685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6857" h="6858000">
                <a:moveTo>
                  <a:pt x="0" y="0"/>
                </a:moveTo>
                <a:lnTo>
                  <a:pt x="4873879" y="0"/>
                </a:lnTo>
                <a:lnTo>
                  <a:pt x="4936862" y="69271"/>
                </a:lnTo>
                <a:cubicBezTo>
                  <a:pt x="5647388" y="929100"/>
                  <a:pt x="6086857" y="2116944"/>
                  <a:pt x="6086857" y="3429000"/>
                </a:cubicBezTo>
                <a:cubicBezTo>
                  <a:pt x="6086857" y="4741056"/>
                  <a:pt x="5647388" y="5928900"/>
                  <a:pt x="4936862" y="6788730"/>
                </a:cubicBezTo>
                <a:lnTo>
                  <a:pt x="487387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0D25BD-504B-16CE-47FF-B70C0AB124B2}"/>
              </a:ext>
            </a:extLst>
          </p:cNvPr>
          <p:cNvSpPr txBox="1"/>
          <p:nvPr/>
        </p:nvSpPr>
        <p:spPr>
          <a:xfrm>
            <a:off x="374904" y="856488"/>
            <a:ext cx="4992624" cy="1243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>
                <a:latin typeface="+mj-lt"/>
                <a:ea typeface="+mj-ea"/>
                <a:cs typeface="+mj-cs"/>
              </a:rPr>
              <a:t>CONCLUSION </a:t>
            </a:r>
          </a:p>
        </p:txBody>
      </p:sp>
      <p:sp>
        <p:nvSpPr>
          <p:cNvPr id="2069" name="Rectangle 2068">
            <a:extLst>
              <a:ext uri="{FF2B5EF4-FFF2-40B4-BE49-F238E27FC236}">
                <a16:creationId xmlns:a16="http://schemas.microsoft.com/office/drawing/2014/main" id="{C0036C6B-F09C-4EAB-AE02-8D056EE74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24325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65" name="Rectangle 2064">
            <a:extLst>
              <a:ext uri="{FF2B5EF4-FFF2-40B4-BE49-F238E27FC236}">
                <a16:creationId xmlns:a16="http://schemas.microsoft.com/office/drawing/2014/main" id="{FC8D5885-2804-4D3C-BE31-902E4D32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769" y="2195336"/>
            <a:ext cx="49834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50300F0-E2D8-F1D5-7D81-4A2A2B1BA7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904" y="2522949"/>
            <a:ext cx="5065776" cy="34023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 fontScale="70000" lnSpcReduction="20000"/>
          </a:bodyPr>
          <a:lstStyle/>
          <a:p>
            <a:pPr marL="0" marR="0" lvl="0" indent="-228600" algn="just" defTabSz="9144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The restaurant has strong potential to succeed in the diverse market.</a:t>
            </a:r>
          </a:p>
          <a:p>
            <a:pPr lvl="0" indent="-228600" algn="just" defTabSz="9144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Offers authentic Indian flavours with a modern, welcoming dining experience.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algn="just" defTabSz="9144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Meets the demand for Halal, vegan, vegetarian, and allergy-friendly meals.</a:t>
            </a:r>
          </a:p>
          <a:p>
            <a:pPr marL="0" marR="0" lvl="0" indent="-228600" algn="just" defTabSz="9144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 The marketing and PESTLE analysis will support a clear growth strategy for the restaurant .</a:t>
            </a:r>
          </a:p>
          <a:p>
            <a:pPr marL="0" marR="0" lvl="0" indent="-228600" algn="just" defTabSz="9144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Strong planning and quality service will help the business for long-term success.</a:t>
            </a:r>
          </a:p>
          <a:p>
            <a:pPr marL="0" marR="0" lvl="0" indent="-228600" defTabSz="9144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1900" b="0" i="0" u="none" strike="noStrike" cap="none" normalizeH="0" baseline="0" dirty="0">
              <a:ln>
                <a:noFill/>
              </a:ln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611396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CBB96EB-260E-8D90-C27B-FF8E74F0B177}"/>
              </a:ext>
            </a:extLst>
          </p:cNvPr>
          <p:cNvSpPr txBox="1"/>
          <p:nvPr/>
        </p:nvSpPr>
        <p:spPr>
          <a:xfrm>
            <a:off x="758448" y="1407728"/>
            <a:ext cx="10675104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Food Standards Agency (FSA) (2023) </a:t>
            </a:r>
            <a:r>
              <a:rPr lang="en-GB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Food Hygiene Rating Scheme</a:t>
            </a:r>
            <a:r>
              <a:rPr lang="en-GB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Available at: </a:t>
            </a:r>
            <a:r>
              <a:rPr lang="en-GB" i="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https://www.food.gov.uk</a:t>
            </a:r>
            <a:r>
              <a:rPr lang="en-GB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(Accessed: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December 2025</a:t>
            </a:r>
            <a:r>
              <a:rPr lang="en-GB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GB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UK Government (2021) 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Natasha’s Law: Allergen Labelling Requirements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Available at: 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https://www.gov.uk/food-labelling-and-packaging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 (Accessed: 5 December 2025).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UK Government (2023) 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Employment Rights and Regulations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Available at: https://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www.gov.uk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/employment-rights (Accessed: 5 December 2025).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Statista (2023) 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Indian Restaurants and Food Trends in the UK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Available at: 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https://www.statista.com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 (Accessed: 5 December 2025).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Leela Indian Food Bar – Dundas West (2025) 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Leela Indian Food Bar – Dundas West, Toronto, Ontario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TripAdvisor. Available at: 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https://www.tripadvisor.co.uk/Restaurant_Review-g155019-d12105414-Reviews-Leela_Indian_Food_Bar_Dundas_West-Toronto_Ontario.html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 (Accessed: 5 December 2025). 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err="1"/>
              <a:t>Jalpur</a:t>
            </a:r>
            <a:r>
              <a:rPr lang="en-GB" dirty="0"/>
              <a:t> Millers (n.d.) </a:t>
            </a:r>
            <a:r>
              <a:rPr lang="en-GB" i="1" dirty="0"/>
              <a:t>Buy Indian flours and spices online: the paleo diet</a:t>
            </a:r>
            <a:r>
              <a:rPr lang="en-GB" dirty="0"/>
              <a:t>, </a:t>
            </a:r>
            <a:r>
              <a:rPr lang="en-GB" dirty="0" err="1"/>
              <a:t>Jalpur</a:t>
            </a:r>
            <a:r>
              <a:rPr lang="en-GB" dirty="0"/>
              <a:t> Millers Online, (accessed: 5 December 2025)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22B9BD-48C5-9D30-CE7A-9B75FA74249C}"/>
              </a:ext>
            </a:extLst>
          </p:cNvPr>
          <p:cNvSpPr txBox="1"/>
          <p:nvPr/>
        </p:nvSpPr>
        <p:spPr>
          <a:xfrm>
            <a:off x="263471" y="371959"/>
            <a:ext cx="2464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REFERENCE </a:t>
            </a:r>
          </a:p>
        </p:txBody>
      </p:sp>
    </p:spTree>
    <p:extLst>
      <p:ext uri="{BB962C8B-B14F-4D97-AF65-F5344CB8AC3E}">
        <p14:creationId xmlns:p14="http://schemas.microsoft.com/office/powerpoint/2010/main" val="29871203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97E0A228-C590-4D20-B05F-A6BF04A0544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21301</TotalTime>
  <Words>1096</Words>
  <Application>Microsoft Macintosh PowerPoint</Application>
  <PresentationFormat>Widescreen</PresentationFormat>
  <Paragraphs>229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Aptos Display</vt:lpstr>
      <vt:lpstr>Arial</vt:lpstr>
      <vt:lpstr>Bodoni 72 Smallcaps Book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Tasfia Amir (2426107)</dc:creator>
  <cp:lastModifiedBy>Tasfia Amir (2426107)</cp:lastModifiedBy>
  <cp:revision>1</cp:revision>
  <dcterms:created xsi:type="dcterms:W3CDTF">2025-11-07T00:29:11Z</dcterms:created>
  <dcterms:modified xsi:type="dcterms:W3CDTF">2025-12-07T19:36:06Z</dcterms:modified>
</cp:coreProperties>
</file>