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media/image1.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lvl1pPr>
    <a:lvl2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lvl2pPr>
    <a:lvl3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lvl3pPr>
    <a:lvl4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lvl4pPr>
    <a:lvl5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lvl5pPr>
    <a:lvl6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lvl6pPr>
    <a:lvl7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lvl7pPr>
    <a:lvl8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lvl8pPr>
    <a:lvl9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b="def" i="def"/>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381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381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b="def" i="def"/>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381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b="def" i="def"/>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381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b="def" i="def"/>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381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b="def" i="def"/>
      <a:tcStyle>
        <a:tcBdr/>
        <a:fill>
          <a:solidFill>
            <a:srgbClr val="D4D5D5"/>
          </a:solidFill>
        </a:fill>
      </a:tcStyle>
    </a:band2H>
    <a:firstCol>
      <a:tcTxStyle b="on" i="off">
        <a:fontRef idx="minor">
          <a:srgbClr val="FFFFFF"/>
        </a:fontRef>
        <a:srgbClr val="FFFFFF"/>
      </a:tcTxStyle>
      <a:tcStyle>
        <a:tcBdr>
          <a:left>
            <a:ln w="12700" cap="flat">
              <a:solidFill>
                <a:srgbClr val="5E5E5E"/>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38100" cap="flat">
              <a:solidFill>
                <a:srgbClr val="CB297B"/>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5E5E5E"/>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b="def" i="def"/>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8" name="Shape 148"/>
          <p:cNvSpPr/>
          <p:nvPr>
            <p:ph type="sldImg"/>
          </p:nvPr>
        </p:nvSpPr>
        <p:spPr>
          <a:xfrm>
            <a:off x="1143000" y="685800"/>
            <a:ext cx="4572000" cy="3429000"/>
          </a:xfrm>
          <a:prstGeom prst="rect">
            <a:avLst/>
          </a:prstGeom>
        </p:spPr>
        <p:txBody>
          <a:bodyPr/>
          <a:lstStyle/>
          <a:p>
            <a:pPr/>
          </a:p>
        </p:txBody>
      </p:sp>
      <p:sp>
        <p:nvSpPr>
          <p:cNvPr id="149" name="Shape 149"/>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p:spTree>
      <p:nvGrpSpPr>
        <p:cNvPr id="1" name=""/>
        <p:cNvGrpSpPr/>
        <p:nvPr/>
      </p:nvGrpSpPr>
      <p:grpSpPr>
        <a:xfrm>
          <a:off x="0" y="0"/>
          <a:ext cx="0" cy="0"/>
          <a:chOff x="0" y="0"/>
          <a:chExt cx="0" cy="0"/>
        </a:xfrm>
      </p:grpSpPr>
      <p:sp>
        <p:nvSpPr>
          <p:cNvPr id="11" name="Author and Date"/>
          <p:cNvSpPr txBox="1"/>
          <p:nvPr>
            <p:ph type="body" sz="quarter" idx="13" hasCustomPrompt="1"/>
          </p:nvPr>
        </p:nvSpPr>
        <p:spPr>
          <a:xfrm>
            <a:off x="1201340" y="11859862"/>
            <a:ext cx="21971003" cy="636979"/>
          </a:xfrm>
          <a:prstGeom prst="rect">
            <a:avLst/>
          </a:prstGeom>
        </p:spPr>
        <p:txBody>
          <a:bodyPr lIns="45719" tIns="45719" rIns="45719" bIns="45719"/>
          <a:lstStyle>
            <a:lvl1pPr marL="0" indent="0" defTabSz="825500">
              <a:lnSpc>
                <a:spcPct val="100000"/>
              </a:lnSpc>
              <a:spcBef>
                <a:spcPts val="0"/>
              </a:spcBef>
              <a:buSzTx/>
              <a:buNone/>
              <a:defRPr b="1" sz="3600"/>
            </a:lvl1pPr>
          </a:lstStyle>
          <a:p>
            <a:pPr/>
            <a:r>
              <a:t>Author and Date</a:t>
            </a:r>
          </a:p>
        </p:txBody>
      </p:sp>
      <p:sp>
        <p:nvSpPr>
          <p:cNvPr id="12" name="Presentation Title"/>
          <p:cNvSpPr txBox="1"/>
          <p:nvPr>
            <p:ph type="title" hasCustomPrompt="1"/>
          </p:nvPr>
        </p:nvSpPr>
        <p:spPr>
          <a:xfrm>
            <a:off x="1206496" y="2574991"/>
            <a:ext cx="21971004" cy="4648201"/>
          </a:xfrm>
          <a:prstGeom prst="rect">
            <a:avLst/>
          </a:prstGeom>
        </p:spPr>
        <p:txBody>
          <a:bodyPr anchor="b"/>
          <a:lstStyle>
            <a:lvl1pPr>
              <a:defRPr spc="-232" sz="11600"/>
            </a:lvl1pPr>
          </a:lstStyle>
          <a:p>
            <a:pPr/>
            <a:r>
              <a:t>Presentation Title</a:t>
            </a:r>
          </a:p>
        </p:txBody>
      </p:sp>
      <p:sp>
        <p:nvSpPr>
          <p:cNvPr id="13" name="Body Level One…"/>
          <p:cNvSpPr txBox="1"/>
          <p:nvPr>
            <p:ph type="body" sz="quarter" idx="1" hasCustomPrompt="1"/>
          </p:nvPr>
        </p:nvSpPr>
        <p:spPr>
          <a:xfrm>
            <a:off x="1201342" y="7223190"/>
            <a:ext cx="21971001" cy="1905001"/>
          </a:xfrm>
          <a:prstGeom prst="rect">
            <a:avLst/>
          </a:prstGeom>
        </p:spPr>
        <p:txBody>
          <a:bodyPr/>
          <a:lstStyle>
            <a:lvl1pPr marL="0" indent="0" defTabSz="825500">
              <a:lnSpc>
                <a:spcPct val="100000"/>
              </a:lnSpc>
              <a:spcBef>
                <a:spcPts val="0"/>
              </a:spcBef>
              <a:buSzTx/>
              <a:buNone/>
              <a:defRPr b="1" sz="5500"/>
            </a:lvl1pPr>
            <a:lvl2pPr marL="0" indent="0" defTabSz="825500">
              <a:lnSpc>
                <a:spcPct val="100000"/>
              </a:lnSpc>
              <a:spcBef>
                <a:spcPts val="0"/>
              </a:spcBef>
              <a:buSzTx/>
              <a:buNone/>
              <a:defRPr b="1" sz="5500"/>
            </a:lvl2pPr>
            <a:lvl3pPr marL="0" indent="0" defTabSz="825500">
              <a:lnSpc>
                <a:spcPct val="100000"/>
              </a:lnSpc>
              <a:spcBef>
                <a:spcPts val="0"/>
              </a:spcBef>
              <a:buSzTx/>
              <a:buNone/>
              <a:defRPr b="1" sz="5500"/>
            </a:lvl3pPr>
            <a:lvl4pPr marL="0" indent="0" defTabSz="825500">
              <a:lnSpc>
                <a:spcPct val="100000"/>
              </a:lnSpc>
              <a:spcBef>
                <a:spcPts val="0"/>
              </a:spcBef>
              <a:buSzTx/>
              <a:buNone/>
              <a:defRPr b="1" sz="5500"/>
            </a:lvl4pPr>
            <a:lvl5pPr marL="0" indent="0" defTabSz="825500">
              <a:lnSpc>
                <a:spcPct val="100000"/>
              </a:lnSpc>
              <a:spcBef>
                <a:spcPts val="0"/>
              </a:spcBef>
              <a:buSzTx/>
              <a:buNone/>
              <a:defRPr b="1" sz="5500"/>
            </a:lvl5pPr>
          </a:lstStyle>
          <a:p>
            <a:pPr/>
            <a:r>
              <a:t>Presentation Subtitle</a:t>
            </a:r>
          </a:p>
          <a:p>
            <a:pPr lvl="1"/>
            <a:r>
              <a:t/>
            </a:r>
          </a:p>
          <a:p>
            <a:pPr lvl="2"/>
            <a:r>
              <a:t/>
            </a:r>
          </a:p>
          <a:p>
            <a:pPr lvl="3"/>
            <a:r>
              <a:t/>
            </a:r>
          </a:p>
          <a:p>
            <a:pPr lvl="4"/>
            <a:r>
              <a:t/>
            </a:r>
          </a:p>
        </p:txBody>
      </p:sp>
      <p:sp>
        <p:nvSpPr>
          <p:cNvPr id="1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Photo">
    <p:spTree>
      <p:nvGrpSpPr>
        <p:cNvPr id="1" name=""/>
        <p:cNvGrpSpPr/>
        <p:nvPr/>
      </p:nvGrpSpPr>
      <p:grpSpPr>
        <a:xfrm>
          <a:off x="0" y="0"/>
          <a:ext cx="0" cy="0"/>
          <a:chOff x="0" y="0"/>
          <a:chExt cx="0" cy="0"/>
        </a:xfrm>
      </p:grpSpPr>
      <p:sp>
        <p:nvSpPr>
          <p:cNvPr id="21" name="666699290_02_crop_3159x1892.jpg"/>
          <p:cNvSpPr/>
          <p:nvPr>
            <p:ph type="pic" idx="13"/>
          </p:nvPr>
        </p:nvSpPr>
        <p:spPr>
          <a:xfrm>
            <a:off x="-1155700" y="-1295400"/>
            <a:ext cx="26746200" cy="16018933"/>
          </a:xfrm>
          <a:prstGeom prst="rect">
            <a:avLst/>
          </a:prstGeom>
        </p:spPr>
        <p:txBody>
          <a:bodyPr lIns="91439" tIns="45719" rIns="91439" bIns="45719">
            <a:noAutofit/>
          </a:bodyPr>
          <a:lstStyle/>
          <a:p>
            <a:pPr/>
          </a:p>
        </p:txBody>
      </p:sp>
      <p:sp>
        <p:nvSpPr>
          <p:cNvPr id="22" name="Presentation Title"/>
          <p:cNvSpPr txBox="1"/>
          <p:nvPr>
            <p:ph type="title" hasCustomPrompt="1"/>
          </p:nvPr>
        </p:nvSpPr>
        <p:spPr>
          <a:xfrm>
            <a:off x="1206500" y="7124700"/>
            <a:ext cx="21971000" cy="4648200"/>
          </a:xfrm>
          <a:prstGeom prst="rect">
            <a:avLst/>
          </a:prstGeom>
        </p:spPr>
        <p:txBody>
          <a:bodyPr anchor="b"/>
          <a:lstStyle>
            <a:lvl1pPr>
              <a:defRPr spc="-232" sz="11600"/>
            </a:lvl1pPr>
          </a:lstStyle>
          <a:p>
            <a:pPr/>
            <a:r>
              <a:t>Presentation Title</a:t>
            </a:r>
          </a:p>
        </p:txBody>
      </p:sp>
      <p:sp>
        <p:nvSpPr>
          <p:cNvPr id="23" name="Author and Date"/>
          <p:cNvSpPr txBox="1"/>
          <p:nvPr>
            <p:ph type="body" sz="quarter" idx="14" hasCustomPrompt="1"/>
          </p:nvPr>
        </p:nvSpPr>
        <p:spPr>
          <a:xfrm>
            <a:off x="1207690" y="1106137"/>
            <a:ext cx="21968621" cy="636979"/>
          </a:xfrm>
          <a:prstGeom prst="rect">
            <a:avLst/>
          </a:prstGeom>
        </p:spPr>
        <p:txBody>
          <a:bodyPr lIns="45719" tIns="45719" rIns="45719" bIns="45719"/>
          <a:lstStyle>
            <a:lvl1pPr marL="0" indent="0" defTabSz="825500">
              <a:lnSpc>
                <a:spcPct val="100000"/>
              </a:lnSpc>
              <a:spcBef>
                <a:spcPts val="0"/>
              </a:spcBef>
              <a:buSzTx/>
              <a:buNone/>
              <a:defRPr b="1" sz="3600"/>
            </a:lvl1pPr>
          </a:lstStyle>
          <a:p>
            <a:pPr/>
            <a:r>
              <a:t>Author and Date</a:t>
            </a:r>
          </a:p>
        </p:txBody>
      </p:sp>
      <p:sp>
        <p:nvSpPr>
          <p:cNvPr id="24" name="Body Level One…"/>
          <p:cNvSpPr txBox="1"/>
          <p:nvPr>
            <p:ph type="body" sz="quarter" idx="1" hasCustomPrompt="1"/>
          </p:nvPr>
        </p:nvSpPr>
        <p:spPr>
          <a:xfrm>
            <a:off x="1206500" y="11609910"/>
            <a:ext cx="21971000" cy="1116952"/>
          </a:xfrm>
          <a:prstGeom prst="rect">
            <a:avLst/>
          </a:prstGeom>
        </p:spPr>
        <p:txBody>
          <a:bodyPr/>
          <a:lstStyle>
            <a:lvl1pPr marL="0" indent="0" defTabSz="825500">
              <a:lnSpc>
                <a:spcPct val="100000"/>
              </a:lnSpc>
              <a:spcBef>
                <a:spcPts val="0"/>
              </a:spcBef>
              <a:buSzTx/>
              <a:buNone/>
              <a:defRPr b="1" sz="5500"/>
            </a:lvl1pPr>
            <a:lvl2pPr marL="0" indent="0" defTabSz="825500">
              <a:lnSpc>
                <a:spcPct val="100000"/>
              </a:lnSpc>
              <a:spcBef>
                <a:spcPts val="0"/>
              </a:spcBef>
              <a:buSzTx/>
              <a:buNone/>
              <a:defRPr b="1" sz="5500"/>
            </a:lvl2pPr>
            <a:lvl3pPr marL="0" indent="0" defTabSz="825500">
              <a:lnSpc>
                <a:spcPct val="100000"/>
              </a:lnSpc>
              <a:spcBef>
                <a:spcPts val="0"/>
              </a:spcBef>
              <a:buSzTx/>
              <a:buNone/>
              <a:defRPr b="1" sz="5500"/>
            </a:lvl3pPr>
            <a:lvl4pPr marL="0" indent="0" defTabSz="825500">
              <a:lnSpc>
                <a:spcPct val="100000"/>
              </a:lnSpc>
              <a:spcBef>
                <a:spcPts val="0"/>
              </a:spcBef>
              <a:buSzTx/>
              <a:buNone/>
              <a:defRPr b="1" sz="5500"/>
            </a:lvl4pPr>
            <a:lvl5pPr marL="0" indent="0" defTabSz="825500">
              <a:lnSpc>
                <a:spcPct val="100000"/>
              </a:lnSpc>
              <a:spcBef>
                <a:spcPts val="0"/>
              </a:spcBef>
              <a:buSzTx/>
              <a:buNone/>
              <a:defRPr b="1" sz="5500"/>
            </a:lvl5pPr>
          </a:lstStyle>
          <a:p>
            <a:pPr/>
            <a:r>
              <a:t>Presentation Subtitle</a:t>
            </a:r>
          </a:p>
          <a:p>
            <a:pPr lvl="1"/>
            <a:r>
              <a:t/>
            </a:r>
          </a:p>
          <a:p>
            <a:pPr lvl="2"/>
            <a:r>
              <a:t/>
            </a:r>
          </a:p>
          <a:p>
            <a:pPr lvl="3"/>
            <a:r>
              <a:t/>
            </a:r>
          </a:p>
          <a:p>
            <a:pPr lvl="4"/>
            <a:r>
              <a:t/>
            </a:r>
          </a:p>
        </p:txBody>
      </p:sp>
      <p:sp>
        <p:nvSpPr>
          <p:cNvPr id="2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Photo Alt">
    <p:spTree>
      <p:nvGrpSpPr>
        <p:cNvPr id="1" name=""/>
        <p:cNvGrpSpPr/>
        <p:nvPr/>
      </p:nvGrpSpPr>
      <p:grpSpPr>
        <a:xfrm>
          <a:off x="0" y="0"/>
          <a:ext cx="0" cy="0"/>
          <a:chOff x="0" y="0"/>
          <a:chExt cx="0" cy="0"/>
        </a:xfrm>
      </p:grpSpPr>
      <p:sp>
        <p:nvSpPr>
          <p:cNvPr id="32" name="910457886_1434x1669.jpg"/>
          <p:cNvSpPr/>
          <p:nvPr>
            <p:ph type="pic" idx="13"/>
          </p:nvPr>
        </p:nvSpPr>
        <p:spPr>
          <a:xfrm>
            <a:off x="10972800" y="-203200"/>
            <a:ext cx="12144837" cy="14135100"/>
          </a:xfrm>
          <a:prstGeom prst="rect">
            <a:avLst/>
          </a:prstGeom>
        </p:spPr>
        <p:txBody>
          <a:bodyPr lIns="91439" tIns="45719" rIns="91439" bIns="45719">
            <a:noAutofit/>
          </a:bodyPr>
          <a:lstStyle/>
          <a:p>
            <a:pPr/>
          </a:p>
        </p:txBody>
      </p:sp>
      <p:sp>
        <p:nvSpPr>
          <p:cNvPr id="33" name="Slide Title"/>
          <p:cNvSpPr txBox="1"/>
          <p:nvPr>
            <p:ph type="title" hasCustomPrompt="1"/>
          </p:nvPr>
        </p:nvSpPr>
        <p:spPr>
          <a:xfrm>
            <a:off x="1206500" y="1270000"/>
            <a:ext cx="9779000" cy="5882273"/>
          </a:xfrm>
          <a:prstGeom prst="rect">
            <a:avLst/>
          </a:prstGeom>
        </p:spPr>
        <p:txBody>
          <a:bodyPr anchor="b"/>
          <a:lstStyle/>
          <a:p>
            <a:pPr/>
            <a:r>
              <a:t>Slide Title</a:t>
            </a:r>
          </a:p>
        </p:txBody>
      </p:sp>
      <p:sp>
        <p:nvSpPr>
          <p:cNvPr id="34" name="Body Level One…"/>
          <p:cNvSpPr txBox="1"/>
          <p:nvPr>
            <p:ph type="body" sz="quarter" idx="1" hasCustomPrompt="1"/>
          </p:nvPr>
        </p:nvSpPr>
        <p:spPr>
          <a:xfrm>
            <a:off x="1206500" y="7060576"/>
            <a:ext cx="9779000" cy="5385424"/>
          </a:xfrm>
          <a:prstGeom prst="rect">
            <a:avLst/>
          </a:prstGeom>
        </p:spPr>
        <p:txBody>
          <a:bodyPr/>
          <a:lstStyle>
            <a:lvl1pPr marL="0" indent="0" defTabSz="825500">
              <a:lnSpc>
                <a:spcPct val="100000"/>
              </a:lnSpc>
              <a:spcBef>
                <a:spcPts val="0"/>
              </a:spcBef>
              <a:buSzTx/>
              <a:buNone/>
              <a:defRPr b="1" sz="5500"/>
            </a:lvl1pPr>
            <a:lvl2pPr marL="0" indent="0" defTabSz="825500">
              <a:lnSpc>
                <a:spcPct val="100000"/>
              </a:lnSpc>
              <a:spcBef>
                <a:spcPts val="0"/>
              </a:spcBef>
              <a:buSzTx/>
              <a:buNone/>
              <a:defRPr b="1" sz="5500"/>
            </a:lvl2pPr>
            <a:lvl3pPr marL="0" indent="0" defTabSz="825500">
              <a:lnSpc>
                <a:spcPct val="100000"/>
              </a:lnSpc>
              <a:spcBef>
                <a:spcPts val="0"/>
              </a:spcBef>
              <a:buSzTx/>
              <a:buNone/>
              <a:defRPr b="1" sz="5500"/>
            </a:lvl3pPr>
            <a:lvl4pPr marL="0" indent="0" defTabSz="825500">
              <a:lnSpc>
                <a:spcPct val="100000"/>
              </a:lnSpc>
              <a:spcBef>
                <a:spcPts val="0"/>
              </a:spcBef>
              <a:buSzTx/>
              <a:buNone/>
              <a:defRPr b="1" sz="5500"/>
            </a:lvl4pPr>
            <a:lvl5pPr marL="0" indent="0" defTabSz="825500">
              <a:lnSpc>
                <a:spcPct val="100000"/>
              </a:lnSpc>
              <a:spcBef>
                <a:spcPts val="0"/>
              </a:spcBef>
              <a:buSzTx/>
              <a:buNone/>
              <a:defRPr b="1" sz="5500"/>
            </a:lvl5pPr>
          </a:lstStyle>
          <a:p>
            <a:pPr/>
            <a:r>
              <a:t>Slide Subtitle</a:t>
            </a:r>
          </a:p>
          <a:p>
            <a:pPr lvl="1"/>
            <a:r>
              <a:t/>
            </a:r>
          </a:p>
          <a:p>
            <a:pPr lvl="2"/>
            <a:r>
              <a:t/>
            </a:r>
          </a:p>
          <a:p>
            <a:pPr lvl="3"/>
            <a:r>
              <a:t/>
            </a:r>
          </a:p>
          <a:p>
            <a:pPr lvl="4"/>
            <a:r>
              <a:t/>
            </a:r>
          </a:p>
        </p:txBody>
      </p:sp>
      <p:sp>
        <p:nvSpPr>
          <p:cNvPr id="35" name="Slide Number"/>
          <p:cNvSpPr txBox="1"/>
          <p:nvPr>
            <p:ph type="sldNum" sz="quarter" idx="2"/>
          </p:nvPr>
        </p:nvSpPr>
        <p:spPr>
          <a:xfrm>
            <a:off x="12001499" y="13085233"/>
            <a:ext cx="368505" cy="374600"/>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mp; Bullets">
    <p:spTree>
      <p:nvGrpSpPr>
        <p:cNvPr id="1" name=""/>
        <p:cNvGrpSpPr/>
        <p:nvPr/>
      </p:nvGrpSpPr>
      <p:grpSpPr>
        <a:xfrm>
          <a:off x="0" y="0"/>
          <a:ext cx="0" cy="0"/>
          <a:chOff x="0" y="0"/>
          <a:chExt cx="0" cy="0"/>
        </a:xfrm>
      </p:grpSpPr>
      <p:sp>
        <p:nvSpPr>
          <p:cNvPr id="42" name="Slide Title"/>
          <p:cNvSpPr txBox="1"/>
          <p:nvPr>
            <p:ph type="title" hasCustomPrompt="1"/>
          </p:nvPr>
        </p:nvSpPr>
        <p:spPr>
          <a:prstGeom prst="rect">
            <a:avLst/>
          </a:prstGeom>
        </p:spPr>
        <p:txBody>
          <a:bodyPr/>
          <a:lstStyle/>
          <a:p>
            <a:pPr/>
            <a:r>
              <a:t>Slide Title</a:t>
            </a:r>
          </a:p>
        </p:txBody>
      </p:sp>
      <p:sp>
        <p:nvSpPr>
          <p:cNvPr id="43" name="Slide Subtitle"/>
          <p:cNvSpPr txBox="1"/>
          <p:nvPr>
            <p:ph type="body" sz="quarter" idx="13"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b="1" sz="5500"/>
            </a:lvl1pPr>
          </a:lstStyle>
          <a:p>
            <a:pPr/>
            <a:r>
              <a:t>Slide Subtitle</a:t>
            </a:r>
          </a:p>
        </p:txBody>
      </p:sp>
      <p:sp>
        <p:nvSpPr>
          <p:cNvPr id="44" name="Body Level One…"/>
          <p:cNvSpPr txBox="1"/>
          <p:nvPr>
            <p:ph type="body" idx="1" hasCustomPrompt="1"/>
          </p:nvPr>
        </p:nvSpPr>
        <p:spPr>
          <a:prstGeom prst="rect">
            <a:avLst/>
          </a:prstGeom>
        </p:spPr>
        <p:txBody>
          <a:bodyPr/>
          <a:lstStyle/>
          <a:p>
            <a:pPr/>
            <a:r>
              <a:t>Slide bullet text</a:t>
            </a:r>
          </a:p>
          <a:p>
            <a:pPr lvl="1"/>
            <a:r>
              <a:t/>
            </a:r>
          </a:p>
          <a:p>
            <a:pPr lvl="2"/>
            <a:r>
              <a:t/>
            </a:r>
          </a:p>
          <a:p>
            <a:pPr lvl="3"/>
            <a:r>
              <a:t/>
            </a:r>
          </a:p>
          <a:p>
            <a:pPr lvl="4"/>
            <a:r>
              <a:t/>
            </a:r>
          </a:p>
        </p:txBody>
      </p:sp>
      <p:sp>
        <p:nvSpPr>
          <p:cNvPr id="4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ullets">
    <p:spTree>
      <p:nvGrpSpPr>
        <p:cNvPr id="1" name=""/>
        <p:cNvGrpSpPr/>
        <p:nvPr/>
      </p:nvGrpSpPr>
      <p:grpSpPr>
        <a:xfrm>
          <a:off x="0" y="0"/>
          <a:ext cx="0" cy="0"/>
          <a:chOff x="0" y="0"/>
          <a:chExt cx="0" cy="0"/>
        </a:xfrm>
      </p:grpSpPr>
      <p:sp>
        <p:nvSpPr>
          <p:cNvPr id="52" name="Body Level One…"/>
          <p:cNvSpPr txBox="1"/>
          <p:nvPr>
            <p:ph type="body" idx="1" hasCustomPrompt="1"/>
          </p:nvPr>
        </p:nvSpPr>
        <p:spPr>
          <a:prstGeom prst="rect">
            <a:avLst/>
          </a:prstGeom>
        </p:spPr>
        <p:txBody>
          <a:bodyPr numCol="2" spcCol="1098550"/>
          <a:lstStyle/>
          <a:p>
            <a:pPr/>
            <a:r>
              <a:t>Slide bullet text</a:t>
            </a:r>
          </a:p>
          <a:p>
            <a:pPr lvl="1"/>
            <a:r>
              <a:t/>
            </a:r>
          </a:p>
          <a:p>
            <a:pPr lvl="2"/>
            <a:r>
              <a:t/>
            </a:r>
          </a:p>
          <a:p>
            <a:pPr lvl="3"/>
            <a:r>
              <a:t/>
            </a:r>
          </a:p>
          <a:p>
            <a:pPr lvl="4"/>
            <a:r>
              <a:t/>
            </a:r>
          </a:p>
        </p:txBody>
      </p:sp>
      <p:sp>
        <p:nvSpPr>
          <p:cNvPr id="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Bullets &amp; Photo">
    <p:spTree>
      <p:nvGrpSpPr>
        <p:cNvPr id="1" name=""/>
        <p:cNvGrpSpPr/>
        <p:nvPr/>
      </p:nvGrpSpPr>
      <p:grpSpPr>
        <a:xfrm>
          <a:off x="0" y="0"/>
          <a:ext cx="0" cy="0"/>
          <a:chOff x="0" y="0"/>
          <a:chExt cx="0" cy="0"/>
        </a:xfrm>
      </p:grpSpPr>
      <p:sp>
        <p:nvSpPr>
          <p:cNvPr id="60" name="Slide Subtitle"/>
          <p:cNvSpPr txBox="1"/>
          <p:nvPr>
            <p:ph type="body" sz="quarter" idx="13" hasCustomPrompt="1"/>
          </p:nvPr>
        </p:nvSpPr>
        <p:spPr>
          <a:xfrm>
            <a:off x="1206500" y="2372962"/>
            <a:ext cx="9779000" cy="934780"/>
          </a:xfrm>
          <a:prstGeom prst="rect">
            <a:avLst/>
          </a:prstGeom>
        </p:spPr>
        <p:txBody>
          <a:bodyPr lIns="45719" tIns="45719" rIns="45719" bIns="45719"/>
          <a:lstStyle>
            <a:lvl1pPr marL="0" indent="0" defTabSz="825500">
              <a:lnSpc>
                <a:spcPct val="100000"/>
              </a:lnSpc>
              <a:spcBef>
                <a:spcPts val="0"/>
              </a:spcBef>
              <a:buSzTx/>
              <a:buNone/>
              <a:defRPr b="1" sz="5500"/>
            </a:lvl1pPr>
          </a:lstStyle>
          <a:p>
            <a:pPr/>
            <a:r>
              <a:t>Slide Subtitle</a:t>
            </a:r>
          </a:p>
        </p:txBody>
      </p:sp>
      <p:sp>
        <p:nvSpPr>
          <p:cNvPr id="61" name="Body Level One…"/>
          <p:cNvSpPr txBox="1"/>
          <p:nvPr>
            <p:ph type="body" sz="half" idx="1" hasCustomPrompt="1"/>
          </p:nvPr>
        </p:nvSpPr>
        <p:spPr>
          <a:xfrm>
            <a:off x="1206500" y="4248504"/>
            <a:ext cx="9779000" cy="8256630"/>
          </a:xfrm>
          <a:prstGeom prst="rect">
            <a:avLst/>
          </a:prstGeom>
        </p:spPr>
        <p:txBody>
          <a:bodyPr/>
          <a:lstStyle/>
          <a:p>
            <a:pPr/>
            <a:r>
              <a:t>Slide bullet text</a:t>
            </a:r>
          </a:p>
          <a:p>
            <a:pPr lvl="1"/>
            <a:r>
              <a:t/>
            </a:r>
          </a:p>
          <a:p>
            <a:pPr lvl="2"/>
            <a:r>
              <a:t/>
            </a:r>
          </a:p>
          <a:p>
            <a:pPr lvl="3"/>
            <a:r>
              <a:t/>
            </a:r>
          </a:p>
          <a:p>
            <a:pPr lvl="4"/>
            <a:r>
              <a:t/>
            </a:r>
          </a:p>
        </p:txBody>
      </p:sp>
      <p:sp>
        <p:nvSpPr>
          <p:cNvPr id="62" name="660384004_1290x1720.jpg"/>
          <p:cNvSpPr/>
          <p:nvPr>
            <p:ph type="pic" idx="14"/>
          </p:nvPr>
        </p:nvSpPr>
        <p:spPr>
          <a:xfrm>
            <a:off x="12192000" y="-407266"/>
            <a:ext cx="10916874" cy="14555832"/>
          </a:xfrm>
          <a:prstGeom prst="rect">
            <a:avLst/>
          </a:prstGeom>
        </p:spPr>
        <p:txBody>
          <a:bodyPr lIns="91439" tIns="45719" rIns="91439" bIns="45719">
            <a:noAutofit/>
          </a:bodyPr>
          <a:lstStyle/>
          <a:p>
            <a:pPr/>
          </a:p>
        </p:txBody>
      </p:sp>
      <p:sp>
        <p:nvSpPr>
          <p:cNvPr id="63" name="Slide Title"/>
          <p:cNvSpPr txBox="1"/>
          <p:nvPr>
            <p:ph type="title" hasCustomPrompt="1"/>
          </p:nvPr>
        </p:nvSpPr>
        <p:spPr>
          <a:xfrm>
            <a:off x="1206500" y="1079500"/>
            <a:ext cx="9779000" cy="1435100"/>
          </a:xfrm>
          <a:prstGeom prst="rect">
            <a:avLst/>
          </a:prstGeom>
        </p:spPr>
        <p:txBody>
          <a:bodyPr/>
          <a:lstStyle/>
          <a:p>
            <a:pPr/>
            <a:r>
              <a:t>Slide Title</a:t>
            </a:r>
          </a:p>
        </p:txBody>
      </p:sp>
      <p:sp>
        <p:nvSpPr>
          <p:cNvPr id="6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p:spTree>
      <p:nvGrpSpPr>
        <p:cNvPr id="1" name=""/>
        <p:cNvGrpSpPr/>
        <p:nvPr/>
      </p:nvGrpSpPr>
      <p:grpSpPr>
        <a:xfrm>
          <a:off x="0" y="0"/>
          <a:ext cx="0" cy="0"/>
          <a:chOff x="0" y="0"/>
          <a:chExt cx="0" cy="0"/>
        </a:xfrm>
      </p:grpSpPr>
      <p:sp>
        <p:nvSpPr>
          <p:cNvPr id="71" name="Section Title"/>
          <p:cNvSpPr txBox="1"/>
          <p:nvPr>
            <p:ph type="title" hasCustomPrompt="1"/>
          </p:nvPr>
        </p:nvSpPr>
        <p:spPr>
          <a:xfrm>
            <a:off x="1206496" y="4533900"/>
            <a:ext cx="21971004" cy="4648200"/>
          </a:xfrm>
          <a:prstGeom prst="rect">
            <a:avLst/>
          </a:prstGeom>
        </p:spPr>
        <p:txBody>
          <a:bodyPr anchor="ctr"/>
          <a:lstStyle>
            <a:lvl1pPr>
              <a:defRPr b="0" spc="-232" sz="11600">
                <a:latin typeface="Helvetica Neue Medium"/>
                <a:ea typeface="Helvetica Neue Medium"/>
                <a:cs typeface="Helvetica Neue Medium"/>
                <a:sym typeface="Helvetica Neue Medium"/>
              </a:defRPr>
            </a:lvl1pPr>
          </a:lstStyle>
          <a:p>
            <a:pPr/>
            <a:r>
              <a:t>Section Title</a:t>
            </a:r>
          </a:p>
        </p:txBody>
      </p:sp>
      <p:sp>
        <p:nvSpPr>
          <p:cNvPr id="72" name="Slide Number"/>
          <p:cNvSpPr txBox="1"/>
          <p:nvPr>
            <p:ph type="sldNum" sz="quarter" idx="2"/>
          </p:nvPr>
        </p:nvSpPr>
        <p:spPr>
          <a:xfrm>
            <a:off x="12001499" y="13085233"/>
            <a:ext cx="368505" cy="374600"/>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79" name="Slide Title"/>
          <p:cNvSpPr txBox="1"/>
          <p:nvPr>
            <p:ph type="title" hasCustomPrompt="1"/>
          </p:nvPr>
        </p:nvSpPr>
        <p:spPr>
          <a:xfrm>
            <a:off x="1206500" y="1079500"/>
            <a:ext cx="21971000" cy="1434949"/>
          </a:xfrm>
          <a:prstGeom prst="rect">
            <a:avLst/>
          </a:prstGeom>
        </p:spPr>
        <p:txBody>
          <a:bodyPr/>
          <a:lstStyle/>
          <a:p>
            <a:pPr/>
            <a:r>
              <a:t>Slide Title</a:t>
            </a:r>
          </a:p>
        </p:txBody>
      </p:sp>
      <p:sp>
        <p:nvSpPr>
          <p:cNvPr id="80" name="Slide Subtitle"/>
          <p:cNvSpPr txBox="1"/>
          <p:nvPr>
            <p:ph type="body" sz="quarter" idx="13"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b="1" sz="5500"/>
            </a:lvl1pPr>
          </a:lstStyle>
          <a:p>
            <a:pPr/>
            <a:r>
              <a:t>Slide Subtitle</a:t>
            </a:r>
          </a:p>
        </p:txBody>
      </p:sp>
      <p:sp>
        <p:nvSpPr>
          <p:cNvPr id="8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genda">
    <p:spTree>
      <p:nvGrpSpPr>
        <p:cNvPr id="1" name=""/>
        <p:cNvGrpSpPr/>
        <p:nvPr/>
      </p:nvGrpSpPr>
      <p:grpSpPr>
        <a:xfrm>
          <a:off x="0" y="0"/>
          <a:ext cx="0" cy="0"/>
          <a:chOff x="0" y="0"/>
          <a:chExt cx="0" cy="0"/>
        </a:xfrm>
      </p:grpSpPr>
      <p:sp>
        <p:nvSpPr>
          <p:cNvPr id="88" name="Agenda Title"/>
          <p:cNvSpPr txBox="1"/>
          <p:nvPr>
            <p:ph type="title" hasCustomPrompt="1"/>
          </p:nvPr>
        </p:nvSpPr>
        <p:spPr>
          <a:xfrm>
            <a:off x="1206500" y="1079500"/>
            <a:ext cx="21971000" cy="1435100"/>
          </a:xfrm>
          <a:prstGeom prst="rect">
            <a:avLst/>
          </a:prstGeom>
        </p:spPr>
        <p:txBody>
          <a:bodyPr/>
          <a:lstStyle/>
          <a:p>
            <a:pPr/>
            <a:r>
              <a:t>Agenda Title</a:t>
            </a:r>
          </a:p>
        </p:txBody>
      </p:sp>
      <p:sp>
        <p:nvSpPr>
          <p:cNvPr id="89" name="Agenda Subtitle"/>
          <p:cNvSpPr txBox="1"/>
          <p:nvPr>
            <p:ph type="body" sz="quarter" idx="13" hasCustomPrompt="1"/>
          </p:nvPr>
        </p:nvSpPr>
        <p:spPr>
          <a:xfrm>
            <a:off x="1206500" y="2372962"/>
            <a:ext cx="21971000" cy="934780"/>
          </a:xfrm>
          <a:prstGeom prst="rect">
            <a:avLst/>
          </a:prstGeom>
        </p:spPr>
        <p:txBody>
          <a:bodyPr lIns="45719" tIns="45719" rIns="45719" bIns="45719"/>
          <a:lstStyle>
            <a:lvl1pPr marL="0" indent="0" defTabSz="825500">
              <a:lnSpc>
                <a:spcPct val="100000"/>
              </a:lnSpc>
              <a:spcBef>
                <a:spcPts val="0"/>
              </a:spcBef>
              <a:buSzTx/>
              <a:buNone/>
              <a:defRPr b="1" sz="5500"/>
            </a:lvl1pPr>
          </a:lstStyle>
          <a:p>
            <a:pPr/>
            <a:r>
              <a:t>Agenda Subtitle</a:t>
            </a:r>
          </a:p>
        </p:txBody>
      </p:sp>
      <p:sp>
        <p:nvSpPr>
          <p:cNvPr id="90" name="Body Level One…"/>
          <p:cNvSpPr txBox="1"/>
          <p:nvPr>
            <p:ph type="body" idx="1" hasCustomPrompt="1"/>
          </p:nvPr>
        </p:nvSpPr>
        <p:spPr>
          <a:prstGeom prst="rect">
            <a:avLst/>
          </a:prstGeom>
        </p:spPr>
        <p:txBody>
          <a:bodyPr/>
          <a:lstStyle>
            <a:lvl1pPr marL="0" indent="0" defTabSz="825500">
              <a:lnSpc>
                <a:spcPct val="100000"/>
              </a:lnSpc>
              <a:spcBef>
                <a:spcPts val="1800"/>
              </a:spcBef>
              <a:buSzTx/>
              <a:buNone/>
              <a:defRPr spc="-55" sz="5500"/>
            </a:lvl1pPr>
            <a:lvl2pPr marL="0" indent="0" defTabSz="825500">
              <a:lnSpc>
                <a:spcPct val="100000"/>
              </a:lnSpc>
              <a:spcBef>
                <a:spcPts val="1800"/>
              </a:spcBef>
              <a:buSzTx/>
              <a:buNone/>
              <a:defRPr spc="-55" sz="5500"/>
            </a:lvl2pPr>
            <a:lvl3pPr marL="0" indent="0" defTabSz="825500">
              <a:lnSpc>
                <a:spcPct val="100000"/>
              </a:lnSpc>
              <a:spcBef>
                <a:spcPts val="1800"/>
              </a:spcBef>
              <a:buSzTx/>
              <a:buNone/>
              <a:defRPr spc="-55" sz="5500"/>
            </a:lvl3pPr>
            <a:lvl4pPr marL="0" indent="0" defTabSz="825500">
              <a:lnSpc>
                <a:spcPct val="100000"/>
              </a:lnSpc>
              <a:spcBef>
                <a:spcPts val="1800"/>
              </a:spcBef>
              <a:buSzTx/>
              <a:buNone/>
              <a:defRPr spc="-55" sz="5500"/>
            </a:lvl4pPr>
            <a:lvl5pPr marL="0" indent="0" defTabSz="825500">
              <a:lnSpc>
                <a:spcPct val="100000"/>
              </a:lnSpc>
              <a:spcBef>
                <a:spcPts val="1800"/>
              </a:spcBef>
              <a:buSzTx/>
              <a:buNone/>
              <a:defRPr spc="-55" sz="5500"/>
            </a:lvl5pPr>
          </a:lstStyle>
          <a:p>
            <a:pPr/>
            <a:r>
              <a:t>Agenda Topics</a:t>
            </a:r>
          </a:p>
          <a:p>
            <a:pPr lvl="1"/>
            <a:r>
              <a:t/>
            </a:r>
          </a:p>
          <a:p>
            <a:pPr lvl="2"/>
            <a:r>
              <a:t/>
            </a:r>
          </a:p>
          <a:p>
            <a:pPr lvl="3"/>
            <a:r>
              <a:t/>
            </a:r>
          </a:p>
          <a:p>
            <a:pPr lvl="4"/>
            <a:r>
              <a:t/>
            </a:r>
          </a:p>
        </p:txBody>
      </p:sp>
      <p:sp>
        <p:nvSpPr>
          <p:cNvPr id="9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tatement">
    <p:spTree>
      <p:nvGrpSpPr>
        <p:cNvPr id="1" name=""/>
        <p:cNvGrpSpPr/>
        <p:nvPr/>
      </p:nvGrpSpPr>
      <p:grpSpPr>
        <a:xfrm>
          <a:off x="0" y="0"/>
          <a:ext cx="0" cy="0"/>
          <a:chOff x="0" y="0"/>
          <a:chExt cx="0" cy="0"/>
        </a:xfrm>
      </p:grpSpPr>
      <p:sp>
        <p:nvSpPr>
          <p:cNvPr id="98" name="Body Level One…"/>
          <p:cNvSpPr txBox="1"/>
          <p:nvPr>
            <p:ph type="body" sz="half" idx="1" hasCustomPrompt="1"/>
          </p:nvPr>
        </p:nvSpPr>
        <p:spPr>
          <a:xfrm>
            <a:off x="1206500" y="4920843"/>
            <a:ext cx="21971000" cy="3874314"/>
          </a:xfrm>
          <a:prstGeom prst="rect">
            <a:avLst/>
          </a:prstGeom>
        </p:spPr>
        <p:txBody>
          <a:bodyPr anchor="ctr"/>
          <a:lstStyle>
            <a:lvl1pPr marL="0" indent="0" algn="ctr">
              <a:lnSpc>
                <a:spcPct val="80000"/>
              </a:lnSpc>
              <a:spcBef>
                <a:spcPts val="0"/>
              </a:spcBef>
              <a:buSzTx/>
              <a:buNone/>
              <a:defRPr spc="-232" sz="11600">
                <a:latin typeface="Helvetica Neue Medium"/>
                <a:ea typeface="Helvetica Neue Medium"/>
                <a:cs typeface="Helvetica Neue Medium"/>
                <a:sym typeface="Helvetica Neue Medium"/>
              </a:defRPr>
            </a:lvl1pPr>
            <a:lvl2pPr marL="0" indent="0" algn="ctr">
              <a:lnSpc>
                <a:spcPct val="80000"/>
              </a:lnSpc>
              <a:spcBef>
                <a:spcPts val="0"/>
              </a:spcBef>
              <a:buSzTx/>
              <a:buNone/>
              <a:defRPr spc="-232" sz="11600">
                <a:latin typeface="Helvetica Neue Medium"/>
                <a:ea typeface="Helvetica Neue Medium"/>
                <a:cs typeface="Helvetica Neue Medium"/>
                <a:sym typeface="Helvetica Neue Medium"/>
              </a:defRPr>
            </a:lvl2pPr>
            <a:lvl3pPr marL="0" indent="0" algn="ctr">
              <a:lnSpc>
                <a:spcPct val="80000"/>
              </a:lnSpc>
              <a:spcBef>
                <a:spcPts val="0"/>
              </a:spcBef>
              <a:buSzTx/>
              <a:buNone/>
              <a:defRPr spc="-232" sz="11600">
                <a:latin typeface="Helvetica Neue Medium"/>
                <a:ea typeface="Helvetica Neue Medium"/>
                <a:cs typeface="Helvetica Neue Medium"/>
                <a:sym typeface="Helvetica Neue Medium"/>
              </a:defRPr>
            </a:lvl3pPr>
            <a:lvl4pPr marL="0" indent="0" algn="ctr">
              <a:lnSpc>
                <a:spcPct val="80000"/>
              </a:lnSpc>
              <a:spcBef>
                <a:spcPts val="0"/>
              </a:spcBef>
              <a:buSzTx/>
              <a:buNone/>
              <a:defRPr spc="-232" sz="11600">
                <a:latin typeface="Helvetica Neue Medium"/>
                <a:ea typeface="Helvetica Neue Medium"/>
                <a:cs typeface="Helvetica Neue Medium"/>
                <a:sym typeface="Helvetica Neue Medium"/>
              </a:defRPr>
            </a:lvl4pPr>
            <a:lvl5pPr marL="0" indent="0" algn="ctr">
              <a:lnSpc>
                <a:spcPct val="80000"/>
              </a:lnSpc>
              <a:spcBef>
                <a:spcPts val="0"/>
              </a:spcBef>
              <a:buSzTx/>
              <a:buNone/>
              <a:defRPr spc="-232" sz="11600">
                <a:latin typeface="Helvetica Neue Medium"/>
                <a:ea typeface="Helvetica Neue Medium"/>
                <a:cs typeface="Helvetica Neue Medium"/>
                <a:sym typeface="Helvetica Neue Medium"/>
              </a:defRPr>
            </a:lvl5pPr>
          </a:lstStyle>
          <a:p>
            <a:pPr/>
            <a:r>
              <a:t>Statement</a:t>
            </a:r>
          </a:p>
          <a:p>
            <a:pPr lvl="1"/>
            <a:r>
              <a:t/>
            </a:r>
          </a:p>
          <a:p>
            <a:pPr lvl="2"/>
            <a:r>
              <a:t/>
            </a:r>
          </a:p>
          <a:p>
            <a:pPr lvl="3"/>
            <a:r>
              <a:t/>
            </a:r>
          </a:p>
          <a:p>
            <a:pPr lvl="4"/>
            <a:r>
              <a:t/>
            </a:r>
          </a:p>
        </p:txBody>
      </p:sp>
      <p:sp>
        <p:nvSpPr>
          <p:cNvPr id="9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ig Fact">
    <p:spTree>
      <p:nvGrpSpPr>
        <p:cNvPr id="1" name=""/>
        <p:cNvGrpSpPr/>
        <p:nvPr/>
      </p:nvGrpSpPr>
      <p:grpSpPr>
        <a:xfrm>
          <a:off x="0" y="0"/>
          <a:ext cx="0" cy="0"/>
          <a:chOff x="0" y="0"/>
          <a:chExt cx="0" cy="0"/>
        </a:xfrm>
      </p:grpSpPr>
      <p:sp>
        <p:nvSpPr>
          <p:cNvPr id="106" name="Body Level One…"/>
          <p:cNvSpPr txBox="1"/>
          <p:nvPr>
            <p:ph type="body" idx="1" hasCustomPrompt="1"/>
          </p:nvPr>
        </p:nvSpPr>
        <p:spPr>
          <a:xfrm>
            <a:off x="1206500" y="1075927"/>
            <a:ext cx="21971000" cy="7241584"/>
          </a:xfrm>
          <a:prstGeom prst="rect">
            <a:avLst/>
          </a:prstGeom>
        </p:spPr>
        <p:txBody>
          <a:bodyPr anchor="b"/>
          <a:lstStyle>
            <a:lvl1pPr marL="0" indent="0" algn="ctr">
              <a:lnSpc>
                <a:spcPct val="80000"/>
              </a:lnSpc>
              <a:spcBef>
                <a:spcPts val="0"/>
              </a:spcBef>
              <a:buSzTx/>
              <a:buNone/>
              <a:defRPr b="1" spc="-250" sz="25000"/>
            </a:lvl1pPr>
            <a:lvl2pPr marL="0" indent="0" algn="ctr">
              <a:lnSpc>
                <a:spcPct val="80000"/>
              </a:lnSpc>
              <a:spcBef>
                <a:spcPts val="0"/>
              </a:spcBef>
              <a:buSzTx/>
              <a:buNone/>
              <a:defRPr b="1" spc="-250" sz="25000"/>
            </a:lvl2pPr>
            <a:lvl3pPr marL="0" indent="0" algn="ctr">
              <a:lnSpc>
                <a:spcPct val="80000"/>
              </a:lnSpc>
              <a:spcBef>
                <a:spcPts val="0"/>
              </a:spcBef>
              <a:buSzTx/>
              <a:buNone/>
              <a:defRPr b="1" spc="-250" sz="25000"/>
            </a:lvl3pPr>
            <a:lvl4pPr marL="0" indent="0" algn="ctr">
              <a:lnSpc>
                <a:spcPct val="80000"/>
              </a:lnSpc>
              <a:spcBef>
                <a:spcPts val="0"/>
              </a:spcBef>
              <a:buSzTx/>
              <a:buNone/>
              <a:defRPr b="1" spc="-250" sz="25000"/>
            </a:lvl4pPr>
            <a:lvl5pPr marL="0" indent="0" algn="ctr">
              <a:lnSpc>
                <a:spcPct val="80000"/>
              </a:lnSpc>
              <a:spcBef>
                <a:spcPts val="0"/>
              </a:spcBef>
              <a:buSzTx/>
              <a:buNone/>
              <a:defRPr b="1" spc="-250" sz="25000"/>
            </a:lvl5pPr>
          </a:lstStyle>
          <a:p>
            <a:pPr/>
            <a:r>
              <a:t>100%</a:t>
            </a:r>
          </a:p>
          <a:p>
            <a:pPr lvl="1"/>
            <a:r>
              <a:t/>
            </a:r>
          </a:p>
          <a:p>
            <a:pPr lvl="2"/>
            <a:r>
              <a:t/>
            </a:r>
          </a:p>
          <a:p>
            <a:pPr lvl="3"/>
            <a:r>
              <a:t/>
            </a:r>
          </a:p>
          <a:p>
            <a:pPr lvl="4"/>
            <a:r>
              <a:t/>
            </a:r>
          </a:p>
        </p:txBody>
      </p:sp>
      <p:sp>
        <p:nvSpPr>
          <p:cNvPr id="107" name="Fact information"/>
          <p:cNvSpPr txBox="1"/>
          <p:nvPr>
            <p:ph type="body" sz="quarter" idx="13" hasCustomPrompt="1"/>
          </p:nvPr>
        </p:nvSpPr>
        <p:spPr>
          <a:xfrm>
            <a:off x="1206500" y="8262180"/>
            <a:ext cx="21971000" cy="934780"/>
          </a:xfrm>
          <a:prstGeom prst="rect">
            <a:avLst/>
          </a:prstGeom>
        </p:spPr>
        <p:txBody>
          <a:bodyPr lIns="45719" tIns="45719" rIns="45719" bIns="45719"/>
          <a:lstStyle>
            <a:lvl1pPr marL="0" indent="0" algn="ctr" defTabSz="825500">
              <a:lnSpc>
                <a:spcPct val="100000"/>
              </a:lnSpc>
              <a:spcBef>
                <a:spcPts val="0"/>
              </a:spcBef>
              <a:buSzTx/>
              <a:buNone/>
              <a:defRPr b="1" sz="5500"/>
            </a:lvl1pPr>
          </a:lstStyle>
          <a:p>
            <a:pPr/>
            <a:r>
              <a:t>Fact information</a:t>
            </a:r>
          </a:p>
        </p:txBody>
      </p:sp>
      <p:sp>
        <p:nvSpPr>
          <p:cNvPr id="10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Quote">
    <p:spTree>
      <p:nvGrpSpPr>
        <p:cNvPr id="1" name=""/>
        <p:cNvGrpSpPr/>
        <p:nvPr/>
      </p:nvGrpSpPr>
      <p:grpSpPr>
        <a:xfrm>
          <a:off x="0" y="0"/>
          <a:ext cx="0" cy="0"/>
          <a:chOff x="0" y="0"/>
          <a:chExt cx="0" cy="0"/>
        </a:xfrm>
      </p:grpSpPr>
      <p:sp>
        <p:nvSpPr>
          <p:cNvPr id="115" name="Attribution"/>
          <p:cNvSpPr txBox="1"/>
          <p:nvPr>
            <p:ph type="body" sz="quarter" idx="13" hasCustomPrompt="1"/>
          </p:nvPr>
        </p:nvSpPr>
        <p:spPr>
          <a:xfrm>
            <a:off x="2430025" y="10675453"/>
            <a:ext cx="20200052" cy="636979"/>
          </a:xfrm>
          <a:prstGeom prst="rect">
            <a:avLst/>
          </a:prstGeom>
        </p:spPr>
        <p:txBody>
          <a:bodyPr lIns="45719" tIns="45719" rIns="45719" bIns="45719"/>
          <a:lstStyle>
            <a:lvl1pPr marL="0" indent="0" defTabSz="825500">
              <a:lnSpc>
                <a:spcPct val="100000"/>
              </a:lnSpc>
              <a:spcBef>
                <a:spcPts val="0"/>
              </a:spcBef>
              <a:buSzTx/>
              <a:buNone/>
              <a:defRPr b="1" sz="3600"/>
            </a:lvl1pPr>
          </a:lstStyle>
          <a:p>
            <a:pPr/>
            <a:r>
              <a:t>Attribution</a:t>
            </a:r>
          </a:p>
        </p:txBody>
      </p:sp>
      <p:sp>
        <p:nvSpPr>
          <p:cNvPr id="116" name="Body Level One…"/>
          <p:cNvSpPr txBox="1"/>
          <p:nvPr>
            <p:ph type="body" sz="half" idx="1" hasCustomPrompt="1"/>
          </p:nvPr>
        </p:nvSpPr>
        <p:spPr>
          <a:xfrm>
            <a:off x="1753923" y="4939860"/>
            <a:ext cx="20876154" cy="3836280"/>
          </a:xfrm>
          <a:prstGeom prst="rect">
            <a:avLst/>
          </a:prstGeom>
        </p:spPr>
        <p:txBody>
          <a:bodyPr/>
          <a:lstStyle>
            <a:lvl1pPr marL="638923" indent="-469900">
              <a:spcBef>
                <a:spcPts val="0"/>
              </a:spcBef>
              <a:buSzTx/>
              <a:buNone/>
              <a:defRPr spc="-170" sz="8500">
                <a:latin typeface="Helvetica Neue Medium"/>
                <a:ea typeface="Helvetica Neue Medium"/>
                <a:cs typeface="Helvetica Neue Medium"/>
                <a:sym typeface="Helvetica Neue Medium"/>
              </a:defRPr>
            </a:lvl1pPr>
            <a:lvl2pPr marL="638923" indent="-469900">
              <a:spcBef>
                <a:spcPts val="0"/>
              </a:spcBef>
              <a:buSzTx/>
              <a:buNone/>
              <a:defRPr spc="-170" sz="8500">
                <a:latin typeface="Helvetica Neue Medium"/>
                <a:ea typeface="Helvetica Neue Medium"/>
                <a:cs typeface="Helvetica Neue Medium"/>
                <a:sym typeface="Helvetica Neue Medium"/>
              </a:defRPr>
            </a:lvl2pPr>
            <a:lvl3pPr marL="638923" indent="-469900">
              <a:spcBef>
                <a:spcPts val="0"/>
              </a:spcBef>
              <a:buSzTx/>
              <a:buNone/>
              <a:defRPr spc="-170" sz="8500">
                <a:latin typeface="Helvetica Neue Medium"/>
                <a:ea typeface="Helvetica Neue Medium"/>
                <a:cs typeface="Helvetica Neue Medium"/>
                <a:sym typeface="Helvetica Neue Medium"/>
              </a:defRPr>
            </a:lvl3pPr>
            <a:lvl4pPr marL="638923" indent="-469900">
              <a:spcBef>
                <a:spcPts val="0"/>
              </a:spcBef>
              <a:buSzTx/>
              <a:buNone/>
              <a:defRPr spc="-170" sz="8500">
                <a:latin typeface="Helvetica Neue Medium"/>
                <a:ea typeface="Helvetica Neue Medium"/>
                <a:cs typeface="Helvetica Neue Medium"/>
                <a:sym typeface="Helvetica Neue Medium"/>
              </a:defRPr>
            </a:lvl4pPr>
            <a:lvl5pPr marL="638923" indent="-469900">
              <a:spcBef>
                <a:spcPts val="0"/>
              </a:spcBef>
              <a:buSzTx/>
              <a:buNone/>
              <a:defRPr spc="-170" sz="8500">
                <a:latin typeface="Helvetica Neue Medium"/>
                <a:ea typeface="Helvetica Neue Medium"/>
                <a:cs typeface="Helvetica Neue Medium"/>
                <a:sym typeface="Helvetica Neue Medium"/>
              </a:defRPr>
            </a:lvl5pPr>
          </a:lstStyle>
          <a:p>
            <a:pPr/>
            <a:r>
              <a:t>“Notable Quote”</a:t>
            </a:r>
          </a:p>
          <a:p>
            <a:pPr lvl="1"/>
            <a:r>
              <a:t/>
            </a:r>
          </a:p>
          <a:p>
            <a:pPr lvl="2"/>
            <a:r>
              <a:t/>
            </a:r>
          </a:p>
          <a:p>
            <a:pPr lvl="3"/>
            <a:r>
              <a:t/>
            </a:r>
          </a:p>
          <a:p>
            <a:pPr lvl="4"/>
            <a:r>
              <a:t/>
            </a:r>
          </a:p>
        </p:txBody>
      </p:sp>
      <p:sp>
        <p:nvSpPr>
          <p:cNvPr id="11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 3 Up">
    <p:spTree>
      <p:nvGrpSpPr>
        <p:cNvPr id="1" name=""/>
        <p:cNvGrpSpPr/>
        <p:nvPr/>
      </p:nvGrpSpPr>
      <p:grpSpPr>
        <a:xfrm>
          <a:off x="0" y="0"/>
          <a:ext cx="0" cy="0"/>
          <a:chOff x="0" y="0"/>
          <a:chExt cx="0" cy="0"/>
        </a:xfrm>
      </p:grpSpPr>
      <p:sp>
        <p:nvSpPr>
          <p:cNvPr id="124" name="Image"/>
          <p:cNvSpPr/>
          <p:nvPr>
            <p:ph type="pic" sz="quarter" idx="13"/>
          </p:nvPr>
        </p:nvSpPr>
        <p:spPr>
          <a:xfrm>
            <a:off x="15760700" y="1016000"/>
            <a:ext cx="7439099" cy="5949678"/>
          </a:xfrm>
          <a:prstGeom prst="rect">
            <a:avLst/>
          </a:prstGeom>
        </p:spPr>
        <p:txBody>
          <a:bodyPr lIns="91439" tIns="45719" rIns="91439" bIns="45719">
            <a:noAutofit/>
          </a:bodyPr>
          <a:lstStyle/>
          <a:p>
            <a:pPr/>
          </a:p>
        </p:txBody>
      </p:sp>
      <p:sp>
        <p:nvSpPr>
          <p:cNvPr id="125" name="Image"/>
          <p:cNvSpPr/>
          <p:nvPr>
            <p:ph type="pic" sz="half" idx="14"/>
          </p:nvPr>
        </p:nvSpPr>
        <p:spPr>
          <a:xfrm>
            <a:off x="13500100" y="3978275"/>
            <a:ext cx="10439400" cy="12150181"/>
          </a:xfrm>
          <a:prstGeom prst="rect">
            <a:avLst/>
          </a:prstGeom>
        </p:spPr>
        <p:txBody>
          <a:bodyPr lIns="91439" tIns="45719" rIns="91439" bIns="45719">
            <a:noAutofit/>
          </a:bodyPr>
          <a:lstStyle/>
          <a:p>
            <a:pPr/>
          </a:p>
        </p:txBody>
      </p:sp>
      <p:sp>
        <p:nvSpPr>
          <p:cNvPr id="126" name="Image"/>
          <p:cNvSpPr/>
          <p:nvPr>
            <p:ph type="pic" idx="15"/>
          </p:nvPr>
        </p:nvSpPr>
        <p:spPr>
          <a:xfrm>
            <a:off x="-139700" y="495300"/>
            <a:ext cx="16611600" cy="12458700"/>
          </a:xfrm>
          <a:prstGeom prst="rect">
            <a:avLst/>
          </a:prstGeom>
        </p:spPr>
        <p:txBody>
          <a:bodyPr lIns="91439" tIns="45719" rIns="91439" bIns="45719">
            <a:noAutofit/>
          </a:bodyPr>
          <a:lstStyle/>
          <a:p>
            <a:pPr/>
          </a:p>
        </p:txBody>
      </p:sp>
      <p:sp>
        <p:nvSpPr>
          <p:cNvPr id="12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hoto">
    <p:spTree>
      <p:nvGrpSpPr>
        <p:cNvPr id="1" name=""/>
        <p:cNvGrpSpPr/>
        <p:nvPr/>
      </p:nvGrpSpPr>
      <p:grpSpPr>
        <a:xfrm>
          <a:off x="0" y="0"/>
          <a:ext cx="0" cy="0"/>
          <a:chOff x="0" y="0"/>
          <a:chExt cx="0" cy="0"/>
        </a:xfrm>
      </p:grpSpPr>
      <p:sp>
        <p:nvSpPr>
          <p:cNvPr id="134" name="Image"/>
          <p:cNvSpPr/>
          <p:nvPr>
            <p:ph type="pic" idx="13"/>
          </p:nvPr>
        </p:nvSpPr>
        <p:spPr>
          <a:xfrm>
            <a:off x="-1333500" y="-5524500"/>
            <a:ext cx="27051000" cy="21640800"/>
          </a:xfrm>
          <a:prstGeom prst="rect">
            <a:avLst/>
          </a:prstGeom>
        </p:spPr>
        <p:txBody>
          <a:bodyPr lIns="91439" tIns="45719" rIns="91439" bIns="45719">
            <a:noAutofit/>
          </a:bodyPr>
          <a:lstStyle/>
          <a:p>
            <a:pPr/>
          </a:p>
        </p:txBody>
      </p:sp>
      <p:sp>
        <p:nvSpPr>
          <p:cNvPr id="135" name="Slide Number"/>
          <p:cNvSpPr txBox="1"/>
          <p:nvPr>
            <p:ph type="sldNum" sz="quarter" idx="2"/>
          </p:nvPr>
        </p:nvSpPr>
        <p:spPr>
          <a:prstGeom prst="rect">
            <a:avLst/>
          </a:prstGeom>
        </p:spPr>
        <p:txBody>
          <a:bodyPr/>
          <a:lstStyle>
            <a:lvl1pPr>
              <a:defRPr>
                <a:solidFill>
                  <a:srgbClr val="FFFFFF"/>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14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Slide Title"/>
          <p:cNvSpPr txBox="1"/>
          <p:nvPr>
            <p:ph type="title" hasCustomPrompt="1"/>
          </p:nvPr>
        </p:nvSpPr>
        <p:spPr>
          <a:xfrm>
            <a:off x="1206500" y="1079500"/>
            <a:ext cx="21971000" cy="1433163"/>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Slide Title</a:t>
            </a:r>
          </a:p>
        </p:txBody>
      </p:sp>
      <p:sp>
        <p:nvSpPr>
          <p:cNvPr id="3" name="Body Level One…"/>
          <p:cNvSpPr txBox="1"/>
          <p:nvPr>
            <p:ph type="body" idx="1" hasCustomPrompt="1"/>
          </p:nvPr>
        </p:nvSpPr>
        <p:spPr>
          <a:xfrm>
            <a:off x="1206500" y="4248504"/>
            <a:ext cx="21971000" cy="8256012"/>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ormAutofit fontScale="100000" lnSpcReduction="0"/>
          </a:bodyPr>
          <a:lstStyle/>
          <a:p>
            <a:pPr/>
            <a:r>
              <a:t>Slide bullet text</a:t>
            </a:r>
          </a:p>
          <a:p>
            <a:pPr lvl="1"/>
            <a:r>
              <a:t/>
            </a:r>
          </a:p>
          <a:p>
            <a:pPr lvl="2"/>
            <a:r>
              <a:t/>
            </a:r>
          </a:p>
          <a:p>
            <a:pPr lvl="3"/>
            <a:r>
              <a:t/>
            </a:r>
          </a:p>
          <a:p>
            <a:pPr lvl="4"/>
            <a:r>
              <a:t/>
            </a:r>
          </a:p>
        </p:txBody>
      </p:sp>
      <p:sp>
        <p:nvSpPr>
          <p:cNvPr id="4" name="Slide Number"/>
          <p:cNvSpPr txBox="1"/>
          <p:nvPr>
            <p:ph type="sldNum" sz="quarter" idx="2"/>
          </p:nvPr>
        </p:nvSpPr>
        <p:spPr>
          <a:xfrm>
            <a:off x="12001499" y="13080999"/>
            <a:ext cx="368505" cy="374600"/>
          </a:xfrm>
          <a:prstGeom prst="rect">
            <a:avLst/>
          </a:prstGeom>
          <a:ln w="12700">
            <a:miter lim="400000"/>
          </a:ln>
        </p:spPr>
        <p:txBody>
          <a:bodyPr wrap="none" lIns="50800" tIns="50800" rIns="50800" bIns="50800" anchor="b">
            <a:spAutoFit/>
          </a:bodyPr>
          <a:lstStyle>
            <a:lvl1pPr algn="ctr" defTabSz="584200">
              <a:lnSpc>
                <a:spcPct val="100000"/>
              </a:lnSpc>
              <a:spcBef>
                <a:spcPts val="0"/>
              </a:spcBef>
              <a:defRPr sz="1800"/>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transition xmlns:p14="http://schemas.microsoft.com/office/powerpoint/2010/main" spd="med" advClick="1"/>
  <p:txStyles>
    <p:titleStyle>
      <a:lvl1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000000"/>
          </a:solidFill>
          <a:uFillTx/>
          <a:latin typeface="+mn-lt"/>
          <a:ea typeface="+mn-ea"/>
          <a:cs typeface="+mn-cs"/>
          <a:sym typeface="Helvetica Neue"/>
        </a:defRPr>
      </a:lvl1pPr>
      <a:lvl2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000000"/>
          </a:solidFill>
          <a:uFillTx/>
          <a:latin typeface="+mn-lt"/>
          <a:ea typeface="+mn-ea"/>
          <a:cs typeface="+mn-cs"/>
          <a:sym typeface="Helvetica Neue"/>
        </a:defRPr>
      </a:lvl2pPr>
      <a:lvl3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000000"/>
          </a:solidFill>
          <a:uFillTx/>
          <a:latin typeface="+mn-lt"/>
          <a:ea typeface="+mn-ea"/>
          <a:cs typeface="+mn-cs"/>
          <a:sym typeface="Helvetica Neue"/>
        </a:defRPr>
      </a:lvl3pPr>
      <a:lvl4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000000"/>
          </a:solidFill>
          <a:uFillTx/>
          <a:latin typeface="+mn-lt"/>
          <a:ea typeface="+mn-ea"/>
          <a:cs typeface="+mn-cs"/>
          <a:sym typeface="Helvetica Neue"/>
        </a:defRPr>
      </a:lvl4pPr>
      <a:lvl5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000000"/>
          </a:solidFill>
          <a:uFillTx/>
          <a:latin typeface="+mn-lt"/>
          <a:ea typeface="+mn-ea"/>
          <a:cs typeface="+mn-cs"/>
          <a:sym typeface="Helvetica Neue"/>
        </a:defRPr>
      </a:lvl5pPr>
      <a:lvl6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000000"/>
          </a:solidFill>
          <a:uFillTx/>
          <a:latin typeface="+mn-lt"/>
          <a:ea typeface="+mn-ea"/>
          <a:cs typeface="+mn-cs"/>
          <a:sym typeface="Helvetica Neue"/>
        </a:defRPr>
      </a:lvl6pPr>
      <a:lvl7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000000"/>
          </a:solidFill>
          <a:uFillTx/>
          <a:latin typeface="+mn-lt"/>
          <a:ea typeface="+mn-ea"/>
          <a:cs typeface="+mn-cs"/>
          <a:sym typeface="Helvetica Neue"/>
        </a:defRPr>
      </a:lvl7pPr>
      <a:lvl8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000000"/>
          </a:solidFill>
          <a:uFillTx/>
          <a:latin typeface="+mn-lt"/>
          <a:ea typeface="+mn-ea"/>
          <a:cs typeface="+mn-cs"/>
          <a:sym typeface="Helvetica Neue"/>
        </a:defRPr>
      </a:lvl8pPr>
      <a:lvl9pPr marL="0" marR="0" indent="0" algn="l" defTabSz="2438338" rtl="0" latinLnBrk="0">
        <a:lnSpc>
          <a:spcPct val="80000"/>
        </a:lnSpc>
        <a:spcBef>
          <a:spcPts val="0"/>
        </a:spcBef>
        <a:spcAft>
          <a:spcPts val="0"/>
        </a:spcAft>
        <a:buClrTx/>
        <a:buSzTx/>
        <a:buFontTx/>
        <a:buNone/>
        <a:tabLst/>
        <a:defRPr b="1" baseline="0" cap="none" i="0" spc="-170" strike="noStrike" sz="8500" u="none">
          <a:solidFill>
            <a:srgbClr val="000000"/>
          </a:solidFill>
          <a:uFillTx/>
          <a:latin typeface="+mn-lt"/>
          <a:ea typeface="+mn-ea"/>
          <a:cs typeface="+mn-cs"/>
          <a:sym typeface="Helvetica Neue"/>
        </a:defRPr>
      </a:lvl9pPr>
    </p:titleStyle>
    <p:bodyStyle>
      <a:lvl1pPr marL="6096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000000"/>
          </a:solidFill>
          <a:uFillTx/>
          <a:latin typeface="+mn-lt"/>
          <a:ea typeface="+mn-ea"/>
          <a:cs typeface="+mn-cs"/>
          <a:sym typeface="Helvetica Neue"/>
        </a:defRPr>
      </a:lvl1pPr>
      <a:lvl2pPr marL="12192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000000"/>
          </a:solidFill>
          <a:uFillTx/>
          <a:latin typeface="+mn-lt"/>
          <a:ea typeface="+mn-ea"/>
          <a:cs typeface="+mn-cs"/>
          <a:sym typeface="Helvetica Neue"/>
        </a:defRPr>
      </a:lvl2pPr>
      <a:lvl3pPr marL="18288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000000"/>
          </a:solidFill>
          <a:uFillTx/>
          <a:latin typeface="+mn-lt"/>
          <a:ea typeface="+mn-ea"/>
          <a:cs typeface="+mn-cs"/>
          <a:sym typeface="Helvetica Neue"/>
        </a:defRPr>
      </a:lvl3pPr>
      <a:lvl4pPr marL="24384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000000"/>
          </a:solidFill>
          <a:uFillTx/>
          <a:latin typeface="+mn-lt"/>
          <a:ea typeface="+mn-ea"/>
          <a:cs typeface="+mn-cs"/>
          <a:sym typeface="Helvetica Neue"/>
        </a:defRPr>
      </a:lvl4pPr>
      <a:lvl5pPr marL="30480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000000"/>
          </a:solidFill>
          <a:uFillTx/>
          <a:latin typeface="+mn-lt"/>
          <a:ea typeface="+mn-ea"/>
          <a:cs typeface="+mn-cs"/>
          <a:sym typeface="Helvetica Neue"/>
        </a:defRPr>
      </a:lvl5pPr>
      <a:lvl6pPr marL="36576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000000"/>
          </a:solidFill>
          <a:uFillTx/>
          <a:latin typeface="+mn-lt"/>
          <a:ea typeface="+mn-ea"/>
          <a:cs typeface="+mn-cs"/>
          <a:sym typeface="Helvetica Neue"/>
        </a:defRPr>
      </a:lvl6pPr>
      <a:lvl7pPr marL="42672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000000"/>
          </a:solidFill>
          <a:uFillTx/>
          <a:latin typeface="+mn-lt"/>
          <a:ea typeface="+mn-ea"/>
          <a:cs typeface="+mn-cs"/>
          <a:sym typeface="Helvetica Neue"/>
        </a:defRPr>
      </a:lvl7pPr>
      <a:lvl8pPr marL="48768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000000"/>
          </a:solidFill>
          <a:uFillTx/>
          <a:latin typeface="+mn-lt"/>
          <a:ea typeface="+mn-ea"/>
          <a:cs typeface="+mn-cs"/>
          <a:sym typeface="Helvetica Neue"/>
        </a:defRPr>
      </a:lvl8pPr>
      <a:lvl9pPr marL="5486400" marR="0" indent="-609600" algn="l" defTabSz="2438338" rtl="0" latinLnBrk="0">
        <a:lnSpc>
          <a:spcPct val="90000"/>
        </a:lnSpc>
        <a:spcBef>
          <a:spcPts val="4500"/>
        </a:spcBef>
        <a:spcAft>
          <a:spcPts val="0"/>
        </a:spcAft>
        <a:buClrTx/>
        <a:buSzPct val="123000"/>
        <a:buFontTx/>
        <a:buChar char="•"/>
        <a:tabLst/>
        <a:defRPr b="0" baseline="0" cap="none" i="0" spc="0" strike="noStrike" sz="4800" u="none">
          <a:solidFill>
            <a:srgbClr val="000000"/>
          </a:solidFill>
          <a:uFillTx/>
          <a:latin typeface="+mn-lt"/>
          <a:ea typeface="+mn-ea"/>
          <a:cs typeface="+mn-cs"/>
          <a:sym typeface="Helvetica Neue"/>
        </a:defRPr>
      </a:lvl9pPr>
    </p:bodyStyle>
    <p:otherStyle>
      <a:lvl1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1pPr>
      <a:lvl2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2pPr>
      <a:lvl3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3pPr>
      <a:lvl4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4pPr>
      <a:lvl5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5pPr>
      <a:lvl6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6pPr>
      <a:lvl7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7pPr>
      <a:lvl8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8pPr>
      <a:lvl9pPr marL="0" marR="0" indent="0" algn="ctr" defTabSz="584200" rtl="0" latinLnBrk="0">
        <a:lnSpc>
          <a:spcPct val="100000"/>
        </a:lnSpc>
        <a:spcBef>
          <a:spcPts val="0"/>
        </a:spcBef>
        <a:spcAft>
          <a:spcPts val="0"/>
        </a:spcAft>
        <a:buClrTx/>
        <a:buSzTx/>
        <a:buFontTx/>
        <a:buNone/>
        <a:tabLst/>
        <a:defRPr b="0" baseline="0" cap="none" i="0" spc="0" strike="noStrike" sz="1800" u="none">
          <a:solidFill>
            <a:schemeClr val="tx1"/>
          </a:solidFill>
          <a:uFillTx/>
          <a:latin typeface="+mn-lt"/>
          <a:ea typeface="+mn-ea"/>
          <a:cs typeface="+mn-cs"/>
          <a:sym typeface="Helvetica Neue"/>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hyperlink" Target="https://youtu.be/rV9f_7a9GO0" TargetMode="External"/></Relationships>

</file>

<file path=ppt/slides/_rels/slide3.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E5E5E"/>
        </a:solidFill>
      </p:bgPr>
    </p:bg>
    <p:spTree>
      <p:nvGrpSpPr>
        <p:cNvPr id="1" name=""/>
        <p:cNvGrpSpPr/>
        <p:nvPr/>
      </p:nvGrpSpPr>
      <p:grpSpPr>
        <a:xfrm>
          <a:off x="0" y="0"/>
          <a:ext cx="0" cy="0"/>
          <a:chOff x="0" y="0"/>
          <a:chExt cx="0" cy="0"/>
        </a:xfrm>
      </p:grpSpPr>
      <p:sp>
        <p:nvSpPr>
          <p:cNvPr id="151" name="Presented to you by Josh Light"/>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p>
            <a:pPr/>
            <a:r>
              <a:t>Presented to you by Josh Light</a:t>
            </a:r>
          </a:p>
        </p:txBody>
      </p:sp>
      <p:sp>
        <p:nvSpPr>
          <p:cNvPr id="152" name="Te Whāriki Vs The Foundation Phase"/>
          <p:cNvSpPr txBox="1"/>
          <p:nvPr>
            <p:ph type="ctrTitle"/>
          </p:nvPr>
        </p:nvSpPr>
        <p:spPr>
          <a:prstGeom prst="rect">
            <a:avLst/>
          </a:prstGeom>
        </p:spPr>
        <p:txBody>
          <a:bodyPr/>
          <a:lstStyle/>
          <a:p>
            <a:pPr/>
            <a:r>
              <a:t>Te Whāriki Vs The Foundation Phase</a:t>
            </a:r>
          </a:p>
        </p:txBody>
      </p:sp>
      <p:sp>
        <p:nvSpPr>
          <p:cNvPr id="153" name="How do education standards and practices match up between New Zealand and Wales?"/>
          <p:cNvSpPr txBox="1"/>
          <p:nvPr>
            <p:ph type="subTitle" sz="quarter" idx="1"/>
          </p:nvPr>
        </p:nvSpPr>
        <p:spPr>
          <a:prstGeom prst="rect">
            <a:avLst/>
          </a:prstGeom>
        </p:spPr>
        <p:txBody>
          <a:bodyPr/>
          <a:lstStyle/>
          <a:p>
            <a:pPr/>
            <a:r>
              <a:t>How do education standards and practices match up between New Zealand and Wales?</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E5E5E"/>
        </a:solidFill>
      </p:bgPr>
    </p:bg>
    <p:spTree>
      <p:nvGrpSpPr>
        <p:cNvPr id="1" name=""/>
        <p:cNvGrpSpPr/>
        <p:nvPr/>
      </p:nvGrpSpPr>
      <p:grpSpPr>
        <a:xfrm>
          <a:off x="0" y="0"/>
          <a:ext cx="0" cy="0"/>
          <a:chOff x="0" y="0"/>
          <a:chExt cx="0" cy="0"/>
        </a:xfrm>
      </p:grpSpPr>
      <p:sp>
        <p:nvSpPr>
          <p:cNvPr id="155" name="Te Whāriki?"/>
          <p:cNvSpPr txBox="1"/>
          <p:nvPr>
            <p:ph type="title"/>
          </p:nvPr>
        </p:nvSpPr>
        <p:spPr>
          <a:prstGeom prst="rect">
            <a:avLst/>
          </a:prstGeom>
        </p:spPr>
        <p:txBody>
          <a:bodyPr/>
          <a:lstStyle/>
          <a:p>
            <a:pPr/>
            <a:r>
              <a:t>Te Whāriki? </a:t>
            </a:r>
          </a:p>
        </p:txBody>
      </p:sp>
      <p:sp>
        <p:nvSpPr>
          <p:cNvPr id="156" name="An introduction to early years education in New Zealand"/>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p>
            <a:pPr/>
            <a:r>
              <a:t>An introduction to early years education in New Zealand</a:t>
            </a:r>
          </a:p>
        </p:txBody>
      </p:sp>
      <p:sp>
        <p:nvSpPr>
          <p:cNvPr id="157" name="A literal translation of Te Whāriki is taken from the Maori language and literally means ‘woven mat’. Veazey (2018)…"/>
          <p:cNvSpPr txBox="1"/>
          <p:nvPr>
            <p:ph type="body" idx="1"/>
          </p:nvPr>
        </p:nvSpPr>
        <p:spPr>
          <a:prstGeom prst="rect">
            <a:avLst/>
          </a:prstGeom>
        </p:spPr>
        <p:txBody>
          <a:bodyPr/>
          <a:lstStyle/>
          <a:p>
            <a:pPr/>
            <a:r>
              <a:t>A literal translation of Te Whāriki is taken from the Maori language and literally means ‘woven mat’. Veazey (2018)</a:t>
            </a:r>
          </a:p>
          <a:p>
            <a:pPr/>
            <a:r>
              <a:t>It is an early years curriculum for children aged 0-6 years.</a:t>
            </a:r>
          </a:p>
          <a:p>
            <a:pPr/>
            <a:r>
              <a:t>Implemented in New Zealand in 1996, with the document ‘Te Whāriki, He Whāriki Mātauranga mo ngā Mokopuna o Aotearoa’. (Education Review Office, 2013)</a:t>
            </a:r>
          </a:p>
          <a:p>
            <a:pPr>
              <a:defRPr>
                <a:solidFill>
                  <a:schemeClr val="accent1"/>
                </a:solidFill>
              </a:defRPr>
            </a:pPr>
            <a:r>
              <a:rPr u="sng">
                <a:hlinkClick r:id="rId2" invalidUrl="" action="" tgtFrame="" tooltip="" history="1" highlightClick="0" endSnd="0"/>
              </a:rPr>
              <a:t>A brief introduction</a:t>
            </a:r>
            <a:r>
              <a:t> </a:t>
            </a:r>
            <a:r>
              <a:rPr>
                <a:solidFill>
                  <a:srgbClr val="000000"/>
                </a:solidFill>
              </a:rPr>
              <a:t>here from Woodrow, Stewart and Johnson (2018).</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E5E5E"/>
        </a:solidFill>
      </p:bgPr>
    </p:bg>
    <p:spTree>
      <p:nvGrpSpPr>
        <p:cNvPr id="1" name=""/>
        <p:cNvGrpSpPr/>
        <p:nvPr/>
      </p:nvGrpSpPr>
      <p:grpSpPr>
        <a:xfrm>
          <a:off x="0" y="0"/>
          <a:ext cx="0" cy="0"/>
          <a:chOff x="0" y="0"/>
          <a:chExt cx="0" cy="0"/>
        </a:xfrm>
      </p:grpSpPr>
      <p:sp>
        <p:nvSpPr>
          <p:cNvPr id="159" name="For your consideration…"/>
          <p:cNvSpPr txBox="1"/>
          <p:nvPr>
            <p:ph type="title"/>
          </p:nvPr>
        </p:nvSpPr>
        <p:spPr>
          <a:prstGeom prst="rect">
            <a:avLst/>
          </a:prstGeom>
        </p:spPr>
        <p:txBody>
          <a:bodyPr/>
          <a:lstStyle/>
          <a:p>
            <a:pPr/>
            <a:r>
              <a:t>For your consideration…</a:t>
            </a:r>
          </a:p>
        </p:txBody>
      </p:sp>
      <p:sp>
        <p:nvSpPr>
          <p:cNvPr id="160" name="Understand the basics of Te Whāriki, and the Foundation Phase.…"/>
          <p:cNvSpPr txBox="1"/>
          <p:nvPr>
            <p:ph type="body" idx="1"/>
          </p:nvPr>
        </p:nvSpPr>
        <p:spPr>
          <a:xfrm>
            <a:off x="1206499" y="2984842"/>
            <a:ext cx="21971001" cy="8256012"/>
          </a:xfrm>
          <a:prstGeom prst="rect">
            <a:avLst/>
          </a:prstGeom>
        </p:spPr>
        <p:txBody>
          <a:bodyPr/>
          <a:lstStyle/>
          <a:p>
            <a:pPr/>
            <a:r>
              <a:t>Understand the basics of Te Whāriki, and the Foundation Phase.</a:t>
            </a:r>
          </a:p>
          <a:p>
            <a:pPr/>
            <a:r>
              <a:t>Know some of the benefits of learning through Te Whāriki</a:t>
            </a:r>
          </a:p>
          <a:p>
            <a:pPr/>
            <a:r>
              <a:t>Also know some of the draw backs of learning through Te Whāriki</a:t>
            </a:r>
          </a:p>
          <a:p>
            <a:pPr/>
            <a:r>
              <a:t>Understand how the Foundation Phase differs from Te Whāriki</a:t>
            </a:r>
          </a:p>
          <a:p>
            <a:pPr/>
            <a:r>
              <a:t>Know the benefits and draw backs of the Foundation Phase</a:t>
            </a:r>
          </a:p>
          <a:p>
            <a:pPr/>
            <a:r>
              <a:t>Understand the ways in which each programme may be a better method of learning compared to the other.</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E5E5E"/>
        </a:solidFill>
      </p:bgPr>
    </p:bg>
    <p:spTree>
      <p:nvGrpSpPr>
        <p:cNvPr id="1" name=""/>
        <p:cNvGrpSpPr/>
        <p:nvPr/>
      </p:nvGrpSpPr>
      <p:grpSpPr>
        <a:xfrm>
          <a:off x="0" y="0"/>
          <a:ext cx="0" cy="0"/>
          <a:chOff x="0" y="0"/>
          <a:chExt cx="0" cy="0"/>
        </a:xfrm>
      </p:grpSpPr>
      <p:pic>
        <p:nvPicPr>
          <p:cNvPr id="162" name="Te Whāriki woven mat.jpg" descr="Te Whāriki woven mat.jpg"/>
          <p:cNvPicPr>
            <a:picLocks noChangeAspect="1"/>
          </p:cNvPicPr>
          <p:nvPr/>
        </p:nvPicPr>
        <p:blipFill>
          <a:blip r:embed="rId2">
            <a:extLst/>
          </a:blip>
          <a:stretch>
            <a:fillRect/>
          </a:stretch>
        </p:blipFill>
        <p:spPr>
          <a:xfrm>
            <a:off x="6299772" y="0"/>
            <a:ext cx="13063771" cy="13716001"/>
          </a:xfrm>
          <a:prstGeom prst="rect">
            <a:avLst/>
          </a:prstGeom>
          <a:ln w="12700">
            <a:miter lim="400000"/>
          </a:ln>
        </p:spPr>
      </p:pic>
      <p:sp>
        <p:nvSpPr>
          <p:cNvPr id="163" name="(Ministry of Education, 1996, p.13)"/>
          <p:cNvSpPr txBox="1"/>
          <p:nvPr/>
        </p:nvSpPr>
        <p:spPr>
          <a:xfrm>
            <a:off x="6451299" y="13141609"/>
            <a:ext cx="5460450" cy="511100"/>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lvl1pPr>
              <a:defRPr sz="2700"/>
            </a:lvl1pPr>
          </a:lstStyle>
          <a:p>
            <a:pPr/>
            <a:r>
              <a:t>(Ministry of Education, 1996, p.13)</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E5E5E"/>
        </a:solidFill>
      </p:bgPr>
    </p:bg>
    <p:spTree>
      <p:nvGrpSpPr>
        <p:cNvPr id="1" name=""/>
        <p:cNvGrpSpPr/>
        <p:nvPr/>
      </p:nvGrpSpPr>
      <p:grpSpPr>
        <a:xfrm>
          <a:off x="0" y="0"/>
          <a:ext cx="0" cy="0"/>
          <a:chOff x="0" y="0"/>
          <a:chExt cx="0" cy="0"/>
        </a:xfrm>
      </p:grpSpPr>
      <p:sp>
        <p:nvSpPr>
          <p:cNvPr id="165" name="The first of it’s kind"/>
          <p:cNvSpPr txBox="1"/>
          <p:nvPr>
            <p:ph type="title"/>
          </p:nvPr>
        </p:nvSpPr>
        <p:spPr>
          <a:prstGeom prst="rect">
            <a:avLst/>
          </a:prstGeom>
        </p:spPr>
        <p:txBody>
          <a:bodyPr/>
          <a:lstStyle/>
          <a:p>
            <a:pPr/>
            <a:r>
              <a:t>The first of it’s kind</a:t>
            </a:r>
          </a:p>
        </p:txBody>
      </p:sp>
      <p:sp>
        <p:nvSpPr>
          <p:cNvPr id="166" name="In Aotearoa - New Zealand at least…"/>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p>
            <a:pPr/>
            <a:r>
              <a:t>In Aotearoa - New Zealand at least…</a:t>
            </a:r>
          </a:p>
        </p:txBody>
      </p:sp>
      <p:sp>
        <p:nvSpPr>
          <p:cNvPr id="167" name="Te Whāriki was the first national early years curriculum to be established in New Zealand, and was delivered in both english and Maori, ensuring it included all children. (Macartney, 2011, p.2)…"/>
          <p:cNvSpPr txBox="1"/>
          <p:nvPr>
            <p:ph type="body" idx="1"/>
          </p:nvPr>
        </p:nvSpPr>
        <p:spPr>
          <a:prstGeom prst="rect">
            <a:avLst/>
          </a:prstGeom>
        </p:spPr>
        <p:txBody>
          <a:bodyPr/>
          <a:lstStyle/>
          <a:p>
            <a:pPr/>
            <a:r>
              <a:t>Te Whāriki was the first national early years curriculum to be established in New Zealand, and was delivered in both english and Maori, ensuring it included all children. (Macartney, 2011, p.2)</a:t>
            </a:r>
          </a:p>
          <a:p>
            <a:pPr/>
            <a:r>
              <a:t>Developed over 5 years, before being implemented.</a:t>
            </a:r>
          </a:p>
          <a:p>
            <a:pPr/>
            <a:r>
              <a:t>An updated version on Te Whāriki was implemented in 2017. (Ministry of Education, 2017)</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E5E5E"/>
        </a:solidFill>
      </p:bgPr>
    </p:bg>
    <p:spTree>
      <p:nvGrpSpPr>
        <p:cNvPr id="1" name=""/>
        <p:cNvGrpSpPr/>
        <p:nvPr/>
      </p:nvGrpSpPr>
      <p:grpSpPr>
        <a:xfrm>
          <a:off x="0" y="0"/>
          <a:ext cx="0" cy="0"/>
          <a:chOff x="0" y="0"/>
          <a:chExt cx="0" cy="0"/>
        </a:xfrm>
      </p:grpSpPr>
      <p:sp>
        <p:nvSpPr>
          <p:cNvPr id="169" name="The Four Principles"/>
          <p:cNvSpPr txBox="1"/>
          <p:nvPr>
            <p:ph type="title"/>
          </p:nvPr>
        </p:nvSpPr>
        <p:spPr>
          <a:prstGeom prst="rect">
            <a:avLst/>
          </a:prstGeom>
        </p:spPr>
        <p:txBody>
          <a:bodyPr/>
          <a:lstStyle/>
          <a:p>
            <a:pPr/>
            <a:r>
              <a:t>The Four Principles</a:t>
            </a:r>
          </a:p>
        </p:txBody>
      </p:sp>
      <p:sp>
        <p:nvSpPr>
          <p:cNvPr id="170" name="Empowerment: a curriculum designed to empower children in their early years…"/>
          <p:cNvSpPr txBox="1"/>
          <p:nvPr>
            <p:ph type="body" idx="1"/>
          </p:nvPr>
        </p:nvSpPr>
        <p:spPr>
          <a:prstGeom prst="rect">
            <a:avLst/>
          </a:prstGeom>
        </p:spPr>
        <p:txBody>
          <a:bodyPr/>
          <a:lstStyle/>
          <a:p>
            <a:pPr/>
            <a:r>
              <a:t>Empowerment: a curriculum designed to empower children in their early years</a:t>
            </a:r>
          </a:p>
          <a:p>
            <a:pPr/>
            <a:r>
              <a:t>Holistic Development: the curriculum reflects the natural way in which children learn</a:t>
            </a:r>
          </a:p>
          <a:p>
            <a:pPr/>
            <a:r>
              <a:t>Family and Community: the child’s circle of family and their community, are indispensable in the curriculum</a:t>
            </a:r>
          </a:p>
          <a:p>
            <a:pPr/>
            <a:r>
              <a:t>Relationships: the curriculum follows the belief that the relationships children build with people, places and things are key to their learning.</a:t>
            </a:r>
          </a:p>
        </p:txBody>
      </p:sp>
      <p:sp>
        <p:nvSpPr>
          <p:cNvPr id="171" name="(Ministry of Education, 1996, p.14)"/>
          <p:cNvSpPr txBox="1"/>
          <p:nvPr/>
        </p:nvSpPr>
        <p:spPr>
          <a:xfrm>
            <a:off x="1888074" y="11378264"/>
            <a:ext cx="9430818" cy="80843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(Ministry of Education, 1996, p.14)</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E5E5E"/>
        </a:solidFill>
      </p:bgPr>
    </p:bg>
    <p:spTree>
      <p:nvGrpSpPr>
        <p:cNvPr id="1" name=""/>
        <p:cNvGrpSpPr/>
        <p:nvPr/>
      </p:nvGrpSpPr>
      <p:grpSpPr>
        <a:xfrm>
          <a:off x="0" y="0"/>
          <a:ext cx="0" cy="0"/>
          <a:chOff x="0" y="0"/>
          <a:chExt cx="0" cy="0"/>
        </a:xfrm>
      </p:grpSpPr>
      <p:sp>
        <p:nvSpPr>
          <p:cNvPr id="173" name="Plus the Five Strands"/>
          <p:cNvSpPr txBox="1"/>
          <p:nvPr>
            <p:ph type="title"/>
          </p:nvPr>
        </p:nvSpPr>
        <p:spPr>
          <a:prstGeom prst="rect">
            <a:avLst/>
          </a:prstGeom>
        </p:spPr>
        <p:txBody>
          <a:bodyPr/>
          <a:lstStyle/>
          <a:p>
            <a:pPr/>
            <a:r>
              <a:t>Plus the Five Strands</a:t>
            </a:r>
          </a:p>
        </p:txBody>
      </p:sp>
      <p:sp>
        <p:nvSpPr>
          <p:cNvPr id="174" name="(No, they aren’t colours in her hair)"/>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p>
            <a:pPr/>
            <a:r>
              <a:t>(No, they aren’t colours in her hair)</a:t>
            </a:r>
          </a:p>
        </p:txBody>
      </p:sp>
      <p:sp>
        <p:nvSpPr>
          <p:cNvPr id="175" name="Well-being: Te Whāriki calls for the wellbeing of children to be nurtured and protected.…"/>
          <p:cNvSpPr txBox="1"/>
          <p:nvPr>
            <p:ph type="body" idx="1"/>
          </p:nvPr>
        </p:nvSpPr>
        <p:spPr>
          <a:prstGeom prst="rect">
            <a:avLst/>
          </a:prstGeom>
        </p:spPr>
        <p:txBody>
          <a:bodyPr/>
          <a:lstStyle/>
          <a:p>
            <a:pPr/>
            <a:r>
              <a:t>Well-being: Te Whāriki calls for the wellbeing of children to be nurtured and protected.</a:t>
            </a:r>
          </a:p>
          <a:p>
            <a:pPr/>
            <a:r>
              <a:t>Belonging: the children and their families will have a sense of belonging.</a:t>
            </a:r>
          </a:p>
          <a:p>
            <a:pPr/>
            <a:r>
              <a:t>Contribution: learning opportunities are unbiased, therefore each child’s contribution is valued</a:t>
            </a:r>
          </a:p>
          <a:p>
            <a:pPr/>
            <a:r>
              <a:t>Communication: the language and symbolism of both the children’s and other cultures are not only promoted, but also protected.</a:t>
            </a:r>
          </a:p>
          <a:p>
            <a:pPr/>
            <a:r>
              <a:t>Exploration: a child will learn through the exploration of their environment.</a:t>
            </a:r>
          </a:p>
        </p:txBody>
      </p:sp>
      <p:sp>
        <p:nvSpPr>
          <p:cNvPr id="176" name="(Ministry of Education, 1996, p.15-16)"/>
          <p:cNvSpPr txBox="1"/>
          <p:nvPr/>
        </p:nvSpPr>
        <p:spPr>
          <a:xfrm>
            <a:off x="1373249" y="12501519"/>
            <a:ext cx="10345827" cy="808432"/>
          </a:xfrm>
          <a:prstGeom prst="rect">
            <a:avLst/>
          </a:prstGeom>
          <a:ln w="12700">
            <a:miter lim="400000"/>
          </a:ln>
          <a:extLst>
            <a:ext uri="{C572A759-6A51-4108-AA02-DFA0A04FC94B}">
              <ma14:wrappingTextBoxFlag xmlns:ma14="http://schemas.microsoft.com/office/mac/drawingml/2011/main" val="1"/>
            </a:ext>
          </a:extLst>
        </p:spPr>
        <p:txBody>
          <a:bodyPr wrap="none" lIns="50800" tIns="50800" rIns="50800" bIns="50800" anchor="ctr">
            <a:spAutoFit/>
          </a:bodyPr>
          <a:lstStyle/>
          <a:p>
            <a:pPr/>
            <a:r>
              <a:t>(Ministry of Education, 1996, p.15-16)</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E5E5E"/>
        </a:solidFill>
      </p:bgPr>
    </p:bg>
    <p:spTree>
      <p:nvGrpSpPr>
        <p:cNvPr id="1" name=""/>
        <p:cNvGrpSpPr/>
        <p:nvPr/>
      </p:nvGrpSpPr>
      <p:grpSpPr>
        <a:xfrm>
          <a:off x="0" y="0"/>
          <a:ext cx="0" cy="0"/>
          <a:chOff x="0" y="0"/>
          <a:chExt cx="0" cy="0"/>
        </a:xfrm>
      </p:grpSpPr>
      <p:sp>
        <p:nvSpPr>
          <p:cNvPr id="178" name="So what are the benefits?"/>
          <p:cNvSpPr txBox="1"/>
          <p:nvPr>
            <p:ph type="title"/>
          </p:nvPr>
        </p:nvSpPr>
        <p:spPr>
          <a:prstGeom prst="rect">
            <a:avLst/>
          </a:prstGeom>
        </p:spPr>
        <p:txBody>
          <a:bodyPr/>
          <a:lstStyle/>
          <a:p>
            <a:pPr/>
            <a:r>
              <a:t>So what are the benefits?</a:t>
            </a:r>
          </a:p>
        </p:txBody>
      </p:sp>
      <p:sp>
        <p:nvSpPr>
          <p:cNvPr id="179" name="And what about the draw backs? (No bowstrings here)"/>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p>
            <a:pPr/>
            <a:r>
              <a:t>And what about the draw backs? (No bowstrings here)</a:t>
            </a:r>
          </a:p>
        </p:txBody>
      </p:sp>
      <p:sp>
        <p:nvSpPr>
          <p:cNvPr id="180" name="If we look to Blaiklock (2010) we can understand that the major advantage to Te Whāriki is it’s natural learning process. The holistic nature of the curriculum means children are able to learn in a way the best suits them, and at a pace they are comforta"/>
          <p:cNvSpPr txBox="1"/>
          <p:nvPr>
            <p:ph type="body" idx="1"/>
          </p:nvPr>
        </p:nvSpPr>
        <p:spPr>
          <a:prstGeom prst="rect">
            <a:avLst/>
          </a:prstGeom>
        </p:spPr>
        <p:txBody>
          <a:bodyPr/>
          <a:lstStyle/>
          <a:p>
            <a:pPr/>
            <a:r>
              <a:t>If we look to Blaiklock (2010) we can understand that the major advantage to Te Whāriki is it’s natural learning process. The holistic nature of the curriculum means children are able to learn in a way the best suits them, and at a pace they are comfortable with.</a:t>
            </a:r>
          </a:p>
          <a:p>
            <a:pPr/>
            <a:r>
              <a:t>However, the curriculum itself has a pretty vague nature, meaning it’s possible children may miss out on a full range of learning experiences.</a:t>
            </a:r>
          </a:p>
          <a:p>
            <a:pPr/>
            <a:r>
              <a:t>It should also be noted though, that during the 2017 review of Te Whāriki, the way in which children are assessed was updated. This ensures children are being accurately assessed in all strands of the curriculum. (Mclachlan, 2018)</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E5E5E"/>
        </a:solidFill>
      </p:bgPr>
    </p:bg>
    <p:spTree>
      <p:nvGrpSpPr>
        <p:cNvPr id="1" name=""/>
        <p:cNvGrpSpPr/>
        <p:nvPr/>
      </p:nvGrpSpPr>
      <p:grpSpPr>
        <a:xfrm>
          <a:off x="0" y="0"/>
          <a:ext cx="0" cy="0"/>
          <a:chOff x="0" y="0"/>
          <a:chExt cx="0" cy="0"/>
        </a:xfrm>
      </p:grpSpPr>
      <p:sp>
        <p:nvSpPr>
          <p:cNvPr id="182" name="Laying the Foundations"/>
          <p:cNvSpPr txBox="1"/>
          <p:nvPr>
            <p:ph type="title"/>
          </p:nvPr>
        </p:nvSpPr>
        <p:spPr>
          <a:prstGeom prst="rect">
            <a:avLst/>
          </a:prstGeom>
        </p:spPr>
        <p:txBody>
          <a:bodyPr/>
          <a:lstStyle/>
          <a:p>
            <a:pPr/>
            <a:r>
              <a:t>Laying the Foundations</a:t>
            </a:r>
          </a:p>
        </p:txBody>
      </p:sp>
      <p:sp>
        <p:nvSpPr>
          <p:cNvPr id="183" name="Through Donaldson’s Phase"/>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p>
            <a:pPr/>
            <a:r>
              <a:t>Through Donaldson’s Phase</a:t>
            </a:r>
          </a:p>
        </p:txBody>
      </p:sp>
      <p:sp>
        <p:nvSpPr>
          <p:cNvPr id="184" name="A new approach to early years education in Wales.…"/>
          <p:cNvSpPr txBox="1"/>
          <p:nvPr>
            <p:ph type="body" idx="1"/>
          </p:nvPr>
        </p:nvSpPr>
        <p:spPr>
          <a:prstGeom prst="rect">
            <a:avLst/>
          </a:prstGeom>
        </p:spPr>
        <p:txBody>
          <a:bodyPr/>
          <a:lstStyle/>
          <a:p>
            <a:pPr/>
            <a:r>
              <a:t>A new approach to early years education in Wales.</a:t>
            </a:r>
          </a:p>
          <a:p>
            <a:pPr/>
            <a:r>
              <a:t>Brought about by Donaldson’s ‘Successful Futures’ (2015)</a:t>
            </a:r>
          </a:p>
          <a:p>
            <a:pPr/>
            <a:r>
              <a:t>For learners aged 3-7 years</a:t>
            </a:r>
          </a:p>
          <a:p>
            <a:pPr/>
            <a:r>
              <a:t>A more play based learning experience.</a:t>
            </a:r>
          </a:p>
          <a:p>
            <a:pPr/>
            <a:r>
              <a:t>Particular focus on physical movement enabling the development of physical literacy. (Wainwright, et al. 2016)</a:t>
            </a:r>
          </a:p>
          <a:p>
            <a:pPr/>
            <a:r>
              <a:t>The Foundation Phase offers a good balance of teacher-led learning, alongside child led activities. (Wainwright, et al. 2020)</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5E5E5E"/>
        </a:solidFill>
      </p:bgPr>
    </p:bg>
    <p:spTree>
      <p:nvGrpSpPr>
        <p:cNvPr id="1" name=""/>
        <p:cNvGrpSpPr/>
        <p:nvPr/>
      </p:nvGrpSpPr>
      <p:grpSpPr>
        <a:xfrm>
          <a:off x="0" y="0"/>
          <a:ext cx="0" cy="0"/>
          <a:chOff x="0" y="0"/>
          <a:chExt cx="0" cy="0"/>
        </a:xfrm>
      </p:grpSpPr>
      <p:sp>
        <p:nvSpPr>
          <p:cNvPr id="186" name="A match beyond rugby"/>
          <p:cNvSpPr txBox="1"/>
          <p:nvPr>
            <p:ph type="title"/>
          </p:nvPr>
        </p:nvSpPr>
        <p:spPr>
          <a:prstGeom prst="rect">
            <a:avLst/>
          </a:prstGeom>
        </p:spPr>
        <p:txBody>
          <a:bodyPr/>
          <a:lstStyle/>
          <a:p>
            <a:pPr/>
            <a:r>
              <a:t>A match beyond rugby</a:t>
            </a:r>
          </a:p>
        </p:txBody>
      </p:sp>
      <p:sp>
        <p:nvSpPr>
          <p:cNvPr id="187" name="New Zealand versus Wales"/>
          <p:cNvSpPr txBox="1"/>
          <p:nvPr>
            <p:ph type="body" idx="13"/>
          </p:nvPr>
        </p:nvSpPr>
        <p:spPr>
          <a:prstGeom prst="rect">
            <a:avLst/>
          </a:prstGeom>
          <a:extLst>
            <a:ext uri="{C572A759-6A51-4108-AA02-DFA0A04FC94B}">
              <ma14:wrappingTextBoxFlag xmlns:ma14="http://schemas.microsoft.com/office/mac/drawingml/2011/main" val="1"/>
            </a:ext>
          </a:extLst>
        </p:spPr>
        <p:txBody>
          <a:bodyPr/>
          <a:lstStyle/>
          <a:p>
            <a:pPr/>
            <a:r>
              <a:t>New Zealand versus Wales</a:t>
            </a:r>
          </a:p>
        </p:txBody>
      </p:sp>
      <p:sp>
        <p:nvSpPr>
          <p:cNvPr id="188" name="Both early years curriculums pay particular attention to play…"/>
          <p:cNvSpPr txBox="1"/>
          <p:nvPr>
            <p:ph type="body" idx="1"/>
          </p:nvPr>
        </p:nvSpPr>
        <p:spPr>
          <a:prstGeom prst="rect">
            <a:avLst/>
          </a:prstGeom>
        </p:spPr>
        <p:txBody>
          <a:bodyPr/>
          <a:lstStyle/>
          <a:p>
            <a:pPr/>
            <a:r>
              <a:t>Both early years curriculums pay particular attention to play</a:t>
            </a:r>
          </a:p>
          <a:p>
            <a:pPr/>
            <a:r>
              <a:t>They both offer a child centred methodology</a:t>
            </a:r>
          </a:p>
          <a:p>
            <a:pPr/>
            <a:r>
              <a:t>Te Whāriki offers a more holistic approach than The Foundation Phase</a:t>
            </a:r>
          </a:p>
          <a:p>
            <a:pPr/>
            <a:r>
              <a:t>All aspects of a child’s life are considered with Te Whāriki.</a:t>
            </a:r>
          </a:p>
          <a:p>
            <a:pPr/>
            <a:r>
              <a:t>The Foundation Phase pays more attention to academic learning, therefore offering the potential to increase a child’s academic progression versus Te Whāriki.</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0" name="Reference list:"/>
          <p:cNvSpPr txBox="1"/>
          <p:nvPr>
            <p:ph type="body" idx="13"/>
          </p:nvPr>
        </p:nvSpPr>
        <p:spPr>
          <a:xfrm>
            <a:off x="1206499" y="641277"/>
            <a:ext cx="21971001" cy="934780"/>
          </a:xfrm>
          <a:prstGeom prst="rect">
            <a:avLst/>
          </a:prstGeom>
          <a:extLst>
            <a:ext uri="{C572A759-6A51-4108-AA02-DFA0A04FC94B}">
              <ma14:wrappingTextBoxFlag xmlns:ma14="http://schemas.microsoft.com/office/mac/drawingml/2011/main" val="1"/>
            </a:ext>
          </a:extLst>
        </p:spPr>
        <p:txBody>
          <a:bodyPr/>
          <a:lstStyle/>
          <a:p>
            <a:pPr/>
            <a:r>
              <a:t>Reference list:</a:t>
            </a:r>
          </a:p>
        </p:txBody>
      </p:sp>
      <p:sp>
        <p:nvSpPr>
          <p:cNvPr id="191" name="Blaiklock, K. (2010) ‘Te Whāriki, the New Zealand early childhood curriculum: is it effective?’, International Journal of Early Years Education, 18(3), pp. 201-212. DOI:10.1080/09669760.2010.521296…"/>
          <p:cNvSpPr txBox="1"/>
          <p:nvPr/>
        </p:nvSpPr>
        <p:spPr>
          <a:xfrm>
            <a:off x="823687" y="1768287"/>
            <a:ext cx="22190704" cy="11510367"/>
          </a:xfrm>
          <a:prstGeom prst="rect">
            <a:avLst/>
          </a:prstGeom>
          <a:ln w="12700">
            <a:miter lim="400000"/>
          </a:ln>
          <a:extLst>
            <a:ext uri="{C572A759-6A51-4108-AA02-DFA0A04FC94B}">
              <ma14:wrappingTextBoxFlag xmlns:ma14="http://schemas.microsoft.com/office/mac/drawingml/2011/main" val="1"/>
            </a:ext>
          </a:extLst>
        </p:spPr>
        <p:txBody>
          <a:bodyPr lIns="50800" tIns="50800" rIns="50800" bIns="50800" anchor="ctr">
            <a:spAutoFit/>
          </a:bodyPr>
          <a:lstStyle/>
          <a:p>
            <a:pPr defTabSz="355600">
              <a:lnSpc>
                <a:spcPct val="100000"/>
              </a:lnSpc>
              <a:spcBef>
                <a:spcPts val="0"/>
              </a:spcBef>
              <a:defRPr sz="2400"/>
            </a:pPr>
            <a:r>
              <a:t>Blaiklock, K. (2010) ‘Te Whāriki, the New Zealand early childhood curriculum: is it effective?’, </a:t>
            </a:r>
            <a:r>
              <a:rPr i="1"/>
              <a:t>International Journal of Early Years Education, </a:t>
            </a:r>
            <a:r>
              <a:t>18(3), pp. 201-212. DOI:10.1080/09669760.2010.521296</a:t>
            </a:r>
          </a:p>
          <a:p>
            <a:pPr defTabSz="355600">
              <a:lnSpc>
                <a:spcPct val="100000"/>
              </a:lnSpc>
              <a:spcBef>
                <a:spcPts val="0"/>
              </a:spcBef>
              <a:defRPr sz="2400"/>
            </a:pPr>
          </a:p>
          <a:p>
            <a:pPr defTabSz="355600">
              <a:lnSpc>
                <a:spcPct val="100000"/>
              </a:lnSpc>
              <a:spcBef>
                <a:spcPts val="0"/>
              </a:spcBef>
              <a:defRPr sz="2400"/>
            </a:pPr>
            <a:r>
              <a:t>Education Review Office. (2013). </a:t>
            </a:r>
            <a:r>
              <a:rPr i="1"/>
              <a:t>Working with Te Whāriki. </a:t>
            </a:r>
            <a:r>
              <a:t>Available at: https://www.ero.govt.nz/publications/working-with-te-whariki/ (Accessed: 21st November 2020)</a:t>
            </a:r>
          </a:p>
          <a:p>
            <a:pPr defTabSz="355600">
              <a:lnSpc>
                <a:spcPct val="100000"/>
              </a:lnSpc>
              <a:spcBef>
                <a:spcPts val="0"/>
              </a:spcBef>
              <a:defRPr sz="2400"/>
            </a:pPr>
          </a:p>
          <a:p>
            <a:pPr defTabSz="355600">
              <a:lnSpc>
                <a:spcPct val="100000"/>
              </a:lnSpc>
              <a:spcBef>
                <a:spcPts val="0"/>
              </a:spcBef>
              <a:defRPr i="1" sz="2400"/>
            </a:pPr>
            <a:r>
              <a:rPr i="0"/>
              <a:t>Macartney, B. (2011). </a:t>
            </a:r>
            <a:r>
              <a:t>Introducing Aotearoa - New Zealand’s National early childhood curriculum Te Whaariki as an ethics-based approach to education.</a:t>
            </a:r>
            <a:r>
              <a:rPr i="0"/>
              <a:t> Available at: https://core.ac.uk/download/pdf/35466226.pdf (Accessed: 22nd November 2020)</a:t>
            </a:r>
            <a:endParaRPr i="0"/>
          </a:p>
          <a:p>
            <a:pPr defTabSz="355600">
              <a:lnSpc>
                <a:spcPct val="100000"/>
              </a:lnSpc>
              <a:spcBef>
                <a:spcPts val="0"/>
              </a:spcBef>
              <a:defRPr sz="2400"/>
            </a:pPr>
          </a:p>
          <a:p>
            <a:pPr defTabSz="355600">
              <a:lnSpc>
                <a:spcPct val="100000"/>
              </a:lnSpc>
              <a:spcBef>
                <a:spcPts val="0"/>
              </a:spcBef>
              <a:defRPr sz="2400"/>
            </a:pPr>
            <a:r>
              <a:t>Mclachlan, C, J. (2018) ’Te Whāriki revisited: How approaches to assessment can make valued learning visible’, </a:t>
            </a:r>
            <a:r>
              <a:rPr i="1"/>
              <a:t>He Kupu,</a:t>
            </a:r>
            <a:r>
              <a:t> 5(3), pp. 45-56. Available at: https://www.researchgate.net/publication/325377808_Te_Whariki_revisited_How_approaches_to_assessment_can_make_valued_learning_visible (Accessed: 23rd November 2020)</a:t>
            </a:r>
          </a:p>
          <a:p>
            <a:pPr defTabSz="355600">
              <a:lnSpc>
                <a:spcPct val="100000"/>
              </a:lnSpc>
              <a:spcBef>
                <a:spcPts val="0"/>
              </a:spcBef>
              <a:defRPr sz="2400"/>
            </a:pPr>
          </a:p>
          <a:p>
            <a:pPr defTabSz="355600">
              <a:lnSpc>
                <a:spcPct val="100000"/>
              </a:lnSpc>
              <a:spcBef>
                <a:spcPts val="0"/>
              </a:spcBef>
              <a:defRPr sz="2400"/>
            </a:pPr>
            <a:r>
              <a:t>Ministry of Education. (1996). </a:t>
            </a:r>
            <a:r>
              <a:rPr i="1"/>
              <a:t>Te Whāriki. He Whāriki Mātauranga mō ngā Mokopuna o Aotearoa. Early Childhood Curriculum. </a:t>
            </a:r>
            <a:r>
              <a:t>Available at: https://www.education.govt.nz/assets/Documents/Early-Childhood/Te-Whariki-1996.pdf (Accessed: 22nd November 2020)</a:t>
            </a:r>
          </a:p>
          <a:p>
            <a:pPr defTabSz="355600">
              <a:lnSpc>
                <a:spcPct val="100000"/>
              </a:lnSpc>
              <a:spcBef>
                <a:spcPts val="0"/>
              </a:spcBef>
              <a:defRPr sz="2400"/>
            </a:pPr>
          </a:p>
          <a:p>
            <a:pPr defTabSz="355600">
              <a:lnSpc>
                <a:spcPct val="100000"/>
              </a:lnSpc>
              <a:spcBef>
                <a:spcPts val="0"/>
              </a:spcBef>
              <a:defRPr sz="2400"/>
            </a:pPr>
            <a:r>
              <a:t>Ministry of Education. (2017). </a:t>
            </a:r>
            <a:r>
              <a:rPr i="1"/>
              <a:t>Update of Te Whāriki.</a:t>
            </a:r>
            <a:r>
              <a:t> Available at: https://www.education.govt.nz/assets/Documents/Early-Childhood/ONLINE-Te-Whariki-Update-Long-v21A.PDF (Accessed: 23rd November 2020)</a:t>
            </a:r>
          </a:p>
          <a:p>
            <a:pPr defTabSz="355600">
              <a:lnSpc>
                <a:spcPct val="100000"/>
              </a:lnSpc>
              <a:spcBef>
                <a:spcPts val="0"/>
              </a:spcBef>
              <a:defRPr sz="2400"/>
            </a:pPr>
          </a:p>
          <a:p>
            <a:pPr defTabSz="355600">
              <a:lnSpc>
                <a:spcPct val="100000"/>
              </a:lnSpc>
              <a:spcBef>
                <a:spcPts val="0"/>
              </a:spcBef>
              <a:defRPr sz="2400"/>
            </a:pPr>
            <a:r>
              <a:t>Veazey, R. (2018). </a:t>
            </a:r>
            <a:r>
              <a:rPr i="1"/>
              <a:t>Te Whāriki: What is New Zealand’s Early Years Curriculum? And how to apply those lessons to your provision.</a:t>
            </a:r>
            <a:r>
              <a:t> Available at: https://famly.co/blog/management/te-whariki-new-zealand-early-years-curriculum/#:~:text=The%20name%20'Te%20Wh%C4%81riki'%20comes,the%20principles%2C%20strands%20and%20goals. (Accessed: 21st November 2020)</a:t>
            </a:r>
          </a:p>
          <a:p>
            <a:pPr defTabSz="355600">
              <a:lnSpc>
                <a:spcPct val="100000"/>
              </a:lnSpc>
              <a:spcBef>
                <a:spcPts val="0"/>
              </a:spcBef>
              <a:defRPr sz="2400"/>
            </a:pPr>
          </a:p>
          <a:p>
            <a:pPr defTabSz="355600">
              <a:lnSpc>
                <a:spcPct val="100000"/>
              </a:lnSpc>
              <a:spcBef>
                <a:spcPts val="0"/>
              </a:spcBef>
              <a:defRPr sz="2400"/>
            </a:pPr>
            <a:r>
              <a:t>Wainwright, N. et al. (2016) ‘The Foundation Phase in Wales – a play-based curriculum that supports the development of physical literacy’, </a:t>
            </a:r>
            <a:r>
              <a:rPr i="1"/>
              <a:t>Education 3-13</a:t>
            </a:r>
            <a:r>
              <a:t>, 44(5), pp.513-524, DOI: 10.1080/03004279.2016.1176360</a:t>
            </a:r>
          </a:p>
          <a:p>
            <a:pPr defTabSz="355600">
              <a:lnSpc>
                <a:spcPct val="100000"/>
              </a:lnSpc>
              <a:spcBef>
                <a:spcPts val="0"/>
              </a:spcBef>
              <a:defRPr sz="2400"/>
            </a:pPr>
          </a:p>
          <a:p>
            <a:pPr defTabSz="355600">
              <a:lnSpc>
                <a:spcPct val="100000"/>
              </a:lnSpc>
              <a:spcBef>
                <a:spcPts val="0"/>
              </a:spcBef>
              <a:defRPr sz="2400"/>
            </a:pPr>
            <a:r>
              <a:t>Wainwright, N.(2020) ‘Developing children’s motor skills in the Foundation Phase in Wales to support physical literacy’, </a:t>
            </a:r>
            <a:r>
              <a:rPr i="1"/>
              <a:t>Education 3-13</a:t>
            </a:r>
            <a:r>
              <a:t>, 48(5), pp. 565-579, DOI: 10.1080/03004279.2019.1633374</a:t>
            </a:r>
          </a:p>
          <a:p>
            <a:pPr defTabSz="355600">
              <a:lnSpc>
                <a:spcPct val="100000"/>
              </a:lnSpc>
              <a:spcBef>
                <a:spcPts val="0"/>
              </a:spcBef>
              <a:defRPr sz="2400"/>
            </a:pPr>
          </a:p>
          <a:p>
            <a:pPr defTabSz="355600">
              <a:lnSpc>
                <a:spcPct val="100000"/>
              </a:lnSpc>
              <a:spcBef>
                <a:spcPts val="0"/>
              </a:spcBef>
              <a:defRPr sz="2400"/>
            </a:pPr>
            <a:r>
              <a:t>Woodrow, A. Stewart, H. and Johnson, S. (2018) </a:t>
            </a:r>
            <a:r>
              <a:rPr i="1"/>
              <a:t>Te Whariki Curiculum.</a:t>
            </a:r>
            <a:r>
              <a:t> [video]. Available at: https://www.youtube.com/watch?v=rV9f_7a9GO0 (Accessed: 21st November 2020)</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8255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ctr" defTabSz="825500" rtl="0" fontAlgn="auto" latinLnBrk="0" hangingPunct="0">
          <a:lnSpc>
            <a:spcPct val="100000"/>
          </a:lnSpc>
          <a:spcBef>
            <a:spcPts val="0"/>
          </a:spcBef>
          <a:spcAft>
            <a:spcPts val="0"/>
          </a:spcAft>
          <a:buClrTx/>
          <a:buSzTx/>
          <a:buFontTx/>
          <a:buNone/>
          <a:tabLst/>
          <a:defRPr b="0" baseline="0" cap="none" i="0" spc="0" strike="noStrike" sz="3200" u="none" kumimoji="0" normalizeH="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upright="0">
        <a:spAutoFit/>
      </a:bodyPr>
      <a:lstStyle>
        <a:defPPr marL="0" marR="0" indent="0" algn="l" defTabSz="2438338" rtl="0" fontAlgn="auto" latinLnBrk="0" hangingPunct="0">
          <a:lnSpc>
            <a:spcPct val="90000"/>
          </a:lnSpc>
          <a:spcBef>
            <a:spcPts val="4500"/>
          </a:spcBef>
          <a:spcAft>
            <a:spcPts val="0"/>
          </a:spcAft>
          <a:buClrTx/>
          <a:buSzTx/>
          <a:buFontTx/>
          <a:buNone/>
          <a:tabLst/>
          <a:defRPr b="0" baseline="0" cap="none" i="0" spc="0" strike="noStrike" sz="4800" u="none" kumimoji="0" normalizeH="0">
            <a:ln>
              <a:noFill/>
            </a:ln>
            <a:solidFill>
              <a:srgbClr val="000000"/>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