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9" r:id="rId4"/>
  </p:sldMasterIdLst>
  <p:notesMasterIdLst>
    <p:notesMasterId r:id="rId7"/>
  </p:notesMasterIdLst>
  <p:handoutMasterIdLst>
    <p:handoutMasterId r:id="rId23"/>
  </p:handoutMasterIdLst>
  <p:sldIdLst>
    <p:sldId id="258" r:id="rId5"/>
    <p:sldId id="278" r:id="rId6"/>
    <p:sldId id="296" r:id="rId8"/>
    <p:sldId id="259" r:id="rId9"/>
    <p:sldId id="297" r:id="rId10"/>
    <p:sldId id="261" r:id="rId11"/>
    <p:sldId id="263" r:id="rId12"/>
    <p:sldId id="266" r:id="rId13"/>
    <p:sldId id="268" r:id="rId14"/>
    <p:sldId id="298" r:id="rId15"/>
    <p:sldId id="287" r:id="rId16"/>
    <p:sldId id="272" r:id="rId17"/>
    <p:sldId id="275" r:id="rId18"/>
    <p:sldId id="299" r:id="rId19"/>
    <p:sldId id="289" r:id="rId20"/>
    <p:sldId id="290" r:id="rId21"/>
    <p:sldId id="270" r:id="rId22"/>
  </p:sldIdLst>
  <p:sldSz cx="9144000" cy="6858000" type="screen4x3"/>
  <p:notesSz cx="6858000" cy="9147175"/>
  <p:custShowLst>
    <p:custShow name="自定义放映 1" id="0">
      <p:sldLst>
        <p:sld r:id="rId5"/>
        <p:sld r:id="rId9"/>
        <p:sld r:id="rId11"/>
      </p:sldLst>
    </p:custShow>
  </p:custShowLst>
  <p:custDataLst>
    <p:tags r:id="rId27"/>
  </p:custDataLst>
  <p:defaultTex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rgbClr val="FF0000"/>
    </p:penClr>
    <p:extLst>
      <p:ext uri="{2FDB2607-1784-4EEB-B798-7EB5836EED8A}">
        <p14:showMediaCtrls xmlns:p14="http://schemas.microsoft.com/office/powerpoint/2010/main" val="1"/>
      </p:ext>
    </p:extLst>
  </p:showPr>
  <p:clrMru>
    <a:srgbClr val="9898FF"/>
    <a:srgbClr val="FFFF00"/>
    <a:srgbClr val="FF3300"/>
    <a:srgbClr val="DDDDDD"/>
    <a:srgbClr val="EAEAEA"/>
    <a:srgbClr val="339933"/>
    <a:srgbClr val="CC9900"/>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howGuides="1">
      <p:cViewPr varScale="1">
        <p:scale>
          <a:sx n="65" d="100"/>
          <a:sy n="65" d="100"/>
        </p:scale>
        <p:origin x="540" y="84"/>
      </p:cViewPr>
      <p:guideLst>
        <p:guide orient="horz" pos="2160"/>
        <p:guide pos="2820"/>
      </p:guideLst>
    </p:cSldViewPr>
  </p:slideViewPr>
  <p:gridSpacing cx="45004" cy="45004"/>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notesMaster" Target="notesMasters/notesMaster1.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7" Type="http://schemas.openxmlformats.org/officeDocument/2006/relationships/tags" Target="tags/tag222.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handoutMaster" Target="handoutMasters/handoutMaster1.xml"/><Relationship Id="rId22" Type="http://schemas.openxmlformats.org/officeDocument/2006/relationships/slide" Target="slides/slide17.xml"/><Relationship Id="rId21" Type="http://schemas.openxmlformats.org/officeDocument/2006/relationships/slide" Target="slides/slide16.xml"/><Relationship Id="rId20" Type="http://schemas.openxmlformats.org/officeDocument/2006/relationships/slide" Target="slides/slide15.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4098" name="页眉占位符 4097"/>
          <p:cNvSpPr>
            <a:spLocks noGrp="1"/>
          </p:cNvSpPr>
          <p:nvPr>
            <p:ph type="hdr" sz="quarter"/>
          </p:nvPr>
        </p:nvSpPr>
        <p:spPr>
          <a:xfrm>
            <a:off x="0" y="1588"/>
            <a:ext cx="2971800" cy="457200"/>
          </a:xfrm>
          <a:prstGeom prst="rect">
            <a:avLst/>
          </a:prstGeom>
          <a:noFill/>
          <a:ln w="9525">
            <a:noFill/>
          </a:ln>
        </p:spPr>
        <p:txBody>
          <a:bodyPr lIns="19050" tIns="0" rIns="19050" bIns="0"/>
          <a:p>
            <a:pPr lvl="0" fontAlgn="base"/>
            <a:endParaRPr lang="en-US" sz="1000" i="1" strike="noStrike" noProof="1">
              <a:latin typeface="Times New Roman" panose="02020603050405020304" charset="0"/>
            </a:endParaRPr>
          </a:p>
        </p:txBody>
      </p:sp>
      <p:sp>
        <p:nvSpPr>
          <p:cNvPr id="4099" name="日期占位符 4098"/>
          <p:cNvSpPr>
            <a:spLocks noGrp="1"/>
          </p:cNvSpPr>
          <p:nvPr>
            <p:ph type="dt" sz="quarter" idx="1"/>
          </p:nvPr>
        </p:nvSpPr>
        <p:spPr>
          <a:xfrm>
            <a:off x="3886200" y="1588"/>
            <a:ext cx="2971800" cy="457200"/>
          </a:xfrm>
          <a:prstGeom prst="rect">
            <a:avLst/>
          </a:prstGeom>
          <a:noFill/>
          <a:ln w="9525">
            <a:noFill/>
          </a:ln>
        </p:spPr>
        <p:txBody>
          <a:bodyPr lIns="19050" tIns="0" rIns="19050" bIns="0"/>
          <a:p>
            <a:pPr lvl="0" algn="r" fontAlgn="base"/>
            <a:endParaRPr lang="en-US" sz="1000" i="1" strike="noStrike" noProof="1">
              <a:latin typeface="Times New Roman" panose="02020603050405020304" charset="0"/>
            </a:endParaRPr>
          </a:p>
        </p:txBody>
      </p:sp>
      <p:sp>
        <p:nvSpPr>
          <p:cNvPr id="4100" name="页脚占位符 4099"/>
          <p:cNvSpPr>
            <a:spLocks noGrp="1"/>
          </p:cNvSpPr>
          <p:nvPr>
            <p:ph type="ftr" sz="quarter" idx="2"/>
          </p:nvPr>
        </p:nvSpPr>
        <p:spPr>
          <a:xfrm>
            <a:off x="0" y="8688388"/>
            <a:ext cx="2971800" cy="457200"/>
          </a:xfrm>
          <a:prstGeom prst="rect">
            <a:avLst/>
          </a:prstGeom>
          <a:noFill/>
          <a:ln w="9525">
            <a:noFill/>
          </a:ln>
        </p:spPr>
        <p:txBody>
          <a:bodyPr lIns="19050" tIns="0" rIns="19050" bIns="0" anchor="b"/>
          <a:p>
            <a:pPr lvl="0" fontAlgn="base"/>
            <a:endParaRPr lang="en-US" sz="1000" i="1" strike="noStrike" noProof="1">
              <a:latin typeface="Times New Roman" panose="02020603050405020304" charset="0"/>
            </a:endParaRPr>
          </a:p>
        </p:txBody>
      </p:sp>
      <p:sp>
        <p:nvSpPr>
          <p:cNvPr id="4101" name="灯片编号占位符 4100"/>
          <p:cNvSpPr>
            <a:spLocks noGrp="1"/>
          </p:cNvSpPr>
          <p:nvPr>
            <p:ph type="sldNum" sz="quarter" idx="3"/>
          </p:nvPr>
        </p:nvSpPr>
        <p:spPr>
          <a:xfrm>
            <a:off x="3886200" y="8688388"/>
            <a:ext cx="2971800" cy="457200"/>
          </a:xfrm>
          <a:prstGeom prst="rect">
            <a:avLst/>
          </a:prstGeom>
          <a:noFill/>
          <a:ln w="9525">
            <a:noFill/>
          </a:ln>
        </p:spPr>
        <p:txBody>
          <a:bodyPr lIns="19050" tIns="0" rIns="19050" bIns="0" anchor="b"/>
          <a:p>
            <a:pPr lvl="0" algn="r" fontAlgn="base"/>
            <a:fld id="{9A0DB2DC-4C9A-4742-B13C-FB6460FD3503}" type="slidenum">
              <a:rPr lang="en-US" sz="1000" i="1" strike="noStrike" noProof="1">
                <a:latin typeface="Times New Roman" panose="02020603050405020304" charset="0"/>
                <a:ea typeface="+mn-ea"/>
                <a:cs typeface="+mn-cs"/>
              </a:rPr>
            </a:fld>
            <a:endParaRPr lang="en-US" sz="1000" i="1" strike="noStrike" noProof="1">
              <a:latin typeface="Times New Roman" panose="02020603050405020304" charset="0"/>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2050" name="页眉占位符 2049"/>
          <p:cNvSpPr>
            <a:spLocks noGrp="1"/>
          </p:cNvSpPr>
          <p:nvPr>
            <p:ph type="hdr" sz="quarter"/>
          </p:nvPr>
        </p:nvSpPr>
        <p:spPr>
          <a:xfrm>
            <a:off x="0" y="1588"/>
            <a:ext cx="2971800" cy="457200"/>
          </a:xfrm>
          <a:prstGeom prst="rect">
            <a:avLst/>
          </a:prstGeom>
          <a:noFill/>
          <a:ln w="9525">
            <a:noFill/>
          </a:ln>
        </p:spPr>
        <p:txBody>
          <a:bodyPr lIns="19050" tIns="0" rIns="19050" bIns="0"/>
          <a:p>
            <a:pPr lvl="0" fontAlgn="base"/>
            <a:endParaRPr lang="en-US" sz="1000" i="1" strike="noStrike" noProof="1" dirty="0">
              <a:latin typeface="Times New Roman" panose="02020603050405020304" charset="0"/>
            </a:endParaRPr>
          </a:p>
        </p:txBody>
      </p:sp>
      <p:sp>
        <p:nvSpPr>
          <p:cNvPr id="2051" name="日期占位符 2050"/>
          <p:cNvSpPr>
            <a:spLocks noGrp="1"/>
          </p:cNvSpPr>
          <p:nvPr>
            <p:ph type="dt" idx="1"/>
          </p:nvPr>
        </p:nvSpPr>
        <p:spPr>
          <a:xfrm>
            <a:off x="3886200" y="1588"/>
            <a:ext cx="2971800" cy="457200"/>
          </a:xfrm>
          <a:prstGeom prst="rect">
            <a:avLst/>
          </a:prstGeom>
          <a:noFill/>
          <a:ln w="9525">
            <a:noFill/>
          </a:ln>
        </p:spPr>
        <p:txBody>
          <a:bodyPr lIns="19050" tIns="0" rIns="19050" bIns="0"/>
          <a:p>
            <a:pPr lvl="0" algn="r" fontAlgn="base"/>
            <a:endParaRPr lang="en-US" sz="1000" i="1" strike="noStrike" noProof="1" dirty="0">
              <a:latin typeface="Times New Roman" panose="02020603050405020304" charset="0"/>
            </a:endParaRPr>
          </a:p>
        </p:txBody>
      </p:sp>
      <p:sp>
        <p:nvSpPr>
          <p:cNvPr id="43012" name="幻灯片图像占位符 2051"/>
          <p:cNvSpPr>
            <a:spLocks noTextEdit="1"/>
          </p:cNvSpPr>
          <p:nvPr>
            <p:ph type="sldImg"/>
          </p:nvPr>
        </p:nvSpPr>
        <p:spPr>
          <a:xfrm>
            <a:off x="1149350" y="693738"/>
            <a:ext cx="4559300" cy="3416300"/>
          </a:xfrm>
          <a:prstGeom prst="rect">
            <a:avLst/>
          </a:prstGeom>
          <a:noFill/>
          <a:ln w="12700" cap="flat" cmpd="sng">
            <a:solidFill>
              <a:schemeClr val="tx1"/>
            </a:solidFill>
            <a:prstDash val="solid"/>
            <a:miter/>
            <a:headEnd type="none" w="med" len="med"/>
            <a:tailEnd type="none" w="med" len="med"/>
          </a:ln>
        </p:spPr>
      </p:sp>
      <p:sp>
        <p:nvSpPr>
          <p:cNvPr id="43013" name="文本占位符 2052"/>
          <p:cNvSpPr>
            <a:spLocks noGrp="1"/>
          </p:cNvSpPr>
          <p:nvPr>
            <p:ph type="body" sz="quarter"/>
          </p:nvPr>
        </p:nvSpPr>
        <p:spPr>
          <a:xfrm>
            <a:off x="914400" y="4344988"/>
            <a:ext cx="5029200" cy="4114800"/>
          </a:xfrm>
          <a:prstGeom prst="rect">
            <a:avLst/>
          </a:prstGeom>
          <a:noFill/>
          <a:ln w="9525">
            <a:noFill/>
          </a:ln>
        </p:spPr>
        <p:txBody>
          <a:bodyPr lIns="92075" tIns="46037" rIns="92075" bIns="46037" anchor="t"/>
          <a:p>
            <a:pPr lvl="0"/>
            <a:r>
              <a:rPr lang="en-US" altLang="zh-CN" dirty="0"/>
              <a:t>Click to edit Master text styles</a:t>
            </a:r>
            <a:endParaRPr lang="en-US" altLang="zh-CN" dirty="0"/>
          </a:p>
          <a:p>
            <a:pPr lvl="1" indent="0"/>
            <a:r>
              <a:rPr lang="en-US" altLang="zh-CN" dirty="0"/>
              <a:t>Second level</a:t>
            </a:r>
            <a:endParaRPr lang="en-US" altLang="zh-CN" dirty="0"/>
          </a:p>
          <a:p>
            <a:pPr lvl="2" indent="0"/>
            <a:r>
              <a:rPr lang="en-US" altLang="zh-CN" dirty="0"/>
              <a:t>Third level</a:t>
            </a:r>
            <a:endParaRPr lang="en-US" altLang="zh-CN" dirty="0"/>
          </a:p>
          <a:p>
            <a:pPr lvl="3" indent="0"/>
            <a:r>
              <a:rPr lang="en-US" altLang="zh-CN" dirty="0"/>
              <a:t>Fourth level</a:t>
            </a:r>
            <a:endParaRPr lang="en-US" altLang="zh-CN" dirty="0"/>
          </a:p>
          <a:p>
            <a:pPr lvl="4" indent="0"/>
            <a:r>
              <a:rPr lang="en-US" altLang="zh-CN" dirty="0"/>
              <a:t>Fifth level</a:t>
            </a:r>
            <a:endParaRPr lang="en-US" altLang="zh-CN" dirty="0"/>
          </a:p>
        </p:txBody>
      </p:sp>
      <p:sp>
        <p:nvSpPr>
          <p:cNvPr id="2054" name="页脚占位符 2053"/>
          <p:cNvSpPr>
            <a:spLocks noGrp="1"/>
          </p:cNvSpPr>
          <p:nvPr>
            <p:ph type="ftr" sz="quarter" idx="4"/>
          </p:nvPr>
        </p:nvSpPr>
        <p:spPr>
          <a:xfrm>
            <a:off x="0" y="8688388"/>
            <a:ext cx="2971800" cy="457200"/>
          </a:xfrm>
          <a:prstGeom prst="rect">
            <a:avLst/>
          </a:prstGeom>
          <a:noFill/>
          <a:ln w="9525">
            <a:noFill/>
          </a:ln>
        </p:spPr>
        <p:txBody>
          <a:bodyPr lIns="19050" tIns="0" rIns="19050" bIns="0" anchor="b"/>
          <a:p>
            <a:pPr lvl="0" fontAlgn="base"/>
            <a:endParaRPr lang="en-US" sz="1000" i="1" strike="noStrike" noProof="1" dirty="0">
              <a:latin typeface="Times New Roman" panose="02020603050405020304" charset="0"/>
            </a:endParaRPr>
          </a:p>
        </p:txBody>
      </p:sp>
      <p:sp>
        <p:nvSpPr>
          <p:cNvPr id="2055" name="灯片编号占位符 2054"/>
          <p:cNvSpPr>
            <a:spLocks noGrp="1"/>
          </p:cNvSpPr>
          <p:nvPr>
            <p:ph type="sldNum" sz="quarter" idx="5"/>
          </p:nvPr>
        </p:nvSpPr>
        <p:spPr>
          <a:xfrm>
            <a:off x="3886200" y="8688388"/>
            <a:ext cx="2971800" cy="457200"/>
          </a:xfrm>
          <a:prstGeom prst="rect">
            <a:avLst/>
          </a:prstGeom>
          <a:noFill/>
          <a:ln w="9525">
            <a:noFill/>
          </a:ln>
        </p:spPr>
        <p:txBody>
          <a:bodyPr lIns="19050" tIns="0" rIns="19050" bIns="0" anchor="b"/>
          <a:p>
            <a:pPr lvl="0" algn="r" fontAlgn="base"/>
            <a:fld id="{9A0DB2DC-4C9A-4742-B13C-FB6460FD3503}" type="slidenum">
              <a:rPr lang="en-US" sz="1000" i="1" strike="noStrike" noProof="1" dirty="0">
                <a:latin typeface="Times New Roman" panose="02020603050405020304" charset="0"/>
                <a:ea typeface="+mn-ea"/>
                <a:cs typeface="+mn-cs"/>
              </a:rPr>
            </a:fld>
            <a:endParaRPr lang="en-US" sz="1000" i="1" strike="noStrike" noProof="1" dirty="0">
              <a:latin typeface="Times New Roman" panose="02020603050405020304" charset="0"/>
            </a:endParaRPr>
          </a:p>
        </p:txBody>
      </p:sp>
    </p:spTree>
  </p:cSld>
  <p:clrMap bg1="lt1" tx1="dk1" bg2="lt2" tx2="dk2" accent1="accent1" accent2="accent2" accent3="accent3" accent4="accent4" accent5="accent5" accent6="accent6" hlink="hlink" folHlink="folHlink"/>
  <p:hf sldNum="0"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charset="0"/>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F1E5A95-4244-4504-80E6-A1F430086FE3}"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2.png"/><Relationship Id="rId2" Type="http://schemas.openxmlformats.org/officeDocument/2006/relationships/tags" Target="../tags/tag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tags" Target="../tags/tag6.xml"/><Relationship Id="rId3" Type="http://schemas.openxmlformats.org/officeDocument/2006/relationships/image" Target="../media/image3.jpeg"/><Relationship Id="rId2" Type="http://schemas.openxmlformats.org/officeDocument/2006/relationships/tags" Target="../tags/tag5.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image" Target="../media/image3.jpeg"/><Relationship Id="rId2" Type="http://schemas.openxmlformats.org/officeDocument/2006/relationships/tags" Target="../tags/tag12.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image" Target="../media/image3.jpeg"/><Relationship Id="rId2" Type="http://schemas.openxmlformats.org/officeDocument/2006/relationships/tags" Target="../tags/tag16.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image" Target="../media/image3.jpeg"/><Relationship Id="rId2" Type="http://schemas.openxmlformats.org/officeDocument/2006/relationships/tags" Target="../tags/tag26.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3" Type="http://schemas.openxmlformats.org/officeDocument/2006/relationships/tags" Target="../tags/tag30.xml"/><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3" Type="http://schemas.openxmlformats.org/officeDocument/2006/relationships/tags" Target="../tags/tag34.xml"/><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6" Type="http://schemas.openxmlformats.org/officeDocument/2006/relationships/tags" Target="../tags/tag44.xml"/><Relationship Id="rId5" Type="http://schemas.openxmlformats.org/officeDocument/2006/relationships/tags" Target="../tags/tag43.xml"/><Relationship Id="rId4" Type="http://schemas.openxmlformats.org/officeDocument/2006/relationships/tags" Target="../tags/tag42.xml"/><Relationship Id="rId3" Type="http://schemas.openxmlformats.org/officeDocument/2006/relationships/image" Target="../media/image3.jpeg"/><Relationship Id="rId2" Type="http://schemas.openxmlformats.org/officeDocument/2006/relationships/tags" Target="../tags/tag41.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 Id="rId3" Type="http://schemas.openxmlformats.org/officeDocument/2006/relationships/tags" Target="../tags/tag45.xml"/><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7" Type="http://schemas.openxmlformats.org/officeDocument/2006/relationships/tags" Target="../tags/tag53.xml"/><Relationship Id="rId6" Type="http://schemas.openxmlformats.org/officeDocument/2006/relationships/tags" Target="../tags/tag52.xml"/><Relationship Id="rId5" Type="http://schemas.openxmlformats.org/officeDocument/2006/relationships/tags" Target="../tags/tag51.xml"/><Relationship Id="rId4" Type="http://schemas.openxmlformats.org/officeDocument/2006/relationships/image" Target="../media/image6.jpeg"/><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7" Type="http://schemas.openxmlformats.org/officeDocument/2006/relationships/tags" Target="../tags/tag58.xml"/><Relationship Id="rId6" Type="http://schemas.openxmlformats.org/officeDocument/2006/relationships/tags" Target="../tags/tag57.xml"/><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image" Target="../media/image3.jpeg"/><Relationship Id="rId2" Type="http://schemas.openxmlformats.org/officeDocument/2006/relationships/tags" Target="../tags/tag54.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7" Type="http://schemas.openxmlformats.org/officeDocument/2006/relationships/tags" Target="../tags/tag63.xml"/><Relationship Id="rId6" Type="http://schemas.openxmlformats.org/officeDocument/2006/relationships/tags" Target="../tags/tag62.xml"/><Relationship Id="rId5" Type="http://schemas.openxmlformats.org/officeDocument/2006/relationships/tags" Target="../tags/tag61.xml"/><Relationship Id="rId4" Type="http://schemas.openxmlformats.org/officeDocument/2006/relationships/tags" Target="../tags/tag60.xml"/><Relationship Id="rId3" Type="http://schemas.openxmlformats.org/officeDocument/2006/relationships/image" Target="../media/image7.jpeg"/><Relationship Id="rId2" Type="http://schemas.openxmlformats.org/officeDocument/2006/relationships/tags" Target="../tags/tag59.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image" Target="../media/image3.jpeg"/><Relationship Id="rId2" Type="http://schemas.openxmlformats.org/officeDocument/2006/relationships/tags" Target="../tags/tag64.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image" Target="../media/image7.jpeg"/><Relationship Id="rId4" Type="http://schemas.openxmlformats.org/officeDocument/2006/relationships/tags" Target="../tags/tag70.xml"/><Relationship Id="rId3" Type="http://schemas.openxmlformats.org/officeDocument/2006/relationships/image" Target="../media/image3.jpeg"/><Relationship Id="rId2" Type="http://schemas.openxmlformats.org/officeDocument/2006/relationships/tags" Target="../tags/tag69.xml"/><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8" Type="http://schemas.openxmlformats.org/officeDocument/2006/relationships/tags" Target="../tags/tag86.xml"/><Relationship Id="rId7" Type="http://schemas.openxmlformats.org/officeDocument/2006/relationships/tags" Target="../tags/tag85.xml"/><Relationship Id="rId6" Type="http://schemas.openxmlformats.org/officeDocument/2006/relationships/tags" Target="../tags/tag84.xml"/><Relationship Id="rId5" Type="http://schemas.openxmlformats.org/officeDocument/2006/relationships/tags" Target="../tags/tag83.xml"/><Relationship Id="rId4" Type="http://schemas.openxmlformats.org/officeDocument/2006/relationships/tags" Target="../tags/tag82.xml"/><Relationship Id="rId3" Type="http://schemas.openxmlformats.org/officeDocument/2006/relationships/image" Target="../media/image2.png"/><Relationship Id="rId2" Type="http://schemas.openxmlformats.org/officeDocument/2006/relationships/tags" Target="../tags/tag81.xml"/><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8" Type="http://schemas.openxmlformats.org/officeDocument/2006/relationships/tags" Target="../tags/tag92.xml"/><Relationship Id="rId7" Type="http://schemas.openxmlformats.org/officeDocument/2006/relationships/tags" Target="../tags/tag91.xml"/><Relationship Id="rId6" Type="http://schemas.openxmlformats.org/officeDocument/2006/relationships/tags" Target="../tags/tag90.xml"/><Relationship Id="rId5" Type="http://schemas.openxmlformats.org/officeDocument/2006/relationships/tags" Target="../tags/tag89.xml"/><Relationship Id="rId4" Type="http://schemas.openxmlformats.org/officeDocument/2006/relationships/tags" Target="../tags/tag88.xml"/><Relationship Id="rId3" Type="http://schemas.openxmlformats.org/officeDocument/2006/relationships/image" Target="../media/image3.jpeg"/><Relationship Id="rId2" Type="http://schemas.openxmlformats.org/officeDocument/2006/relationships/tags" Target="../tags/tag87.xml"/><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7" Type="http://schemas.openxmlformats.org/officeDocument/2006/relationships/tags" Target="../tags/tag97.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 Id="rId3" Type="http://schemas.openxmlformats.org/officeDocument/2006/relationships/tags" Target="../tags/tag93.xml"/><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9" Type="http://schemas.openxmlformats.org/officeDocument/2006/relationships/tags" Target="../tags/tag104.xml"/><Relationship Id="rId8" Type="http://schemas.openxmlformats.org/officeDocument/2006/relationships/tags" Target="../tags/tag103.xml"/><Relationship Id="rId7" Type="http://schemas.openxmlformats.org/officeDocument/2006/relationships/tags" Target="../tags/tag102.xml"/><Relationship Id="rId6" Type="http://schemas.openxmlformats.org/officeDocument/2006/relationships/tags" Target="../tags/tag101.xml"/><Relationship Id="rId5" Type="http://schemas.openxmlformats.org/officeDocument/2006/relationships/tags" Target="../tags/tag100.xml"/><Relationship Id="rId4" Type="http://schemas.openxmlformats.org/officeDocument/2006/relationships/tags" Target="../tags/tag99.xml"/><Relationship Id="rId3" Type="http://schemas.openxmlformats.org/officeDocument/2006/relationships/image" Target="../media/image3.jpeg"/><Relationship Id="rId2" Type="http://schemas.openxmlformats.org/officeDocument/2006/relationships/tags" Target="../tags/tag98.xml"/><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9" Type="http://schemas.openxmlformats.org/officeDocument/2006/relationships/tags" Target="../tags/tag111.xml"/><Relationship Id="rId8" Type="http://schemas.openxmlformats.org/officeDocument/2006/relationships/tags" Target="../tags/tag110.xml"/><Relationship Id="rId7" Type="http://schemas.openxmlformats.org/officeDocument/2006/relationships/tags" Target="../tags/tag109.xml"/><Relationship Id="rId6" Type="http://schemas.openxmlformats.org/officeDocument/2006/relationships/tags" Target="../tags/tag108.xml"/><Relationship Id="rId5" Type="http://schemas.openxmlformats.org/officeDocument/2006/relationships/tags" Target="../tags/tag107.xml"/><Relationship Id="rId4" Type="http://schemas.openxmlformats.org/officeDocument/2006/relationships/tags" Target="../tags/tag106.xml"/><Relationship Id="rId3" Type="http://schemas.openxmlformats.org/officeDocument/2006/relationships/image" Target="../media/image3.jpeg"/><Relationship Id="rId2" Type="http://schemas.openxmlformats.org/officeDocument/2006/relationships/tags" Target="../tags/tag105.xml"/><Relationship Id="rId11" Type="http://schemas.openxmlformats.org/officeDocument/2006/relationships/tags" Target="../tags/tag113.xml"/><Relationship Id="rId10" Type="http://schemas.openxmlformats.org/officeDocument/2006/relationships/tags" Target="../tags/tag112.xml"/><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6" Type="http://schemas.openxmlformats.org/officeDocument/2006/relationships/tags" Target="../tags/tag117.xml"/><Relationship Id="rId5" Type="http://schemas.openxmlformats.org/officeDocument/2006/relationships/tags" Target="../tags/tag116.xml"/><Relationship Id="rId4" Type="http://schemas.openxmlformats.org/officeDocument/2006/relationships/tags" Target="../tags/tag115.xml"/><Relationship Id="rId3" Type="http://schemas.openxmlformats.org/officeDocument/2006/relationships/tags" Target="../tags/tag114.xml"/><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4" Type="http://schemas.openxmlformats.org/officeDocument/2006/relationships/tags" Target="../tags/tag120.xml"/><Relationship Id="rId3" Type="http://schemas.openxmlformats.org/officeDocument/2006/relationships/tags" Target="../tags/tag119.xml"/><Relationship Id="rId2" Type="http://schemas.openxmlformats.org/officeDocument/2006/relationships/tags" Target="../tags/tag118.xml"/><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9" Type="http://schemas.openxmlformats.org/officeDocument/2006/relationships/tags" Target="../tags/tag127.xml"/><Relationship Id="rId8" Type="http://schemas.openxmlformats.org/officeDocument/2006/relationships/tags" Target="../tags/tag126.xml"/><Relationship Id="rId7" Type="http://schemas.openxmlformats.org/officeDocument/2006/relationships/tags" Target="../tags/tag125.xml"/><Relationship Id="rId6" Type="http://schemas.openxmlformats.org/officeDocument/2006/relationships/tags" Target="../tags/tag124.xml"/><Relationship Id="rId5" Type="http://schemas.openxmlformats.org/officeDocument/2006/relationships/tags" Target="../tags/tag123.xml"/><Relationship Id="rId4" Type="http://schemas.openxmlformats.org/officeDocument/2006/relationships/tags" Target="../tags/tag122.xml"/><Relationship Id="rId3" Type="http://schemas.openxmlformats.org/officeDocument/2006/relationships/image" Target="../media/image3.jpeg"/><Relationship Id="rId2" Type="http://schemas.openxmlformats.org/officeDocument/2006/relationships/tags" Target="../tags/tag121.xml"/><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8" Type="http://schemas.openxmlformats.org/officeDocument/2006/relationships/tags" Target="../tags/tag133.xml"/><Relationship Id="rId7" Type="http://schemas.openxmlformats.org/officeDocument/2006/relationships/tags" Target="../tags/tag132.xml"/><Relationship Id="rId6" Type="http://schemas.openxmlformats.org/officeDocument/2006/relationships/tags" Target="../tags/tag131.xml"/><Relationship Id="rId5" Type="http://schemas.openxmlformats.org/officeDocument/2006/relationships/tags" Target="../tags/tag130.xml"/><Relationship Id="rId4" Type="http://schemas.openxmlformats.org/officeDocument/2006/relationships/tags" Target="../tags/tag129.xml"/><Relationship Id="rId3" Type="http://schemas.openxmlformats.org/officeDocument/2006/relationships/tags" Target="../tags/tag128.xml"/><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7" Type="http://schemas.openxmlformats.org/officeDocument/2006/relationships/tags" Target="../tags/tag138.xml"/><Relationship Id="rId6" Type="http://schemas.openxmlformats.org/officeDocument/2006/relationships/tags" Target="../tags/tag137.xml"/><Relationship Id="rId5" Type="http://schemas.openxmlformats.org/officeDocument/2006/relationships/tags" Target="../tags/tag136.xml"/><Relationship Id="rId4" Type="http://schemas.openxmlformats.org/officeDocument/2006/relationships/tags" Target="../tags/tag135.xml"/><Relationship Id="rId3" Type="http://schemas.openxmlformats.org/officeDocument/2006/relationships/tags" Target="../tags/tag134.xml"/><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6" Type="http://schemas.openxmlformats.org/officeDocument/2006/relationships/tags" Target="../tags/tag142.xml"/><Relationship Id="rId5" Type="http://schemas.openxmlformats.org/officeDocument/2006/relationships/tags" Target="../tags/tag141.xml"/><Relationship Id="rId4" Type="http://schemas.openxmlformats.org/officeDocument/2006/relationships/tags" Target="../tags/tag140.xml"/><Relationship Id="rId3" Type="http://schemas.openxmlformats.org/officeDocument/2006/relationships/tags" Target="../tags/tag139.xml"/><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7" Type="http://schemas.openxmlformats.org/officeDocument/2006/relationships/tags" Target="../tags/tag147.xml"/><Relationship Id="rId6" Type="http://schemas.openxmlformats.org/officeDocument/2006/relationships/tags" Target="../tags/tag146.xml"/><Relationship Id="rId5" Type="http://schemas.openxmlformats.org/officeDocument/2006/relationships/tags" Target="../tags/tag145.xml"/><Relationship Id="rId4" Type="http://schemas.openxmlformats.org/officeDocument/2006/relationships/tags" Target="../tags/tag144.xml"/><Relationship Id="rId3" Type="http://schemas.openxmlformats.org/officeDocument/2006/relationships/image" Target="../media/image3.jpeg"/><Relationship Id="rId2" Type="http://schemas.openxmlformats.org/officeDocument/2006/relationships/tags" Target="../tags/tag143.xml"/><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8" Type="http://schemas.openxmlformats.org/officeDocument/2006/relationships/tags" Target="../tags/tag153.xml"/><Relationship Id="rId7" Type="http://schemas.openxmlformats.org/officeDocument/2006/relationships/tags" Target="../tags/tag152.xml"/><Relationship Id="rId6" Type="http://schemas.openxmlformats.org/officeDocument/2006/relationships/tags" Target="../tags/tag151.xml"/><Relationship Id="rId5" Type="http://schemas.openxmlformats.org/officeDocument/2006/relationships/tags" Target="../tags/tag150.xml"/><Relationship Id="rId4" Type="http://schemas.openxmlformats.org/officeDocument/2006/relationships/tags" Target="../tags/tag149.xml"/><Relationship Id="rId3" Type="http://schemas.openxmlformats.org/officeDocument/2006/relationships/tags" Target="../tags/tag148.xml"/><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9" Type="http://schemas.openxmlformats.org/officeDocument/2006/relationships/tags" Target="../tags/tag161.xml"/><Relationship Id="rId8" Type="http://schemas.openxmlformats.org/officeDocument/2006/relationships/tags" Target="../tags/tag160.xml"/><Relationship Id="rId7" Type="http://schemas.openxmlformats.org/officeDocument/2006/relationships/tags" Target="../tags/tag159.xml"/><Relationship Id="rId6" Type="http://schemas.openxmlformats.org/officeDocument/2006/relationships/tags" Target="../tags/tag158.xml"/><Relationship Id="rId5" Type="http://schemas.openxmlformats.org/officeDocument/2006/relationships/tags" Target="../tags/tag157.xml"/><Relationship Id="rId4" Type="http://schemas.openxmlformats.org/officeDocument/2006/relationships/tags" Target="../tags/tag156.xml"/><Relationship Id="rId3" Type="http://schemas.openxmlformats.org/officeDocument/2006/relationships/tags" Target="../tags/tag155.xml"/><Relationship Id="rId2" Type="http://schemas.openxmlformats.org/officeDocument/2006/relationships/tags" Target="../tags/tag154.xml"/><Relationship Id="rId10" Type="http://schemas.openxmlformats.org/officeDocument/2006/relationships/image" Target="../media/image6.jpe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9" Type="http://schemas.openxmlformats.org/officeDocument/2006/relationships/tags" Target="../tags/tag168.xml"/><Relationship Id="rId8" Type="http://schemas.openxmlformats.org/officeDocument/2006/relationships/tags" Target="../tags/tag167.xml"/><Relationship Id="rId7" Type="http://schemas.openxmlformats.org/officeDocument/2006/relationships/tags" Target="../tags/tag166.xml"/><Relationship Id="rId6" Type="http://schemas.openxmlformats.org/officeDocument/2006/relationships/tags" Target="../tags/tag165.xml"/><Relationship Id="rId5" Type="http://schemas.openxmlformats.org/officeDocument/2006/relationships/tags" Target="../tags/tag164.xml"/><Relationship Id="rId4" Type="http://schemas.openxmlformats.org/officeDocument/2006/relationships/tags" Target="../tags/tag163.xml"/><Relationship Id="rId3" Type="http://schemas.openxmlformats.org/officeDocument/2006/relationships/image" Target="../media/image3.jpeg"/><Relationship Id="rId2" Type="http://schemas.openxmlformats.org/officeDocument/2006/relationships/tags" Target="../tags/tag162.xml"/><Relationship Id="rId10" Type="http://schemas.openxmlformats.org/officeDocument/2006/relationships/tags" Target="../tags/tag169.xml"/><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9" Type="http://schemas.openxmlformats.org/officeDocument/2006/relationships/tags" Target="../tags/tag176.xml"/><Relationship Id="rId8" Type="http://schemas.openxmlformats.org/officeDocument/2006/relationships/tags" Target="../tags/tag175.xml"/><Relationship Id="rId7" Type="http://schemas.openxmlformats.org/officeDocument/2006/relationships/tags" Target="../tags/tag174.xml"/><Relationship Id="rId6" Type="http://schemas.openxmlformats.org/officeDocument/2006/relationships/tags" Target="../tags/tag173.xml"/><Relationship Id="rId5" Type="http://schemas.openxmlformats.org/officeDocument/2006/relationships/tags" Target="../tags/tag172.xml"/><Relationship Id="rId4" Type="http://schemas.openxmlformats.org/officeDocument/2006/relationships/tags" Target="../tags/tag171.xml"/><Relationship Id="rId3" Type="http://schemas.openxmlformats.org/officeDocument/2006/relationships/image" Target="../media/image7.jpeg"/><Relationship Id="rId2" Type="http://schemas.openxmlformats.org/officeDocument/2006/relationships/tags" Target="../tags/tag170.xml"/><Relationship Id="rId10" Type="http://schemas.openxmlformats.org/officeDocument/2006/relationships/tags" Target="../tags/tag177.xml"/><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9" Type="http://schemas.openxmlformats.org/officeDocument/2006/relationships/tags" Target="../tags/tag184.xml"/><Relationship Id="rId8" Type="http://schemas.openxmlformats.org/officeDocument/2006/relationships/tags" Target="../tags/tag183.xml"/><Relationship Id="rId7" Type="http://schemas.openxmlformats.org/officeDocument/2006/relationships/tags" Target="../tags/tag182.xml"/><Relationship Id="rId6" Type="http://schemas.openxmlformats.org/officeDocument/2006/relationships/tags" Target="../tags/tag181.xml"/><Relationship Id="rId5" Type="http://schemas.openxmlformats.org/officeDocument/2006/relationships/tags" Target="../tags/tag180.xml"/><Relationship Id="rId4" Type="http://schemas.openxmlformats.org/officeDocument/2006/relationships/tags" Target="../tags/tag179.xml"/><Relationship Id="rId3" Type="http://schemas.openxmlformats.org/officeDocument/2006/relationships/image" Target="../media/image3.jpeg"/><Relationship Id="rId2" Type="http://schemas.openxmlformats.org/officeDocument/2006/relationships/tags" Target="../tags/tag178.xml"/><Relationship Id="rId12" Type="http://schemas.openxmlformats.org/officeDocument/2006/relationships/tags" Target="../tags/tag187.xml"/><Relationship Id="rId11" Type="http://schemas.openxmlformats.org/officeDocument/2006/relationships/tags" Target="../tags/tag186.xml"/><Relationship Id="rId10" Type="http://schemas.openxmlformats.org/officeDocument/2006/relationships/tags" Target="../tags/tag185.xml"/><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9" Type="http://schemas.openxmlformats.org/officeDocument/2006/relationships/tags" Target="../tags/tag193.xml"/><Relationship Id="rId8" Type="http://schemas.openxmlformats.org/officeDocument/2006/relationships/tags" Target="../tags/tag192.xml"/><Relationship Id="rId7" Type="http://schemas.openxmlformats.org/officeDocument/2006/relationships/tags" Target="../tags/tag191.xml"/><Relationship Id="rId6" Type="http://schemas.openxmlformats.org/officeDocument/2006/relationships/tags" Target="../tags/tag190.xml"/><Relationship Id="rId5" Type="http://schemas.openxmlformats.org/officeDocument/2006/relationships/image" Target="../media/image7.jpeg"/><Relationship Id="rId4" Type="http://schemas.openxmlformats.org/officeDocument/2006/relationships/tags" Target="../tags/tag189.xml"/><Relationship Id="rId3" Type="http://schemas.openxmlformats.org/officeDocument/2006/relationships/image" Target="../media/image3.jpeg"/><Relationship Id="rId2" Type="http://schemas.openxmlformats.org/officeDocument/2006/relationships/tags" Target="../tags/tag188.xml"/><Relationship Id="rId11" Type="http://schemas.openxmlformats.org/officeDocument/2006/relationships/tags" Target="../tags/tag195.xml"/><Relationship Id="rId10" Type="http://schemas.openxmlformats.org/officeDocument/2006/relationships/tags" Target="../tags/tag194.xml"/><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PhAnim="0" showMasterSp="0">
  <p:cSld name="标题幻灯片">
    <p:bg>
      <p:bgPr>
        <a:solidFill>
          <a:schemeClr val="bg1"/>
        </a:solidFill>
        <a:effectLst/>
      </p:bgPr>
    </p:bg>
    <p:spTree>
      <p:nvGrpSpPr>
        <p:cNvPr id="1" name=""/>
        <p:cNvGrpSpPr/>
        <p:nvPr/>
      </p:nvGrpSpPr>
      <p:grpSpPr/>
      <p:sp>
        <p:nvSpPr>
          <p:cNvPr id="4098" name="矩形 3075" descr="F:\graphic\texture\BLUPAT_2.BMP"/>
          <p:cNvSpPr/>
          <p:nvPr/>
        </p:nvSpPr>
        <p:spPr>
          <a:xfrm>
            <a:off x="6350" y="6350"/>
            <a:ext cx="9129713" cy="908050"/>
          </a:xfrm>
          <a:prstGeom prst="rect">
            <a:avLst/>
          </a:prstGeom>
          <a:blipFill rotWithShape="0">
            <a:blip r:embed="rId2"/>
          </a:blipFill>
          <a:ln w="12700" cap="flat" cmpd="sng">
            <a:solidFill>
              <a:schemeClr val="tx1"/>
            </a:solidFill>
            <a:prstDash val="solid"/>
            <a:miter/>
            <a:headEnd type="none" w="med" len="med"/>
            <a:tailEnd type="none" w="med" len="med"/>
          </a:ln>
        </p:spPr>
        <p:txBody>
          <a:bodyPr anchor="t"/>
          <a:p>
            <a:pPr lvl="0"/>
            <a:endParaRPr lang="zh-CN" altLang="en-US">
              <a:latin typeface="Times New Roman" panose="02020603050405020304" charset="0"/>
            </a:endParaRPr>
          </a:p>
        </p:txBody>
      </p:sp>
      <p:sp>
        <p:nvSpPr>
          <p:cNvPr id="4099" name="矩形 3076" descr="F:\graphic\texture\BLUPAT_2.BMP"/>
          <p:cNvSpPr/>
          <p:nvPr/>
        </p:nvSpPr>
        <p:spPr>
          <a:xfrm>
            <a:off x="6350" y="5949950"/>
            <a:ext cx="9129713" cy="908050"/>
          </a:xfrm>
          <a:prstGeom prst="rect">
            <a:avLst/>
          </a:prstGeom>
          <a:blipFill rotWithShape="0">
            <a:blip r:embed="rId2"/>
          </a:blipFill>
          <a:ln w="12700" cap="flat" cmpd="sng">
            <a:solidFill>
              <a:schemeClr val="tx1"/>
            </a:solidFill>
            <a:prstDash val="solid"/>
            <a:miter/>
            <a:headEnd type="none" w="med" len="med"/>
            <a:tailEnd type="none" w="med" len="med"/>
          </a:ln>
        </p:spPr>
        <p:txBody>
          <a:bodyPr anchor="t"/>
          <a:p>
            <a:pPr lvl="0"/>
            <a:endParaRPr lang="zh-CN" altLang="en-US">
              <a:latin typeface="Times New Roman" panose="02020603050405020304" charset="0"/>
            </a:endParaRPr>
          </a:p>
        </p:txBody>
      </p:sp>
      <p:sp>
        <p:nvSpPr>
          <p:cNvPr id="3074" name="副标题 3073"/>
          <p:cNvSpPr>
            <a:spLocks noGrp="1"/>
          </p:cNvSpPr>
          <p:nvPr>
            <p:ph type="subTitle" sz="quarter" idx="1"/>
          </p:nvPr>
        </p:nvSpPr>
        <p:spPr>
          <a:xfrm>
            <a:off x="1517650" y="3540125"/>
            <a:ext cx="6219825" cy="768350"/>
          </a:xfrm>
          <a:prstGeom prst="rect">
            <a:avLst/>
          </a:prstGeom>
          <a:noFill/>
          <a:ln w="9525">
            <a:noFill/>
          </a:ln>
        </p:spPr>
        <p:txBody>
          <a:bodyPr lIns="92075" tIns="46037" rIns="92075" bIns="46037" anchor="t"/>
          <a:lstStyle>
            <a:lvl1pPr lvl="0" algn="ctr">
              <a:buClr>
                <a:srgbClr val="CC3300"/>
              </a:buClr>
              <a:buSzPct val="75000"/>
              <a:buFont typeface="Wingdings" panose="05000000000000000000" pitchFamily="2" charset="2"/>
              <a:buNone/>
              <a:defRPr/>
            </a:lvl1pPr>
            <a:lvl2pPr lvl="1" algn="ctr">
              <a:buClr>
                <a:srgbClr val="CC3300"/>
              </a:buClr>
              <a:buSzTx/>
              <a:buFontTx/>
              <a:buNone/>
              <a:defRPr/>
            </a:lvl2pPr>
            <a:lvl3pPr lvl="2" algn="ctr">
              <a:buClr>
                <a:srgbClr val="CC3300"/>
              </a:buClr>
              <a:buSzPct val="75000"/>
              <a:buFont typeface="Wingdings" panose="05000000000000000000" pitchFamily="2" charset="2"/>
              <a:buNone/>
              <a:defRPr/>
            </a:lvl3pPr>
            <a:lvl4pPr lvl="3" algn="ctr">
              <a:buClr>
                <a:srgbClr val="CC3300"/>
              </a:buClr>
              <a:buSzTx/>
              <a:buFontTx/>
              <a:buNone/>
              <a:defRPr/>
            </a:lvl4pPr>
            <a:lvl5pPr lvl="4" algn="ctr">
              <a:buClr>
                <a:srgbClr val="CC3300"/>
              </a:buClr>
              <a:buSzPct val="75000"/>
              <a:buFont typeface="Wingdings" panose="05000000000000000000" pitchFamily="2" charset="2"/>
              <a:buNone/>
              <a:defRPr/>
            </a:lvl5pPr>
          </a:lstStyle>
          <a:p>
            <a:pPr lvl="0" fontAlgn="base"/>
            <a:r>
              <a:rPr lang="en-US" altLang="zh-CN" strike="noStrike" noProof="1" dirty="0"/>
              <a:t>Click to edit Master subtitle style</a:t>
            </a:r>
            <a:endParaRPr lang="en-US" altLang="zh-CN" strike="noStrike" noProof="1" dirty="0"/>
          </a:p>
        </p:txBody>
      </p:sp>
      <p:sp>
        <p:nvSpPr>
          <p:cNvPr id="3075" name="标题 3074"/>
          <p:cNvSpPr>
            <a:spLocks noGrp="1"/>
          </p:cNvSpPr>
          <p:nvPr>
            <p:ph type="ctrTitle" sz="quarter"/>
          </p:nvPr>
        </p:nvSpPr>
        <p:spPr>
          <a:xfrm>
            <a:off x="688975" y="2176463"/>
            <a:ext cx="7694613" cy="1143000"/>
          </a:xfrm>
          <a:prstGeom prst="rect">
            <a:avLst/>
          </a:prstGeom>
          <a:noFill/>
          <a:ln w="9525">
            <a:noFill/>
          </a:ln>
        </p:spPr>
        <p:txBody>
          <a:bodyPr lIns="92075" tIns="46037" rIns="92075" bIns="46037" anchor="ctr"/>
          <a:lstStyle>
            <a:lvl1pPr lvl="0">
              <a:buClrTx/>
              <a:buSzTx/>
              <a:buFontTx/>
              <a:defRPr/>
            </a:lvl1pPr>
          </a:lstStyle>
          <a:p>
            <a:pPr lvl="0" fontAlgn="base"/>
            <a:r>
              <a:rPr lang="en-US" altLang="zh-CN" strike="noStrike" noProof="1" dirty="0"/>
              <a:t>Click to edit Master title style</a:t>
            </a:r>
            <a:endParaRPr lang="en-US" altLang="zh-CN" strike="noStrike" noProof="1" dirty="0"/>
          </a:p>
        </p:txBody>
      </p:sp>
    </p:spTree>
  </p:cSld>
  <p:clrMapOvr>
    <a:masterClrMapping/>
  </p:clrMapOvr>
  <p:hf sldNum="0"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796925" y="1847850"/>
            <a:ext cx="3754025" cy="44196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704175" y="1847850"/>
            <a:ext cx="3754025" cy="44196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533753" y="552450"/>
            <a:ext cx="1924447" cy="5715000"/>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760413" y="552450"/>
            <a:ext cx="5661778" cy="5715000"/>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chOff x="0" y="0"/>
          <a:chExt cx="0" cy="0"/>
        </a:xfrm>
      </p:grpSpPr>
      <p:pic>
        <p:nvPicPr>
          <p:cNvPr id="5123" name="图片 3" descr="图片1"/>
          <p:cNvPicPr>
            <a:picLocks noChangeAspect="1"/>
          </p:cNvPicPr>
          <p:nvPr userDrawn="1">
            <p:custDataLst>
              <p:tags r:id="rId2"/>
            </p:custDataLst>
          </p:nvPr>
        </p:nvPicPr>
        <p:blipFill>
          <a:blip r:embed="rId3"/>
          <a:stretch>
            <a:fillRect/>
          </a:stretch>
        </p:blipFill>
        <p:spPr>
          <a:xfrm>
            <a:off x="0" y="857250"/>
            <a:ext cx="9144000" cy="5143500"/>
          </a:xfrm>
          <a:prstGeom prst="rect">
            <a:avLst/>
          </a:prstGeom>
          <a:noFill/>
          <a:ln w="9525">
            <a:noFill/>
          </a:ln>
        </p:spPr>
      </p:pic>
      <p:sp>
        <p:nvSpPr>
          <p:cNvPr id="2" name="标题 1"/>
          <p:cNvSpPr>
            <a:spLocks noGrp="1"/>
          </p:cNvSpPr>
          <p:nvPr>
            <p:ph type="ctrTitle" hasCustomPrompt="1"/>
          </p:nvPr>
        </p:nvSpPr>
        <p:spPr>
          <a:xfrm>
            <a:off x="1964055" y="2438876"/>
            <a:ext cx="5215890" cy="820103"/>
          </a:xfrm>
        </p:spPr>
        <p:txBody>
          <a:bodyPr lIns="90000" tIns="46800" rIns="90000" bIns="46800" anchor="b" anchorCtr="0">
            <a:normAutofit/>
          </a:bodyPr>
          <a:lstStyle>
            <a:lvl1pPr algn="ctr">
              <a:defRPr sz="6000" spc="600" baseline="0">
                <a:solidFill>
                  <a:schemeClr val="tx1">
                    <a:lumMod val="75000"/>
                    <a:lumOff val="25000"/>
                  </a:schemeClr>
                </a:solidFill>
                <a:latin typeface="Arial" panose="020B0604020202020204" pitchFamily="34" charset="0"/>
                <a:ea typeface="汉仪尚巍手书W" pitchFamily="18" charset="-122"/>
              </a:defRPr>
            </a:lvl1pPr>
          </a:lstStyle>
          <a:p>
            <a:pPr fontAlgn="auto"/>
            <a:r>
              <a:rPr lang="zh-CN" altLang="en-US" strike="noStrike" noProof="1" dirty="0"/>
              <a:t>单击此处编辑标题</a:t>
            </a:r>
            <a:endParaRPr lang="zh-CN" altLang="en-US" strike="noStrike" noProof="1" dirty="0"/>
          </a:p>
        </p:txBody>
      </p:sp>
      <p:sp>
        <p:nvSpPr>
          <p:cNvPr id="3" name="文本占位符 2"/>
          <p:cNvSpPr>
            <a:spLocks noGrp="1"/>
          </p:cNvSpPr>
          <p:nvPr>
            <p:ph type="body" idx="1"/>
          </p:nvPr>
        </p:nvSpPr>
        <p:spPr>
          <a:xfrm>
            <a:off x="2462213" y="3312319"/>
            <a:ext cx="4228148" cy="672465"/>
          </a:xfrm>
        </p:spPr>
        <p:txBody>
          <a:bodyPr lIns="90000" tIns="46800" rIns="90000" bIns="46800" anchor="t" anchorCtr="0">
            <a:normAutofit/>
          </a:bodyPr>
          <a:lstStyle>
            <a:lvl1pPr marL="0" indent="0" algn="ctr" eaLnBrk="1" fontAlgn="auto" latinLnBrk="0" hangingPunct="1">
              <a:buNone/>
              <a:defRPr kumimoji="0" lang="zh-CN" altLang="en-US" sz="2400" b="0" i="0" u="none" strike="noStrike" kern="1200" cap="none" spc="150" normalizeH="0" baseline="0" noProof="1">
                <a:solidFill>
                  <a:schemeClr val="tx1">
                    <a:lumMod val="75000"/>
                    <a:lumOff val="25000"/>
                  </a:schemeClr>
                </a:solidFill>
                <a:uFillTx/>
                <a:latin typeface="Arial" panose="020B0604020202020204" pitchFamily="34" charset="0"/>
                <a:ea typeface="隶书" pitchFamily="49"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dirty="0"/>
              <a:t>单击此处编辑母版文本样式</a:t>
            </a:r>
            <a:endParaRPr lang="zh-CN" altLang="en-US" strike="noStrike" noProof="1" dirty="0"/>
          </a:p>
        </p:txBody>
      </p:sp>
      <p:sp>
        <p:nvSpPr>
          <p:cNvPr id="16" name="日期占位符 15"/>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17" name="页脚占位符 16"/>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18" name="灯片编号占位符 17"/>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pic>
        <p:nvPicPr>
          <p:cNvPr id="6147" name="图片 7"/>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2" name="标题 1"/>
          <p:cNvSpPr>
            <a:spLocks noGrp="1"/>
          </p:cNvSpPr>
          <p:nvPr>
            <p:ph type="title"/>
          </p:nvPr>
        </p:nvSpPr>
        <p:spPr>
          <a:xfrm>
            <a:off x="502412" y="1189676"/>
            <a:ext cx="8139178" cy="331473"/>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隶书" pitchFamily="49" charset="-122"/>
                <a:ea typeface="隶书" pitchFamily="49" charset="-122"/>
                <a:cs typeface="+mj-cs"/>
                <a:sym typeface="+mn-ea"/>
              </a:defRPr>
            </a:lvl1pPr>
          </a:lstStyle>
          <a:p>
            <a:pPr lvl="0" fontAlgn="auto"/>
            <a:r>
              <a:rPr strike="noStrike" noProof="1" dirty="0">
                <a:sym typeface="+mn-ea"/>
              </a:rPr>
              <a:t>单击此处编辑母版标题样式</a:t>
            </a:r>
            <a:endParaRPr strike="noStrike" noProof="1" dirty="0">
              <a:sym typeface="+mn-ea"/>
            </a:endParaRPr>
          </a:p>
        </p:txBody>
      </p:sp>
      <p:sp>
        <p:nvSpPr>
          <p:cNvPr id="3" name="内容占位符 2"/>
          <p:cNvSpPr>
            <a:spLocks noGrp="1"/>
          </p:cNvSpPr>
          <p:nvPr>
            <p:ph idx="1"/>
          </p:nvPr>
        </p:nvSpPr>
        <p:spPr>
          <a:xfrm>
            <a:off x="502412" y="1571631"/>
            <a:ext cx="8139178"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5pPr>
          </a:lstStyle>
          <a:p>
            <a:pPr lvl="0" fontAlgn="auto"/>
            <a:r>
              <a:rPr strike="noStrike" noProof="1" dirty="0">
                <a:sym typeface="+mn-ea"/>
              </a:rPr>
              <a:t>单击此处编辑母版文本样式</a:t>
            </a:r>
            <a:endParaRPr strike="noStrike" noProof="1" dirty="0">
              <a:sym typeface="+mn-ea"/>
            </a:endParaRPr>
          </a:p>
          <a:p>
            <a:pPr lvl="1" fontAlgn="auto"/>
            <a:r>
              <a:rPr strike="noStrike" noProof="1" dirty="0">
                <a:sym typeface="+mn-ea"/>
              </a:rPr>
              <a:t>第二级</a:t>
            </a:r>
            <a:endParaRPr strike="noStrike" noProof="1" dirty="0">
              <a:sym typeface="+mn-ea"/>
            </a:endParaRPr>
          </a:p>
          <a:p>
            <a:pPr lvl="2" fontAlgn="auto"/>
            <a:r>
              <a:rPr strike="noStrike" noProof="1" dirty="0">
                <a:sym typeface="+mn-ea"/>
              </a:rPr>
              <a:t>第三级</a:t>
            </a:r>
            <a:endParaRPr strike="noStrike" noProof="1" dirty="0">
              <a:sym typeface="+mn-ea"/>
            </a:endParaRPr>
          </a:p>
          <a:p>
            <a:pPr lvl="3" fontAlgn="auto"/>
            <a:r>
              <a:rPr strike="noStrike" noProof="1" dirty="0">
                <a:sym typeface="+mn-ea"/>
              </a:rPr>
              <a:t>第四级</a:t>
            </a:r>
            <a:endParaRPr strike="noStrike" noProof="1" dirty="0">
              <a:sym typeface="+mn-ea"/>
            </a:endParaRPr>
          </a:p>
          <a:p>
            <a:pPr lvl="4" fontAlgn="auto"/>
            <a:r>
              <a:rPr strike="noStrike" noProof="1" dirty="0">
                <a:sym typeface="+mn-ea"/>
              </a:rPr>
              <a:t>第五级</a:t>
            </a:r>
            <a:endParaRPr strike="noStrike" noProof="1" dirty="0">
              <a:sym typeface="+mn-ea"/>
            </a:endParaRPr>
          </a:p>
        </p:txBody>
      </p:sp>
      <p:sp>
        <p:nvSpPr>
          <p:cNvPr id="4" name="日期占位符 3"/>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5" name="页脚占位符 4"/>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2622949" y="2770823"/>
            <a:ext cx="3898103" cy="468634"/>
          </a:xfrm>
        </p:spPr>
        <p:txBody>
          <a:bodyPr lIns="90000" tIns="46800" rIns="90000" bIns="46800" anchor="b" anchorCtr="0">
            <a:normAutofit/>
          </a:bodyPr>
          <a:lstStyle>
            <a:lvl1pPr algn="ctr">
              <a:defRPr sz="3600" u="none" strike="noStrike" kern="1200" cap="none" spc="300" normalizeH="0" baseline="0">
                <a:solidFill>
                  <a:schemeClr val="tx1">
                    <a:lumMod val="85000"/>
                    <a:lumOff val="15000"/>
                  </a:schemeClr>
                </a:solidFill>
                <a:uFillTx/>
                <a:latin typeface="Arial" panose="020B0604020202020204" pitchFamily="34" charset="0"/>
                <a:ea typeface="汉仪尚巍手书W" pitchFamily="18" charset="-122"/>
              </a:defRPr>
            </a:lvl1pPr>
          </a:lstStyle>
          <a:p>
            <a:pPr fontAlgn="auto"/>
            <a:r>
              <a:rPr lang="zh-CN" altLang="en-US" strike="noStrike" noProof="1" dirty="0"/>
              <a:t>单击此处编辑标题</a:t>
            </a:r>
            <a:endParaRPr lang="zh-CN" altLang="en-US" strike="noStrike" noProof="1" dirty="0"/>
          </a:p>
        </p:txBody>
      </p:sp>
      <p:sp>
        <p:nvSpPr>
          <p:cNvPr id="3" name="文本占位符 2"/>
          <p:cNvSpPr>
            <a:spLocks noGrp="1"/>
          </p:cNvSpPr>
          <p:nvPr>
            <p:ph type="body" idx="1"/>
          </p:nvPr>
        </p:nvSpPr>
        <p:spPr>
          <a:xfrm>
            <a:off x="2622949" y="3290888"/>
            <a:ext cx="3898103" cy="808489"/>
          </a:xfrm>
        </p:spPr>
        <p:txBody>
          <a:bodyPr lIns="90000" tIns="46800" rIns="90000" bIns="46800" anchor="t" anchorCtr="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anose="020B0604020202020204" pitchFamily="34" charset="0"/>
                <a:ea typeface="隶书" pitchFamily="49"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dirty="0"/>
              <a:t>单击此处编辑母版文本样式</a:t>
            </a:r>
            <a:endParaRPr lang="zh-CN" altLang="en-US" strike="noStrike" noProof="1" dirty="0"/>
          </a:p>
        </p:txBody>
      </p:sp>
      <p:sp>
        <p:nvSpPr>
          <p:cNvPr id="4" name="日期占位符 3"/>
          <p:cNvSpPr>
            <a:spLocks noGrp="1"/>
          </p:cNvSpPr>
          <p:nvPr>
            <p:ph type="dt" sz="half" idx="10"/>
            <p:custDataLst>
              <p:tags r:id="rId3"/>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5" name="页脚占位符 4"/>
          <p:cNvSpPr>
            <a:spLocks noGrp="1"/>
          </p:cNvSpPr>
          <p:nvPr>
            <p:ph type="ftr" sz="quarter" idx="11"/>
            <p:custDataLst>
              <p:tags r:id="rId4"/>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5"/>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pic>
        <p:nvPicPr>
          <p:cNvPr id="8195" name="图片 8"/>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2" name="标题 1"/>
          <p:cNvSpPr>
            <a:spLocks noGrp="1"/>
          </p:cNvSpPr>
          <p:nvPr>
            <p:ph type="title"/>
          </p:nvPr>
        </p:nvSpPr>
        <p:spPr>
          <a:xfrm>
            <a:off x="502412"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8"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571631"/>
            <a:ext cx="3962432" cy="4041680"/>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隶书" pitchFamily="49" charset="-122"/>
              </a:defRPr>
            </a:lvl1pPr>
            <a:lvl2pPr>
              <a:defRPr sz="1600" baseline="0">
                <a:solidFill>
                  <a:schemeClr val="tx1">
                    <a:lumMod val="85000"/>
                    <a:lumOff val="15000"/>
                  </a:schemeClr>
                </a:solidFill>
                <a:latin typeface="Arial" panose="020B0604020202020204" pitchFamily="34" charset="0"/>
                <a:ea typeface="隶书" pitchFamily="49" charset="-122"/>
              </a:defRPr>
            </a:lvl2pPr>
            <a:lvl3pPr>
              <a:defRPr sz="1600" baseline="0">
                <a:solidFill>
                  <a:schemeClr val="tx1">
                    <a:lumMod val="85000"/>
                    <a:lumOff val="15000"/>
                  </a:schemeClr>
                </a:solidFill>
                <a:latin typeface="Arial" panose="020B0604020202020204" pitchFamily="34" charset="0"/>
                <a:ea typeface="隶书" pitchFamily="49" charset="-122"/>
              </a:defRPr>
            </a:lvl3pPr>
            <a:lvl4pPr>
              <a:defRPr sz="1600" baseline="0">
                <a:solidFill>
                  <a:schemeClr val="tx1">
                    <a:lumMod val="85000"/>
                    <a:lumOff val="15000"/>
                  </a:schemeClr>
                </a:solidFill>
                <a:latin typeface="Arial" panose="020B0604020202020204" pitchFamily="34" charset="0"/>
                <a:ea typeface="隶书" pitchFamily="49" charset="-122"/>
              </a:defRPr>
            </a:lvl4pPr>
            <a:lvl5pPr>
              <a:defRPr sz="1600"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5" name="日期占位符 4"/>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6" name="页脚占位符 5"/>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7" name="灯片编号占位符 6"/>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pic>
        <p:nvPicPr>
          <p:cNvPr id="9219" name="图片 11"/>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2" name="标题 1"/>
          <p:cNvSpPr>
            <a:spLocks noGrp="1"/>
          </p:cNvSpPr>
          <p:nvPr>
            <p:ph type="title"/>
          </p:nvPr>
        </p:nvSpPr>
        <p:spPr>
          <a:xfrm>
            <a:off x="502412"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fontAlgn="auto"/>
            <a:r>
              <a:rPr strike="noStrike" noProof="1" dirty="0">
                <a:sym typeface="+mn-ea"/>
              </a:rPr>
              <a:t>单击此处编辑母版标题样式</a:t>
            </a:r>
            <a:endParaRPr strike="noStrike" noProof="1" dirty="0">
              <a:sym typeface="+mn-ea"/>
            </a:endParaRPr>
          </a:p>
        </p:txBody>
      </p:sp>
      <p:sp>
        <p:nvSpPr>
          <p:cNvPr id="3" name="文本占位符 2"/>
          <p:cNvSpPr>
            <a:spLocks noGrp="1"/>
          </p:cNvSpPr>
          <p:nvPr>
            <p:ph type="body" idx="1" hasCustomPrompt="1"/>
          </p:nvPr>
        </p:nvSpPr>
        <p:spPr>
          <a:xfrm>
            <a:off x="502448" y="1571631"/>
            <a:ext cx="3962432" cy="285752"/>
          </a:xfrm>
        </p:spPr>
        <p:txBody>
          <a:bodyPr lIns="90170" tIns="46990" rIns="90170" bIns="4699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隶书"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dirty="0"/>
              <a:t>单击此处编辑文本</a:t>
            </a:r>
            <a:endParaRPr lang="zh-CN" altLang="en-US" strike="noStrike" noProof="1" dirty="0"/>
          </a:p>
        </p:txBody>
      </p:sp>
      <p:sp>
        <p:nvSpPr>
          <p:cNvPr id="4" name="内容占位符 3"/>
          <p:cNvSpPr>
            <a:spLocks noGrp="1"/>
          </p:cNvSpPr>
          <p:nvPr>
            <p:ph sz="half" idx="2"/>
          </p:nvPr>
        </p:nvSpPr>
        <p:spPr>
          <a:xfrm>
            <a:off x="502444" y="1912144"/>
            <a:ext cx="3962400"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fontAlgn="auto"/>
            <a:r>
              <a:rPr strike="noStrike" noProof="1" dirty="0">
                <a:sym typeface="+mn-ea"/>
              </a:rPr>
              <a:t>单击此处编辑母版文本样式</a:t>
            </a:r>
            <a:endParaRPr strike="noStrike" noProof="1" dirty="0">
              <a:sym typeface="+mn-ea"/>
            </a:endParaRPr>
          </a:p>
          <a:p>
            <a:pPr lvl="1" fontAlgn="auto"/>
            <a:r>
              <a:rPr strike="noStrike" noProof="1" dirty="0">
                <a:sym typeface="+mn-ea"/>
              </a:rPr>
              <a:t>第二级</a:t>
            </a:r>
            <a:endParaRPr strike="noStrike" noProof="1" dirty="0">
              <a:sym typeface="+mn-ea"/>
            </a:endParaRPr>
          </a:p>
          <a:p>
            <a:pPr lvl="2" fontAlgn="auto"/>
            <a:r>
              <a:rPr strike="noStrike" noProof="1" dirty="0">
                <a:sym typeface="+mn-ea"/>
              </a:rPr>
              <a:t>第三级</a:t>
            </a:r>
            <a:endParaRPr strike="noStrike" noProof="1" dirty="0">
              <a:sym typeface="+mn-ea"/>
            </a:endParaRPr>
          </a:p>
          <a:p>
            <a:pPr lvl="3" fontAlgn="auto"/>
            <a:r>
              <a:rPr strike="noStrike" noProof="1" dirty="0">
                <a:sym typeface="+mn-ea"/>
              </a:rPr>
              <a:t>第四级</a:t>
            </a:r>
            <a:endParaRPr strike="noStrike" noProof="1" dirty="0">
              <a:sym typeface="+mn-ea"/>
            </a:endParaRPr>
          </a:p>
          <a:p>
            <a:pPr lvl="4" fontAlgn="auto"/>
            <a:r>
              <a:rPr strike="noStrike" noProof="1" dirty="0">
                <a:sym typeface="+mn-ea"/>
              </a:rPr>
              <a:t>第五级</a:t>
            </a:r>
            <a:endParaRPr strike="noStrike" noProof="1" dirty="0">
              <a:sym typeface="+mn-ea"/>
            </a:endParaRPr>
          </a:p>
        </p:txBody>
      </p:sp>
      <p:sp>
        <p:nvSpPr>
          <p:cNvPr id="5" name="文本占位符 4"/>
          <p:cNvSpPr>
            <a:spLocks noGrp="1"/>
          </p:cNvSpPr>
          <p:nvPr>
            <p:ph type="body" sz="quarter" idx="3" hasCustomPrompt="1"/>
          </p:nvPr>
        </p:nvSpPr>
        <p:spPr>
          <a:xfrm>
            <a:off x="4676813" y="1571631"/>
            <a:ext cx="3962432" cy="285752"/>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3" y="1912144"/>
            <a:ext cx="3962432"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fontAlgn="auto"/>
            <a:r>
              <a:rPr strike="noStrike" noProof="1" dirty="0">
                <a:sym typeface="+mn-ea"/>
              </a:rPr>
              <a:t>单击此处编辑母版文本样式</a:t>
            </a:r>
            <a:endParaRPr strike="noStrike" noProof="1" dirty="0">
              <a:sym typeface="+mn-ea"/>
            </a:endParaRPr>
          </a:p>
          <a:p>
            <a:pPr lvl="1" fontAlgn="auto"/>
            <a:r>
              <a:rPr strike="noStrike" noProof="1" dirty="0">
                <a:sym typeface="+mn-ea"/>
              </a:rPr>
              <a:t>第二级</a:t>
            </a:r>
            <a:endParaRPr strike="noStrike" noProof="1" dirty="0">
              <a:sym typeface="+mn-ea"/>
            </a:endParaRPr>
          </a:p>
          <a:p>
            <a:pPr lvl="2" fontAlgn="auto"/>
            <a:r>
              <a:rPr strike="noStrike" noProof="1" dirty="0">
                <a:sym typeface="+mn-ea"/>
              </a:rPr>
              <a:t>第三级</a:t>
            </a:r>
            <a:endParaRPr strike="noStrike" noProof="1" dirty="0">
              <a:sym typeface="+mn-ea"/>
            </a:endParaRPr>
          </a:p>
          <a:p>
            <a:pPr lvl="3" fontAlgn="auto"/>
            <a:r>
              <a:rPr strike="noStrike" noProof="1" dirty="0">
                <a:sym typeface="+mn-ea"/>
              </a:rPr>
              <a:t>第四级</a:t>
            </a:r>
            <a:endParaRPr strike="noStrike" noProof="1" dirty="0">
              <a:sym typeface="+mn-ea"/>
            </a:endParaRPr>
          </a:p>
          <a:p>
            <a:pPr lvl="4" fontAlgn="auto"/>
            <a:r>
              <a:rPr strike="noStrike" noProof="1" dirty="0">
                <a:sym typeface="+mn-ea"/>
              </a:rPr>
              <a:t>第五级</a:t>
            </a:r>
            <a:endParaRPr strike="noStrike" noProof="1" dirty="0">
              <a:sym typeface="+mn-ea"/>
            </a:endParaRPr>
          </a:p>
        </p:txBody>
      </p:sp>
      <p:sp>
        <p:nvSpPr>
          <p:cNvPr id="7" name="日期占位符 6"/>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8" name="页脚占位符 7"/>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9" name="灯片编号占位符 8"/>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日期占位符 2"/>
          <p:cNvSpPr>
            <a:spLocks noGrp="1"/>
          </p:cNvSpPr>
          <p:nvPr>
            <p:ph type="dt" sz="half" idx="10"/>
            <p:custDataLst>
              <p:tags r:id="rId3"/>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4"/>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5"/>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3" name="页脚占位符 2"/>
          <p:cNvSpPr>
            <a:spLocks noGrp="1"/>
          </p:cNvSpPr>
          <p:nvPr>
            <p:ph type="ftr" sz="quarter" idx="11"/>
            <p:custDataLst>
              <p:tags r:id="rId3"/>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pic>
        <p:nvPicPr>
          <p:cNvPr id="12291" name="图片 8"/>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2" name="标题 1"/>
          <p:cNvSpPr>
            <a:spLocks noGrp="1"/>
          </p:cNvSpPr>
          <p:nvPr>
            <p:ph type="title"/>
          </p:nvPr>
        </p:nvSpPr>
        <p:spPr>
          <a:xfrm>
            <a:off x="502448"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fontAlgn="auto"/>
            <a:r>
              <a:rPr strike="noStrike" noProof="1" dirty="0">
                <a:sym typeface="+mn-ea"/>
              </a:rPr>
              <a:t>单击此处编辑母版标题样式</a:t>
            </a:r>
            <a:endParaRPr strike="noStrike" noProof="1" dirty="0">
              <a:sym typeface="+mn-ea"/>
            </a:endParaRPr>
          </a:p>
        </p:txBody>
      </p:sp>
      <p:sp>
        <p:nvSpPr>
          <p:cNvPr id="3" name="图片占位符 2"/>
          <p:cNvSpPr>
            <a:spLocks noGrp="1"/>
          </p:cNvSpPr>
          <p:nvPr>
            <p:ph type="pic" idx="1"/>
          </p:nvPr>
        </p:nvSpPr>
        <p:spPr>
          <a:xfrm>
            <a:off x="502448" y="1571631"/>
            <a:ext cx="3962432" cy="4041680"/>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fontAlgn="auto"/>
            <a:endParaRPr strike="noStrike" noProof="1" dirty="0">
              <a:sym typeface="+mn-ea"/>
            </a:endParaRPr>
          </a:p>
        </p:txBody>
      </p:sp>
      <p:sp>
        <p:nvSpPr>
          <p:cNvPr id="4" name="文本占位符 3"/>
          <p:cNvSpPr>
            <a:spLocks noGrp="1"/>
          </p:cNvSpPr>
          <p:nvPr>
            <p:ph type="body" sz="half" idx="2"/>
          </p:nvPr>
        </p:nvSpPr>
        <p:spPr>
          <a:xfrm>
            <a:off x="4679194"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5" name="日期占位符 4"/>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9EFD9D74-47D9-4702-A33C-335B63B48DBF}" type="datetimeFigureOut">
              <a:rPr lang="zh-CN" altLang="en-US" strike="noStrike" noProof="1" smtClean="0">
                <a:latin typeface="Times New Roman" panose="02020603050405020304" charset="0"/>
                <a:ea typeface="+mn-ea"/>
                <a:cs typeface="+mn-cs"/>
              </a:rPr>
            </a:fld>
            <a:endParaRPr lang="zh-CN" altLang="en-US" strike="noStrike" noProof="1" dirty="0"/>
          </a:p>
        </p:txBody>
      </p:sp>
      <p:sp>
        <p:nvSpPr>
          <p:cNvPr id="6" name="页脚占位符 5"/>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7" name="灯片编号占位符 6"/>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FABC47A4-756D-490B-A52F-7D9E2C9FC05F}"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blipFill rotWithShape="0">
          <a:blip r:embed="rId2"/>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215900" y="1062038"/>
            <a:ext cx="8712200"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dirty="0">
              <a:sym typeface="+mn-ea"/>
            </a:endParaRPr>
          </a:p>
        </p:txBody>
      </p:sp>
      <p:sp>
        <p:nvSpPr>
          <p:cNvPr id="2" name="竖排标题 1"/>
          <p:cNvSpPr>
            <a:spLocks noGrp="1"/>
          </p:cNvSpPr>
          <p:nvPr>
            <p:ph type="title" orient="vert"/>
          </p:nvPr>
        </p:nvSpPr>
        <p:spPr>
          <a:xfrm>
            <a:off x="7928351" y="1571631"/>
            <a:ext cx="713238" cy="4041680"/>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571625"/>
            <a:ext cx="7371076" cy="4041680"/>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4" name="日期占位符 3"/>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5" name="页脚占位符 4"/>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bg>
      <p:bgPr>
        <a:blipFill rotWithShape="0">
          <a:blip r:embed="rId2"/>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215900" y="1062038"/>
            <a:ext cx="8712200"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dirty="0">
              <a:sym typeface="+mn-ea"/>
            </a:endParaRPr>
          </a:p>
        </p:txBody>
      </p:sp>
      <p:sp>
        <p:nvSpPr>
          <p:cNvPr id="7" name="内容占位符 6"/>
          <p:cNvSpPr>
            <a:spLocks noGrp="1"/>
          </p:cNvSpPr>
          <p:nvPr>
            <p:ph sz="quarter" idx="13"/>
          </p:nvPr>
        </p:nvSpPr>
        <p:spPr>
          <a:xfrm>
            <a:off x="502448" y="1571631"/>
            <a:ext cx="8139178" cy="4041680"/>
          </a:xfrm>
        </p:spPr>
        <p:txBody>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3" name="日期占位符 2"/>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2979257" y="2304575"/>
            <a:ext cx="3185487" cy="786786"/>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000" b="1" i="0" u="none" strike="noStrike" kern="1200" cap="none" spc="600" normalizeH="0" baseline="0" noProof="1" dirty="0">
                <a:solidFill>
                  <a:schemeClr val="tx1">
                    <a:lumMod val="85000"/>
                    <a:lumOff val="15000"/>
                  </a:schemeClr>
                </a:solidFill>
                <a:uFillTx/>
                <a:latin typeface="Arial" panose="020B0604020202020204" pitchFamily="34" charset="0"/>
                <a:ea typeface="汉仪尚巍手书W" pitchFamily="18" charset="-122"/>
                <a:cs typeface="+mj-cs"/>
                <a:sym typeface="+mn-ea"/>
              </a:defRPr>
            </a:lvl1pPr>
          </a:lstStyle>
          <a:p>
            <a:pPr lvl="0" fontAlgn="auto"/>
            <a:r>
              <a:rPr strike="noStrike" noProof="1" dirty="0">
                <a:sym typeface="+mn-ea"/>
              </a:rPr>
              <a:t>编辑标题</a:t>
            </a:r>
            <a:endParaRPr strike="noStrike" noProof="1" dirty="0">
              <a:sym typeface="+mn-ea"/>
            </a:endParaRPr>
          </a:p>
        </p:txBody>
      </p:sp>
      <p:sp>
        <p:nvSpPr>
          <p:cNvPr id="3" name="日期占位符 2"/>
          <p:cNvSpPr>
            <a:spLocks noGrp="1"/>
          </p:cNvSpPr>
          <p:nvPr>
            <p:ph type="dt" sz="half" idx="10"/>
            <p:custDataLst>
              <p:tags r:id="rId3"/>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4"/>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5"/>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pic>
        <p:nvPicPr>
          <p:cNvPr id="16387" name="图片 7"/>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2" name="标题 1"/>
          <p:cNvSpPr>
            <a:spLocks noGrp="1"/>
          </p:cNvSpPr>
          <p:nvPr>
            <p:ph type="title"/>
          </p:nvPr>
        </p:nvSpPr>
        <p:spPr/>
        <p:txBody>
          <a:bodyPr lIns="90000" tIns="46800" rIns="90000" bIns="46800">
            <a:normAutofit/>
          </a:bodyPr>
          <a:lstStyle>
            <a:lvl1pPr>
              <a:defRPr baseline="0">
                <a:solidFill>
                  <a:schemeClr val="tx1">
                    <a:lumMod val="85000"/>
                    <a:lumOff val="15000"/>
                  </a:schemeClr>
                </a:solidFill>
                <a:latin typeface="隶书" pitchFamily="49" charset="-122"/>
                <a:ea typeface="隶书" pitchFamily="49" charset="-122"/>
              </a:defRPr>
            </a:lvl1pPr>
          </a:lstStyle>
          <a:p>
            <a:pPr fontAlgn="auto"/>
            <a:r>
              <a:rPr lang="zh-CN" altLang="en-US" strike="noStrike" noProof="1" dirty="0"/>
              <a:t>单击此处编辑母版标题样式</a:t>
            </a:r>
            <a:endParaRPr lang="zh-CN" altLang="en-US" strike="noStrike" noProof="1" dirty="0"/>
          </a:p>
        </p:txBody>
      </p:sp>
      <p:sp>
        <p:nvSpPr>
          <p:cNvPr id="3" name="日期占位符 2"/>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lvl1pPr>
              <a:defRPr baseline="0">
                <a:latin typeface="隶书" pitchFamily="49" charset="-122"/>
                <a:ea typeface="隶书" pitchFamily="49" charset="-122"/>
              </a:defRPr>
            </a:lvl1pPr>
          </a:lstStyle>
          <a:p>
            <a:pPr fontAlgn="base"/>
            <a:fld id="{760FBDFE-C587-4B4C-A407-44438C67B59E}" type="datetimeFigureOut">
              <a:rPr lang="zh-CN" altLang="en-US" strike="noStrike" noProof="1" smtClean="0">
                <a:latin typeface="隶书" pitchFamily="49" charset="-122"/>
                <a:ea typeface="隶书" pitchFamily="49" charset="-122"/>
                <a:cs typeface="+mn-cs"/>
              </a:rPr>
            </a:fld>
            <a:endParaRPr lang="zh-CN" altLang="en-US" strike="noStrike" noProof="1"/>
          </a:p>
        </p:txBody>
      </p:sp>
      <p:sp>
        <p:nvSpPr>
          <p:cNvPr id="4" name="页脚占位符 3"/>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lvl1pPr>
              <a:defRPr baseline="0">
                <a:latin typeface="隶书" pitchFamily="49" charset="-122"/>
                <a:ea typeface="隶书" pitchFamily="49" charset="-122"/>
              </a:defRPr>
            </a:lvl1pPr>
          </a:lstStyle>
          <a:p>
            <a:pPr fontAlgn="base"/>
            <a:endParaRPr lang="zh-CN" altLang="en-US" strike="noStrike" noProof="1" dirty="0"/>
          </a:p>
        </p:txBody>
      </p:sp>
      <p:sp>
        <p:nvSpPr>
          <p:cNvPr id="5" name="灯片编号占位符 4"/>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lvl1pPr>
              <a:defRPr baseline="0">
                <a:latin typeface="隶书" pitchFamily="49" charset="-122"/>
                <a:ea typeface="隶书" pitchFamily="49" charset="-122"/>
              </a:defRPr>
            </a:lvl1pPr>
          </a:lstStyle>
          <a:p>
            <a:pPr fontAlgn="base"/>
            <a:fld id="{49AE70B2-8BF9-45C0-BB95-33D1B9D3A854}" type="slidenum">
              <a:rPr lang="zh-CN" altLang="en-US" strike="noStrike" noProof="1" smtClean="0">
                <a:latin typeface="隶书" pitchFamily="49" charset="-122"/>
                <a:ea typeface="隶书" pitchFamily="49" charset="-122"/>
                <a:cs typeface="+mn-cs"/>
              </a:rPr>
            </a:fld>
            <a:endParaRPr lang="zh-CN" altLang="en-US" strike="noStrike" noProof="1"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相框">
    <p:bg>
      <p:bgPr>
        <a:blipFill rotWithShape="0">
          <a:blip r:embed="rId2"/>
          <a:stretch>
            <a:fillRect/>
          </a:stretch>
        </a:blipFill>
        <a:effectLst/>
      </p:bgPr>
    </p:bg>
    <p:spTree>
      <p:nvGrpSpPr>
        <p:cNvPr id="1" name=""/>
        <p:cNvGrpSpPr/>
        <p:nvPr/>
      </p:nvGrpSpPr>
      <p:grpSpPr>
        <a:xfrm>
          <a:off x="0" y="0"/>
          <a:ext cx="0" cy="0"/>
          <a:chOff x="0" y="0"/>
          <a:chExt cx="0" cy="0"/>
        </a:xfrm>
      </p:grpSpPr>
      <p:sp>
        <p:nvSpPr>
          <p:cNvPr id="6" name="矩形 5"/>
          <p:cNvSpPr/>
          <p:nvPr userDrawn="1">
            <p:custDataLst>
              <p:tags r:id="rId3"/>
            </p:custDataLst>
          </p:nvPr>
        </p:nvSpPr>
        <p:spPr>
          <a:xfrm>
            <a:off x="215900" y="1062038"/>
            <a:ext cx="8712200"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dirty="0">
              <a:sym typeface="+mn-ea"/>
            </a:endParaRPr>
          </a:p>
        </p:txBody>
      </p:sp>
      <p:sp>
        <p:nvSpPr>
          <p:cNvPr id="2" name="标题 1"/>
          <p:cNvSpPr>
            <a:spLocks noGrp="1"/>
          </p:cNvSpPr>
          <p:nvPr>
            <p:ph type="title" hasCustomPrompt="1"/>
          </p:nvPr>
        </p:nvSpPr>
        <p:spPr>
          <a:xfrm>
            <a:off x="961200" y="1794150"/>
            <a:ext cx="7219800" cy="542700"/>
          </a:xfrm>
        </p:spPr>
        <p:txBody>
          <a:bodyPr anchor="ctr">
            <a:normAutofit/>
          </a:bodyPr>
          <a:lstStyle>
            <a:lvl1pPr>
              <a:defRPr sz="3200"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dirty="0"/>
              <a:t>单击此处编辑标题</a:t>
            </a:r>
            <a:endParaRPr lang="zh-CN" altLang="en-US" strike="noStrike" noProof="1" dirty="0"/>
          </a:p>
        </p:txBody>
      </p:sp>
      <p:sp>
        <p:nvSpPr>
          <p:cNvPr id="7" name="内容占位符 6"/>
          <p:cNvSpPr>
            <a:spLocks noGrp="1"/>
          </p:cNvSpPr>
          <p:nvPr>
            <p:ph sz="quarter" idx="13"/>
          </p:nvPr>
        </p:nvSpPr>
        <p:spPr>
          <a:xfrm>
            <a:off x="960835" y="2479950"/>
            <a:ext cx="7219950" cy="2583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3" name="日期占位符 2"/>
          <p:cNvSpPr>
            <a:spLocks noGrp="1"/>
          </p:cNvSpPr>
          <p:nvPr>
            <p:ph type="dt" sz="half" idx="10"/>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11113" y="854075"/>
            <a:ext cx="3814763" cy="514985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dirty="0">
              <a:sym typeface="+mn-ea"/>
            </a:endParaRPr>
          </a:p>
        </p:txBody>
      </p:sp>
      <p:pic>
        <p:nvPicPr>
          <p:cNvPr id="12" name="图片 11"/>
          <p:cNvPicPr>
            <a:picLocks noChangeAspect="1"/>
          </p:cNvPicPr>
          <p:nvPr userDrawn="1">
            <p:custDataLst>
              <p:tags r:id="rId3"/>
            </p:custDataLst>
          </p:nvPr>
        </p:nvPicPr>
        <p:blipFill rotWithShape="1">
          <a:blip r:embed="rId4">
            <a:extLst>
              <a:ext uri="{28A0092B-C50C-407E-A947-70E740481C1C}">
                <a14:useLocalDpi xmlns:a14="http://schemas.microsoft.com/office/drawing/2010/main" val="0"/>
              </a:ext>
            </a:extLst>
          </a:blip>
          <a:srcRect/>
          <a:stretch>
            <a:fillRect/>
          </a:stretch>
        </p:blipFill>
        <p:spPr>
          <a:xfrm rot="5400000">
            <a:off x="6451783" y="3308534"/>
            <a:ext cx="5146834" cy="237600"/>
          </a:xfrm>
          <a:custGeom>
            <a:avLst/>
            <a:gdLst>
              <a:gd name="connsiteX0" fmla="*/ 0 w 6862445"/>
              <a:gd name="connsiteY0" fmla="*/ 316800 h 316800"/>
              <a:gd name="connsiteX1" fmla="*/ 0 w 6862445"/>
              <a:gd name="connsiteY1" fmla="*/ 0 h 316800"/>
              <a:gd name="connsiteX2" fmla="*/ 6862445 w 6862445"/>
              <a:gd name="connsiteY2" fmla="*/ 0 h 316800"/>
              <a:gd name="connsiteX3" fmla="*/ 6862445 w 6862445"/>
              <a:gd name="connsiteY3" fmla="*/ 316800 h 316800"/>
            </a:gdLst>
            <a:ahLst/>
            <a:cxnLst>
              <a:cxn ang="0">
                <a:pos x="connsiteX0" y="connsiteY0"/>
              </a:cxn>
              <a:cxn ang="0">
                <a:pos x="connsiteX1" y="connsiteY1"/>
              </a:cxn>
              <a:cxn ang="0">
                <a:pos x="connsiteX2" y="connsiteY2"/>
              </a:cxn>
              <a:cxn ang="0">
                <a:pos x="connsiteX3" y="connsiteY3"/>
              </a:cxn>
            </a:cxnLst>
            <a:rect l="l" t="t" r="r" b="b"/>
            <a:pathLst>
              <a:path w="6862445" h="316800">
                <a:moveTo>
                  <a:pt x="0" y="316800"/>
                </a:moveTo>
                <a:lnTo>
                  <a:pt x="0" y="0"/>
                </a:lnTo>
                <a:lnTo>
                  <a:pt x="6862445" y="0"/>
                </a:lnTo>
                <a:lnTo>
                  <a:pt x="6862445" y="316800"/>
                </a:lnTo>
                <a:close/>
              </a:path>
            </a:pathLst>
          </a:custGeom>
        </p:spPr>
      </p:pic>
      <p:sp>
        <p:nvSpPr>
          <p:cNvPr id="2" name="标题 1"/>
          <p:cNvSpPr>
            <a:spLocks noGrp="1"/>
          </p:cNvSpPr>
          <p:nvPr>
            <p:ph type="title" hasCustomPrompt="1"/>
          </p:nvPr>
        </p:nvSpPr>
        <p:spPr>
          <a:xfrm>
            <a:off x="437400" y="1435050"/>
            <a:ext cx="2970000" cy="661500"/>
          </a:xfrm>
        </p:spPr>
        <p:txBody>
          <a:bodyPr anchor="ctr">
            <a:normAutofit/>
          </a:bodyPr>
          <a:lstStyle>
            <a:lvl1pPr>
              <a:defRPr sz="3600"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dirty="0"/>
              <a:t>单击编辑标题</a:t>
            </a:r>
            <a:endParaRPr lang="zh-CN" altLang="en-US" strike="noStrike" noProof="1" dirty="0"/>
          </a:p>
        </p:txBody>
      </p:sp>
      <p:sp>
        <p:nvSpPr>
          <p:cNvPr id="7" name="文本占位符 6"/>
          <p:cNvSpPr>
            <a:spLocks noGrp="1"/>
          </p:cNvSpPr>
          <p:nvPr>
            <p:ph type="body" sz="quarter" idx="13"/>
          </p:nvPr>
        </p:nvSpPr>
        <p:spPr>
          <a:xfrm>
            <a:off x="440100" y="2180250"/>
            <a:ext cx="2967300" cy="3069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9" name="内容占位符 8"/>
          <p:cNvSpPr>
            <a:spLocks noGrp="1"/>
          </p:cNvSpPr>
          <p:nvPr>
            <p:ph sz="quarter" idx="14"/>
          </p:nvPr>
        </p:nvSpPr>
        <p:spPr>
          <a:xfrm>
            <a:off x="3825900" y="1434704"/>
            <a:ext cx="4860000" cy="3815953"/>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3" name="日期占位符 2"/>
          <p:cNvSpPr>
            <a:spLocks noGrp="1"/>
          </p:cNvSpPr>
          <p:nvPr>
            <p:ph type="dt" sz="half" idx="10"/>
            <p:custDataLst>
              <p:tags r:id="rId5"/>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6"/>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7"/>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pic>
        <p:nvPicPr>
          <p:cNvPr id="19459" name="图片 11"/>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10" name="矩形 9"/>
          <p:cNvSpPr/>
          <p:nvPr userDrawn="1">
            <p:custDataLst>
              <p:tags r:id="rId4"/>
            </p:custDataLst>
          </p:nvPr>
        </p:nvSpPr>
        <p:spPr>
          <a:xfrm>
            <a:off x="0" y="857250"/>
            <a:ext cx="9144000" cy="199866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a:sym typeface="+mn-ea"/>
            </a:endParaRPr>
          </a:p>
        </p:txBody>
      </p:sp>
      <p:sp>
        <p:nvSpPr>
          <p:cNvPr id="2" name="标题 1"/>
          <p:cNvSpPr>
            <a:spLocks noGrp="1"/>
          </p:cNvSpPr>
          <p:nvPr>
            <p:ph type="title"/>
          </p:nvPr>
        </p:nvSpPr>
        <p:spPr>
          <a:xfrm>
            <a:off x="459000" y="1443150"/>
            <a:ext cx="8232300" cy="469800"/>
          </a:xfrm>
        </p:spPr>
        <p:txBody>
          <a:bodyPr anchor="ctr">
            <a:normAutofit/>
          </a:bodyPr>
          <a:lstStyle>
            <a:lvl1pPr algn="ctr">
              <a:defRPr sz="3600"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2101950"/>
            <a:ext cx="8231981" cy="621000"/>
          </a:xfrm>
        </p:spPr>
        <p:txBody>
          <a:bodyPr>
            <a:normAutofit/>
          </a:bodyPr>
          <a:lstStyle>
            <a:lvl1pPr algn="ctr">
              <a:defRPr baseline="0">
                <a:solidFill>
                  <a:schemeClr val="tx1">
                    <a:lumMod val="85000"/>
                    <a:lumOff val="15000"/>
                  </a:schemeClr>
                </a:solidFill>
                <a:latin typeface="Arial" panose="020B0604020202020204" pitchFamily="34" charset="0"/>
                <a:ea typeface="隶书" pitchFamily="49" charset="-122"/>
              </a:defRPr>
            </a:lvl1pPr>
          </a:lstStyle>
          <a:p>
            <a:pPr lvl="0" fontAlgn="auto"/>
            <a:r>
              <a:rPr lang="zh-CN" altLang="en-US" strike="noStrike" noProof="1" dirty="0"/>
              <a:t>单击此处编辑母版文本样式</a:t>
            </a:r>
            <a:endParaRPr lang="zh-CN" altLang="en-US" strike="noStrike" noProof="1" dirty="0"/>
          </a:p>
        </p:txBody>
      </p:sp>
      <p:sp>
        <p:nvSpPr>
          <p:cNvPr id="9" name="内容占位符 8"/>
          <p:cNvSpPr>
            <a:spLocks noGrp="1"/>
          </p:cNvSpPr>
          <p:nvPr>
            <p:ph sz="quarter" idx="14"/>
          </p:nvPr>
        </p:nvSpPr>
        <p:spPr>
          <a:xfrm>
            <a:off x="459581" y="2963250"/>
            <a:ext cx="8224200" cy="25731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3" name="日期占位符 2"/>
          <p:cNvSpPr>
            <a:spLocks noGrp="1"/>
          </p:cNvSpPr>
          <p:nvPr>
            <p:ph type="dt" sz="half" idx="10"/>
            <p:custDataLst>
              <p:tags r:id="rId5"/>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6"/>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7"/>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pic>
        <p:nvPicPr>
          <p:cNvPr id="20483" name="图片 9"/>
          <p:cNvPicPr>
            <a:picLocks noChangeAspect="1"/>
          </p:cNvPicPr>
          <p:nvPr userDrawn="1">
            <p:custDataLst>
              <p:tags r:id="rId2"/>
            </p:custDataLst>
          </p:nvPr>
        </p:nvPicPr>
        <p:blipFill>
          <a:blip r:embed="rId3"/>
          <a:stretch>
            <a:fillRect/>
          </a:stretch>
        </p:blipFill>
        <p:spPr>
          <a:xfrm rot="10800000">
            <a:off x="0" y="857250"/>
            <a:ext cx="9144000" cy="238125"/>
          </a:xfrm>
          <a:prstGeom prst="rect">
            <a:avLst/>
          </a:prstGeom>
          <a:noFill/>
          <a:ln w="9525">
            <a:noFill/>
          </a:ln>
        </p:spPr>
      </p:pic>
      <p:sp>
        <p:nvSpPr>
          <p:cNvPr id="8" name="矩形 7"/>
          <p:cNvSpPr/>
          <p:nvPr userDrawn="1">
            <p:custDataLst>
              <p:tags r:id="rId4"/>
            </p:custDataLst>
          </p:nvPr>
        </p:nvSpPr>
        <p:spPr>
          <a:xfrm>
            <a:off x="3175" y="4622800"/>
            <a:ext cx="9144000" cy="13716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a:sym typeface="+mn-ea"/>
            </a:endParaRPr>
          </a:p>
        </p:txBody>
      </p:sp>
      <p:sp>
        <p:nvSpPr>
          <p:cNvPr id="2" name="标题 1"/>
          <p:cNvSpPr>
            <a:spLocks noGrp="1"/>
          </p:cNvSpPr>
          <p:nvPr>
            <p:ph type="title"/>
          </p:nvPr>
        </p:nvSpPr>
        <p:spPr>
          <a:xfrm>
            <a:off x="453600" y="1359450"/>
            <a:ext cx="8232300" cy="423900"/>
          </a:xfrm>
        </p:spPr>
        <p:txBody>
          <a:bodyPr anchor="ctr">
            <a:normAutofit/>
          </a:bodyPr>
          <a:lstStyle>
            <a:lvl1pPr algn="ctr">
              <a:defRPr sz="3200"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dirty="0"/>
              <a:t>单击此处编辑母版标题样式</a:t>
            </a:r>
            <a:endParaRPr lang="zh-CN" altLang="en-US" strike="noStrike" noProof="1" dirty="0"/>
          </a:p>
        </p:txBody>
      </p:sp>
      <p:sp>
        <p:nvSpPr>
          <p:cNvPr id="7" name="内容占位符 6"/>
          <p:cNvSpPr>
            <a:spLocks noGrp="1"/>
          </p:cNvSpPr>
          <p:nvPr>
            <p:ph sz="quarter" idx="13"/>
          </p:nvPr>
        </p:nvSpPr>
        <p:spPr>
          <a:xfrm>
            <a:off x="453628" y="2118150"/>
            <a:ext cx="8243100" cy="24084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9" name="文本占位符 8"/>
          <p:cNvSpPr>
            <a:spLocks noGrp="1"/>
          </p:cNvSpPr>
          <p:nvPr>
            <p:ph type="body" sz="quarter" idx="14"/>
          </p:nvPr>
        </p:nvSpPr>
        <p:spPr>
          <a:xfrm>
            <a:off x="435023" y="4742550"/>
            <a:ext cx="8251200" cy="758700"/>
          </a:xfrm>
        </p:spPr>
        <p:txBody>
          <a:bodyPr>
            <a:normAutofit/>
          </a:bodyPr>
          <a:lstStyle>
            <a:lvl1pPr marL="0" indent="0">
              <a:buNone/>
              <a:defRPr baseline="0">
                <a:solidFill>
                  <a:schemeClr val="tx1">
                    <a:lumMod val="85000"/>
                    <a:lumOff val="15000"/>
                  </a:schemeClr>
                </a:solidFill>
                <a:latin typeface="Arial" panose="020B0604020202020204" pitchFamily="34" charset="0"/>
                <a:ea typeface="隶书" pitchFamily="49" charset="-122"/>
              </a:defRPr>
            </a:lvl1pPr>
          </a:lstStyle>
          <a:p>
            <a:pPr lvl="0" fontAlgn="auto"/>
            <a:r>
              <a:rPr lang="zh-CN" altLang="en-US" strike="noStrike" noProof="1" dirty="0"/>
              <a:t>单击此处编辑母版文本样式</a:t>
            </a:r>
            <a:endParaRPr lang="zh-CN" altLang="en-US" strike="noStrike" noProof="1" dirty="0"/>
          </a:p>
        </p:txBody>
      </p:sp>
      <p:sp>
        <p:nvSpPr>
          <p:cNvPr id="3" name="日期占位符 2"/>
          <p:cNvSpPr>
            <a:spLocks noGrp="1"/>
          </p:cNvSpPr>
          <p:nvPr>
            <p:ph type="dt" sz="half" idx="10"/>
            <p:custDataLst>
              <p:tags r:id="rId5"/>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6"/>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7"/>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pic>
        <p:nvPicPr>
          <p:cNvPr id="21507" name="图片 11"/>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sp>
        <p:nvSpPr>
          <p:cNvPr id="10" name="矩形 9"/>
          <p:cNvSpPr/>
          <p:nvPr userDrawn="1">
            <p:custDataLst>
              <p:tags r:id="rId4"/>
            </p:custDataLst>
          </p:nvPr>
        </p:nvSpPr>
        <p:spPr>
          <a:xfrm>
            <a:off x="0" y="857250"/>
            <a:ext cx="9144000" cy="685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a:sym typeface="+mn-ea"/>
            </a:endParaRPr>
          </a:p>
        </p:txBody>
      </p:sp>
      <p:sp>
        <p:nvSpPr>
          <p:cNvPr id="2" name="标题 1"/>
          <p:cNvSpPr>
            <a:spLocks noGrp="1"/>
          </p:cNvSpPr>
          <p:nvPr>
            <p:ph type="title"/>
          </p:nvPr>
        </p:nvSpPr>
        <p:spPr>
          <a:xfrm>
            <a:off x="434700" y="1035450"/>
            <a:ext cx="8278200" cy="331473"/>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dirty="0"/>
              <a:t>单击此处编辑母版标题样式</a:t>
            </a:r>
            <a:endParaRPr lang="zh-CN" altLang="en-US" strike="noStrike" noProof="1" dirty="0"/>
          </a:p>
        </p:txBody>
      </p:sp>
      <p:sp>
        <p:nvSpPr>
          <p:cNvPr id="7" name="内容占位符 6"/>
          <p:cNvSpPr>
            <a:spLocks noGrp="1"/>
          </p:cNvSpPr>
          <p:nvPr>
            <p:ph sz="quarter" idx="13"/>
          </p:nvPr>
        </p:nvSpPr>
        <p:spPr>
          <a:xfrm>
            <a:off x="434700" y="2104650"/>
            <a:ext cx="4006800" cy="21708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9" name="内容占位符 8"/>
          <p:cNvSpPr>
            <a:spLocks noGrp="1"/>
          </p:cNvSpPr>
          <p:nvPr>
            <p:ph sz="quarter" idx="14"/>
          </p:nvPr>
        </p:nvSpPr>
        <p:spPr>
          <a:xfrm>
            <a:off x="4681800" y="2104650"/>
            <a:ext cx="4025700" cy="21708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fontAlgn="auto"/>
            <a:r>
              <a:rPr lang="zh-CN" altLang="en-US" strike="noStrike" noProof="1" dirty="0"/>
              <a:t>单击此处编辑母版文本样式</a:t>
            </a:r>
            <a:endParaRPr lang="zh-CN" altLang="en-US" strike="noStrike" noProof="1" dirty="0"/>
          </a:p>
          <a:p>
            <a:pPr lvl="1" fontAlgn="auto"/>
            <a:r>
              <a:rPr lang="zh-CN" altLang="en-US" strike="noStrike" noProof="1" dirty="0"/>
              <a:t>第二级</a:t>
            </a:r>
            <a:endParaRPr lang="zh-CN" altLang="en-US" strike="noStrike" noProof="1" dirty="0"/>
          </a:p>
          <a:p>
            <a:pPr lvl="2" fontAlgn="auto"/>
            <a:r>
              <a:rPr lang="zh-CN" altLang="en-US" strike="noStrike" noProof="1" dirty="0"/>
              <a:t>第三级</a:t>
            </a:r>
            <a:endParaRPr lang="zh-CN" altLang="en-US" strike="noStrike" noProof="1" dirty="0"/>
          </a:p>
          <a:p>
            <a:pPr lvl="3" fontAlgn="auto"/>
            <a:r>
              <a:rPr lang="zh-CN" altLang="en-US" strike="noStrike" noProof="1" dirty="0"/>
              <a:t>第四级</a:t>
            </a:r>
            <a:endParaRPr lang="zh-CN" altLang="en-US" strike="noStrike" noProof="1" dirty="0"/>
          </a:p>
          <a:p>
            <a:pPr lvl="4" fontAlgn="auto"/>
            <a:r>
              <a:rPr lang="zh-CN" altLang="en-US" strike="noStrike" noProof="1" dirty="0"/>
              <a:t>第五级</a:t>
            </a:r>
            <a:endParaRPr lang="zh-CN" altLang="en-US" strike="noStrike" noProof="1" dirty="0"/>
          </a:p>
        </p:txBody>
      </p:sp>
      <p:sp>
        <p:nvSpPr>
          <p:cNvPr id="11" name="文本占位符 10"/>
          <p:cNvSpPr>
            <a:spLocks noGrp="1"/>
          </p:cNvSpPr>
          <p:nvPr>
            <p:ph type="body" sz="quarter" idx="15"/>
          </p:nvPr>
        </p:nvSpPr>
        <p:spPr>
          <a:xfrm>
            <a:off x="429300" y="4469850"/>
            <a:ext cx="4006800" cy="585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pPr lvl="0" fontAlgn="auto"/>
            <a:r>
              <a:rPr lang="zh-CN" altLang="en-US" strike="noStrike" noProof="1" dirty="0"/>
              <a:t>单击此处编辑母版文本样式</a:t>
            </a:r>
            <a:endParaRPr lang="zh-CN" altLang="en-US" strike="noStrike" noProof="1" dirty="0"/>
          </a:p>
        </p:txBody>
      </p:sp>
      <p:sp>
        <p:nvSpPr>
          <p:cNvPr id="13" name="文本占位符 12"/>
          <p:cNvSpPr>
            <a:spLocks noGrp="1"/>
          </p:cNvSpPr>
          <p:nvPr>
            <p:ph type="body" sz="quarter" idx="16"/>
          </p:nvPr>
        </p:nvSpPr>
        <p:spPr>
          <a:xfrm>
            <a:off x="4689900" y="4467150"/>
            <a:ext cx="4025700" cy="585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pPr lvl="0" fontAlgn="auto"/>
            <a:r>
              <a:rPr lang="zh-CN" altLang="en-US" strike="noStrike" noProof="1" dirty="0"/>
              <a:t>单击此处编辑母版文本样式</a:t>
            </a:r>
            <a:endParaRPr lang="zh-CN" altLang="en-US" strike="noStrike" noProof="1" dirty="0"/>
          </a:p>
        </p:txBody>
      </p:sp>
      <p:sp>
        <p:nvSpPr>
          <p:cNvPr id="3" name="日期占位符 2"/>
          <p:cNvSpPr>
            <a:spLocks noGrp="1"/>
          </p:cNvSpPr>
          <p:nvPr>
            <p:ph type="dt" sz="half" idx="10"/>
            <p:custDataLst>
              <p:tags r:id="rId5"/>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6"/>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7"/>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bg2"/>
        </a:solidFill>
        <a:effectLst/>
      </p:bgPr>
    </p:bg>
    <p:spTree>
      <p:nvGrpSpPr>
        <p:cNvPr id="1" name=""/>
        <p:cNvGrpSpPr/>
        <p:nvPr/>
      </p:nvGrpSpPr>
      <p:grpSpPr>
        <a:xfrm>
          <a:off x="0" y="0"/>
          <a:ext cx="0" cy="0"/>
          <a:chOff x="0" y="0"/>
          <a:chExt cx="0" cy="0"/>
        </a:xfrm>
      </p:grpSpPr>
      <p:pic>
        <p:nvPicPr>
          <p:cNvPr id="22531" name="图片 10"/>
          <p:cNvPicPr>
            <a:picLocks noChangeAspect="1"/>
          </p:cNvPicPr>
          <p:nvPr userDrawn="1">
            <p:custDataLst>
              <p:tags r:id="rId2"/>
            </p:custDataLst>
          </p:nvPr>
        </p:nvPicPr>
        <p:blipFill>
          <a:blip r:embed="rId3"/>
          <a:stretch>
            <a:fillRect/>
          </a:stretch>
        </p:blipFill>
        <p:spPr>
          <a:xfrm>
            <a:off x="0" y="5762625"/>
            <a:ext cx="9144000" cy="238125"/>
          </a:xfrm>
          <a:prstGeom prst="rect">
            <a:avLst/>
          </a:prstGeom>
          <a:noFill/>
          <a:ln w="9525">
            <a:noFill/>
          </a:ln>
        </p:spPr>
      </p:pic>
      <p:pic>
        <p:nvPicPr>
          <p:cNvPr id="22532" name="图片 11"/>
          <p:cNvPicPr>
            <a:picLocks noChangeAspect="1"/>
          </p:cNvPicPr>
          <p:nvPr userDrawn="1">
            <p:custDataLst>
              <p:tags r:id="rId4"/>
            </p:custDataLst>
          </p:nvPr>
        </p:nvPicPr>
        <p:blipFill>
          <a:blip r:embed="rId5"/>
          <a:stretch>
            <a:fillRect/>
          </a:stretch>
        </p:blipFill>
        <p:spPr>
          <a:xfrm rot="10800000">
            <a:off x="0" y="857250"/>
            <a:ext cx="9144000" cy="238125"/>
          </a:xfrm>
          <a:prstGeom prst="rect">
            <a:avLst/>
          </a:prstGeom>
          <a:noFill/>
          <a:ln w="9525">
            <a:noFill/>
          </a:ln>
        </p:spPr>
      </p:pic>
      <p:sp>
        <p:nvSpPr>
          <p:cNvPr id="10" name="矩形 9"/>
          <p:cNvSpPr/>
          <p:nvPr userDrawn="1">
            <p:custDataLst>
              <p:tags r:id="rId6"/>
            </p:custDataLst>
          </p:nvPr>
        </p:nvSpPr>
        <p:spPr>
          <a:xfrm>
            <a:off x="0" y="1576388"/>
            <a:ext cx="9144000" cy="37052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fontAlgn="base"/>
            <a:endParaRPr lang="en-US" altLang="zh-CN" sz="1350" strike="noStrike" noProof="1">
              <a:sym typeface="+mn-ea"/>
            </a:endParaRPr>
          </a:p>
        </p:txBody>
      </p:sp>
      <p:sp>
        <p:nvSpPr>
          <p:cNvPr id="2" name="标题 1"/>
          <p:cNvSpPr>
            <a:spLocks noGrp="1"/>
          </p:cNvSpPr>
          <p:nvPr>
            <p:ph type="title" hasCustomPrompt="1"/>
          </p:nvPr>
        </p:nvSpPr>
        <p:spPr>
          <a:xfrm>
            <a:off x="1142100" y="1861650"/>
            <a:ext cx="6858000" cy="1790100"/>
          </a:xfrm>
        </p:spPr>
        <p:txBody>
          <a:bodyPr anchor="b">
            <a:normAutofit/>
          </a:bodyPr>
          <a:lstStyle>
            <a:lvl1pPr algn="ctr">
              <a:defRPr sz="6000" baseline="0">
                <a:solidFill>
                  <a:schemeClr val="tx1">
                    <a:lumMod val="85000"/>
                    <a:lumOff val="15000"/>
                  </a:schemeClr>
                </a:solidFill>
                <a:latin typeface="Arial" panose="020B0604020202020204" pitchFamily="34" charset="0"/>
                <a:ea typeface="隶书" pitchFamily="49" charset="-122"/>
              </a:defRPr>
            </a:lvl1pPr>
          </a:lstStyle>
          <a:p>
            <a:pPr fontAlgn="auto"/>
            <a:r>
              <a:rPr lang="zh-CN" altLang="en-US" strike="noStrike" noProof="1" dirty="0"/>
              <a:t>单击此处编辑标题</a:t>
            </a:r>
            <a:endParaRPr lang="zh-CN" altLang="en-US" strike="noStrike" noProof="1" dirty="0"/>
          </a:p>
        </p:txBody>
      </p:sp>
      <p:sp>
        <p:nvSpPr>
          <p:cNvPr id="7" name="文本占位符 6"/>
          <p:cNvSpPr>
            <a:spLocks noGrp="1"/>
          </p:cNvSpPr>
          <p:nvPr>
            <p:ph type="body" sz="quarter" idx="13"/>
          </p:nvPr>
        </p:nvSpPr>
        <p:spPr>
          <a:xfrm>
            <a:off x="1141810" y="3754350"/>
            <a:ext cx="6858000" cy="1242000"/>
          </a:xfrm>
        </p:spPr>
        <p:txBody>
          <a:bodyPr>
            <a:normAutofit/>
          </a:bodyPr>
          <a:lstStyle>
            <a:lvl1pPr algn="ctr">
              <a:defRPr baseline="0">
                <a:solidFill>
                  <a:schemeClr val="tx1">
                    <a:lumMod val="85000"/>
                    <a:lumOff val="15000"/>
                  </a:schemeClr>
                </a:solidFill>
                <a:latin typeface="Arial" panose="020B0604020202020204" pitchFamily="34" charset="0"/>
                <a:ea typeface="隶书" pitchFamily="49" charset="-122"/>
              </a:defRPr>
            </a:lvl1pPr>
          </a:lstStyle>
          <a:p>
            <a:pPr lvl="0" fontAlgn="auto"/>
            <a:r>
              <a:rPr lang="zh-CN" altLang="en-US" strike="noStrike" noProof="1" dirty="0"/>
              <a:t>单击此处编辑母版文本样式</a:t>
            </a:r>
            <a:endParaRPr lang="zh-CN" altLang="en-US" strike="noStrike" noProof="1" dirty="0"/>
          </a:p>
        </p:txBody>
      </p:sp>
      <p:sp>
        <p:nvSpPr>
          <p:cNvPr id="3" name="日期占位符 2"/>
          <p:cNvSpPr>
            <a:spLocks noGrp="1"/>
          </p:cNvSpPr>
          <p:nvPr>
            <p:ph type="dt" sz="half" idx="10"/>
            <p:custDataLst>
              <p:tags r:id="rId7"/>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4" name="页脚占位符 3"/>
          <p:cNvSpPr>
            <a:spLocks noGrp="1"/>
          </p:cNvSpPr>
          <p:nvPr>
            <p:ph type="ftr" sz="quarter" idx="11"/>
            <p:custDataLst>
              <p:tags r:id="rId8"/>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dirty="0"/>
          </a:p>
        </p:txBody>
      </p:sp>
      <p:sp>
        <p:nvSpPr>
          <p:cNvPr id="5" name="灯片编号占位符 4"/>
          <p:cNvSpPr>
            <a:spLocks noGrp="1"/>
          </p:cNvSpPr>
          <p:nvPr>
            <p:ph type="sldNum" sz="quarter" idx="12"/>
            <p:custDataLst>
              <p:tags r:id="rId9"/>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chOff x="0" y="0"/>
          <a:chExt cx="0" cy="0"/>
        </a:xfrm>
      </p:grpSpPr>
      <p:pic>
        <p:nvPicPr>
          <p:cNvPr id="4" name="图片 3" descr="图片1"/>
          <p:cNvPicPr>
            <a:picLocks noChangeAspect="1"/>
          </p:cNvPicPr>
          <p:nvPr userDrawn="1">
            <p:custDataLst>
              <p:tags r:id="rId2"/>
            </p:custDataLst>
          </p:nvPr>
        </p:nvPicPr>
        <p:blipFill>
          <a:blip r:embed="rId3"/>
          <a:stretch>
            <a:fillRect/>
          </a:stretch>
        </p:blipFill>
        <p:spPr>
          <a:xfrm>
            <a:off x="-476" y="857250"/>
            <a:ext cx="9144953" cy="5143976"/>
          </a:xfrm>
          <a:prstGeom prst="rect">
            <a:avLst/>
          </a:prstGeom>
        </p:spPr>
      </p:pic>
      <p:sp>
        <p:nvSpPr>
          <p:cNvPr id="2" name="标题 1"/>
          <p:cNvSpPr>
            <a:spLocks noGrp="1"/>
          </p:cNvSpPr>
          <p:nvPr>
            <p:ph type="ctrTitle" hasCustomPrompt="1"/>
            <p:custDataLst>
              <p:tags r:id="rId4"/>
            </p:custDataLst>
          </p:nvPr>
        </p:nvSpPr>
        <p:spPr>
          <a:xfrm>
            <a:off x="1964055" y="2438876"/>
            <a:ext cx="5215890" cy="820103"/>
          </a:xfrm>
        </p:spPr>
        <p:txBody>
          <a:bodyPr lIns="90000" tIns="46800" rIns="90000" bIns="46800" anchor="b" anchorCtr="0">
            <a:normAutofit/>
          </a:bodyPr>
          <a:lstStyle>
            <a:lvl1pPr algn="ctr">
              <a:defRPr sz="6000" spc="600" baseline="0">
                <a:solidFill>
                  <a:schemeClr val="tx1">
                    <a:lumMod val="75000"/>
                    <a:lumOff val="25000"/>
                  </a:schemeClr>
                </a:solidFill>
                <a:latin typeface="Arial" panose="020B0604020202020204" pitchFamily="34" charset="0"/>
                <a:ea typeface="汉仪尚巍手书W" pitchFamily="18" charset="-122"/>
              </a:defRPr>
            </a:lvl1pPr>
          </a:lstStyle>
          <a:p>
            <a:r>
              <a:rPr lang="zh-CN" altLang="en-US" dirty="0"/>
              <a:t>单击此处编辑标题</a:t>
            </a:r>
            <a:endParaRPr lang="zh-CN" altLang="en-US" dirty="0"/>
          </a:p>
        </p:txBody>
      </p:sp>
      <p:sp>
        <p:nvSpPr>
          <p:cNvPr id="16" name="日期占位符 15"/>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6"/>
            </p:custDataLst>
          </p:nvPr>
        </p:nvSpPr>
        <p:spPr/>
        <p:txBody>
          <a:bodyPr/>
          <a:lstStyle/>
          <a:p>
            <a:endParaRPr lang="zh-CN" altLang="en-US" dirty="0"/>
          </a:p>
        </p:txBody>
      </p:sp>
      <p:sp>
        <p:nvSpPr>
          <p:cNvPr id="18" name="灯片编号占位符 17"/>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3" name="文本占位符 2"/>
          <p:cNvSpPr>
            <a:spLocks noGrp="1"/>
          </p:cNvSpPr>
          <p:nvPr>
            <p:ph type="body" idx="1"/>
            <p:custDataLst>
              <p:tags r:id="rId8"/>
            </p:custDataLst>
          </p:nvPr>
        </p:nvSpPr>
        <p:spPr>
          <a:xfrm>
            <a:off x="2462213" y="3312319"/>
            <a:ext cx="4228148" cy="672465"/>
          </a:xfrm>
        </p:spPr>
        <p:txBody>
          <a:bodyPr lIns="90000" tIns="46800" rIns="90000" bIns="46800" anchor="t" anchorCtr="0">
            <a:normAutofit/>
          </a:bodyPr>
          <a:lstStyle>
            <a:lvl1pPr marL="0" indent="0" algn="ctr" eaLnBrk="1" fontAlgn="auto" latinLnBrk="0" hangingPunct="1">
              <a:buNone/>
              <a:defRPr kumimoji="0" lang="zh-CN" altLang="en-US" sz="2400" b="0" i="0" u="none" strike="noStrike" kern="1200" cap="none" spc="150" normalizeH="0" baseline="0" noProof="1">
                <a:solidFill>
                  <a:schemeClr val="tx1">
                    <a:lumMod val="75000"/>
                    <a:lumOff val="25000"/>
                  </a:schemeClr>
                </a:solidFill>
                <a:uFillTx/>
                <a:latin typeface="Arial" panose="020B0604020202020204" pitchFamily="34" charset="0"/>
                <a:ea typeface="隶书" pitchFamily="49"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2" name="标题 1"/>
          <p:cNvSpPr>
            <a:spLocks noGrp="1"/>
          </p:cNvSpPr>
          <p:nvPr>
            <p:ph type="title"/>
            <p:custDataLst>
              <p:tags r:id="rId4"/>
            </p:custDataLst>
          </p:nvPr>
        </p:nvSpPr>
        <p:spPr>
          <a:xfrm>
            <a:off x="502412" y="1189676"/>
            <a:ext cx="8139178" cy="331473"/>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隶书" pitchFamily="49" charset="-122"/>
                <a:ea typeface="隶书" pitchFamily="49"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5"/>
            </p:custDataLst>
          </p:nvPr>
        </p:nvSpPr>
        <p:spPr>
          <a:xfrm>
            <a:off x="502412" y="1571631"/>
            <a:ext cx="8139178"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隶书" pitchFamily="49" charset="-122"/>
                <a:ea typeface="隶书" pitchFamily="49"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节标题">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custDataLst>
              <p:tags r:id="rId3"/>
            </p:custDataLst>
          </p:nvPr>
        </p:nvSpPr>
        <p:spPr>
          <a:xfrm>
            <a:off x="2622949" y="2770823"/>
            <a:ext cx="3898103" cy="468634"/>
          </a:xfrm>
        </p:spPr>
        <p:txBody>
          <a:bodyPr lIns="90000" tIns="46800" rIns="90000" bIns="46800" anchor="b" anchorCtr="0">
            <a:normAutofit/>
          </a:bodyPr>
          <a:lstStyle>
            <a:lvl1pPr algn="ctr">
              <a:defRPr sz="3600" u="none" strike="noStrike" kern="1200" cap="none" spc="300" normalizeH="0" baseline="0">
                <a:solidFill>
                  <a:schemeClr val="tx1">
                    <a:lumMod val="85000"/>
                    <a:lumOff val="15000"/>
                  </a:schemeClr>
                </a:solidFill>
                <a:uFillTx/>
                <a:latin typeface="Arial" panose="020B0604020202020204" pitchFamily="34" charset="0"/>
                <a:ea typeface="汉仪尚巍手书W" pitchFamily="18" charset="-122"/>
              </a:defRPr>
            </a:lvl1pPr>
          </a:lstStyle>
          <a:p>
            <a:r>
              <a:rPr lang="zh-CN" altLang="en-US" dirty="0"/>
              <a:t>单击此处编辑标题</a:t>
            </a:r>
            <a:endParaRPr lang="zh-CN" altLang="en-US" dirty="0"/>
          </a:p>
        </p:txBody>
      </p:sp>
      <p:sp>
        <p:nvSpPr>
          <p:cNvPr id="3" name="文本占位符 2"/>
          <p:cNvSpPr>
            <a:spLocks noGrp="1"/>
          </p:cNvSpPr>
          <p:nvPr>
            <p:ph type="body" idx="1"/>
            <p:custDataLst>
              <p:tags r:id="rId4"/>
            </p:custDataLst>
          </p:nvPr>
        </p:nvSpPr>
        <p:spPr>
          <a:xfrm>
            <a:off x="2622949" y="3290888"/>
            <a:ext cx="3898103" cy="808489"/>
          </a:xfrm>
        </p:spPr>
        <p:txBody>
          <a:bodyPr lIns="90000" tIns="46800" rIns="90000" bIns="46800" anchor="t" anchorCtr="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anose="020B0604020202020204" pitchFamily="34" charset="0"/>
                <a:ea typeface="隶书" pitchFamily="49"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pic>
        <p:nvPicPr>
          <p:cNvPr id="9" name="图片 8"/>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2" name="标题 1"/>
          <p:cNvSpPr>
            <a:spLocks noGrp="1"/>
          </p:cNvSpPr>
          <p:nvPr>
            <p:ph type="title"/>
            <p:custDataLst>
              <p:tags r:id="rId4"/>
            </p:custDataLst>
          </p:nvPr>
        </p:nvSpPr>
        <p:spPr>
          <a:xfrm>
            <a:off x="502412"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502448"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4679158" y="1571631"/>
            <a:ext cx="3962432" cy="4041680"/>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隶书" pitchFamily="49" charset="-122"/>
              </a:defRPr>
            </a:lvl1pPr>
            <a:lvl2pPr>
              <a:defRPr sz="1600" baseline="0">
                <a:solidFill>
                  <a:schemeClr val="tx1">
                    <a:lumMod val="85000"/>
                    <a:lumOff val="15000"/>
                  </a:schemeClr>
                </a:solidFill>
                <a:latin typeface="Arial" panose="020B0604020202020204" pitchFamily="34" charset="0"/>
                <a:ea typeface="隶书" pitchFamily="49" charset="-122"/>
              </a:defRPr>
            </a:lvl2pPr>
            <a:lvl3pPr>
              <a:defRPr sz="1600" baseline="0">
                <a:solidFill>
                  <a:schemeClr val="tx1">
                    <a:lumMod val="85000"/>
                    <a:lumOff val="15000"/>
                  </a:schemeClr>
                </a:solidFill>
                <a:latin typeface="Arial" panose="020B0604020202020204" pitchFamily="34" charset="0"/>
                <a:ea typeface="隶书" pitchFamily="49" charset="-122"/>
              </a:defRPr>
            </a:lvl3pPr>
            <a:lvl4pPr>
              <a:defRPr sz="1600" baseline="0">
                <a:solidFill>
                  <a:schemeClr val="tx1">
                    <a:lumMod val="85000"/>
                    <a:lumOff val="15000"/>
                  </a:schemeClr>
                </a:solidFill>
                <a:latin typeface="Arial" panose="020B0604020202020204" pitchFamily="34" charset="0"/>
                <a:ea typeface="隶书" pitchFamily="49" charset="-122"/>
              </a:defRPr>
            </a:lvl4pPr>
            <a:lvl5pPr>
              <a:defRPr sz="1600"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8"/>
            </p:custDataLst>
          </p:nvPr>
        </p:nvSpPr>
        <p:spPr/>
        <p:txBody>
          <a:bodyPr/>
          <a:lstStyle/>
          <a:p>
            <a:endParaRPr lang="zh-CN" altLang="en-US"/>
          </a:p>
        </p:txBody>
      </p:sp>
      <p:sp>
        <p:nvSpPr>
          <p:cNvPr id="7" name="灯片编号占位符 6"/>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2" name="标题 1"/>
          <p:cNvSpPr>
            <a:spLocks noGrp="1"/>
          </p:cNvSpPr>
          <p:nvPr>
            <p:ph type="title"/>
            <p:custDataLst>
              <p:tags r:id="rId4"/>
            </p:custDataLst>
          </p:nvPr>
        </p:nvSpPr>
        <p:spPr>
          <a:xfrm>
            <a:off x="502412"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5"/>
            </p:custDataLst>
          </p:nvPr>
        </p:nvSpPr>
        <p:spPr>
          <a:xfrm>
            <a:off x="502448" y="1571631"/>
            <a:ext cx="3962432" cy="285752"/>
          </a:xfrm>
        </p:spPr>
        <p:txBody>
          <a:bodyPr lIns="90170" tIns="46990" rIns="90170" bIns="4699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隶书"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6"/>
            </p:custDataLst>
          </p:nvPr>
        </p:nvSpPr>
        <p:spPr>
          <a:xfrm>
            <a:off x="502444" y="1912144"/>
            <a:ext cx="3962400"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7"/>
            </p:custDataLst>
          </p:nvPr>
        </p:nvSpPr>
        <p:spPr>
          <a:xfrm>
            <a:off x="4676813" y="1571631"/>
            <a:ext cx="3962432" cy="285752"/>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4676813" y="1912144"/>
            <a:ext cx="3962432" cy="3701064"/>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0"/>
            </p:custDataLst>
          </p:nvPr>
        </p:nvSpPr>
        <p:spPr/>
        <p:txBody>
          <a:bodyPr/>
          <a:lstStyle/>
          <a:p>
            <a:endParaRPr lang="zh-CN" altLang="en-US"/>
          </a:p>
        </p:txBody>
      </p:sp>
      <p:sp>
        <p:nvSpPr>
          <p:cNvPr id="9" name="灯片编号占位符 8"/>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仅标题">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3"/>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pic>
        <p:nvPicPr>
          <p:cNvPr id="9" name="图片 8"/>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2" name="标题 1"/>
          <p:cNvSpPr>
            <a:spLocks noGrp="1"/>
          </p:cNvSpPr>
          <p:nvPr>
            <p:ph type="title"/>
            <p:custDataLst>
              <p:tags r:id="rId4"/>
            </p:custDataLst>
          </p:nvPr>
        </p:nvSpPr>
        <p:spPr>
          <a:xfrm>
            <a:off x="502448" y="11896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5"/>
            </p:custDataLst>
          </p:nvPr>
        </p:nvSpPr>
        <p:spPr>
          <a:xfrm>
            <a:off x="502448" y="1571631"/>
            <a:ext cx="3962432" cy="4041680"/>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6"/>
            </p:custDataLst>
          </p:nvPr>
        </p:nvSpPr>
        <p:spPr>
          <a:xfrm>
            <a:off x="4679194" y="1571631"/>
            <a:ext cx="3962432" cy="4041680"/>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隶书"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8"/>
            </p:custDataLst>
          </p:nvPr>
        </p:nvSpPr>
        <p:spPr/>
        <p:txBody>
          <a:bodyPr/>
          <a:lstStyle/>
          <a:p>
            <a:endParaRPr lang="zh-CN" altLang="en-US" dirty="0"/>
          </a:p>
        </p:txBody>
      </p:sp>
      <p:sp>
        <p:nvSpPr>
          <p:cNvPr id="7" name="灯片编号占位符 6"/>
          <p:cNvSpPr>
            <a:spLocks noGrp="1"/>
          </p:cNvSpPr>
          <p:nvPr>
            <p:ph type="sldNum" sz="quarter" idx="12"/>
            <p:custDataLst>
              <p:tags r:id="rId9"/>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215980" y="1062038"/>
            <a:ext cx="8712041"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dirty="0">
              <a:sym typeface="+mn-ea"/>
            </a:endParaRPr>
          </a:p>
        </p:txBody>
      </p:sp>
      <p:sp>
        <p:nvSpPr>
          <p:cNvPr id="2" name="竖排标题 1"/>
          <p:cNvSpPr>
            <a:spLocks noGrp="1"/>
          </p:cNvSpPr>
          <p:nvPr>
            <p:ph type="title" orient="vert"/>
            <p:custDataLst>
              <p:tags r:id="rId4"/>
            </p:custDataLst>
          </p:nvPr>
        </p:nvSpPr>
        <p:spPr>
          <a:xfrm>
            <a:off x="7928351" y="1571631"/>
            <a:ext cx="713238" cy="4041680"/>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隶书"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502444" y="1571625"/>
            <a:ext cx="7371076" cy="4041680"/>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215980" y="1062038"/>
            <a:ext cx="8712041"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dirty="0">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7"/>
            </p:custDataLst>
          </p:nvPr>
        </p:nvSpPr>
        <p:spPr>
          <a:xfrm>
            <a:off x="502448" y="1571631"/>
            <a:ext cx="8139178" cy="4041680"/>
          </a:xfrm>
        </p:spPr>
        <p:txBody>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末尾幻灯片">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custDataLst>
              <p:tags r:id="rId3"/>
            </p:custDataLst>
          </p:nvPr>
        </p:nvSpPr>
        <p:spPr>
          <a:xfrm>
            <a:off x="2979257" y="2304575"/>
            <a:ext cx="3185487" cy="786786"/>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000" b="1" i="0" u="none" strike="noStrike" kern="1200" cap="none" spc="600" normalizeH="0" baseline="0" noProof="1" dirty="0">
                <a:solidFill>
                  <a:schemeClr val="tx1">
                    <a:lumMod val="85000"/>
                    <a:lumOff val="15000"/>
                  </a:schemeClr>
                </a:solidFill>
                <a:uFillTx/>
                <a:latin typeface="Arial" panose="020B0604020202020204" pitchFamily="34" charset="0"/>
                <a:ea typeface="汉仪尚巍手书W" pitchFamily="18" charset="-122"/>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pic>
        <p:nvPicPr>
          <p:cNvPr id="8" name="图片 7"/>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2" name="标题 1"/>
          <p:cNvSpPr>
            <a:spLocks noGrp="1"/>
          </p:cNvSpPr>
          <p:nvPr>
            <p:ph type="title"/>
            <p:custDataLst>
              <p:tags r:id="rId4"/>
            </p:custDataLst>
          </p:nvPr>
        </p:nvSpPr>
        <p:spPr/>
        <p:txBody>
          <a:bodyPr lIns="90000" tIns="46800" rIns="90000" bIns="46800">
            <a:normAutofit/>
          </a:bodyPr>
          <a:lstStyle>
            <a:lvl1pPr>
              <a:defRPr baseline="0">
                <a:solidFill>
                  <a:schemeClr val="tx1">
                    <a:lumMod val="85000"/>
                    <a:lumOff val="15000"/>
                  </a:schemeClr>
                </a:solidFill>
                <a:latin typeface="隶书" pitchFamily="49" charset="-122"/>
                <a:ea typeface="隶书" pitchFamily="49"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lvl1pPr>
              <a:defRPr baseline="0">
                <a:latin typeface="隶书" pitchFamily="49" charset="-122"/>
                <a:ea typeface="隶书" pitchFamily="49"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隶书" pitchFamily="49" charset="-122"/>
                <a:ea typeface="隶书" pitchFamily="49"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baseline="0">
                <a:latin typeface="隶书" pitchFamily="49" charset="-122"/>
                <a:ea typeface="隶书" pitchFamily="49"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相框">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矩形 5"/>
          <p:cNvSpPr/>
          <p:nvPr userDrawn="1">
            <p:custDataLst>
              <p:tags r:id="rId3"/>
            </p:custDataLst>
          </p:nvPr>
        </p:nvSpPr>
        <p:spPr>
          <a:xfrm>
            <a:off x="215980" y="1062038"/>
            <a:ext cx="8712041" cy="47339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dirty="0">
              <a:sym typeface="+mn-ea"/>
            </a:endParaRPr>
          </a:p>
        </p:txBody>
      </p:sp>
      <p:sp>
        <p:nvSpPr>
          <p:cNvPr id="2" name="标题 1"/>
          <p:cNvSpPr>
            <a:spLocks noGrp="1"/>
          </p:cNvSpPr>
          <p:nvPr>
            <p:ph type="title" hasCustomPrompt="1"/>
            <p:custDataLst>
              <p:tags r:id="rId4"/>
            </p:custDataLst>
          </p:nvPr>
        </p:nvSpPr>
        <p:spPr>
          <a:xfrm>
            <a:off x="961200" y="1794150"/>
            <a:ext cx="7219800" cy="542700"/>
          </a:xfrm>
        </p:spPr>
        <p:txBody>
          <a:bodyPr anchor="ctr">
            <a:normAutofit/>
          </a:bodyPr>
          <a:lstStyle>
            <a:lvl1pPr>
              <a:defRPr sz="3200" baseline="0">
                <a:solidFill>
                  <a:schemeClr val="tx1">
                    <a:lumMod val="85000"/>
                    <a:lumOff val="15000"/>
                  </a:schemeClr>
                </a:solidFill>
                <a:latin typeface="Arial" panose="020B0604020202020204" pitchFamily="34" charset="0"/>
                <a:ea typeface="隶书" pitchFamily="49"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5"/>
            </p:custDataLst>
          </p:nvPr>
        </p:nvSpPr>
        <p:spPr>
          <a:xfrm>
            <a:off x="960835" y="2479950"/>
            <a:ext cx="7219950" cy="2583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10478" y="853916"/>
            <a:ext cx="3815239" cy="514969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dirty="0">
              <a:sym typeface="+mn-ea"/>
            </a:endParaRPr>
          </a:p>
        </p:txBody>
      </p:sp>
      <p:sp>
        <p:nvSpPr>
          <p:cNvPr id="2" name="标题 1"/>
          <p:cNvSpPr>
            <a:spLocks noGrp="1"/>
          </p:cNvSpPr>
          <p:nvPr>
            <p:ph type="title" hasCustomPrompt="1"/>
            <p:custDataLst>
              <p:tags r:id="rId3"/>
            </p:custDataLst>
          </p:nvPr>
        </p:nvSpPr>
        <p:spPr>
          <a:xfrm>
            <a:off x="437400" y="1435050"/>
            <a:ext cx="2970000" cy="661500"/>
          </a:xfrm>
        </p:spPr>
        <p:txBody>
          <a:bodyPr anchor="ctr">
            <a:normAutofit/>
          </a:bodyPr>
          <a:lstStyle>
            <a:lvl1pPr>
              <a:defRPr sz="3600" baseline="0">
                <a:solidFill>
                  <a:schemeClr val="tx1">
                    <a:lumMod val="85000"/>
                    <a:lumOff val="15000"/>
                  </a:schemeClr>
                </a:solidFill>
                <a:latin typeface="Arial" panose="020B0604020202020204" pitchFamily="34" charset="0"/>
                <a:ea typeface="隶书" pitchFamily="49"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7"/>
            </p:custDataLst>
          </p:nvPr>
        </p:nvSpPr>
        <p:spPr>
          <a:xfrm>
            <a:off x="440100" y="2180250"/>
            <a:ext cx="2967300" cy="3069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8"/>
            </p:custDataLst>
          </p:nvPr>
        </p:nvSpPr>
        <p:spPr>
          <a:xfrm>
            <a:off x="3825900" y="1434704"/>
            <a:ext cx="4860000" cy="3815953"/>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pic>
        <p:nvPicPr>
          <p:cNvPr id="12" name="图片 11"/>
          <p:cNvPicPr>
            <a:picLocks noChangeAspect="1"/>
          </p:cNvPicPr>
          <p:nvPr userDrawn="1">
            <p:custDataLst>
              <p:tags r:id="rId9"/>
            </p:custDataLst>
          </p:nvPr>
        </p:nvPicPr>
        <p:blipFill rotWithShape="1">
          <a:blip r:embed="rId10">
            <a:extLst>
              <a:ext uri="{28A0092B-C50C-407E-A947-70E740481C1C}">
                <a14:useLocalDpi xmlns:a14="http://schemas.microsoft.com/office/drawing/2010/main" val="0"/>
              </a:ext>
            </a:extLst>
          </a:blip>
          <a:srcRect/>
          <a:stretch>
            <a:fillRect/>
          </a:stretch>
        </p:blipFill>
        <p:spPr>
          <a:xfrm rot="5400000">
            <a:off x="6451783" y="3308534"/>
            <a:ext cx="5146834" cy="237600"/>
          </a:xfrm>
          <a:custGeom>
            <a:avLst/>
            <a:gdLst>
              <a:gd name="connsiteX0" fmla="*/ 0 w 6862445"/>
              <a:gd name="connsiteY0" fmla="*/ 316800 h 316800"/>
              <a:gd name="connsiteX1" fmla="*/ 0 w 6862445"/>
              <a:gd name="connsiteY1" fmla="*/ 0 h 316800"/>
              <a:gd name="connsiteX2" fmla="*/ 6862445 w 6862445"/>
              <a:gd name="connsiteY2" fmla="*/ 0 h 316800"/>
              <a:gd name="connsiteX3" fmla="*/ 6862445 w 6862445"/>
              <a:gd name="connsiteY3" fmla="*/ 316800 h 316800"/>
            </a:gdLst>
            <a:ahLst/>
            <a:cxnLst>
              <a:cxn ang="0">
                <a:pos x="connsiteX0" y="connsiteY0"/>
              </a:cxn>
              <a:cxn ang="0">
                <a:pos x="connsiteX1" y="connsiteY1"/>
              </a:cxn>
              <a:cxn ang="0">
                <a:pos x="connsiteX2" y="connsiteY2"/>
              </a:cxn>
              <a:cxn ang="0">
                <a:pos x="connsiteX3" y="connsiteY3"/>
              </a:cxn>
            </a:cxnLst>
            <a:rect l="l" t="t" r="r" b="b"/>
            <a:pathLst>
              <a:path w="6862445" h="316800">
                <a:moveTo>
                  <a:pt x="0" y="316800"/>
                </a:moveTo>
                <a:lnTo>
                  <a:pt x="0" y="0"/>
                </a:lnTo>
                <a:lnTo>
                  <a:pt x="6862445" y="0"/>
                </a:lnTo>
                <a:lnTo>
                  <a:pt x="6862445" y="316800"/>
                </a:lnTo>
                <a:close/>
              </a:path>
            </a:pathLst>
          </a:custGeom>
        </p:spPr>
      </p:pic>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10" name="矩形 9"/>
          <p:cNvSpPr/>
          <p:nvPr userDrawn="1">
            <p:custDataLst>
              <p:tags r:id="rId4"/>
            </p:custDataLst>
          </p:nvPr>
        </p:nvSpPr>
        <p:spPr>
          <a:xfrm>
            <a:off x="0" y="857250"/>
            <a:ext cx="9144000" cy="199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a:sym typeface="+mn-ea"/>
            </a:endParaRPr>
          </a:p>
        </p:txBody>
      </p:sp>
      <p:sp>
        <p:nvSpPr>
          <p:cNvPr id="2" name="标题 1"/>
          <p:cNvSpPr>
            <a:spLocks noGrp="1"/>
          </p:cNvSpPr>
          <p:nvPr>
            <p:ph type="title"/>
            <p:custDataLst>
              <p:tags r:id="rId5"/>
            </p:custDataLst>
          </p:nvPr>
        </p:nvSpPr>
        <p:spPr>
          <a:xfrm>
            <a:off x="459000" y="1443150"/>
            <a:ext cx="8232300" cy="469800"/>
          </a:xfrm>
        </p:spPr>
        <p:txBody>
          <a:bodyPr anchor="ctr">
            <a:normAutofit/>
          </a:bodyPr>
          <a:lstStyle>
            <a:lvl1pPr algn="ctr">
              <a:defRPr sz="3600" baseline="0">
                <a:solidFill>
                  <a:schemeClr val="tx1">
                    <a:lumMod val="85000"/>
                    <a:lumOff val="15000"/>
                  </a:schemeClr>
                </a:solidFill>
                <a:latin typeface="Arial" panose="020B0604020202020204" pitchFamily="34" charset="0"/>
                <a:ea typeface="隶书"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459000" y="2101950"/>
            <a:ext cx="8231981" cy="621000"/>
          </a:xfrm>
        </p:spPr>
        <p:txBody>
          <a:bodyPr>
            <a:normAutofit/>
          </a:bodyPr>
          <a:lstStyle>
            <a:lvl1pPr algn="ctr">
              <a:defRPr baseline="0">
                <a:solidFill>
                  <a:schemeClr val="tx1">
                    <a:lumMod val="85000"/>
                    <a:lumOff val="15000"/>
                  </a:schemeClr>
                </a:solidFill>
                <a:latin typeface="Arial" panose="020B0604020202020204" pitchFamily="34" charset="0"/>
                <a:ea typeface="隶书" pitchFamily="49"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459581" y="2963250"/>
            <a:ext cx="8224200" cy="25731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pic>
        <p:nvPicPr>
          <p:cNvPr id="10" name="图片 9"/>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rot="10800000">
            <a:off x="0" y="857250"/>
            <a:ext cx="9144000" cy="237600"/>
          </a:xfrm>
          <a:prstGeom prst="rect">
            <a:avLst/>
          </a:prstGeom>
        </p:spPr>
      </p:pic>
      <p:sp>
        <p:nvSpPr>
          <p:cNvPr id="8" name="矩形 7"/>
          <p:cNvSpPr/>
          <p:nvPr userDrawn="1">
            <p:custDataLst>
              <p:tags r:id="rId4"/>
            </p:custDataLst>
          </p:nvPr>
        </p:nvSpPr>
        <p:spPr>
          <a:xfrm>
            <a:off x="2858" y="4622960"/>
            <a:ext cx="9144000" cy="13715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a:sym typeface="+mn-ea"/>
            </a:endParaRPr>
          </a:p>
        </p:txBody>
      </p:sp>
      <p:sp>
        <p:nvSpPr>
          <p:cNvPr id="2" name="标题 1"/>
          <p:cNvSpPr>
            <a:spLocks noGrp="1"/>
          </p:cNvSpPr>
          <p:nvPr>
            <p:ph type="title"/>
            <p:custDataLst>
              <p:tags r:id="rId5"/>
            </p:custDataLst>
          </p:nvPr>
        </p:nvSpPr>
        <p:spPr>
          <a:xfrm>
            <a:off x="453600" y="1359450"/>
            <a:ext cx="8232300" cy="423900"/>
          </a:xfrm>
        </p:spPr>
        <p:txBody>
          <a:bodyPr anchor="ctr">
            <a:normAutofit/>
          </a:bodyPr>
          <a:lstStyle>
            <a:lvl1pPr algn="ctr">
              <a:defRPr sz="3200" baseline="0">
                <a:solidFill>
                  <a:schemeClr val="tx1">
                    <a:lumMod val="85000"/>
                    <a:lumOff val="15000"/>
                  </a:schemeClr>
                </a:solidFill>
                <a:latin typeface="Arial" panose="020B0604020202020204" pitchFamily="34" charset="0"/>
                <a:ea typeface="隶书" pitchFamily="49"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453628" y="2118150"/>
            <a:ext cx="8243100" cy="24084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435023" y="4742550"/>
            <a:ext cx="8251200" cy="758700"/>
          </a:xfrm>
        </p:spPr>
        <p:txBody>
          <a:bodyPr>
            <a:normAutofit/>
          </a:bodyPr>
          <a:lstStyle>
            <a:lvl1pPr marL="0" indent="0">
              <a:buNone/>
              <a:defRPr baseline="0">
                <a:solidFill>
                  <a:schemeClr val="tx1">
                    <a:lumMod val="85000"/>
                    <a:lumOff val="15000"/>
                  </a:schemeClr>
                </a:solidFill>
                <a:latin typeface="Arial" panose="020B0604020202020204" pitchFamily="34" charset="0"/>
                <a:ea typeface="隶书" pitchFamily="49"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50"/>
            <a:ext cx="9144000" cy="237600"/>
          </a:xfrm>
          <a:prstGeom prst="rect">
            <a:avLst/>
          </a:prstGeom>
        </p:spPr>
      </p:pic>
      <p:sp>
        <p:nvSpPr>
          <p:cNvPr id="10" name="矩形 9"/>
          <p:cNvSpPr/>
          <p:nvPr userDrawn="1">
            <p:custDataLst>
              <p:tags r:id="rId4"/>
            </p:custDataLst>
          </p:nvPr>
        </p:nvSpPr>
        <p:spPr>
          <a:xfrm>
            <a:off x="0" y="857250"/>
            <a:ext cx="9144000" cy="685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a:sym typeface="+mn-ea"/>
            </a:endParaRPr>
          </a:p>
        </p:txBody>
      </p:sp>
      <p:sp>
        <p:nvSpPr>
          <p:cNvPr id="2" name="标题 1"/>
          <p:cNvSpPr>
            <a:spLocks noGrp="1"/>
          </p:cNvSpPr>
          <p:nvPr>
            <p:ph type="title"/>
            <p:custDataLst>
              <p:tags r:id="rId5"/>
            </p:custDataLst>
          </p:nvPr>
        </p:nvSpPr>
        <p:spPr>
          <a:xfrm>
            <a:off x="434700" y="1035450"/>
            <a:ext cx="8278200" cy="331473"/>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434700" y="2104650"/>
            <a:ext cx="4006800" cy="21708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4681800" y="2104650"/>
            <a:ext cx="4025700" cy="21708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vl2pPr>
              <a:defRPr baseline="0">
                <a:solidFill>
                  <a:schemeClr val="tx1">
                    <a:lumMod val="85000"/>
                    <a:lumOff val="15000"/>
                  </a:schemeClr>
                </a:solidFill>
                <a:latin typeface="Arial" panose="020B0604020202020204" pitchFamily="34" charset="0"/>
                <a:ea typeface="隶书" pitchFamily="49" charset="-122"/>
              </a:defRPr>
            </a:lvl2pPr>
            <a:lvl3pPr>
              <a:defRPr baseline="0">
                <a:solidFill>
                  <a:schemeClr val="tx1">
                    <a:lumMod val="85000"/>
                    <a:lumOff val="15000"/>
                  </a:schemeClr>
                </a:solidFill>
                <a:latin typeface="Arial" panose="020B0604020202020204" pitchFamily="34" charset="0"/>
                <a:ea typeface="隶书" pitchFamily="49" charset="-122"/>
              </a:defRPr>
            </a:lvl3pPr>
            <a:lvl4pPr>
              <a:defRPr baseline="0">
                <a:solidFill>
                  <a:schemeClr val="tx1">
                    <a:lumMod val="85000"/>
                    <a:lumOff val="15000"/>
                  </a:schemeClr>
                </a:solidFill>
                <a:latin typeface="Arial" panose="020B0604020202020204" pitchFamily="34" charset="0"/>
                <a:ea typeface="隶书" pitchFamily="49" charset="-122"/>
              </a:defRPr>
            </a:lvl4pPr>
            <a:lvl5pPr>
              <a:defRPr baseline="0">
                <a:solidFill>
                  <a:schemeClr val="tx1">
                    <a:lumMod val="85000"/>
                    <a:lumOff val="15000"/>
                  </a:schemeClr>
                </a:solidFill>
                <a:latin typeface="Arial" panose="020B0604020202020204" pitchFamily="34" charset="0"/>
                <a:ea typeface="隶书" pitchFamily="49"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429300" y="4469850"/>
            <a:ext cx="4006800" cy="585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4689900" y="4467150"/>
            <a:ext cx="4025700" cy="585900"/>
          </a:xfrm>
        </p:spPr>
        <p:txBody>
          <a:bodyPr>
            <a:normAutofit/>
          </a:bodyPr>
          <a:lstStyle>
            <a:lvl1pPr>
              <a:defRPr baseline="0">
                <a:solidFill>
                  <a:schemeClr val="tx1">
                    <a:lumMod val="85000"/>
                    <a:lumOff val="15000"/>
                  </a:schemeClr>
                </a:solidFill>
                <a:latin typeface="Arial" panose="020B0604020202020204" pitchFamily="34" charset="0"/>
                <a:ea typeface="隶书" pitchFamily="49"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bg2"/>
        </a:solidFill>
        <a:effectLst/>
      </p:bgPr>
    </p:bg>
    <p:spTree>
      <p:nvGrpSpPr>
        <p:cNvPr id="1" name=""/>
        <p:cNvGrpSpPr/>
        <p:nvPr/>
      </p:nvGrpSpPr>
      <p:grpSpPr>
        <a:xfrm>
          <a:off x="0" y="0"/>
          <a:ext cx="0" cy="0"/>
          <a:chOff x="0" y="0"/>
          <a:chExt cx="0" cy="0"/>
        </a:xfrm>
      </p:grpSpPr>
      <p:pic>
        <p:nvPicPr>
          <p:cNvPr id="11" name="图片 10"/>
          <p:cNvPicPr>
            <a:picLocks noChangeAspect="1"/>
          </p:cNvPicPr>
          <p:nvPr userDrawn="1">
            <p:custDataLst>
              <p:tags r:id="rId2"/>
            </p:custDataLst>
          </p:nvPr>
        </p:nvPicPr>
        <p:blipFill rotWithShape="1">
          <a:blip r:embed="rId3">
            <a:extLst>
              <a:ext uri="{28A0092B-C50C-407E-A947-70E740481C1C}">
                <a14:useLocalDpi xmlns:a14="http://schemas.microsoft.com/office/drawing/2010/main" val="0"/>
              </a:ext>
            </a:extLst>
          </a:blip>
          <a:srcRect/>
          <a:stretch>
            <a:fillRect/>
          </a:stretch>
        </p:blipFill>
        <p:spPr>
          <a:xfrm>
            <a:off x="0" y="5763101"/>
            <a:ext cx="9144000" cy="237649"/>
          </a:xfrm>
          <a:prstGeom prst="rect">
            <a:avLst/>
          </a:prstGeom>
        </p:spPr>
      </p:pic>
      <p:pic>
        <p:nvPicPr>
          <p:cNvPr id="12" name="图片 11"/>
          <p:cNvPicPr>
            <a:picLocks noChangeAspect="1"/>
          </p:cNvPicPr>
          <p:nvPr userDrawn="1">
            <p:custDataLst>
              <p:tags r:id="rId4"/>
            </p:custDataLst>
          </p:nvPr>
        </p:nvPicPr>
        <p:blipFill rotWithShape="1">
          <a:blip r:embed="rId5">
            <a:extLst>
              <a:ext uri="{28A0092B-C50C-407E-A947-70E740481C1C}">
                <a14:useLocalDpi xmlns:a14="http://schemas.microsoft.com/office/drawing/2010/main" val="0"/>
              </a:ext>
            </a:extLst>
          </a:blip>
          <a:srcRect/>
          <a:stretch>
            <a:fillRect/>
          </a:stretch>
        </p:blipFill>
        <p:spPr>
          <a:xfrm rot="10800000">
            <a:off x="0" y="857250"/>
            <a:ext cx="9144000" cy="237649"/>
          </a:xfrm>
          <a:prstGeom prst="rect">
            <a:avLst/>
          </a:prstGeom>
        </p:spPr>
      </p:pic>
      <p:sp>
        <p:nvSpPr>
          <p:cNvPr id="10" name="矩形 9"/>
          <p:cNvSpPr/>
          <p:nvPr userDrawn="1">
            <p:custDataLst>
              <p:tags r:id="rId6"/>
            </p:custDataLst>
          </p:nvPr>
        </p:nvSpPr>
        <p:spPr>
          <a:xfrm>
            <a:off x="0" y="1576668"/>
            <a:ext cx="9144000" cy="370466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sz="1350">
              <a:sym typeface="+mn-ea"/>
            </a:endParaRPr>
          </a:p>
        </p:txBody>
      </p:sp>
      <p:sp>
        <p:nvSpPr>
          <p:cNvPr id="2" name="标题 1"/>
          <p:cNvSpPr>
            <a:spLocks noGrp="1"/>
          </p:cNvSpPr>
          <p:nvPr>
            <p:ph type="title" hasCustomPrompt="1"/>
            <p:custDataLst>
              <p:tags r:id="rId7"/>
            </p:custDataLst>
          </p:nvPr>
        </p:nvSpPr>
        <p:spPr>
          <a:xfrm>
            <a:off x="1142100" y="1861650"/>
            <a:ext cx="6858000" cy="1790100"/>
          </a:xfrm>
        </p:spPr>
        <p:txBody>
          <a:bodyPr anchor="b">
            <a:normAutofit/>
          </a:bodyPr>
          <a:lstStyle>
            <a:lvl1pPr algn="ctr">
              <a:defRPr sz="6000" baseline="0">
                <a:solidFill>
                  <a:schemeClr val="tx1">
                    <a:lumMod val="85000"/>
                    <a:lumOff val="15000"/>
                  </a:schemeClr>
                </a:solidFill>
                <a:latin typeface="Arial" panose="020B0604020202020204" pitchFamily="34" charset="0"/>
                <a:ea typeface="隶书" pitchFamily="49"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141810" y="3754350"/>
            <a:ext cx="6858000" cy="1242000"/>
          </a:xfrm>
        </p:spPr>
        <p:txBody>
          <a:bodyPr>
            <a:normAutofit/>
          </a:bodyPr>
          <a:lstStyle>
            <a:lvl1pPr algn="ctr">
              <a:defRPr baseline="0">
                <a:solidFill>
                  <a:schemeClr val="tx1">
                    <a:lumMod val="85000"/>
                    <a:lumOff val="15000"/>
                  </a:schemeClr>
                </a:solidFill>
                <a:latin typeface="Arial" panose="020B0604020202020204" pitchFamily="34" charset="0"/>
                <a:ea typeface="隶书" pitchFamily="49"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6" Type="http://schemas.openxmlformats.org/officeDocument/2006/relationships/theme" Target="../theme/theme2.xml"/><Relationship Id="rId25" Type="http://schemas.openxmlformats.org/officeDocument/2006/relationships/tags" Target="../tags/tag80.xml"/><Relationship Id="rId24" Type="http://schemas.openxmlformats.org/officeDocument/2006/relationships/tags" Target="../tags/tag79.xml"/><Relationship Id="rId23" Type="http://schemas.openxmlformats.org/officeDocument/2006/relationships/tags" Target="../tags/tag78.xml"/><Relationship Id="rId22" Type="http://schemas.openxmlformats.org/officeDocument/2006/relationships/tags" Target="../tags/tag77.xml"/><Relationship Id="rId21" Type="http://schemas.openxmlformats.org/officeDocument/2006/relationships/tags" Target="../tags/tag76.xml"/><Relationship Id="rId20" Type="http://schemas.openxmlformats.org/officeDocument/2006/relationships/tags" Target="../tags/tag75.xml"/><Relationship Id="rId2" Type="http://schemas.openxmlformats.org/officeDocument/2006/relationships/slideLayout" Target="../slideLayouts/slideLayout13.xml"/><Relationship Id="rId19" Type="http://schemas.openxmlformats.org/officeDocument/2006/relationships/image" Target="../media/image4.jpeg"/><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8.xml"/><Relationship Id="rId8" Type="http://schemas.openxmlformats.org/officeDocument/2006/relationships/slideLayout" Target="../slideLayouts/slideLayout37.xml"/><Relationship Id="rId7" Type="http://schemas.openxmlformats.org/officeDocument/2006/relationships/slideLayout" Target="../slideLayouts/slideLayout36.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3" Type="http://schemas.openxmlformats.org/officeDocument/2006/relationships/slideLayout" Target="../slideLayouts/slideLayout32.xml"/><Relationship Id="rId26" Type="http://schemas.openxmlformats.org/officeDocument/2006/relationships/theme" Target="../theme/theme3.xml"/><Relationship Id="rId25" Type="http://schemas.openxmlformats.org/officeDocument/2006/relationships/tags" Target="../tags/tag201.xml"/><Relationship Id="rId24" Type="http://schemas.openxmlformats.org/officeDocument/2006/relationships/tags" Target="../tags/tag200.xml"/><Relationship Id="rId23" Type="http://schemas.openxmlformats.org/officeDocument/2006/relationships/tags" Target="../tags/tag199.xml"/><Relationship Id="rId22" Type="http://schemas.openxmlformats.org/officeDocument/2006/relationships/tags" Target="../tags/tag198.xml"/><Relationship Id="rId21" Type="http://schemas.openxmlformats.org/officeDocument/2006/relationships/tags" Target="../tags/tag197.xml"/><Relationship Id="rId20" Type="http://schemas.openxmlformats.org/officeDocument/2006/relationships/tags" Target="../tags/tag196.xml"/><Relationship Id="rId2" Type="http://schemas.openxmlformats.org/officeDocument/2006/relationships/slideLayout" Target="../slideLayouts/slideLayout31.xml"/><Relationship Id="rId19" Type="http://schemas.openxmlformats.org/officeDocument/2006/relationships/image" Target="../media/image4.jpeg"/><Relationship Id="rId18" Type="http://schemas.openxmlformats.org/officeDocument/2006/relationships/slideLayout" Target="../slideLayouts/slideLayout47.xml"/><Relationship Id="rId17" Type="http://schemas.openxmlformats.org/officeDocument/2006/relationships/slideLayout" Target="../slideLayouts/slideLayout46.xml"/><Relationship Id="rId16" Type="http://schemas.openxmlformats.org/officeDocument/2006/relationships/slideLayout" Target="../slideLayouts/slideLayout45.xml"/><Relationship Id="rId15" Type="http://schemas.openxmlformats.org/officeDocument/2006/relationships/slideLayout" Target="../slideLayouts/slideLayout44.xml"/><Relationship Id="rId14" Type="http://schemas.openxmlformats.org/officeDocument/2006/relationships/slideLayout" Target="../slideLayouts/slideLayout43.xml"/><Relationship Id="rId13" Type="http://schemas.openxmlformats.org/officeDocument/2006/relationships/slideLayout" Target="../slideLayouts/slideLayout42.xml"/><Relationship Id="rId12" Type="http://schemas.openxmlformats.org/officeDocument/2006/relationships/slideLayout" Target="../slideLayouts/slideLayout41.xml"/><Relationship Id="rId11" Type="http://schemas.openxmlformats.org/officeDocument/2006/relationships/slideLayout" Target="../slideLayouts/slideLayout40.xml"/><Relationship Id="rId10" Type="http://schemas.openxmlformats.org/officeDocument/2006/relationships/slideLayout" Target="../slideLayouts/slideLayout39.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760413" y="552450"/>
            <a:ext cx="7496175" cy="1143000"/>
          </a:xfrm>
          <a:prstGeom prst="rect">
            <a:avLst/>
          </a:prstGeom>
          <a:noFill/>
          <a:ln w="9525">
            <a:noFill/>
          </a:ln>
        </p:spPr>
        <p:txBody>
          <a:bodyPr lIns="92075" tIns="46037" rIns="92075" bIns="46037" anchor="ctr"/>
          <a:p>
            <a:pPr lvl="0"/>
            <a:r>
              <a:rPr lang="en-US" altLang="zh-CN" dirty="0"/>
              <a:t>Click to edit Master title style</a:t>
            </a:r>
            <a:endParaRPr lang="en-US" altLang="zh-CN" dirty="0"/>
          </a:p>
        </p:txBody>
      </p:sp>
      <p:sp>
        <p:nvSpPr>
          <p:cNvPr id="1027" name="文本占位符 1026"/>
          <p:cNvSpPr>
            <a:spLocks noGrp="1"/>
          </p:cNvSpPr>
          <p:nvPr>
            <p:ph type="body"/>
          </p:nvPr>
        </p:nvSpPr>
        <p:spPr>
          <a:xfrm>
            <a:off x="796925" y="1847850"/>
            <a:ext cx="7661275" cy="4419600"/>
          </a:xfrm>
          <a:prstGeom prst="rect">
            <a:avLst/>
          </a:prstGeom>
          <a:noFill/>
          <a:ln w="9525">
            <a:noFill/>
          </a:ln>
        </p:spPr>
        <p:txBody>
          <a:bodyPr lIns="92075" tIns="46037" rIns="92075" bIns="46037" anchor="t"/>
          <a:p>
            <a:pPr lvl="0"/>
            <a:r>
              <a:rPr lang="en-US" altLang="zh-CN" dirty="0"/>
              <a:t>Click to edit Master text styles</a:t>
            </a:r>
            <a:endParaRPr lang="en-US" altLang="zh-CN" dirty="0"/>
          </a:p>
          <a:p>
            <a:pPr lvl="1" indent="-285750"/>
            <a:r>
              <a:rPr lang="en-US" altLang="zh-CN" dirty="0"/>
              <a:t>Second level</a:t>
            </a:r>
            <a:endParaRPr lang="en-US" altLang="zh-CN" dirty="0"/>
          </a:p>
          <a:p>
            <a:pPr lvl="2" indent="-228600"/>
            <a:r>
              <a:rPr lang="en-US" altLang="zh-CN" dirty="0"/>
              <a:t>Third level</a:t>
            </a:r>
            <a:endParaRPr lang="en-US" altLang="zh-CN" dirty="0"/>
          </a:p>
          <a:p>
            <a:pPr lvl="3" indent="-228600"/>
            <a:r>
              <a:rPr lang="en-US" altLang="zh-CN" dirty="0"/>
              <a:t>Fourth level</a:t>
            </a:r>
            <a:endParaRPr lang="en-US" altLang="zh-CN" dirty="0"/>
          </a:p>
          <a:p>
            <a:pPr lvl="4" indent="-228600"/>
            <a:r>
              <a:rPr lang="en-US" altLang="zh-CN" dirty="0"/>
              <a:t>Fifth level</a:t>
            </a:r>
            <a:endParaRPr lang="en-US" altLang="zh-CN" dirty="0"/>
          </a:p>
        </p:txBody>
      </p:sp>
      <p:sp>
        <p:nvSpPr>
          <p:cNvPr id="1028" name="矩形 1027" descr="F:\graphic\texture\BLUPAT_2.BMP"/>
          <p:cNvSpPr/>
          <p:nvPr/>
        </p:nvSpPr>
        <p:spPr>
          <a:xfrm>
            <a:off x="0" y="0"/>
            <a:ext cx="9136063" cy="450850"/>
          </a:xfrm>
          <a:prstGeom prst="rect">
            <a:avLst/>
          </a:prstGeom>
          <a:blipFill rotWithShape="0">
            <a:blip r:embed="rId12"/>
          </a:blipFill>
          <a:ln w="12700" cap="flat" cmpd="sng">
            <a:solidFill>
              <a:schemeClr val="tx1"/>
            </a:solidFill>
            <a:prstDash val="solid"/>
            <a:miter/>
            <a:headEnd type="none" w="med" len="med"/>
            <a:tailEnd type="none" w="med" len="med"/>
          </a:ln>
        </p:spPr>
        <p:txBody>
          <a:bodyPr anchor="t"/>
          <a:p>
            <a:pPr lvl="0"/>
            <a:endParaRPr lang="zh-CN" altLang="en-US">
              <a:latin typeface="Times New Roman" panose="02020603050405020304" charset="0"/>
            </a:endParaRPr>
          </a:p>
        </p:txBody>
      </p:sp>
      <p:sp>
        <p:nvSpPr>
          <p:cNvPr id="1029" name="矩形 1028" descr="F:\graphic\texture\BLUPAT_2.BMP"/>
          <p:cNvSpPr/>
          <p:nvPr/>
        </p:nvSpPr>
        <p:spPr>
          <a:xfrm>
            <a:off x="0" y="6407150"/>
            <a:ext cx="9136063" cy="450850"/>
          </a:xfrm>
          <a:prstGeom prst="rect">
            <a:avLst/>
          </a:prstGeom>
          <a:blipFill rotWithShape="0">
            <a:blip r:embed="rId12"/>
          </a:blipFill>
          <a:ln w="12700" cap="flat" cmpd="sng">
            <a:solidFill>
              <a:schemeClr val="tx1"/>
            </a:solidFill>
            <a:prstDash val="solid"/>
            <a:miter/>
            <a:headEnd type="none" w="med" len="med"/>
            <a:tailEnd type="none" w="med" len="med"/>
          </a:ln>
        </p:spPr>
        <p:txBody>
          <a:bodyPr anchor="t"/>
          <a:p>
            <a:pPr lvl="0"/>
            <a:endParaRPr lang="zh-CN" altLang="en-US">
              <a:latin typeface="Times New Roman" panose="0202060305040502030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marL="0" lvl="0" indent="0" algn="ctr" defTabSz="914400" rtl="0" eaLnBrk="1" fontAlgn="base" latinLnBrk="0" hangingPunct="1">
        <a:lnSpc>
          <a:spcPct val="80000"/>
        </a:lnSpc>
        <a:spcBef>
          <a:spcPct val="0"/>
        </a:spcBef>
        <a:spcAft>
          <a:spcPct val="0"/>
        </a:spcAft>
        <a:buNone/>
        <a:defRPr sz="4400" b="1" i="0" u="none" kern="1200" baseline="0">
          <a:solidFill>
            <a:srgbClr val="CC3300"/>
          </a:solidFill>
          <a:latin typeface="+mj-lt"/>
          <a:ea typeface="+mj-ea"/>
          <a:cs typeface="+mj-cs"/>
        </a:defRPr>
      </a:lvl1pPr>
    </p:titleStyle>
    <p:bodyStyle>
      <a:lvl1pPr marL="342900" lvl="0" indent="-3429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2800" b="0" i="0" u="none" kern="1200" baseline="0">
          <a:solidFill>
            <a:schemeClr val="tx1"/>
          </a:solidFill>
          <a:latin typeface="+mn-lt"/>
          <a:ea typeface="+mn-ea"/>
          <a:cs typeface="+mn-cs"/>
        </a:defRPr>
      </a:lvl1pPr>
      <a:lvl2pPr marL="742950" lvl="1" indent="-285750" algn="l" defTabSz="914400" rtl="0" eaLnBrk="1" fontAlgn="base" latinLnBrk="0" hangingPunct="1">
        <a:lnSpc>
          <a:spcPct val="93000"/>
        </a:lnSpc>
        <a:spcBef>
          <a:spcPct val="20000"/>
        </a:spcBef>
        <a:spcAft>
          <a:spcPct val="0"/>
        </a:spcAft>
        <a:buClr>
          <a:srgbClr val="CC3300"/>
        </a:buClr>
        <a:buSzTx/>
        <a:buFontTx/>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93000"/>
        </a:lnSpc>
        <a:spcBef>
          <a:spcPct val="20000"/>
        </a:spcBef>
        <a:spcAft>
          <a:spcPct val="0"/>
        </a:spcAft>
        <a:buClr>
          <a:srgbClr val="CC3300"/>
        </a:buClr>
        <a:buSzTx/>
        <a:buFontTx/>
        <a:buChar char="–"/>
        <a:defRPr sz="1800" b="0" i="0" u="none" kern="1200" baseline="0">
          <a:solidFill>
            <a:schemeClr val="tx1"/>
          </a:solidFill>
          <a:latin typeface="+mn-lt"/>
          <a:ea typeface="+mn-ea"/>
          <a:cs typeface="+mn-cs"/>
        </a:defRPr>
      </a:lvl4pPr>
      <a:lvl5pPr marL="2057400" lvl="4"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1800" b="0" i="0" u="none" kern="1200" baseline="0">
          <a:solidFill>
            <a:schemeClr val="tx1"/>
          </a:solidFill>
          <a:latin typeface="+mn-lt"/>
          <a:ea typeface="+mn-ea"/>
          <a:cs typeface="+mn-cs"/>
        </a:defRPr>
      </a:lvl5pPr>
      <a:lvl6pPr marL="2514600" lvl="5"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1800" b="0" i="0" u="none" kern="1200" baseline="0">
          <a:solidFill>
            <a:schemeClr val="tx1"/>
          </a:solidFill>
          <a:latin typeface="+mn-lt"/>
          <a:ea typeface="+mn-ea"/>
          <a:cs typeface="+mn-cs"/>
        </a:defRPr>
      </a:lvl6pPr>
      <a:lvl7pPr marL="2971800" lvl="6"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1800" b="0" i="0" u="none" kern="1200" baseline="0">
          <a:solidFill>
            <a:schemeClr val="tx1"/>
          </a:solidFill>
          <a:latin typeface="+mn-lt"/>
          <a:ea typeface="+mn-ea"/>
          <a:cs typeface="+mn-cs"/>
        </a:defRPr>
      </a:lvl7pPr>
      <a:lvl8pPr marL="3429000" lvl="7"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1800" b="0" i="0" u="none" kern="1200" baseline="0">
          <a:solidFill>
            <a:schemeClr val="tx1"/>
          </a:solidFill>
          <a:latin typeface="+mn-lt"/>
          <a:ea typeface="+mn-ea"/>
          <a:cs typeface="+mn-cs"/>
        </a:defRPr>
      </a:lvl8pPr>
      <a:lvl9pPr marL="3886200" lvl="8" indent="-228600" algn="l" defTabSz="914400" rtl="0" eaLnBrk="1" fontAlgn="base" latinLnBrk="0" hangingPunct="1">
        <a:lnSpc>
          <a:spcPct val="93000"/>
        </a:lnSpc>
        <a:spcBef>
          <a:spcPct val="20000"/>
        </a:spcBef>
        <a:spcAft>
          <a:spcPct val="0"/>
        </a:spcAft>
        <a:buClr>
          <a:srgbClr val="CC3300"/>
        </a:buClr>
        <a:buSzPct val="75000"/>
        <a:buFont typeface="Wingdings" panose="05000000000000000000" pitchFamily="2" charset="2"/>
        <a:buChar char=""/>
        <a:defRPr sz="1800" b="0" i="0" u="none" kern="1200" baseline="0">
          <a:solidFill>
            <a:schemeClr val="tx1"/>
          </a:solidFill>
          <a:latin typeface="+mn-lt"/>
          <a:ea typeface="+mn-ea"/>
          <a:cs typeface="+mn-cs"/>
        </a:defRPr>
      </a:lvl9pPr>
    </p:bodyStyle>
    <p:other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charset="0"/>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9"/>
          <a:stretch>
            <a:fillRect/>
          </a:stretch>
        </a:blipFill>
        <a:effectLst/>
      </p:bgPr>
    </p:bg>
    <p:spTree>
      <p:nvGrpSpPr>
        <p:cNvPr id="1" name=""/>
        <p:cNvGrpSpPr/>
        <p:nvPr/>
      </p:nvGrpSpPr>
      <p:grpSpPr/>
      <p:sp>
        <p:nvSpPr>
          <p:cNvPr id="2050" name="标题占位符 1"/>
          <p:cNvSpPr>
            <a:spLocks noGrp="1"/>
          </p:cNvSpPr>
          <p:nvPr>
            <p:ph type="title"/>
            <p:custDataLst>
              <p:tags r:id="rId20"/>
            </p:custDataLst>
          </p:nvPr>
        </p:nvSpPr>
        <p:spPr>
          <a:xfrm>
            <a:off x="501650" y="1189038"/>
            <a:ext cx="8140700" cy="331787"/>
          </a:xfrm>
          <a:prstGeom prst="rect">
            <a:avLst/>
          </a:prstGeom>
          <a:noFill/>
          <a:ln w="9525">
            <a:noFill/>
          </a:ln>
        </p:spPr>
        <p:txBody>
          <a:bodyPr vert="horz" lIns="101600" tIns="38100" rIns="76200" bIns="38100" anchor="t"/>
          <a:p>
            <a:pPr lvl="0"/>
            <a:r>
              <a:rPr lang="zh-CN" altLang="en-US" dirty="0"/>
              <a:t>单击此处编辑母版标题样式</a:t>
            </a:r>
            <a:endParaRPr lang="zh-CN" altLang="en-US" dirty="0"/>
          </a:p>
        </p:txBody>
      </p:sp>
      <p:sp>
        <p:nvSpPr>
          <p:cNvPr id="2051" name="文本占位符 2"/>
          <p:cNvSpPr>
            <a:spLocks noGrp="1"/>
          </p:cNvSpPr>
          <p:nvPr>
            <p:ph type="body"/>
            <p:custDataLst>
              <p:tags r:id="rId21"/>
            </p:custDataLst>
          </p:nvPr>
        </p:nvSpPr>
        <p:spPr>
          <a:xfrm>
            <a:off x="501650" y="1571625"/>
            <a:ext cx="8140700" cy="4041775"/>
          </a:xfrm>
          <a:prstGeom prst="rect">
            <a:avLst/>
          </a:prstGeom>
          <a:noFill/>
          <a:ln w="9525">
            <a:noFill/>
          </a:ln>
        </p:spPr>
        <p:txBody>
          <a:bodyPr vert="horz" lIns="101600" tIns="0" rIns="82550" bIns="0" anchor="t"/>
          <a:p>
            <a:pPr lvl="0"/>
            <a:r>
              <a:rPr lang="zh-CN" altLang="en-US" dirty="0"/>
              <a:t>单击此处编辑母版文本样式</a:t>
            </a:r>
            <a:endParaRPr lang="zh-CN" altLang="en-US" dirty="0"/>
          </a:p>
          <a:p>
            <a:pPr lvl="1" indent="-228600"/>
            <a:r>
              <a:rPr lang="zh-CN" altLang="en-US" dirty="0"/>
              <a:t>第二级</a:t>
            </a:r>
            <a:endParaRPr lang="zh-CN" altLang="en-US" dirty="0"/>
          </a:p>
          <a:p>
            <a:pPr lvl="2" indent="-228600"/>
            <a:r>
              <a:rPr lang="zh-CN" altLang="en-US" dirty="0"/>
              <a:t>第三级</a:t>
            </a:r>
            <a:endParaRPr lang="zh-CN" altLang="en-US" dirty="0"/>
          </a:p>
          <a:p>
            <a:pPr lvl="3" indent="-228600"/>
            <a:r>
              <a:rPr lang="zh-CN" altLang="en-US" dirty="0"/>
              <a:t>第四级</a:t>
            </a:r>
            <a:endParaRPr lang="zh-CN" altLang="en-US" dirty="0"/>
          </a:p>
          <a:p>
            <a:pPr lvl="4" indent="-228600"/>
            <a:r>
              <a:rPr lang="zh-CN" altLang="en-US" dirty="0"/>
              <a:t>第五级</a:t>
            </a:r>
            <a:endParaRPr lang="zh-CN" altLang="en-US" dirty="0"/>
          </a:p>
        </p:txBody>
      </p:sp>
      <p:sp>
        <p:nvSpPr>
          <p:cNvPr id="4" name="日期占位符 3"/>
          <p:cNvSpPr>
            <a:spLocks noGrp="1"/>
          </p:cNvSpPr>
          <p:nvPr>
            <p:ph type="dt" sz="half" idx="2"/>
            <p:custDataLst>
              <p:tags r:id="rId22"/>
            </p:custDataLst>
          </p:nvPr>
        </p:nvSpPr>
        <p:spPr>
          <a:xfrm>
            <a:off x="660400" y="5619750"/>
            <a:ext cx="2024063" cy="238125"/>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pPr fontAlgn="base"/>
            <a:fld id="{760FBDFE-C587-4B4C-A407-44438C67B59E}" type="datetimeFigureOut">
              <a:rPr lang="zh-CN" altLang="en-US" strike="noStrike" noProof="1" smtClean="0">
                <a:latin typeface="Times New Roman" panose="02020603050405020304" charset="0"/>
                <a:ea typeface="+mn-ea"/>
                <a:cs typeface="+mn-cs"/>
              </a:rPr>
            </a:fld>
            <a:endParaRPr lang="zh-CN" altLang="en-US" strike="noStrike" noProof="1"/>
          </a:p>
        </p:txBody>
      </p:sp>
      <p:sp>
        <p:nvSpPr>
          <p:cNvPr id="5" name="页脚占位符 4"/>
          <p:cNvSpPr>
            <a:spLocks noGrp="1"/>
          </p:cNvSpPr>
          <p:nvPr>
            <p:ph type="ftr" sz="quarter" idx="3"/>
            <p:custDataLst>
              <p:tags r:id="rId23"/>
            </p:custDataLst>
          </p:nvPr>
        </p:nvSpPr>
        <p:spPr>
          <a:xfrm>
            <a:off x="3087688" y="5619750"/>
            <a:ext cx="2968625" cy="238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pPr fontAlgn="base"/>
            <a:endParaRPr lang="zh-CN" altLang="en-US" strike="noStrike" noProof="1" dirty="0"/>
          </a:p>
        </p:txBody>
      </p:sp>
      <p:sp>
        <p:nvSpPr>
          <p:cNvPr id="6" name="灯片编号占位符 5"/>
          <p:cNvSpPr>
            <a:spLocks noGrp="1"/>
          </p:cNvSpPr>
          <p:nvPr>
            <p:ph type="sldNum" sz="quarter" idx="4"/>
            <p:custDataLst>
              <p:tags r:id="rId24"/>
            </p:custDataLst>
          </p:nvPr>
        </p:nvSpPr>
        <p:spPr>
          <a:xfrm>
            <a:off x="6457950" y="5619750"/>
            <a:ext cx="2025650" cy="238125"/>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pPr fontAlgn="base"/>
            <a:fld id="{49AE70B2-8BF9-45C0-BB95-33D1B9D3A854}" type="slidenum">
              <a:rPr lang="zh-CN" altLang="en-US" strike="noStrike" noProof="1" smtClean="0">
                <a:latin typeface="Times New Roman" panose="02020603050405020304" charset="0"/>
                <a:ea typeface="+mn-ea"/>
                <a:cs typeface="+mn-cs"/>
              </a:rPr>
            </a:fld>
            <a:endParaRPr lang="zh-CN" altLang="en-US" strike="noStrike" noProof="1" dirty="0"/>
          </a:p>
        </p:txBody>
      </p:sp>
      <p:sp>
        <p:nvSpPr>
          <p:cNvPr id="7" name="KSO_TEMPLATE" hidden="1"/>
          <p:cNvSpPr/>
          <p:nvPr userDrawn="1">
            <p:custDataLst>
              <p:tags r:id="rId25"/>
            </p:custDataLst>
          </p:nvPr>
        </p:nvSpPr>
        <p:spPr>
          <a:xfrm>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endParaRPr lang="zh-CN" altLang="en-US" sz="1350" strike="noStrike" noProof="1"/>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隶书" pitchFamily="49" charset="-122"/>
          <a:ea typeface="隶书" pitchFamily="49"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隶书" pitchFamily="49" charset="-122"/>
          <a:ea typeface="隶书" pitchFamily="49"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1">
          <a:blip r:embed="rId19"/>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502412" y="1189673"/>
            <a:ext cx="8139178" cy="331473"/>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1"/>
            </p:custDataLst>
          </p:nvPr>
        </p:nvSpPr>
        <p:spPr>
          <a:xfrm>
            <a:off x="502412" y="1571631"/>
            <a:ext cx="8139178" cy="4041680"/>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2"/>
            </p:custDataLst>
          </p:nvPr>
        </p:nvSpPr>
        <p:spPr>
          <a:xfrm>
            <a:off x="659807" y="5619625"/>
            <a:ext cx="2025000" cy="2376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3"/>
            </p:custDataLst>
          </p:nvPr>
        </p:nvSpPr>
        <p:spPr>
          <a:xfrm>
            <a:off x="3087000" y="5619625"/>
            <a:ext cx="2970000" cy="2376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6457950" y="5619625"/>
            <a:ext cx="2025000" cy="2376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5"/>
            </p:custDataLst>
          </p:nvPr>
        </p:nvSpPr>
        <p:spPr>
          <a:xfrm>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隶书" pitchFamily="49" charset="-122"/>
          <a:ea typeface="隶书" pitchFamily="49"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隶书" pitchFamily="49" charset="-122"/>
          <a:ea typeface="隶书" pitchFamily="49"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隶书" pitchFamily="49" charset="-122"/>
          <a:ea typeface="隶书" pitchFamily="49"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hemeOverride" Target="../theme/themeOverride1.xml"/><Relationship Id="rId1" Type="http://schemas.openxmlformats.org/officeDocument/2006/relationships/tags" Target="../tags/tag202.xml"/></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35.xml"/><Relationship Id="rId5" Type="http://schemas.openxmlformats.org/officeDocument/2006/relationships/themeOverride" Target="../theme/themeOverride2.xml"/><Relationship Id="rId4" Type="http://schemas.openxmlformats.org/officeDocument/2006/relationships/tags" Target="../tags/tag205.xml"/><Relationship Id="rId3" Type="http://schemas.openxmlformats.org/officeDocument/2006/relationships/image" Target="../media/image8.png"/><Relationship Id="rId2" Type="http://schemas.openxmlformats.org/officeDocument/2006/relationships/tags" Target="../tags/tag204.xml"/><Relationship Id="rId1" Type="http://schemas.openxmlformats.org/officeDocument/2006/relationships/tags" Target="../tags/tag203.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2.xml"/><Relationship Id="rId1" Type="http://schemas.openxmlformats.org/officeDocument/2006/relationships/tags" Target="../tags/tag206.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9.xml"/><Relationship Id="rId1" Type="http://schemas.openxmlformats.org/officeDocument/2006/relationships/tags" Target="../tags/tag20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32.xml"/><Relationship Id="rId1" Type="http://schemas.openxmlformats.org/officeDocument/2006/relationships/tags" Target="../tags/tag208.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9.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10.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9.xml"/><Relationship Id="rId1" Type="http://schemas.openxmlformats.org/officeDocument/2006/relationships/tags" Target="../tags/tag211.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1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32.xml"/><Relationship Id="rId1" Type="http://schemas.openxmlformats.org/officeDocument/2006/relationships/tags" Target="../tags/tag213.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4.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15.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16.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32.xml"/><Relationship Id="rId1" Type="http://schemas.openxmlformats.org/officeDocument/2006/relationships/tags" Target="../tags/tag217.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18.xml"/><Relationship Id="rId2" Type="http://schemas.openxmlformats.org/officeDocument/2006/relationships/image" Target="../media/image10.jpeg"/><Relationship Id="rId1"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19.xml"/><Relationship Id="rId1" Type="http://schemas.openxmlformats.org/officeDocument/2006/relationships/image" Target="../media/image11.jpe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22.xml"/><Relationship Id="rId3" Type="http://schemas.openxmlformats.org/officeDocument/2006/relationships/themeOverride" Target="../theme/themeOverride3.xml"/><Relationship Id="rId2" Type="http://schemas.openxmlformats.org/officeDocument/2006/relationships/tags" Target="../tags/tag221.xml"/><Relationship Id="rId1" Type="http://schemas.openxmlformats.org/officeDocument/2006/relationships/tags" Target="../tags/tag2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2" name="文本占位符 1"/>
          <p:cNvSpPr/>
          <p:nvPr>
            <p:ph type="body" idx="1"/>
          </p:nvPr>
        </p:nvSpPr>
        <p:spPr>
          <a:xfrm>
            <a:off x="1871980" y="2573655"/>
            <a:ext cx="6407150" cy="3429000"/>
          </a:xfrm>
        </p:spPr>
        <p:txBody>
          <a:bodyPr>
            <a:noAutofit/>
          </a:bodyPr>
          <a:p>
            <a:pPr algn="l"/>
            <a:r>
              <a:rPr lang="en-US" altLang="zh-CN" sz="2400" spc="0">
                <a:solidFill>
                  <a:schemeClr val="tx1"/>
                </a:solidFill>
                <a:latin typeface="Times New Roman" panose="02020603050405020304" charset="0"/>
                <a:ea typeface="+mn-ea"/>
                <a:sym typeface="+mn-ea"/>
              </a:rPr>
              <a:t>Module code：          SICH5002</a:t>
            </a:r>
            <a:endParaRPr lang="en-US" altLang="zh-CN" sz="2400" spc="0">
              <a:solidFill>
                <a:schemeClr val="tx1"/>
              </a:solidFill>
              <a:latin typeface="Times New Roman" panose="02020603050405020304" charset="0"/>
              <a:ea typeface="+mn-ea"/>
            </a:endParaRPr>
          </a:p>
          <a:p>
            <a:pPr algn="l"/>
            <a:r>
              <a:rPr lang="en-US" altLang="zh-CN" sz="2400" spc="0">
                <a:solidFill>
                  <a:schemeClr val="tx1"/>
                </a:solidFill>
                <a:latin typeface="Times New Roman" panose="02020603050405020304" charset="0"/>
                <a:ea typeface="+mn-ea"/>
                <a:sym typeface="+mn-ea"/>
              </a:rPr>
              <a:t>Module tutor：          Jie Deng</a:t>
            </a:r>
            <a:endParaRPr lang="en-US" altLang="zh-CN" sz="2400" spc="0">
              <a:solidFill>
                <a:schemeClr val="tx1"/>
              </a:solidFill>
              <a:latin typeface="Times New Roman" panose="02020603050405020304" charset="0"/>
              <a:ea typeface="+mn-ea"/>
              <a:sym typeface="+mn-ea"/>
            </a:endParaRPr>
          </a:p>
          <a:p>
            <a:pPr algn="l"/>
            <a:r>
              <a:rPr lang="en-US" altLang="zh-CN" sz="2400" spc="0">
                <a:solidFill>
                  <a:schemeClr val="tx1"/>
                </a:solidFill>
                <a:latin typeface="Times New Roman" panose="02020603050405020304" charset="0"/>
                <a:ea typeface="+mn-ea"/>
                <a:sym typeface="+mn-ea"/>
              </a:rPr>
              <a:t>Student name：         Peilin </a:t>
            </a:r>
            <a:r>
              <a:rPr lang="en-US" altLang="zh-CN" sz="2400" spc="0">
                <a:solidFill>
                  <a:schemeClr val="tx1"/>
                </a:solidFill>
                <a:latin typeface="Times New Roman" panose="02020603050405020304" charset="0"/>
                <a:ea typeface="+mn-ea"/>
                <a:sym typeface="+mn-ea"/>
              </a:rPr>
              <a:t>Zhuang</a:t>
            </a:r>
            <a:endParaRPr lang="en-US" altLang="zh-CN" sz="2400" spc="0">
              <a:solidFill>
                <a:schemeClr val="tx1"/>
              </a:solidFill>
              <a:latin typeface="Times New Roman" panose="02020603050405020304" charset="0"/>
              <a:ea typeface="+mn-ea"/>
              <a:sym typeface="+mn-ea"/>
            </a:endParaRPr>
          </a:p>
          <a:p>
            <a:pPr algn="l"/>
            <a:r>
              <a:rPr lang="en-US" altLang="zh-CN" sz="2400" spc="0">
                <a:solidFill>
                  <a:schemeClr val="tx1"/>
                </a:solidFill>
                <a:latin typeface="Times New Roman" panose="02020603050405020304" charset="0"/>
                <a:ea typeface="+mn-ea"/>
                <a:sym typeface="+mn-ea"/>
              </a:rPr>
              <a:t>Student ID:                </a:t>
            </a:r>
            <a:r>
              <a:rPr lang="en-US" altLang="zh-CN" sz="2400" spc="0">
                <a:solidFill>
                  <a:schemeClr val="tx1"/>
                </a:solidFill>
                <a:latin typeface="Times New Roman" panose="02020603050405020304" charset="0"/>
                <a:ea typeface="+mn-ea"/>
                <a:sym typeface="+mn-ea"/>
              </a:rPr>
              <a:t>1804391</a:t>
            </a:r>
            <a:endParaRPr lang="en-US" altLang="zh-CN" sz="2400" spc="0">
              <a:solidFill>
                <a:schemeClr val="tx1"/>
              </a:solidFill>
              <a:latin typeface="Times New Roman" panose="02020603050405020304" charset="0"/>
              <a:ea typeface="+mn-ea"/>
            </a:endParaRPr>
          </a:p>
          <a:p>
            <a:pPr algn="l"/>
            <a:r>
              <a:rPr lang="en-US" altLang="zh-CN" sz="2400" spc="0">
                <a:solidFill>
                  <a:schemeClr val="tx1"/>
                </a:solidFill>
                <a:latin typeface="Times New Roman" panose="02020603050405020304" charset="0"/>
                <a:ea typeface="+mn-ea"/>
                <a:sym typeface="+mn-ea"/>
              </a:rPr>
              <a:t>Due date:                   18th February 2022</a:t>
            </a:r>
            <a:endParaRPr lang="en-US" altLang="zh-CN" sz="2400" spc="0">
              <a:solidFill>
                <a:schemeClr val="tx1"/>
              </a:solidFill>
              <a:latin typeface="Times New Roman" panose="02020603050405020304" charset="0"/>
              <a:ea typeface="+mn-ea"/>
              <a:sym typeface="+mn-ea"/>
            </a:endParaRPr>
          </a:p>
        </p:txBody>
      </p:sp>
      <p:sp>
        <p:nvSpPr>
          <p:cNvPr id="4" name="文本框 3"/>
          <p:cNvSpPr txBox="1"/>
          <p:nvPr/>
        </p:nvSpPr>
        <p:spPr>
          <a:xfrm>
            <a:off x="746760" y="683895"/>
            <a:ext cx="8037195" cy="1753235"/>
          </a:xfrm>
          <a:prstGeom prst="rect">
            <a:avLst/>
          </a:prstGeom>
          <a:noFill/>
        </p:spPr>
        <p:txBody>
          <a:bodyPr wrap="square" rtlCol="0">
            <a:spAutoFit/>
          </a:bodyPr>
          <a:p>
            <a:r>
              <a:rPr lang="zh-CN" altLang="en-US" sz="3600"/>
              <a:t>Translation of Verse 9 Chapter 6 of the Analects of Confucius 論語</a:t>
            </a:r>
            <a:r>
              <a:rPr lang="en-US" altLang="zh-CN" sz="3600"/>
              <a:t> </a:t>
            </a:r>
            <a:r>
              <a:rPr lang="zh-CN" altLang="en-US" sz="3600"/>
              <a:t>and Its Selected Annotations </a:t>
            </a:r>
            <a:endParaRPr lang="zh-CN" altLang="en-US" sz="3600"/>
          </a:p>
        </p:txBody>
      </p:sp>
    </p:spTree>
    <p:custDataLst>
      <p:tags r:id="rId1"/>
    </p:custDataLst>
  </p:cSld>
  <p:clrMapOvr>
    <a:masterClrMapping/>
  </p:clrMapOvr>
  <p:transition advTm="300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custDataLst>
              <p:tags r:id="rId1"/>
            </p:custDataLst>
          </p:nvPr>
        </p:nvSpPr>
        <p:spPr>
          <a:xfrm>
            <a:off x="892277" y="2026213"/>
            <a:ext cx="7359446" cy="2805574"/>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latin typeface="Arial" panose="020B0604020202020204" pitchFamily="34" charset="0"/>
            </a:endParaRPr>
          </a:p>
        </p:txBody>
      </p:sp>
      <p:pic>
        <p:nvPicPr>
          <p:cNvPr id="16" name="图片 15"/>
          <p:cNvPicPr>
            <a:picLocks noChangeAspect="1"/>
          </p:cNvPicPr>
          <p:nvPr>
            <p:custDataLst>
              <p:tags r:id="rId2"/>
            </p:custDataLst>
          </p:nvPr>
        </p:nvPicPr>
        <p:blipFill>
          <a:blip r:embed="rId3"/>
          <a:stretch>
            <a:fillRect/>
          </a:stretch>
        </p:blipFill>
        <p:spPr>
          <a:xfrm>
            <a:off x="922016" y="2310925"/>
            <a:ext cx="1833293" cy="2618990"/>
          </a:xfrm>
          <a:prstGeom prst="rect">
            <a:avLst/>
          </a:prstGeom>
        </p:spPr>
      </p:pic>
      <p:sp>
        <p:nvSpPr>
          <p:cNvPr id="2" name="文本框 1"/>
          <p:cNvSpPr txBox="1"/>
          <p:nvPr/>
        </p:nvSpPr>
        <p:spPr>
          <a:xfrm>
            <a:off x="469900" y="458470"/>
            <a:ext cx="8203565" cy="3661410"/>
          </a:xfrm>
          <a:prstGeom prst="rect">
            <a:avLst/>
          </a:prstGeom>
          <a:noFill/>
        </p:spPr>
        <p:txBody>
          <a:bodyPr wrap="square" rtlCol="0">
            <a:spAutoFit/>
          </a:bodyPr>
          <a:p>
            <a:pPr>
              <a:buFont typeface="Arial" panose="020B0604020202020204" pitchFamily="34" charset="0"/>
            </a:pPr>
            <a:r>
              <a:rPr lang="en-US" altLang="zh-CN" sz="3200"/>
              <a:t>Outline</a:t>
            </a:r>
            <a:endParaRPr lang="en-US" altLang="zh-CN" sz="3200"/>
          </a:p>
          <a:p>
            <a:pPr marL="457200" indent="-457200">
              <a:buFont typeface="Arial" panose="020B0604020202020204" pitchFamily="34" charset="0"/>
              <a:buChar char="•"/>
            </a:pPr>
            <a:endParaRPr lang="en-US" altLang="zh-CN" sz="3200"/>
          </a:p>
          <a:p>
            <a:pPr marL="457200" indent="-457200">
              <a:lnSpc>
                <a:spcPct val="150000"/>
              </a:lnSpc>
              <a:buFont typeface="Arial" panose="020B0604020202020204" pitchFamily="34" charset="0"/>
              <a:buChar char="•"/>
            </a:pPr>
            <a:r>
              <a:rPr lang="en-US" altLang="zh-CN" sz="2800"/>
              <a:t>Original text and translation </a:t>
            </a:r>
            <a:endParaRPr lang="en-US" altLang="zh-CN" sz="2800"/>
          </a:p>
          <a:p>
            <a:pPr marL="457200" indent="-457200">
              <a:lnSpc>
                <a:spcPct val="150000"/>
              </a:lnSpc>
              <a:buFont typeface="Arial" panose="020B0604020202020204" pitchFamily="34" charset="0"/>
              <a:buChar char="•"/>
            </a:pPr>
            <a:r>
              <a:rPr lang="en-US" altLang="zh-CN" sz="2800"/>
              <a:t>Translation of the annotation </a:t>
            </a:r>
            <a:r>
              <a:rPr lang="en-US" altLang="zh-CN" sz="2800">
                <a:sym typeface="+mn-ea"/>
              </a:rPr>
              <a:t>in </a:t>
            </a:r>
            <a:r>
              <a:rPr lang="en-US" altLang="zh-CN" sz="2800" i="1">
                <a:sym typeface="+mn-ea"/>
              </a:rPr>
              <a:t>Lunyujiangyao</a:t>
            </a:r>
            <a:endParaRPr lang="en-US" altLang="zh-CN" sz="2800" i="1"/>
          </a:p>
          <a:p>
            <a:pPr marL="457200" indent="-457200">
              <a:lnSpc>
                <a:spcPct val="150000"/>
              </a:lnSpc>
              <a:buFont typeface="Arial" panose="020B0604020202020204" pitchFamily="34" charset="0"/>
              <a:buChar char="•"/>
            </a:pPr>
            <a:r>
              <a:rPr lang="en-US" altLang="zh-CN" sz="2800"/>
              <a:t>Translation of the annotation in</a:t>
            </a:r>
            <a:r>
              <a:rPr lang="en-US" altLang="zh-CN" sz="2800" i="1"/>
              <a:t> Sishuzhangjujizhu</a:t>
            </a:r>
            <a:endParaRPr lang="en-US" altLang="zh-CN" sz="2800"/>
          </a:p>
          <a:p>
            <a:pPr marL="457200" indent="-457200">
              <a:lnSpc>
                <a:spcPct val="150000"/>
              </a:lnSpc>
              <a:buFont typeface="Arial" panose="020B0604020202020204" pitchFamily="34" charset="0"/>
              <a:buChar char="•"/>
            </a:pPr>
            <a:r>
              <a:rPr lang="en-US" altLang="zh-CN" sz="2800"/>
              <a:t>Commentary</a:t>
            </a:r>
            <a:endParaRPr lang="en-US" altLang="zh-CN" sz="3600"/>
          </a:p>
        </p:txBody>
      </p:sp>
      <p:sp>
        <p:nvSpPr>
          <p:cNvPr id="3" name="文本框 2"/>
          <p:cNvSpPr txBox="1"/>
          <p:nvPr/>
        </p:nvSpPr>
        <p:spPr>
          <a:xfrm>
            <a:off x="385445" y="6038215"/>
            <a:ext cx="316230" cy="460375"/>
          </a:xfrm>
          <a:prstGeom prst="rect">
            <a:avLst/>
          </a:prstGeom>
          <a:noFill/>
        </p:spPr>
        <p:txBody>
          <a:bodyPr wrap="square" rtlCol="0">
            <a:spAutoFit/>
          </a:bodyPr>
          <a:p>
            <a:r>
              <a:rPr lang="en-US" altLang="zh-CN"/>
              <a:t>2</a:t>
            </a:r>
            <a:endParaRPr lang="en-US" altLang="zh-CN"/>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500" advClick="0" advTm="3000">
        <p:random/>
      </p:transition>
    </mc:Choice>
    <mc:Fallback>
      <p:transition spd="slow" advClick="0" advTm="3000">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占位符 2"/>
          <p:cNvSpPr>
            <a:spLocks noGrp="1"/>
          </p:cNvSpPr>
          <p:nvPr>
            <p:ph type="body" idx="1"/>
          </p:nvPr>
        </p:nvSpPr>
        <p:spPr>
          <a:xfrm>
            <a:off x="926465" y="2663825"/>
            <a:ext cx="7101205" cy="1629410"/>
          </a:xfrm>
        </p:spPr>
        <p:txBody>
          <a:bodyPr>
            <a:noAutofit/>
          </a:bodyPr>
          <a:p>
            <a:r>
              <a:rPr lang="zh-CN" altLang="en-US" sz="4000">
                <a:latin typeface="Times New Roman" panose="02020603050405020304" charset="0"/>
                <a:cs typeface="Times New Roman" panose="02020603050405020304" charset="0"/>
              </a:rPr>
              <a:t>Original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ext and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ranslation </a:t>
            </a:r>
            <a:endParaRPr lang="zh-CN" altLang="en-US" sz="40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p:sp>
        <p:nvSpPr>
          <p:cNvPr id="2" name="文本框 1"/>
          <p:cNvSpPr txBox="1"/>
          <p:nvPr/>
        </p:nvSpPr>
        <p:spPr>
          <a:xfrm>
            <a:off x="746125" y="862965"/>
            <a:ext cx="7606030" cy="3046095"/>
          </a:xfrm>
          <a:prstGeom prst="rect">
            <a:avLst/>
          </a:prstGeom>
          <a:noFill/>
          <a:ln w="9525">
            <a:noFill/>
          </a:ln>
        </p:spPr>
        <p:txBody>
          <a:bodyPr wrap="square">
            <a:spAutoFit/>
          </a:bodyPr>
          <a:p>
            <a:r>
              <a:rPr lang="zh-CN" altLang="en-US"/>
              <a:t>季氏使閔子騫為費宰。閔子騫曰：「善為我辭焉。如有復我者，則吾必在汶上矣。」</a:t>
            </a:r>
            <a:endParaRPr lang="zh-CN" altLang="en-US"/>
          </a:p>
          <a:p>
            <a:endParaRPr lang="zh-CN" altLang="en-US"/>
          </a:p>
          <a:p>
            <a:r>
              <a:rPr lang="zh-CN" altLang="en-US"/>
              <a:t>Ji Shi, the ruling Minister of the state of Lu, appointed Min Ziqian as the governor of 費 city, Min Ziqian said to the messenger who came to appoint him, please refuse for me properly. If they invite me again, I will flee go to the north of river Wen.</a:t>
            </a:r>
            <a:endParaRPr lang="zh-CN" altLang="en-US"/>
          </a:p>
        </p:txBody>
      </p:sp>
      <p:sp>
        <p:nvSpPr>
          <p:cNvPr id="3" name="文本框 2"/>
          <p:cNvSpPr txBox="1"/>
          <p:nvPr/>
        </p:nvSpPr>
        <p:spPr>
          <a:xfrm>
            <a:off x="241300" y="5696585"/>
            <a:ext cx="505460" cy="460375"/>
          </a:xfrm>
          <a:prstGeom prst="rect">
            <a:avLst/>
          </a:prstGeom>
          <a:noFill/>
        </p:spPr>
        <p:txBody>
          <a:bodyPr wrap="square" rtlCol="0">
            <a:spAutoFit/>
          </a:bodyPr>
          <a:p>
            <a:r>
              <a:rPr lang="en-US" altLang="zh-CN"/>
              <a:t>4</a:t>
            </a:r>
            <a:endParaRPr lang="en-US" altLang="zh-CN"/>
          </a:p>
        </p:txBody>
      </p:sp>
    </p:spTree>
    <p:custDataLst>
      <p:tags r:id="rId1"/>
    </p:custDataLst>
  </p:cSld>
  <p:clrMapOvr>
    <a:masterClrMapping/>
  </p:clrMapOvr>
  <p:transition advTm="3000"/>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占位符 2"/>
          <p:cNvSpPr>
            <a:spLocks noGrp="1"/>
          </p:cNvSpPr>
          <p:nvPr>
            <p:ph type="body" idx="1"/>
          </p:nvPr>
        </p:nvSpPr>
        <p:spPr>
          <a:xfrm>
            <a:off x="341630" y="2368550"/>
            <a:ext cx="8914130" cy="2121535"/>
          </a:xfrm>
        </p:spPr>
        <p:txBody>
          <a:bodyPr>
            <a:noAutofit/>
          </a:bodyPr>
          <a:p>
            <a:r>
              <a:rPr lang="zh-CN" altLang="en-US" sz="4000">
                <a:latin typeface="Times New Roman" panose="02020603050405020304" charset="0"/>
                <a:cs typeface="Times New Roman" panose="02020603050405020304" charset="0"/>
              </a:rPr>
              <a:t>Original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ext and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ranslation of the </a:t>
            </a:r>
            <a:r>
              <a:rPr lang="en-US" altLang="zh-CN" sz="4000">
                <a:latin typeface="Times New Roman" panose="02020603050405020304" charset="0"/>
                <a:cs typeface="Times New Roman" panose="02020603050405020304" charset="0"/>
              </a:rPr>
              <a:t>A</a:t>
            </a:r>
            <a:r>
              <a:rPr lang="zh-CN" altLang="en-US" sz="4000">
                <a:latin typeface="Times New Roman" panose="02020603050405020304" charset="0"/>
                <a:cs typeface="Times New Roman" panose="02020603050405020304" charset="0"/>
              </a:rPr>
              <a:t>nnotation in </a:t>
            </a:r>
            <a:r>
              <a:rPr lang="zh-CN" altLang="en-US" sz="4000" i="1">
                <a:latin typeface="Times New Roman" panose="02020603050405020304" charset="0"/>
                <a:cs typeface="Times New Roman" panose="02020603050405020304" charset="0"/>
              </a:rPr>
              <a:t>Lunyu</a:t>
            </a:r>
            <a:r>
              <a:rPr lang="en-US" altLang="zh-CN" sz="4000" i="1">
                <a:latin typeface="Times New Roman" panose="02020603050405020304" charset="0"/>
                <a:cs typeface="Times New Roman" panose="02020603050405020304" charset="0"/>
              </a:rPr>
              <a:t> </a:t>
            </a:r>
            <a:r>
              <a:rPr lang="zh-CN" altLang="en-US" sz="4000" i="1">
                <a:latin typeface="Times New Roman" panose="02020603050405020304" charset="0"/>
                <a:cs typeface="Times New Roman" panose="02020603050405020304" charset="0"/>
              </a:rPr>
              <a:t>jiangyao</a:t>
            </a:r>
            <a:r>
              <a:rPr lang="zh-CN" altLang="en-US" sz="4000">
                <a:latin typeface="Times New Roman" panose="02020603050405020304" charset="0"/>
                <a:cs typeface="Times New Roman" panose="02020603050405020304" charset="0"/>
              </a:rPr>
              <a:t> </a:t>
            </a:r>
            <a:endParaRPr lang="zh-CN" altLang="en-US" sz="4000">
              <a:latin typeface="Times New Roman" panose="02020603050405020304" charset="0"/>
              <a:cs typeface="Times New Roman" panose="02020603050405020304" charset="0"/>
            </a:endParaRPr>
          </a:p>
        </p:txBody>
      </p:sp>
      <p:sp>
        <p:nvSpPr>
          <p:cNvPr id="2" name="文本框 1"/>
          <p:cNvSpPr txBox="1"/>
          <p:nvPr/>
        </p:nvSpPr>
        <p:spPr>
          <a:xfrm>
            <a:off x="627380" y="5823585"/>
            <a:ext cx="434340" cy="460375"/>
          </a:xfrm>
          <a:prstGeom prst="rect">
            <a:avLst/>
          </a:prstGeom>
          <a:noFill/>
        </p:spPr>
        <p:txBody>
          <a:bodyPr wrap="square" rtlCol="0">
            <a:spAutoFit/>
          </a:bodyPr>
          <a:p>
            <a:r>
              <a:rPr lang="en-US" altLang="zh-CN"/>
              <a:t>5</a:t>
            </a:r>
            <a:endParaRPr lang="en-US" altLang="zh-CN"/>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框 4"/>
          <p:cNvSpPr txBox="1"/>
          <p:nvPr/>
        </p:nvSpPr>
        <p:spPr>
          <a:xfrm>
            <a:off x="854075" y="1005205"/>
            <a:ext cx="8053070" cy="3784600"/>
          </a:xfrm>
          <a:prstGeom prst="rect">
            <a:avLst/>
          </a:prstGeom>
          <a:noFill/>
        </p:spPr>
        <p:txBody>
          <a:bodyPr wrap="square" rtlCol="0" anchor="t">
            <a:spAutoFit/>
          </a:bodyPr>
          <a:p>
            <a:r>
              <a:rPr lang="zh-CN" altLang="en-US"/>
              <a:t>費，古注讀密，然山東當地人皆讀費之本音。孔安國注：「費，季氏邑。季氏不臣，而其邑宰數叛，聞閔子騫賢，故欲用之。</a:t>
            </a:r>
            <a:endParaRPr lang="zh-CN" altLang="en-US"/>
          </a:p>
          <a:p>
            <a:r>
              <a:rPr lang="zh-CN" altLang="en-US"/>
              <a:t>The Chinese character 费, the ancient annotation pronunciation was mi, however, people living in Shandong all read the original sound of bi. Kong Anguo annotated that bi City is Ji Shi's private fief. Ji Shi has a heart of disloyalty, so the governor of 费city betray him several times. He heard that Min Ziqian was an exemplary man of talent and virtue, so Ji Shi wanted to appoint him.</a:t>
            </a:r>
            <a:endParaRPr lang="zh-CN" altLang="en-US"/>
          </a:p>
        </p:txBody>
      </p:sp>
      <p:sp>
        <p:nvSpPr>
          <p:cNvPr id="3" name="文本框 2"/>
          <p:cNvSpPr txBox="1"/>
          <p:nvPr/>
        </p:nvSpPr>
        <p:spPr>
          <a:xfrm>
            <a:off x="889000" y="5355590"/>
            <a:ext cx="172720" cy="460375"/>
          </a:xfrm>
          <a:prstGeom prst="rect">
            <a:avLst/>
          </a:prstGeom>
          <a:noFill/>
        </p:spPr>
        <p:txBody>
          <a:bodyPr wrap="square" rtlCol="0">
            <a:spAutoFit/>
          </a:bodyPr>
          <a:p>
            <a:r>
              <a:rPr lang="en-US" altLang="zh-CN"/>
              <a:t>6</a:t>
            </a:r>
            <a:endParaRPr lang="en-US" altLang="zh-CN"/>
          </a:p>
        </p:txBody>
      </p:sp>
    </p:spTree>
    <p:custDataLst>
      <p:tags r:id="rId1"/>
    </p:custDataLst>
  </p:cSld>
  <p:clrMapOvr>
    <a:masterClrMapping/>
  </p:clrMapOvr>
  <p:transition advTm="300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9157" name="文本框 1"/>
          <p:cNvSpPr txBox="1"/>
          <p:nvPr/>
        </p:nvSpPr>
        <p:spPr>
          <a:xfrm>
            <a:off x="503238" y="5721350"/>
            <a:ext cx="333375" cy="460375"/>
          </a:xfrm>
          <a:prstGeom prst="rect">
            <a:avLst/>
          </a:prstGeom>
          <a:noFill/>
          <a:ln w="9525">
            <a:noFill/>
          </a:ln>
        </p:spPr>
        <p:txBody>
          <a:bodyPr wrap="square" anchor="t">
            <a:spAutoFit/>
          </a:bodyPr>
          <a:p>
            <a:r>
              <a:rPr lang="en-US" altLang="zh-CN">
                <a:latin typeface="Times New Roman" panose="02020603050405020304" charset="0"/>
              </a:rPr>
              <a:t>7</a:t>
            </a:r>
            <a:endParaRPr lang="en-US" altLang="zh-CN">
              <a:latin typeface="Times New Roman" panose="02020603050405020304" charset="0"/>
            </a:endParaRPr>
          </a:p>
        </p:txBody>
      </p:sp>
      <p:sp>
        <p:nvSpPr>
          <p:cNvPr id="100" name="文本框 99"/>
          <p:cNvSpPr txBox="1"/>
          <p:nvPr/>
        </p:nvSpPr>
        <p:spPr>
          <a:xfrm>
            <a:off x="836930" y="613410"/>
            <a:ext cx="7605395" cy="3415030"/>
          </a:xfrm>
          <a:prstGeom prst="rect">
            <a:avLst/>
          </a:prstGeom>
          <a:noFill/>
          <a:ln w="9525">
            <a:noFill/>
          </a:ln>
        </p:spPr>
        <p:txBody>
          <a:bodyPr wrap="square">
            <a:spAutoFit/>
          </a:bodyPr>
          <a:p>
            <a:r>
              <a:rPr lang="zh-CN" altLang="en-US">
                <a:ea typeface="宋体" panose="02010600030101010101" pitchFamily="2" charset="-122"/>
              </a:rPr>
              <a:t>閔子不欲為季氏宰，語使者曰，善為我作辭說，令不復召我也。復我者，重來召我也。去之汶水上，欲北入齊也。」</a:t>
            </a:r>
            <a:endParaRPr lang="zh-CN" altLang="en-US">
              <a:ea typeface="宋体" panose="02010600030101010101" pitchFamily="2" charset="-122"/>
            </a:endParaRPr>
          </a:p>
          <a:p>
            <a:r>
              <a:rPr lang="zh-CN" altLang="en-US">
                <a:ea typeface="宋体" panose="02010600030101010101" pitchFamily="2" charset="-122"/>
              </a:rPr>
              <a:t>Min Ziqian didn't want to be Ji Shi's governor, he said to the messenger who came to invite him, please refuse me properly and let Ji Shi not send another messenger to appoint me. 復我者 means invite him again. Want to go to the river Wen means that he may go north of river wen which is the place of the state of Qi.</a:t>
            </a:r>
            <a:endParaRPr lang="zh-CN" altLang="en-US">
              <a:ea typeface="宋体" panose="02010600030101010101" pitchFamily="2" charset="-122"/>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框 4"/>
          <p:cNvSpPr txBox="1"/>
          <p:nvPr/>
        </p:nvSpPr>
        <p:spPr>
          <a:xfrm>
            <a:off x="603250" y="5703570"/>
            <a:ext cx="323850" cy="460375"/>
          </a:xfrm>
          <a:prstGeom prst="rect">
            <a:avLst/>
          </a:prstGeom>
          <a:noFill/>
        </p:spPr>
        <p:txBody>
          <a:bodyPr wrap="square" rtlCol="0">
            <a:spAutoFit/>
          </a:bodyPr>
          <a:p>
            <a:r>
              <a:rPr lang="en-US" altLang="zh-CN"/>
              <a:t>8</a:t>
            </a:r>
            <a:endParaRPr lang="en-US" altLang="zh-CN"/>
          </a:p>
        </p:txBody>
      </p:sp>
      <p:sp>
        <p:nvSpPr>
          <p:cNvPr id="100" name="文本框 99"/>
          <p:cNvSpPr txBox="1"/>
          <p:nvPr/>
        </p:nvSpPr>
        <p:spPr>
          <a:xfrm>
            <a:off x="768985" y="906145"/>
            <a:ext cx="7826375" cy="4154170"/>
          </a:xfrm>
          <a:prstGeom prst="rect">
            <a:avLst/>
          </a:prstGeom>
          <a:noFill/>
          <a:ln w="9525">
            <a:noFill/>
          </a:ln>
        </p:spPr>
        <p:txBody>
          <a:bodyPr wrap="square">
            <a:spAutoFit/>
          </a:bodyPr>
          <a:p>
            <a:r>
              <a:rPr lang="zh-CN" altLang="en-US">
                <a:ea typeface="宋体" panose="02010600030101010101" pitchFamily="2" charset="-122"/>
              </a:rPr>
              <a:t>孔子為魯司寇時，閔子騫曾為費宰，孔子辭去，閔子騫亦辭去。後以三家不聽魯君之命，而費邑之宰亦叛季氏，是以季氏使閔子騫為費宰。</a:t>
            </a:r>
            <a:endParaRPr lang="zh-CN" altLang="en-US">
              <a:ea typeface="宋体" panose="02010600030101010101" pitchFamily="2" charset="-122"/>
            </a:endParaRPr>
          </a:p>
          <a:p>
            <a:r>
              <a:rPr lang="zh-CN" altLang="en-US">
                <a:ea typeface="宋体" panose="02010600030101010101" pitchFamily="2" charset="-122"/>
              </a:rPr>
              <a:t>When Confucius was the Sikou which is chief in charge of justice and picketing in the central government of the state of Lu, Min Ziqian was the governor of 费 city. When Confucius resigned, Min Ziqian also resigned. Since then, Meng sun, Shu sun and Ji sun, the three ruling nobles of the state of Lu, no longer obey the orders of the emperor of the state of Lu, the 费 City managed by Ji Shi also betrayed Ji Shi, so Ji Shi wants to appoint Min Ziqian as the governor of 费 City. </a:t>
            </a:r>
            <a:endParaRPr lang="zh-CN" altLang="en-US">
              <a:ea typeface="宋体" panose="02010600030101010101" pitchFamily="2" charset="-122"/>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2228" name="文本框 1"/>
          <p:cNvSpPr txBox="1"/>
          <p:nvPr/>
        </p:nvSpPr>
        <p:spPr>
          <a:xfrm>
            <a:off x="384175" y="5749925"/>
            <a:ext cx="182563" cy="460375"/>
          </a:xfrm>
          <a:prstGeom prst="rect">
            <a:avLst/>
          </a:prstGeom>
          <a:noFill/>
          <a:ln w="9525">
            <a:noFill/>
          </a:ln>
        </p:spPr>
        <p:txBody>
          <a:bodyPr wrap="square" anchor="t">
            <a:spAutoFit/>
          </a:bodyPr>
          <a:p>
            <a:r>
              <a:rPr lang="en-US" altLang="zh-CN">
                <a:latin typeface="Times New Roman" panose="02020603050405020304" charset="0"/>
              </a:rPr>
              <a:t>9</a:t>
            </a:r>
            <a:endParaRPr lang="en-US" altLang="zh-CN">
              <a:latin typeface="Times New Roman" panose="02020603050405020304" charset="0"/>
            </a:endParaRPr>
          </a:p>
        </p:txBody>
      </p:sp>
      <p:sp>
        <p:nvSpPr>
          <p:cNvPr id="100" name="文本框 99"/>
          <p:cNvSpPr txBox="1"/>
          <p:nvPr/>
        </p:nvSpPr>
        <p:spPr>
          <a:xfrm>
            <a:off x="859790" y="1070610"/>
            <a:ext cx="7891145" cy="3784600"/>
          </a:xfrm>
          <a:prstGeom prst="rect">
            <a:avLst/>
          </a:prstGeom>
          <a:noFill/>
          <a:ln w="9525">
            <a:noFill/>
          </a:ln>
        </p:spPr>
        <p:txBody>
          <a:bodyPr wrap="square">
            <a:spAutoFit/>
          </a:bodyPr>
          <a:p>
            <a:r>
              <a:rPr lang="zh-CN">
                <a:ea typeface="宋体" panose="02010600030101010101" pitchFamily="2" charset="-122"/>
              </a:rPr>
              <a:t>然閔子不願遂季氏之私，故辭之，且堅告使者，如再來召，則吾必不在家，而在汶河之上矣。汶河東北是齊國，在汶上，意謂避至齊國也。儒者去就，於此可見其概焉。</a:t>
            </a:r>
            <a:endParaRPr lang="zh-CN">
              <a:ea typeface="宋体" panose="02010600030101010101" pitchFamily="2" charset="-122"/>
            </a:endParaRPr>
          </a:p>
          <a:p>
            <a:endParaRPr lang="zh-CN">
              <a:ea typeface="宋体" panose="02010600030101010101" pitchFamily="2" charset="-122"/>
            </a:endParaRPr>
          </a:p>
          <a:p>
            <a:r>
              <a:rPr lang="zh-CN">
                <a:ea typeface="宋体" panose="02010600030101010101" pitchFamily="2" charset="-122"/>
              </a:rPr>
              <a:t>But Min Ziqian was unwilling to satisfy Ji Shi's selfishness, so he refused to take office. And he firmly told the messenger that if he appointed me again, I would not be at home. I would appear in the east of river Wen, which is the state of Qi. which means to escape to the state of Qi. how the confucian scholar chose, it can be seen from here.</a:t>
            </a:r>
            <a:endParaRPr lang="zh-CN">
              <a:ea typeface="宋体" panose="02010600030101010101" pitchFamily="2" charset="-122"/>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占位符 2"/>
          <p:cNvSpPr>
            <a:spLocks noGrp="1"/>
          </p:cNvSpPr>
          <p:nvPr>
            <p:ph type="body" idx="1"/>
          </p:nvPr>
        </p:nvSpPr>
        <p:spPr>
          <a:xfrm>
            <a:off x="116840" y="2213610"/>
            <a:ext cx="8743950" cy="2397760"/>
          </a:xfrm>
        </p:spPr>
        <p:txBody>
          <a:bodyPr>
            <a:noAutofit/>
          </a:bodyPr>
          <a:p>
            <a:r>
              <a:rPr lang="zh-CN" altLang="en-US" sz="4000">
                <a:latin typeface="Times New Roman" panose="02020603050405020304" charset="0"/>
                <a:cs typeface="Times New Roman" panose="02020603050405020304" charset="0"/>
              </a:rPr>
              <a:t>Original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ext and </a:t>
            </a:r>
            <a:r>
              <a:rPr lang="en-US" altLang="zh-CN" sz="4000">
                <a:latin typeface="Times New Roman" panose="02020603050405020304" charset="0"/>
                <a:cs typeface="Times New Roman" panose="02020603050405020304" charset="0"/>
              </a:rPr>
              <a:t>T</a:t>
            </a:r>
            <a:r>
              <a:rPr lang="zh-CN" altLang="en-US" sz="4000">
                <a:latin typeface="Times New Roman" panose="02020603050405020304" charset="0"/>
                <a:cs typeface="Times New Roman" panose="02020603050405020304" charset="0"/>
              </a:rPr>
              <a:t>ranslation of the </a:t>
            </a:r>
            <a:r>
              <a:rPr lang="en-US" altLang="zh-CN" sz="4000">
                <a:latin typeface="Times New Roman" panose="02020603050405020304" charset="0"/>
                <a:cs typeface="Times New Roman" panose="02020603050405020304" charset="0"/>
              </a:rPr>
              <a:t>A</a:t>
            </a:r>
            <a:r>
              <a:rPr lang="zh-CN" altLang="en-US" sz="4000">
                <a:latin typeface="Times New Roman" panose="02020603050405020304" charset="0"/>
                <a:cs typeface="Times New Roman" panose="02020603050405020304" charset="0"/>
              </a:rPr>
              <a:t>nnotation in </a:t>
            </a:r>
            <a:r>
              <a:rPr lang="zh-CN" altLang="en-US" sz="4000" i="1">
                <a:latin typeface="Times New Roman" panose="02020603050405020304" charset="0"/>
                <a:cs typeface="Times New Roman" panose="02020603050405020304" charset="0"/>
              </a:rPr>
              <a:t>Sishu zhangjujizhu</a:t>
            </a:r>
            <a:endParaRPr lang="zh-CN" altLang="en-US" sz="4000" i="1">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668655" y="869315"/>
            <a:ext cx="7838440" cy="4892675"/>
          </a:xfrm>
          <a:prstGeom prst="rect">
            <a:avLst/>
          </a:prstGeom>
          <a:noFill/>
        </p:spPr>
        <p:txBody>
          <a:bodyPr wrap="square" rtlCol="0">
            <a:spAutoFit/>
          </a:bodyPr>
          <a:p>
            <a:r>
              <a:rPr lang="zh-CN" altLang="en-US"/>
              <a:t>閔子騫，孔子弟子，名損，費，季氏邑。汶，水名，在濟南魯北竟上。閔子不欲臣季氏，令使者善為己辭。言若再來召我，則當去之齊。程子曰：「仲尼之門，能不仕大夫之家者，閔子、曾子數人而已。」</a:t>
            </a:r>
            <a:endParaRPr lang="zh-CN" altLang="en-US"/>
          </a:p>
          <a:p>
            <a:endParaRPr lang="zh-CN" altLang="en-US"/>
          </a:p>
          <a:p>
            <a:r>
              <a:rPr lang="zh-CN" altLang="en-US"/>
              <a:t>Min Ziqian's name is Sun who is a disciple of Confucius. bi is Ji Shi's fief. Wen is the name of a river. In</a:t>
            </a:r>
            <a:r>
              <a:rPr lang="en-US" altLang="zh-CN"/>
              <a:t> Jinan Lubei</a:t>
            </a:r>
            <a:r>
              <a:rPr lang="zh-CN" altLang="en-US"/>
              <a:t> , Min Ziqian didn't want to be Ji Shi's minister, so he asked the messenger to properly help him refuse. If you appoint me once again, I will hide in the state of Qi. Cheng Zi said: among the disciples of Confucius, only Min Ziqian and Zeng Zi are students who can not work for their ministers of the state of Lu.</a:t>
            </a:r>
            <a:endParaRPr lang="zh-CN" altLang="en-US"/>
          </a:p>
        </p:txBody>
      </p:sp>
      <p:sp>
        <p:nvSpPr>
          <p:cNvPr id="5" name="文本框 4"/>
          <p:cNvSpPr txBox="1"/>
          <p:nvPr/>
        </p:nvSpPr>
        <p:spPr>
          <a:xfrm>
            <a:off x="438785" y="5648325"/>
            <a:ext cx="502920" cy="460375"/>
          </a:xfrm>
          <a:prstGeom prst="rect">
            <a:avLst/>
          </a:prstGeom>
          <a:noFill/>
        </p:spPr>
        <p:txBody>
          <a:bodyPr wrap="square" rtlCol="0">
            <a:spAutoFit/>
          </a:bodyPr>
          <a:p>
            <a:r>
              <a:rPr lang="en-US" altLang="zh-CN"/>
              <a:t>11</a:t>
            </a:r>
            <a:endParaRPr lang="en-US" altLang="zh-CN"/>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3250" name="文本框 1"/>
          <p:cNvSpPr txBox="1"/>
          <p:nvPr/>
        </p:nvSpPr>
        <p:spPr>
          <a:xfrm>
            <a:off x="338455" y="5657850"/>
            <a:ext cx="670560" cy="460375"/>
          </a:xfrm>
          <a:prstGeom prst="rect">
            <a:avLst/>
          </a:prstGeom>
          <a:noFill/>
          <a:ln w="9525">
            <a:noFill/>
          </a:ln>
        </p:spPr>
        <p:txBody>
          <a:bodyPr wrap="square" anchor="t">
            <a:spAutoFit/>
          </a:bodyPr>
          <a:p>
            <a:r>
              <a:rPr lang="en-US" altLang="zh-CN">
                <a:latin typeface="Times New Roman" panose="02020603050405020304" charset="0"/>
              </a:rPr>
              <a:t>12</a:t>
            </a:r>
            <a:endParaRPr lang="en-US" altLang="zh-CN">
              <a:latin typeface="Times New Roman" panose="02020603050405020304" charset="0"/>
            </a:endParaRPr>
          </a:p>
        </p:txBody>
      </p:sp>
      <p:sp>
        <p:nvSpPr>
          <p:cNvPr id="100" name="文本框 99"/>
          <p:cNvSpPr txBox="1"/>
          <p:nvPr/>
        </p:nvSpPr>
        <p:spPr>
          <a:xfrm>
            <a:off x="705485" y="1094105"/>
            <a:ext cx="7790815" cy="4892675"/>
          </a:xfrm>
          <a:prstGeom prst="rect">
            <a:avLst/>
          </a:prstGeom>
          <a:noFill/>
          <a:ln w="9525">
            <a:noFill/>
          </a:ln>
        </p:spPr>
        <p:txBody>
          <a:bodyPr wrap="square">
            <a:spAutoFit/>
          </a:bodyPr>
          <a:p>
            <a:r>
              <a:rPr lang="zh-CN" altLang="en-US"/>
              <a:t>謝氏曰：「學者能少知內外之分，皆可以樂道而忘人之勢。況閔子得聖人為之依歸，彼其視季氏不義之富貴，不啻犬彘。又從而臣之，豈其心哉？在聖人則有不然者，蓋居亂邦、見惡人，在聖人則可；</a:t>
            </a:r>
            <a:endParaRPr lang="zh-CN" altLang="en-US"/>
          </a:p>
          <a:p>
            <a:endParaRPr lang="zh-CN" altLang="en-US"/>
          </a:p>
          <a:p>
            <a:r>
              <a:rPr lang="zh-CN" altLang="en-US"/>
              <a:t>Xieshi said, ‘if someone learn from sage can forget themself and external things, they get bliss from dao（道） and They will not be swayed by power. Min Ziqian was taught by the sage, so he regarded that wealth Ji Shi got in an improper way was like pigs and dogs. Therefore, it is not his wish to work for Ji Shi. When sage faced this situation, sometimes it is different. Sage can live in dangerous countries and get along with bad people.</a:t>
            </a:r>
            <a:endParaRPr lang="zh-CN" altLang="en-US"/>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4274" name="文本框 1"/>
          <p:cNvSpPr txBox="1"/>
          <p:nvPr/>
        </p:nvSpPr>
        <p:spPr>
          <a:xfrm>
            <a:off x="328930" y="5548630"/>
            <a:ext cx="846455" cy="460375"/>
          </a:xfrm>
          <a:prstGeom prst="rect">
            <a:avLst/>
          </a:prstGeom>
          <a:noFill/>
          <a:ln w="9525">
            <a:noFill/>
          </a:ln>
        </p:spPr>
        <p:txBody>
          <a:bodyPr wrap="square" anchor="t">
            <a:spAutoFit/>
          </a:bodyPr>
          <a:p>
            <a:r>
              <a:rPr lang="en-US" altLang="zh-CN">
                <a:latin typeface="Times New Roman" panose="02020603050405020304" charset="0"/>
              </a:rPr>
              <a:t>13</a:t>
            </a:r>
            <a:endParaRPr lang="en-US" altLang="zh-CN">
              <a:latin typeface="Times New Roman" panose="02020603050405020304" charset="0"/>
            </a:endParaRPr>
          </a:p>
        </p:txBody>
      </p:sp>
      <p:sp>
        <p:nvSpPr>
          <p:cNvPr id="3" name="文本框 2"/>
          <p:cNvSpPr txBox="1"/>
          <p:nvPr/>
        </p:nvSpPr>
        <p:spPr>
          <a:xfrm>
            <a:off x="657225" y="1047750"/>
            <a:ext cx="7985125" cy="4523105"/>
          </a:xfrm>
          <a:prstGeom prst="rect">
            <a:avLst/>
          </a:prstGeom>
          <a:noFill/>
        </p:spPr>
        <p:txBody>
          <a:bodyPr wrap="square" rtlCol="0" anchor="t">
            <a:spAutoFit/>
          </a:bodyPr>
          <a:p>
            <a:r>
              <a:rPr lang="zh-CN">
                <a:ea typeface="宋体" panose="02010600030101010101" pitchFamily="2" charset="-122"/>
              </a:rPr>
              <a:t>自聖人以下，剛則必取禍，柔則必取辱。閔子豈不能早見而豫待之乎？如由也不得其死，求也為季氏附益，夫豈本心哉？蓋即無先見之知，又無克亂之才故也。然則閔子其賢乎？」</a:t>
            </a:r>
            <a:endParaRPr lang="zh-CN">
              <a:ea typeface="宋体" panose="02010600030101010101" pitchFamily="2" charset="-122"/>
            </a:endParaRPr>
          </a:p>
          <a:p>
            <a:endParaRPr lang="zh-CN">
              <a:ea typeface="宋体" panose="02010600030101010101" pitchFamily="2" charset="-122"/>
            </a:endParaRPr>
          </a:p>
          <a:p>
            <a:r>
              <a:rPr lang="zh-CN">
                <a:ea typeface="宋体" panose="02010600030101010101" pitchFamily="2" charset="-122"/>
              </a:rPr>
              <a:t>But to the ordinary people, getting along with them with a tough attitude will lead to disaster, and getting along with them with a soft attitude will lead to humiliation. Min Ziqian couldn't have predicted earlier. It's just like Zilu died in disaster and ran Qiu increased Ji Shi's wealth. Is this their original intention? This is because they have no foresight and no ability to solve problems. Is min Ziqian really talented?</a:t>
            </a:r>
            <a:endParaRPr lang="zh-CN">
              <a:ea typeface="宋体" panose="02010600030101010101" pitchFamily="2" charset="-122"/>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占位符 2"/>
          <p:cNvSpPr>
            <a:spLocks noGrp="1"/>
          </p:cNvSpPr>
          <p:nvPr>
            <p:ph type="body" idx="1"/>
          </p:nvPr>
        </p:nvSpPr>
        <p:spPr>
          <a:xfrm>
            <a:off x="341630" y="2368550"/>
            <a:ext cx="8914130" cy="2121535"/>
          </a:xfrm>
        </p:spPr>
        <p:txBody>
          <a:bodyPr>
            <a:noAutofit/>
          </a:bodyPr>
          <a:p>
            <a:r>
              <a:rPr lang="zh-CN" altLang="en-US" sz="4000">
                <a:latin typeface="Times New Roman" panose="02020603050405020304" charset="0"/>
                <a:cs typeface="Times New Roman" panose="02020603050405020304" charset="0"/>
              </a:rPr>
              <a:t>Commentary</a:t>
            </a:r>
            <a:endParaRPr lang="zh-CN" altLang="en-US" sz="4000">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p:nvPr/>
        </p:nvPicPr>
        <p:blipFill>
          <a:blip r:embed="rId1"/>
          <a:stretch>
            <a:fillRect/>
          </a:stretch>
        </p:blipFill>
        <p:spPr>
          <a:xfrm>
            <a:off x="5427345" y="1449070"/>
            <a:ext cx="2653030" cy="3364230"/>
          </a:xfrm>
          <a:prstGeom prst="rect">
            <a:avLst/>
          </a:prstGeom>
          <a:noFill/>
          <a:ln w="9525">
            <a:noFill/>
          </a:ln>
        </p:spPr>
      </p:pic>
      <p:sp>
        <p:nvSpPr>
          <p:cNvPr id="3" name="文本框 2"/>
          <p:cNvSpPr txBox="1"/>
          <p:nvPr/>
        </p:nvSpPr>
        <p:spPr>
          <a:xfrm>
            <a:off x="5607050" y="5408930"/>
            <a:ext cx="3050540" cy="460375"/>
          </a:xfrm>
          <a:prstGeom prst="rect">
            <a:avLst/>
          </a:prstGeom>
          <a:noFill/>
        </p:spPr>
        <p:txBody>
          <a:bodyPr wrap="square" rtlCol="0">
            <a:spAutoFit/>
          </a:bodyPr>
          <a:p>
            <a:r>
              <a:rPr lang="zh-CN" altLang="en-US"/>
              <a:t>季桓子</a:t>
            </a:r>
            <a:r>
              <a:rPr lang="en-US" altLang="zh-CN"/>
              <a:t> Ji Shi</a:t>
            </a:r>
            <a:endParaRPr lang="en-US" altLang="zh-CN"/>
          </a:p>
        </p:txBody>
      </p:sp>
      <p:pic>
        <p:nvPicPr>
          <p:cNvPr id="102" name="图片 101"/>
          <p:cNvPicPr/>
          <p:nvPr/>
        </p:nvPicPr>
        <p:blipFill>
          <a:blip r:embed="rId2"/>
          <a:stretch>
            <a:fillRect/>
          </a:stretch>
        </p:blipFill>
        <p:spPr>
          <a:xfrm>
            <a:off x="926465" y="1447165"/>
            <a:ext cx="2904490" cy="3410585"/>
          </a:xfrm>
          <a:prstGeom prst="rect">
            <a:avLst/>
          </a:prstGeom>
          <a:noFill/>
          <a:ln w="9525">
            <a:noFill/>
          </a:ln>
        </p:spPr>
      </p:pic>
      <p:sp>
        <p:nvSpPr>
          <p:cNvPr id="5" name="文本框 4"/>
          <p:cNvSpPr txBox="1"/>
          <p:nvPr/>
        </p:nvSpPr>
        <p:spPr>
          <a:xfrm>
            <a:off x="1061720" y="5363845"/>
            <a:ext cx="3665220" cy="460375"/>
          </a:xfrm>
          <a:prstGeom prst="rect">
            <a:avLst/>
          </a:prstGeom>
          <a:noFill/>
        </p:spPr>
        <p:txBody>
          <a:bodyPr wrap="square" rtlCol="0">
            <a:spAutoFit/>
          </a:bodyPr>
          <a:p>
            <a:r>
              <a:rPr lang="zh-CN" altLang="en-US"/>
              <a:t>閔子騫</a:t>
            </a:r>
            <a:r>
              <a:rPr lang="en-US" altLang="zh-CN"/>
              <a:t> Min Ziqian</a:t>
            </a:r>
            <a:endParaRPr lang="zh-CN" altLang="en-US">
              <a:ea typeface="宋体" panose="02010600030101010101" pitchFamily="2" charset="-122"/>
            </a:endParaRPr>
          </a:p>
        </p:txBody>
      </p:sp>
      <p:sp>
        <p:nvSpPr>
          <p:cNvPr id="6" name="文本框 5"/>
          <p:cNvSpPr txBox="1"/>
          <p:nvPr/>
        </p:nvSpPr>
        <p:spPr>
          <a:xfrm>
            <a:off x="295910" y="5716270"/>
            <a:ext cx="674370" cy="460375"/>
          </a:xfrm>
          <a:prstGeom prst="rect">
            <a:avLst/>
          </a:prstGeom>
          <a:noFill/>
        </p:spPr>
        <p:txBody>
          <a:bodyPr wrap="square" rtlCol="0">
            <a:spAutoFit/>
          </a:bodyPr>
          <a:p>
            <a:r>
              <a:rPr lang="en-US" altLang="zh-CN"/>
              <a:t>15</a:t>
            </a:r>
            <a:endParaRPr lang="en-US" altLang="zh-CN"/>
          </a:p>
        </p:txBody>
      </p:sp>
    </p:spTree>
    <p:custDataLst>
      <p:tags r:id="rId3"/>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03" name="图片 102"/>
          <p:cNvPicPr/>
          <p:nvPr/>
        </p:nvPicPr>
        <p:blipFill>
          <a:blip r:embed="rId1"/>
          <a:srcRect l="12553" r="15021" b="4309"/>
          <a:stretch>
            <a:fillRect/>
          </a:stretch>
        </p:blipFill>
        <p:spPr>
          <a:xfrm>
            <a:off x="1917065" y="953770"/>
            <a:ext cx="4918710" cy="4004945"/>
          </a:xfrm>
          <a:prstGeom prst="rect">
            <a:avLst/>
          </a:prstGeom>
          <a:noFill/>
          <a:ln w="9525">
            <a:noFill/>
          </a:ln>
        </p:spPr>
      </p:pic>
      <p:sp>
        <p:nvSpPr>
          <p:cNvPr id="104" name="文本框 103"/>
          <p:cNvSpPr txBox="1"/>
          <p:nvPr/>
        </p:nvSpPr>
        <p:spPr>
          <a:xfrm>
            <a:off x="1557020" y="5363845"/>
            <a:ext cx="6936740" cy="398780"/>
          </a:xfrm>
          <a:prstGeom prst="rect">
            <a:avLst/>
          </a:prstGeom>
          <a:noFill/>
          <a:ln w="9525">
            <a:noFill/>
          </a:ln>
        </p:spPr>
        <p:txBody>
          <a:bodyPr wrap="square">
            <a:spAutoFit/>
          </a:bodyPr>
          <a:p>
            <a:r>
              <a:rPr lang="en-US" sz="2000">
                <a:ea typeface="宋体" panose="02010600030101010101" pitchFamily="2" charset="-122"/>
                <a:cs typeface="Times New Roman" panose="02020603050405020304" charset="0"/>
              </a:rPr>
              <a:t>A person who is filial to his parents will be loyal to his country</a:t>
            </a:r>
            <a:endParaRPr lang="en-US" altLang="en-US" sz="2000">
              <a:ea typeface="宋体" panose="02010600030101010101" pitchFamily="2" charset="-122"/>
              <a:cs typeface="Times New Roman" panose="02020603050405020304" charset="0"/>
            </a:endParaRPr>
          </a:p>
        </p:txBody>
      </p:sp>
      <p:sp>
        <p:nvSpPr>
          <p:cNvPr id="2" name="文本框 1"/>
          <p:cNvSpPr txBox="1"/>
          <p:nvPr/>
        </p:nvSpPr>
        <p:spPr>
          <a:xfrm>
            <a:off x="223520" y="5657850"/>
            <a:ext cx="748030" cy="460375"/>
          </a:xfrm>
          <a:prstGeom prst="rect">
            <a:avLst/>
          </a:prstGeom>
          <a:noFill/>
        </p:spPr>
        <p:txBody>
          <a:bodyPr wrap="square" rtlCol="0">
            <a:spAutoFit/>
          </a:bodyPr>
          <a:p>
            <a:r>
              <a:rPr lang="en-US" altLang="zh-CN"/>
              <a:t>16</a:t>
            </a:r>
            <a:endParaRPr lang="en-US" altLang="zh-CN"/>
          </a:p>
        </p:txBody>
      </p:sp>
    </p:spTree>
    <p:custDataLst>
      <p:tags r:id="rId2"/>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3793" name="标题 5"/>
          <p:cNvSpPr>
            <a:spLocks noGrp="1"/>
          </p:cNvSpPr>
          <p:nvPr>
            <p:ph type="title" hasCustomPrompt="1"/>
            <p:custDataLst>
              <p:tags r:id="rId1"/>
            </p:custDataLst>
          </p:nvPr>
        </p:nvSpPr>
        <p:spPr>
          <a:xfrm>
            <a:off x="1342390" y="2078355"/>
            <a:ext cx="5715000" cy="2078355"/>
          </a:xfrm>
        </p:spPr>
        <p:txBody>
          <a:bodyPr lIns="90000" tIns="46800" rIns="90000" bIns="46800" rtlCol="0" anchor="b" anchorCtr="0">
            <a:normAutofit fontScale="90000"/>
          </a:bodyPr>
          <a:p>
            <a:pPr marL="0" marR="0" indent="0" algn="ctr" defTabSz="914400" rtl="0" eaLnBrk="1" fontAlgn="auto" latinLnBrk="0" hangingPunct="1">
              <a:lnSpc>
                <a:spcPct val="100000"/>
              </a:lnSpc>
              <a:spcBef>
                <a:spcPct val="0"/>
              </a:spcBef>
              <a:spcAft>
                <a:spcPct val="0"/>
              </a:spcAft>
              <a:buClrTx/>
              <a:buSzTx/>
              <a:buFontTx/>
              <a:buNone/>
            </a:pPr>
            <a:br>
              <a:rPr kumimoji="0" lang="zh-CN" altLang="en-US" sz="6000" b="1" i="0" u="none" strike="noStrike" kern="1200" cap="none" spc="200" normalizeH="0" baseline="0" noProof="1" dirty="0">
                <a:solidFill>
                  <a:srgbClr val="262626"/>
                </a:solidFill>
                <a:uFillTx/>
                <a:latin typeface="Arial" panose="020B0604020202020204" pitchFamily="34" charset="0"/>
                <a:ea typeface="汉仪尚巍手书W" pitchFamily="18" charset="-122"/>
                <a:cs typeface="+mj-cs"/>
                <a:sym typeface="微软雅黑" panose="020B0503020204020204" charset="-122"/>
              </a:rPr>
            </a:br>
            <a:r>
              <a:rPr kumimoji="0" lang="zh-CN" altLang="en-US" sz="6000" b="0" i="0" u="none" strike="noStrike" kern="1200" cap="none" spc="200" normalizeH="0" baseline="0" noProof="1" dirty="0">
                <a:solidFill>
                  <a:srgbClr val="262626"/>
                </a:solidFill>
                <a:uFillTx/>
                <a:latin typeface="Times New Roman" panose="02020603050405020304" charset="0"/>
                <a:ea typeface="汉仪尚巍手书W" pitchFamily="18" charset="-122"/>
                <a:cs typeface="Times New Roman" panose="02020603050405020304" charset="0"/>
                <a:sym typeface="微软雅黑" panose="020B0503020204020204" charset="-122"/>
              </a:rPr>
              <a:t>T</a:t>
            </a:r>
            <a:r>
              <a:rPr kumimoji="0" lang="en-US" altLang="zh-CN" sz="6000" b="0" i="0" u="none" strike="noStrike" kern="1200" cap="none" spc="200" normalizeH="0" baseline="0" noProof="1" dirty="0">
                <a:solidFill>
                  <a:srgbClr val="262626"/>
                </a:solidFill>
                <a:uFillTx/>
                <a:latin typeface="Times New Roman" panose="02020603050405020304" charset="0"/>
                <a:ea typeface="汉仪尚巍手书W" pitchFamily="18" charset="-122"/>
                <a:cs typeface="Times New Roman" panose="02020603050405020304" charset="0"/>
                <a:sym typeface="微软雅黑" panose="020B0503020204020204" charset="-122"/>
              </a:rPr>
              <a:t>hanks for Listening</a:t>
            </a:r>
            <a:endParaRPr kumimoji="0" lang="en-US" altLang="zh-CN" sz="6000" b="0" i="0" u="none" strike="noStrike" kern="1200" cap="none" spc="200" normalizeH="0" baseline="0" noProof="1" dirty="0">
              <a:solidFill>
                <a:srgbClr val="262626"/>
              </a:solidFill>
              <a:uFillTx/>
              <a:latin typeface="Times New Roman" panose="02020603050405020304" charset="0"/>
              <a:ea typeface="汉仪尚巍手书W" pitchFamily="18" charset="-122"/>
              <a:cs typeface="Times New Roman" panose="02020603050405020304" charset="0"/>
              <a:sym typeface="微软雅黑" panose="020B0503020204020204" charset="-122"/>
            </a:endParaRPr>
          </a:p>
        </p:txBody>
      </p:sp>
      <p:sp>
        <p:nvSpPr>
          <p:cNvPr id="55298" name="文本框 1"/>
          <p:cNvSpPr txBox="1"/>
          <p:nvPr/>
        </p:nvSpPr>
        <p:spPr>
          <a:xfrm>
            <a:off x="963613" y="6124575"/>
            <a:ext cx="547687" cy="460375"/>
          </a:xfrm>
          <a:prstGeom prst="rect">
            <a:avLst/>
          </a:prstGeom>
          <a:noFill/>
          <a:ln w="9525">
            <a:noFill/>
          </a:ln>
        </p:spPr>
        <p:txBody>
          <a:bodyPr wrap="square" anchor="t">
            <a:spAutoFit/>
          </a:bodyPr>
          <a:p>
            <a:endParaRPr lang="en-US" altLang="zh-CN">
              <a:latin typeface="Times New Roman" panose="02020603050405020304" charset="0"/>
            </a:endParaRPr>
          </a:p>
        </p:txBody>
      </p:sp>
    </p:spTree>
    <p:custDataLst>
      <p:tags r:id="rId2"/>
    </p:custDataLst>
  </p:cSld>
  <p:clrMapOvr>
    <a:masterClrMapping/>
  </p:clrMapOvr>
</p:sld>
</file>

<file path=ppt/tags/tag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9*i*1"/>
  <p:tag name="KSO_WM_UNIT_BK_DARK_LIGHT" val="2"/>
  <p:tag name="KSO_WM_UNIT_LAYERLEVEL" val="1"/>
  <p:tag name="KSO_WM_TAG_VERSION" val="1.0"/>
  <p:tag name="KSO_WM_BEAUTIFY_FLAG" val="#wm#"/>
</p:tagLst>
</file>

<file path=ppt/tags/tag3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3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0*i*1"/>
  <p:tag name="KSO_WM_UNIT_BK_DARK_LIGHT" val="2"/>
  <p:tag name="KSO_WM_UNIT_LAYERLEVEL" val="1"/>
  <p:tag name="KSO_WM_TAG_VERSION" val="1.0"/>
  <p:tag name="KSO_WM_BEAUTIFY_FLAG" val="#wm#"/>
</p:tagLst>
</file>

<file path=ppt/tags/tag3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4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4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4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4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4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4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4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4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2"/>
  <p:tag name="KSO_WM_UNIT_LAYERLEVEL" val="1"/>
  <p:tag name="KSO_WM_TAG_VERSION" val="1.0"/>
  <p:tag name="KSO_WM_BEAUTIFY_FLAG" val="#wm#"/>
</p:tagLst>
</file>

<file path=ppt/tags/tag5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5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5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5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5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5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Lst>
</file>

<file path=ppt/tags/tag5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5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5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5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6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Lst>
</file>

<file path=ppt/tags/tag6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6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6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6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6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Lst>
</file>

<file path=ppt/tags/tag6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6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6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6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7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7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7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7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7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41"/>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41"/>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0.xml><?xml version="1.0" encoding="utf-8"?>
<p:tagLst xmlns:p="http://schemas.openxmlformats.org/presentationml/2006/main">
  <p:tag name="KSO_WM_TEMPLATE_SUBCATEGORY" val="0"/>
  <p:tag name="KSO_WM_TEMPLATE_COLOR_TYPE" val="1"/>
  <p:tag name="KSO_WM_TEMPLATE_THUMBS_INDEX" val="1、6、7、8、9、10、11、12、13、14、15"/>
  <p:tag name="KSO_WM_TAG_VERSION" val="1.0"/>
  <p:tag name="KSO_WM_BEAUTIFY_FLAG" val="#wm#"/>
  <p:tag name="KSO_WM_TEMPLATE_CATEGORY" val="custom"/>
  <p:tag name="KSO_WM_TEMPLATE_INDEX" val="20202641"/>
  <p:tag name="KSO_WM_TEMPLATE_MASTER_TYPE" val="1"/>
  <p:tag name="KSO_WM_TEMPLATE_MASTER_THUMB_INDEX" val="12"/>
</p:tagLst>
</file>

<file path=ppt/tags/tag8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6.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9*i*1"/>
  <p:tag name="KSO_WM_UNIT_BK_DARK_LIGHT" val="2"/>
  <p:tag name="KSO_WM_UNIT_LAYERLEVEL" val="1"/>
  <p:tag name="KSO_WM_TAG_VERSION" val="1.0"/>
  <p:tag name="KSO_WM_BEAUTIFY_FLAG" val="#wm#"/>
</p:tagLst>
</file>

<file path=ppt/tags/tag12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0*i*1"/>
  <p:tag name="KSO_WM_UNIT_BK_DARK_LIGHT" val="2"/>
  <p:tag name="KSO_WM_UNIT_LAYERLEVEL" val="1"/>
  <p:tag name="KSO_WM_TAG_VERSION" val="1.0"/>
  <p:tag name="KSO_WM_BEAUTIFY_FLAG" val="#wm#"/>
</p:tagLst>
</file>

<file path=ppt/tags/tag13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149.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0.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1.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2.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2"/>
  <p:tag name="KSO_WM_UNIT_LAYERLEVEL" val="1"/>
  <p:tag name="KSO_WM_TAG_VERSION" val="1.0"/>
  <p:tag name="KSO_WM_BEAUTIFY_FLAG" val="#wm#"/>
</p:tagLst>
</file>

<file path=ppt/tags/tag15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5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5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5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5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Lst>
</file>

<file path=ppt/tags/tag16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6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Lst>
</file>

<file path=ppt/tags/tag17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7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7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Lst>
</file>

<file path=ppt/tags/tag18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88.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8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19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41"/>
</p:tagLst>
</file>

<file path=ppt/tags/tag1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41"/>
</p:tagLst>
</file>

<file path=ppt/tags/tag1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01.xml><?xml version="1.0" encoding="utf-8"?>
<p:tagLst xmlns:p="http://schemas.openxmlformats.org/presentationml/2006/main">
  <p:tag name="KSO_WM_TEMPLATE_SUBCATEGORY" val="0"/>
  <p:tag name="KSO_WM_TEMPLATE_COLOR_TYPE" val="1"/>
  <p:tag name="KSO_WM_TEMPLATE_THUMBS_INDEX" val="1、6、7、8、9、10、11、12、13、14、15"/>
  <p:tag name="KSO_WM_TAG_VERSION" val="1.0"/>
  <p:tag name="KSO_WM_BEAUTIFY_FLAG" val="#wm#"/>
  <p:tag name="KSO_WM_TEMPLATE_CATEGORY" val="custom"/>
  <p:tag name="KSO_WM_TEMPLATE_INDEX" val="20202641"/>
  <p:tag name="KSO_WM_TEMPLATE_MASTER_TYPE" val="1"/>
  <p:tag name="KSO_WM_TEMPLATE_MASTER_THUMB_INDEX" val="12"/>
</p:tagLst>
</file>

<file path=ppt/tags/tag202.xml><?xml version="1.0" encoding="utf-8"?>
<p:tagLst xmlns:p="http://schemas.openxmlformats.org/presentationml/2006/main">
  <p:tag name="KSO_WM_TEMPLATE_THUMBS_INDEX" val="1、6、7、8、9、10、11、12、13、14、15"/>
  <p:tag name="KSO_WM_SLIDE_ID" val="custom20202641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EMPLATE_MASTER_THUMB_INDEX" val="12"/>
  <p:tag name="KSO_WM_TAG_VERSION" val="1.0"/>
  <p:tag name="KSO_WM_BEAUTIFY_FLAG" val="#wm#"/>
  <p:tag name="KSO_WM_TEMPLATE_CATEGORY" val="custom"/>
  <p:tag name="KSO_WM_TEMPLATE_INDEX" val="20202641"/>
  <p:tag name="KSO_WM_SLIDE_LAYOUT" val="a_b"/>
  <p:tag name="KSO_WM_SLIDE_LAYOUT_CNT" val="1_1"/>
  <p:tag name="KSO_WM_SPECIAL_SOURCE" val="bdnull"/>
</p:tagLst>
</file>

<file path=ppt/tags/tag20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02641_4*i*1"/>
  <p:tag name="KSO_WM_TEMPLATE_CATEGORY" val="custom"/>
  <p:tag name="KSO_WM_TEMPLATE_INDEX" val="20202641"/>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 name="KSO_WM_UNIT_USESOURCEFORMAT_APPLY" val="1"/>
</p:tagLst>
</file>

<file path=ppt/tags/tag20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02641_4*i*2"/>
  <p:tag name="KSO_WM_TEMPLATE_CATEGORY" val="custom"/>
  <p:tag name="KSO_WM_TEMPLATE_INDEX" val="20202641"/>
  <p:tag name="KSO_WM_UNIT_LAYERLEVEL" val="1"/>
  <p:tag name="KSO_WM_TAG_VERSION" val="1.0"/>
  <p:tag name="KSO_WM_BEAUTIFY_FLAG" val="#wm#"/>
  <p:tag name="KSO_WM_UNIT_USESOURCEFORMAT_APPLY" val="1"/>
</p:tagLst>
</file>

<file path=ppt/tags/tag205.xml><?xml version="1.0" encoding="utf-8"?>
<p:tagLst xmlns:p="http://schemas.openxmlformats.org/presentationml/2006/main">
  <p:tag name="KSO_WM_SLIDE_ID" val="custom20202641_4"/>
  <p:tag name="KSO_WM_TEMPLATE_SUBCATEGORY" val="0"/>
  <p:tag name="KSO_WM_TEMPLATE_MASTER_TYPE" val="1"/>
  <p:tag name="KSO_WM_TEMPLATE_COLOR_TYPE" val="1"/>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2641"/>
  <p:tag name="KSO_WM_SLIDE_LAYOUT" val="a_l"/>
  <p:tag name="KSO_WM_SLIDE_LAYOUT_CNT" val="1_1"/>
  <p:tag name="KSO_WM_SPECIAL_SOURCE" val="bdnull"/>
</p:tagLst>
</file>

<file path=ppt/tags/tag206.xml><?xml version="1.0" encoding="utf-8"?>
<p:tagLst xmlns:p="http://schemas.openxmlformats.org/presentationml/2006/main">
  <p:tag name="KSO_WM_BEAUTIFY_FLAG" val="#wm#"/>
  <p:tag name="KSO_WM_TEMPLATE_CATEGORY" val="custom"/>
  <p:tag name="KSO_WM_TEMPLATE_INDEX" val="20202641"/>
  <p:tag name="KSO_WM_SPECIAL_SOURCE" val="bdnull"/>
</p:tagLst>
</file>

<file path=ppt/tags/tag207.xml><?xml version="1.0" encoding="utf-8"?>
<p:tagLst xmlns:p="http://schemas.openxmlformats.org/presentationml/2006/main">
  <p:tag name="KSO_WM_SPECIAL_SOURCE" val="bdnull"/>
</p:tagLst>
</file>

<file path=ppt/tags/tag208.xml><?xml version="1.0" encoding="utf-8"?>
<p:tagLst xmlns:p="http://schemas.openxmlformats.org/presentationml/2006/main">
  <p:tag name="KSO_WM_BEAUTIFY_FLAG" val="#wm#"/>
  <p:tag name="KSO_WM_TEMPLATE_CATEGORY" val="custom"/>
  <p:tag name="KSO_WM_TEMPLATE_INDEX" val="20202641"/>
  <p:tag name="KSO_WM_SPECIAL_SOURCE" val="bdnull"/>
</p:tagLst>
</file>

<file path=ppt/tags/tag209.xml><?xml version="1.0" encoding="utf-8"?>
<p:tagLst xmlns:p="http://schemas.openxmlformats.org/presentationml/2006/main">
  <p:tag name="KSO_WM_SPECIAL_SOURCE" val="bdnull"/>
</p:tagLst>
</file>

<file path=ppt/tags/tag210.xml><?xml version="1.0" encoding="utf-8"?>
<p:tagLst xmlns:p="http://schemas.openxmlformats.org/presentationml/2006/main">
  <p:tag name="KSO_WM_SPECIAL_SOURCE" val="bdnull"/>
</p:tagLst>
</file>

<file path=ppt/tags/tag211.xml><?xml version="1.0" encoding="utf-8"?>
<p:tagLst xmlns:p="http://schemas.openxmlformats.org/presentationml/2006/main">
  <p:tag name="KSO_WM_SPECIAL_SOURCE" val="bdnull"/>
</p:tagLst>
</file>

<file path=ppt/tags/tag212.xml><?xml version="1.0" encoding="utf-8"?>
<p:tagLst xmlns:p="http://schemas.openxmlformats.org/presentationml/2006/main">
  <p:tag name="KSO_WM_SPECIAL_SOURCE" val="bdnull"/>
</p:tagLst>
</file>

<file path=ppt/tags/tag213.xml><?xml version="1.0" encoding="utf-8"?>
<p:tagLst xmlns:p="http://schemas.openxmlformats.org/presentationml/2006/main">
  <p:tag name="KSO_WM_BEAUTIFY_FLAG" val="#wm#"/>
  <p:tag name="KSO_WM_TEMPLATE_CATEGORY" val="custom"/>
  <p:tag name="KSO_WM_TEMPLATE_INDEX" val="20202641"/>
  <p:tag name="KSO_WM_SPECIAL_SOURCE" val="bdnull"/>
</p:tagLst>
</file>

<file path=ppt/tags/tag214.xml><?xml version="1.0" encoding="utf-8"?>
<p:tagLst xmlns:p="http://schemas.openxmlformats.org/presentationml/2006/main">
  <p:tag name="KSO_WM_SPECIAL_SOURCE" val="bdnull"/>
</p:tagLst>
</file>

<file path=ppt/tags/tag215.xml><?xml version="1.0" encoding="utf-8"?>
<p:tagLst xmlns:p="http://schemas.openxmlformats.org/presentationml/2006/main">
  <p:tag name="KSO_WM_SPECIAL_SOURCE" val="bdnull"/>
</p:tagLst>
</file>

<file path=ppt/tags/tag216.xml><?xml version="1.0" encoding="utf-8"?>
<p:tagLst xmlns:p="http://schemas.openxmlformats.org/presentationml/2006/main">
  <p:tag name="KSO_WM_SPECIAL_SOURCE" val="bdnull"/>
</p:tagLst>
</file>

<file path=ppt/tags/tag217.xml><?xml version="1.0" encoding="utf-8"?>
<p:tagLst xmlns:p="http://schemas.openxmlformats.org/presentationml/2006/main">
  <p:tag name="KSO_WM_BEAUTIFY_FLAG" val="#wm#"/>
  <p:tag name="KSO_WM_TEMPLATE_CATEGORY" val="custom"/>
  <p:tag name="KSO_WM_TEMPLATE_INDEX" val="20202641"/>
  <p:tag name="KSO_WM_SPECIAL_SOURCE" val="bdnull"/>
</p:tagLst>
</file>

<file path=ppt/tags/tag218.xml><?xml version="1.0" encoding="utf-8"?>
<p:tagLst xmlns:p="http://schemas.openxmlformats.org/presentationml/2006/main">
  <p:tag name="KSO_WM_SPECIAL_SOURCE" val="bdnull"/>
</p:tagLst>
</file>

<file path=ppt/tags/tag219.xml><?xml version="1.0" encoding="utf-8"?>
<p:tagLst xmlns:p="http://schemas.openxmlformats.org/presentationml/2006/main">
  <p:tag name="KSO_WM_SPECIAL_SOURCE" val="bdnull"/>
</p:tagLst>
</file>

<file path=ppt/tags/tag220.xml><?xml version="1.0" encoding="utf-8"?>
<p:tagLst xmlns:p="http://schemas.openxmlformats.org/presentationml/2006/main">
  <p:tag name="KSO_WM_UNIT_ISCONTENTSTITLE" val="0"/>
  <p:tag name="KSO_WM_UNIT_NOCLEAR" val="1"/>
  <p:tag name="KSO_WM_UNIT_VALUE" val="5"/>
  <p:tag name="KSO_WM_UNIT_HIGHLIGHT" val="0"/>
  <p:tag name="KSO_WM_UNIT_COMPATIBLE" val="0"/>
  <p:tag name="KSO_WM_UNIT_DIAGRAM_ISNUMVISUAL" val="0"/>
  <p:tag name="KSO_WM_UNIT_DIAGRAM_ISREFERUNIT" val="0"/>
  <p:tag name="KSO_WM_UNIT_TYPE" val="a"/>
  <p:tag name="KSO_WM_UNIT_INDEX" val="1"/>
  <p:tag name="KSO_WM_UNIT_ID" val="custom20202641_15*a*1"/>
  <p:tag name="KSO_WM_TEMPLATE_CATEGORY" val="custom"/>
  <p:tag name="KSO_WM_TEMPLATE_INDEX" val="20202641"/>
  <p:tag name="KSO_WM_UNIT_LAYERLEVEL" val="1"/>
  <p:tag name="KSO_WM_TAG_VERSION" val="1.0"/>
  <p:tag name="KSO_WM_BEAUTIFY_FLAG" val="#wm#"/>
  <p:tag name="KSO_WM_UNIT_PRESET_TEXT" val="感谢观看"/>
</p:tagLst>
</file>

<file path=ppt/tags/tag221.xml><?xml version="1.0" encoding="utf-8"?>
<p:tagLst xmlns:p="http://schemas.openxmlformats.org/presentationml/2006/main">
  <p:tag name="KSO_WM_SLIDE_ID" val="custom20202641_15"/>
  <p:tag name="KSO_WM_TEMPLATE_SUBCATEGORY" val="0"/>
  <p:tag name="KSO_WM_TEMPLATE_MASTER_TYPE" val="1"/>
  <p:tag name="KSO_WM_TEMPLATE_COLOR_TYPE" val="1"/>
  <p:tag name="KSO_WM_SLIDE_TYPE" val="endPage"/>
  <p:tag name="KSO_WM_SLIDE_SUBTYPE" val="pureTxt"/>
  <p:tag name="KSO_WM_SLIDE_ITEM_CNT" val="0"/>
  <p:tag name="KSO_WM_SLIDE_INDEX" val="15"/>
  <p:tag name="KSO_WM_TAG_VERSION" val="1.0"/>
  <p:tag name="KSO_WM_BEAUTIFY_FLAG" val="#wm#"/>
  <p:tag name="KSO_WM_TEMPLATE_CATEGORY" val="custom"/>
  <p:tag name="KSO_WM_TEMPLATE_INDEX" val="20202641"/>
  <p:tag name="KSO_WM_SLIDE_LAYOUT" val="a"/>
  <p:tag name="KSO_WM_SLIDE_LAYOUT_CNT" val="1"/>
  <p:tag name="KSO_WM_SPECIAL_SOURCE" val="bdnull"/>
</p:tagLst>
</file>

<file path=ppt/tags/tag222.xml><?xml version="1.0" encoding="utf-8"?>
<p:tagLst xmlns:p="http://schemas.openxmlformats.org/presentationml/2006/main">
  <p:tag name="KSO_DOCER_TEMPLATE_OPEN_ONCE_MARK" val="1"/>
</p:tagLst>
</file>

<file path=ppt/theme/theme1.xml><?xml version="1.0" encoding="utf-8"?>
<a:theme xmlns:a="http://schemas.openxmlformats.org/drawingml/2006/main">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0000FF"/>
        </a:lt1>
        <a:dk2>
          <a:srgbClr val="FFFF00"/>
        </a:dk2>
        <a:lt2>
          <a:srgbClr val="000000"/>
        </a:lt2>
        <a:accent1>
          <a:srgbClr val="FF9900"/>
        </a:accent1>
        <a:accent2>
          <a:srgbClr val="00FFFF"/>
        </a:accent2>
        <a:accent3>
          <a:srgbClr val="AAAAFF"/>
        </a:accent3>
        <a:accent4>
          <a:srgbClr val="DCDCDC"/>
        </a:accent4>
        <a:accent5>
          <a:srgbClr val="FFCAAA"/>
        </a:accent5>
        <a:accent6>
          <a:srgbClr val="00E5E5"/>
        </a:accent6>
        <a:hlink>
          <a:srgbClr val="FF0033"/>
        </a:hlink>
        <a:folHlink>
          <a:srgbClr val="969696"/>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2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1E1E1"/>
        </a:accent5>
        <a:accent6>
          <a:srgbClr val="787878"/>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9"/>
        </a:accent5>
        <a:accent6>
          <a:srgbClr val="0000E5"/>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1E1E1"/>
        </a:accent5>
        <a:accent6>
          <a:srgbClr val="005BE5"/>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9E5B7"/>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45">
      <a:dk1>
        <a:srgbClr val="000000"/>
      </a:dk1>
      <a:lt1>
        <a:srgbClr val="FFFFFF"/>
      </a:lt1>
      <a:dk2>
        <a:srgbClr val="DEEBF7"/>
      </a:dk2>
      <a:lt2>
        <a:srgbClr val="FFFFFF"/>
      </a:lt2>
      <a:accent1>
        <a:srgbClr val="447CA0"/>
      </a:accent1>
      <a:accent2>
        <a:srgbClr val="528592"/>
      </a:accent2>
      <a:accent3>
        <a:srgbClr val="588D86"/>
      </a:accent3>
      <a:accent4>
        <a:srgbClr val="5E947A"/>
      </a:accent4>
      <a:accent5>
        <a:srgbClr val="649C6F"/>
      </a:accent5>
      <a:accent6>
        <a:srgbClr val="6CA56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自定义 45">
      <a:dk1>
        <a:srgbClr val="000000"/>
      </a:dk1>
      <a:lt1>
        <a:srgbClr val="FFFFFF"/>
      </a:lt1>
      <a:dk2>
        <a:srgbClr val="DEEBF7"/>
      </a:dk2>
      <a:lt2>
        <a:srgbClr val="FFFFFF"/>
      </a:lt2>
      <a:accent1>
        <a:srgbClr val="447CA0"/>
      </a:accent1>
      <a:accent2>
        <a:srgbClr val="528592"/>
      </a:accent2>
      <a:accent3>
        <a:srgbClr val="588D86"/>
      </a:accent3>
      <a:accent4>
        <a:srgbClr val="5E947A"/>
      </a:accent4>
      <a:accent5>
        <a:srgbClr val="649C6F"/>
      </a:accent5>
      <a:accent6>
        <a:srgbClr val="6CA56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Cambria-Calibri">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Cambria-Calibri">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自定义 45">
    <a:dk1>
      <a:srgbClr val="000000"/>
    </a:dk1>
    <a:lt1>
      <a:srgbClr val="FFFFFF"/>
    </a:lt1>
    <a:dk2>
      <a:srgbClr val="DEEBF7"/>
    </a:dk2>
    <a:lt2>
      <a:srgbClr val="FFFFFF"/>
    </a:lt2>
    <a:accent1>
      <a:srgbClr val="447CA0"/>
    </a:accent1>
    <a:accent2>
      <a:srgbClr val="528592"/>
    </a:accent2>
    <a:accent3>
      <a:srgbClr val="588D86"/>
    </a:accent3>
    <a:accent4>
      <a:srgbClr val="5E947A"/>
    </a:accent4>
    <a:accent5>
      <a:srgbClr val="649C6F"/>
    </a:accent5>
    <a:accent6>
      <a:srgbClr val="6CA564"/>
    </a:accent6>
    <a:hlink>
      <a:srgbClr val="0563C1"/>
    </a:hlink>
    <a:folHlink>
      <a:srgbClr val="954D72"/>
    </a:folHlink>
  </a:clrScheme>
</a:themeOverride>
</file>

<file path=ppt/theme/themeOverride2.xml><?xml version="1.0" encoding="utf-8"?>
<a:themeOverride xmlns:a="http://schemas.openxmlformats.org/drawingml/2006/main">
  <a:clrScheme name="自定义 45">
    <a:dk1>
      <a:srgbClr val="000000"/>
    </a:dk1>
    <a:lt1>
      <a:srgbClr val="FFFFFF"/>
    </a:lt1>
    <a:dk2>
      <a:srgbClr val="DEEBF7"/>
    </a:dk2>
    <a:lt2>
      <a:srgbClr val="FFFFFF"/>
    </a:lt2>
    <a:accent1>
      <a:srgbClr val="447CA0"/>
    </a:accent1>
    <a:accent2>
      <a:srgbClr val="528592"/>
    </a:accent2>
    <a:accent3>
      <a:srgbClr val="588D86"/>
    </a:accent3>
    <a:accent4>
      <a:srgbClr val="5E947A"/>
    </a:accent4>
    <a:accent5>
      <a:srgbClr val="649C6F"/>
    </a:accent5>
    <a:accent6>
      <a:srgbClr val="6CA564"/>
    </a:accent6>
    <a:hlink>
      <a:srgbClr val="0563C1"/>
    </a:hlink>
    <a:folHlink>
      <a:srgbClr val="954D72"/>
    </a:folHlink>
  </a:clrScheme>
</a:themeOverride>
</file>

<file path=ppt/theme/themeOverride3.xml><?xml version="1.0" encoding="utf-8"?>
<a:themeOverride xmlns:a="http://schemas.openxmlformats.org/drawingml/2006/main">
  <a:clrScheme name="自定义 45">
    <a:dk1>
      <a:srgbClr val="000000"/>
    </a:dk1>
    <a:lt1>
      <a:srgbClr val="FFFFFF"/>
    </a:lt1>
    <a:dk2>
      <a:srgbClr val="DEEBF7"/>
    </a:dk2>
    <a:lt2>
      <a:srgbClr val="FFFFFF"/>
    </a:lt2>
    <a:accent1>
      <a:srgbClr val="447CA0"/>
    </a:accent1>
    <a:accent2>
      <a:srgbClr val="528592"/>
    </a:accent2>
    <a:accent3>
      <a:srgbClr val="588D86"/>
    </a:accent3>
    <a:accent4>
      <a:srgbClr val="5E947A"/>
    </a:accent4>
    <a:accent5>
      <a:srgbClr val="649C6F"/>
    </a:accent5>
    <a:accent6>
      <a:srgbClr val="6CA564"/>
    </a:accent6>
    <a:hlink>
      <a:srgbClr val="0563C1"/>
    </a:hlink>
    <a:folHlink>
      <a:srgbClr val="954D72"/>
    </a:folHlink>
  </a:clrScheme>
</a:themeOverride>
</file>

<file path=docProps/app.xml><?xml version="1.0" encoding="utf-8"?>
<Properties xmlns="http://schemas.openxmlformats.org/officeDocument/2006/extended-properties" xmlns:vt="http://schemas.openxmlformats.org/officeDocument/2006/docPropsVTypes">
  <TotalTime>0</TotalTime>
  <Words>4328</Words>
  <Application>WPS 演示</Application>
  <PresentationFormat>On-screen Show</PresentationFormat>
  <Paragraphs>84</Paragraphs>
  <Slides>17</Slides>
  <Notes>0</Notes>
  <HiddenSlides>0</HiddenSlides>
  <MMClips>0</MMClips>
  <ScaleCrop>false</ScaleCrop>
  <HeadingPairs>
    <vt:vector size="8" baseType="variant">
      <vt:variant>
        <vt:lpstr>已用的字体</vt:lpstr>
      </vt:variant>
      <vt:variant>
        <vt:i4>10</vt:i4>
      </vt:variant>
      <vt:variant>
        <vt:lpstr>主题</vt:lpstr>
      </vt:variant>
      <vt:variant>
        <vt:i4>3</vt:i4>
      </vt:variant>
      <vt:variant>
        <vt:lpstr>幻灯片标题</vt:lpstr>
      </vt:variant>
      <vt:variant>
        <vt:i4>17</vt:i4>
      </vt:variant>
      <vt:variant>
        <vt:lpstr>自定义放映</vt:lpstr>
      </vt:variant>
      <vt:variant>
        <vt:i4>1</vt:i4>
      </vt:variant>
    </vt:vector>
  </HeadingPairs>
  <TitlesOfParts>
    <vt:vector size="31" baseType="lpstr">
      <vt:lpstr>Arial</vt:lpstr>
      <vt:lpstr>宋体</vt:lpstr>
      <vt:lpstr>Wingdings</vt:lpstr>
      <vt:lpstr>Times New Roman</vt:lpstr>
      <vt:lpstr>隶书</vt:lpstr>
      <vt:lpstr>微软雅黑</vt:lpstr>
      <vt:lpstr>汉仪尚巍手书W</vt:lpstr>
      <vt:lpstr>Arial Unicode MS</vt:lpstr>
      <vt:lpstr>Garamond</vt:lpstr>
      <vt:lpstr>Segoe Print</vt:lpstr>
      <vt:lpstr/>
      <vt:lpstr>1_Office 主题​​</vt:lpstr>
      <vt:lpstr>2_Office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Thanks for Listening</vt:lpstr>
      <vt:lpstr>自定义放映 1</vt:lpstr>
    </vt:vector>
  </TitlesOfParts>
  <Company>Muddy Shoes Software, LLC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
  <cp:lastModifiedBy>沛霖</cp:lastModifiedBy>
  <cp:revision>40</cp:revision>
  <cp:lastPrinted>1997-03-02T15:35:00Z</cp:lastPrinted>
  <dcterms:created xsi:type="dcterms:W3CDTF">1998-06-15T22:25:00Z</dcterms:created>
  <dcterms:modified xsi:type="dcterms:W3CDTF">2022-02-18T17:05:20Z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2052-11.1.0.11294</vt:lpwstr>
  </property>
  <property fmtid="{D5CDD505-2E9C-101B-9397-08002B2CF9AE}" pid="3" name="ICV">
    <vt:lpwstr>D07CECA0BC5449F7B536AC1700CA33EB</vt:lpwstr>
  </property>
</Properties>
</file>