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8A7650-C24A-2257-8BFE-96B0C4BB489A}" v="380" dt="2026-02-08T17:40:08.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ir Khan (2522235)" userId="S::2522235@student.uwtsd.ac.uk::3fdd56ff-0b5d-42e0-a2b1-fc89386853b8" providerId="AD" clId="Web-{D48A7650-C24A-2257-8BFE-96B0C4BB489A}"/>
    <pc:docChg chg="addSld modSld addMainMaster delMainMaster">
      <pc:chgData name="Tahir Khan (2522235)" userId="S::2522235@student.uwtsd.ac.uk::3fdd56ff-0b5d-42e0-a2b1-fc89386853b8" providerId="AD" clId="Web-{D48A7650-C24A-2257-8BFE-96B0C4BB489A}" dt="2026-02-08T17:40:08.023" v="382" actId="20577"/>
      <pc:docMkLst>
        <pc:docMk/>
      </pc:docMkLst>
      <pc:sldChg chg="addSp delSp modSp mod setBg modClrScheme setClrOvrMap chgLayout">
        <pc:chgData name="Tahir Khan (2522235)" userId="S::2522235@student.uwtsd.ac.uk::3fdd56ff-0b5d-42e0-a2b1-fc89386853b8" providerId="AD" clId="Web-{D48A7650-C24A-2257-8BFE-96B0C4BB489A}" dt="2026-02-08T17:07:04.587" v="32" actId="20577"/>
        <pc:sldMkLst>
          <pc:docMk/>
          <pc:sldMk cId="109857222" sldId="256"/>
        </pc:sldMkLst>
        <pc:spChg chg="mod">
          <ac:chgData name="Tahir Khan (2522235)" userId="S::2522235@student.uwtsd.ac.uk::3fdd56ff-0b5d-42e0-a2b1-fc89386853b8" providerId="AD" clId="Web-{D48A7650-C24A-2257-8BFE-96B0C4BB489A}" dt="2026-02-08T17:07:04.587" v="32" actId="20577"/>
          <ac:spMkLst>
            <pc:docMk/>
            <pc:sldMk cId="109857222" sldId="256"/>
            <ac:spMk id="2" creationId="{00000000-0000-0000-0000-000000000000}"/>
          </ac:spMkLst>
        </pc:spChg>
        <pc:spChg chg="mod">
          <ac:chgData name="Tahir Khan (2522235)" userId="S::2522235@student.uwtsd.ac.uk::3fdd56ff-0b5d-42e0-a2b1-fc89386853b8" providerId="AD" clId="Web-{D48A7650-C24A-2257-8BFE-96B0C4BB489A}" dt="2026-02-08T17:04:54.860" v="2"/>
          <ac:spMkLst>
            <pc:docMk/>
            <pc:sldMk cId="109857222" sldId="256"/>
            <ac:spMk id="3" creationId="{00000000-0000-0000-0000-000000000000}"/>
          </ac:spMkLst>
        </pc:spChg>
        <pc:spChg chg="add del">
          <ac:chgData name="Tahir Khan (2522235)" userId="S::2522235@student.uwtsd.ac.uk::3fdd56ff-0b5d-42e0-a2b1-fc89386853b8" providerId="AD" clId="Web-{D48A7650-C24A-2257-8BFE-96B0C4BB489A}" dt="2026-02-08T17:04:54.766" v="1"/>
          <ac:spMkLst>
            <pc:docMk/>
            <pc:sldMk cId="109857222" sldId="256"/>
            <ac:spMk id="9" creationId="{6E0D4398-84C2-41B8-BF30-3157F7B18DF2}"/>
          </ac:spMkLst>
        </pc:spChg>
        <pc:spChg chg="add del">
          <ac:chgData name="Tahir Khan (2522235)" userId="S::2522235@student.uwtsd.ac.uk::3fdd56ff-0b5d-42e0-a2b1-fc89386853b8" providerId="AD" clId="Web-{D48A7650-C24A-2257-8BFE-96B0C4BB489A}" dt="2026-02-08T17:04:54.766" v="1"/>
          <ac:spMkLst>
            <pc:docMk/>
            <pc:sldMk cId="109857222" sldId="256"/>
            <ac:spMk id="11" creationId="{1E519840-CB5B-442F-AF8C-F848E7699768}"/>
          </ac:spMkLst>
        </pc:spChg>
        <pc:spChg chg="add">
          <ac:chgData name="Tahir Khan (2522235)" userId="S::2522235@student.uwtsd.ac.uk::3fdd56ff-0b5d-42e0-a2b1-fc89386853b8" providerId="AD" clId="Web-{D48A7650-C24A-2257-8BFE-96B0C4BB489A}" dt="2026-02-08T17:04:54.860" v="2"/>
          <ac:spMkLst>
            <pc:docMk/>
            <pc:sldMk cId="109857222" sldId="256"/>
            <ac:spMk id="17" creationId="{6F40FBDA-CEB1-40F0-9AB9-BD9C402D70FE}"/>
          </ac:spMkLst>
        </pc:spChg>
        <pc:spChg chg="add">
          <ac:chgData name="Tahir Khan (2522235)" userId="S::2522235@student.uwtsd.ac.uk::3fdd56ff-0b5d-42e0-a2b1-fc89386853b8" providerId="AD" clId="Web-{D48A7650-C24A-2257-8BFE-96B0C4BB489A}" dt="2026-02-08T17:04:54.860" v="2"/>
          <ac:spMkLst>
            <pc:docMk/>
            <pc:sldMk cId="109857222" sldId="256"/>
            <ac:spMk id="19" creationId="{0344D4FE-ABEF-4230-9E4E-AD5782FC78AC}"/>
          </ac:spMkLst>
        </pc:spChg>
        <pc:spChg chg="add">
          <ac:chgData name="Tahir Khan (2522235)" userId="S::2522235@student.uwtsd.ac.uk::3fdd56ff-0b5d-42e0-a2b1-fc89386853b8" providerId="AD" clId="Web-{D48A7650-C24A-2257-8BFE-96B0C4BB489A}" dt="2026-02-08T17:04:54.860" v="2"/>
          <ac:spMkLst>
            <pc:docMk/>
            <pc:sldMk cId="109857222" sldId="256"/>
            <ac:spMk id="20" creationId="{9325F979-D3F9-4926-81B7-7ACCB31A501B}"/>
          </ac:spMkLst>
        </pc:spChg>
        <pc:picChg chg="add del">
          <ac:chgData name="Tahir Khan (2522235)" userId="S::2522235@student.uwtsd.ac.uk::3fdd56ff-0b5d-42e0-a2b1-fc89386853b8" providerId="AD" clId="Web-{D48A7650-C24A-2257-8BFE-96B0C4BB489A}" dt="2026-02-08T17:04:54.766" v="1"/>
          <ac:picMkLst>
            <pc:docMk/>
            <pc:sldMk cId="109857222" sldId="256"/>
            <ac:picMk id="4" creationId="{B7B4638B-EFDE-5E0C-D621-A8C16024256E}"/>
          </ac:picMkLst>
        </pc:picChg>
        <pc:picChg chg="add">
          <ac:chgData name="Tahir Khan (2522235)" userId="S::2522235@student.uwtsd.ac.uk::3fdd56ff-0b5d-42e0-a2b1-fc89386853b8" providerId="AD" clId="Web-{D48A7650-C24A-2257-8BFE-96B0C4BB489A}" dt="2026-02-08T17:04:54.860" v="2"/>
          <ac:picMkLst>
            <pc:docMk/>
            <pc:sldMk cId="109857222" sldId="256"/>
            <ac:picMk id="18" creationId="{44457256-D514-92C2-CFF7-6A042E8F8E16}"/>
          </ac:picMkLst>
        </pc:picChg>
        <pc:cxnChg chg="add del">
          <ac:chgData name="Tahir Khan (2522235)" userId="S::2522235@student.uwtsd.ac.uk::3fdd56ff-0b5d-42e0-a2b1-fc89386853b8" providerId="AD" clId="Web-{D48A7650-C24A-2257-8BFE-96B0C4BB489A}" dt="2026-02-08T17:04:54.766" v="1"/>
          <ac:cxnSpMkLst>
            <pc:docMk/>
            <pc:sldMk cId="109857222" sldId="256"/>
            <ac:cxnSpMk id="13" creationId="{AC7EF422-3076-48F2-A38B-7CA851778E05}"/>
          </ac:cxnSpMkLst>
        </pc:cxnChg>
        <pc:cxnChg chg="add del">
          <ac:chgData name="Tahir Khan (2522235)" userId="S::2522235@student.uwtsd.ac.uk::3fdd56ff-0b5d-42e0-a2b1-fc89386853b8" providerId="AD" clId="Web-{D48A7650-C24A-2257-8BFE-96B0C4BB489A}" dt="2026-02-08T17:04:54.766" v="1"/>
          <ac:cxnSpMkLst>
            <pc:docMk/>
            <pc:sldMk cId="109857222" sldId="256"/>
            <ac:cxnSpMk id="15" creationId="{6896548C-21A4-493D-B220-64E89F1EF6D7}"/>
          </ac:cxnSpMkLst>
        </pc:cxnChg>
      </pc:sldChg>
      <pc:sldChg chg="delSp modSp new">
        <pc:chgData name="Tahir Khan (2522235)" userId="S::2522235@student.uwtsd.ac.uk::3fdd56ff-0b5d-42e0-a2b1-fc89386853b8" providerId="AD" clId="Web-{D48A7650-C24A-2257-8BFE-96B0C4BB489A}" dt="2026-02-08T17:08:00.699" v="52" actId="20577"/>
        <pc:sldMkLst>
          <pc:docMk/>
          <pc:sldMk cId="3688066304" sldId="257"/>
        </pc:sldMkLst>
        <pc:spChg chg="mod">
          <ac:chgData name="Tahir Khan (2522235)" userId="S::2522235@student.uwtsd.ac.uk::3fdd56ff-0b5d-42e0-a2b1-fc89386853b8" providerId="AD" clId="Web-{D48A7650-C24A-2257-8BFE-96B0C4BB489A}" dt="2026-02-08T17:08:00.699" v="52" actId="20577"/>
          <ac:spMkLst>
            <pc:docMk/>
            <pc:sldMk cId="3688066304" sldId="257"/>
            <ac:spMk id="2" creationId="{44D9D5F9-27B3-FEEF-F500-E7074C586345}"/>
          </ac:spMkLst>
        </pc:spChg>
        <pc:spChg chg="del">
          <ac:chgData name="Tahir Khan (2522235)" userId="S::2522235@student.uwtsd.ac.uk::3fdd56ff-0b5d-42e0-a2b1-fc89386853b8" providerId="AD" clId="Web-{D48A7650-C24A-2257-8BFE-96B0C4BB489A}" dt="2026-02-08T17:07:17.447" v="34"/>
          <ac:spMkLst>
            <pc:docMk/>
            <pc:sldMk cId="3688066304" sldId="257"/>
            <ac:spMk id="3" creationId="{1BDECE12-6831-27A8-0A79-1ED2DA1BFB25}"/>
          </ac:spMkLst>
        </pc:spChg>
      </pc:sldChg>
      <pc:sldChg chg="addSp modSp new">
        <pc:chgData name="Tahir Khan (2522235)" userId="S::2522235@student.uwtsd.ac.uk::3fdd56ff-0b5d-42e0-a2b1-fc89386853b8" providerId="AD" clId="Web-{D48A7650-C24A-2257-8BFE-96B0C4BB489A}" dt="2026-02-08T17:33:57.012" v="351" actId="20577"/>
        <pc:sldMkLst>
          <pc:docMk/>
          <pc:sldMk cId="1590527415" sldId="258"/>
        </pc:sldMkLst>
        <pc:spChg chg="mod">
          <ac:chgData name="Tahir Khan (2522235)" userId="S::2522235@student.uwtsd.ac.uk::3fdd56ff-0b5d-42e0-a2b1-fc89386853b8" providerId="AD" clId="Web-{D48A7650-C24A-2257-8BFE-96B0C4BB489A}" dt="2026-02-08T17:08:12.793" v="58" actId="20577"/>
          <ac:spMkLst>
            <pc:docMk/>
            <pc:sldMk cId="1590527415" sldId="258"/>
            <ac:spMk id="2" creationId="{08D2DC6C-981A-D14A-CDE2-80BF70DFD799}"/>
          </ac:spMkLst>
        </pc:spChg>
        <pc:spChg chg="mod">
          <ac:chgData name="Tahir Khan (2522235)" userId="S::2522235@student.uwtsd.ac.uk::3fdd56ff-0b5d-42e0-a2b1-fc89386853b8" providerId="AD" clId="Web-{D48A7650-C24A-2257-8BFE-96B0C4BB489A}" dt="2026-02-08T17:33:57.012" v="351" actId="20577"/>
          <ac:spMkLst>
            <pc:docMk/>
            <pc:sldMk cId="1590527415" sldId="258"/>
            <ac:spMk id="3" creationId="{C8723FF5-77EC-7102-883E-6ED5BD776BBA}"/>
          </ac:spMkLst>
        </pc:spChg>
        <pc:picChg chg="add mod">
          <ac:chgData name="Tahir Khan (2522235)" userId="S::2522235@student.uwtsd.ac.uk::3fdd56ff-0b5d-42e0-a2b1-fc89386853b8" providerId="AD" clId="Web-{D48A7650-C24A-2257-8BFE-96B0C4BB489A}" dt="2026-02-08T17:18:12.994" v="153" actId="1076"/>
          <ac:picMkLst>
            <pc:docMk/>
            <pc:sldMk cId="1590527415" sldId="258"/>
            <ac:picMk id="4" creationId="{128CE1FA-69BF-CDB0-ADB3-CE96B6E71E5C}"/>
          </ac:picMkLst>
        </pc:picChg>
      </pc:sldChg>
      <pc:sldChg chg="modSp new">
        <pc:chgData name="Tahir Khan (2522235)" userId="S::2522235@student.uwtsd.ac.uk::3fdd56ff-0b5d-42e0-a2b1-fc89386853b8" providerId="AD" clId="Web-{D48A7650-C24A-2257-8BFE-96B0C4BB489A}" dt="2026-02-08T17:40:08.023" v="382" actId="20577"/>
        <pc:sldMkLst>
          <pc:docMk/>
          <pc:sldMk cId="3303347102" sldId="259"/>
        </pc:sldMkLst>
        <pc:spChg chg="mod">
          <ac:chgData name="Tahir Khan (2522235)" userId="S::2522235@student.uwtsd.ac.uk::3fdd56ff-0b5d-42e0-a2b1-fc89386853b8" providerId="AD" clId="Web-{D48A7650-C24A-2257-8BFE-96B0C4BB489A}" dt="2026-02-08T17:20:15.980" v="180" actId="20577"/>
          <ac:spMkLst>
            <pc:docMk/>
            <pc:sldMk cId="3303347102" sldId="259"/>
            <ac:spMk id="2" creationId="{3E21E9EE-EDD4-D5A3-267D-33246A3BCC15}"/>
          </ac:spMkLst>
        </pc:spChg>
        <pc:spChg chg="mod">
          <ac:chgData name="Tahir Khan (2522235)" userId="S::2522235@student.uwtsd.ac.uk::3fdd56ff-0b5d-42e0-a2b1-fc89386853b8" providerId="AD" clId="Web-{D48A7650-C24A-2257-8BFE-96B0C4BB489A}" dt="2026-02-08T17:40:08.023" v="382" actId="20577"/>
          <ac:spMkLst>
            <pc:docMk/>
            <pc:sldMk cId="3303347102" sldId="259"/>
            <ac:spMk id="3" creationId="{EB50525F-B6E8-FF06-FE25-0525F5D860CC}"/>
          </ac:spMkLst>
        </pc:spChg>
      </pc:sldChg>
      <pc:sldChg chg="modSp new">
        <pc:chgData name="Tahir Khan (2522235)" userId="S::2522235@student.uwtsd.ac.uk::3fdd56ff-0b5d-42e0-a2b1-fc89386853b8" providerId="AD" clId="Web-{D48A7650-C24A-2257-8BFE-96B0C4BB489A}" dt="2026-02-08T17:35:38.436" v="379" actId="20577"/>
        <pc:sldMkLst>
          <pc:docMk/>
          <pc:sldMk cId="2041176386" sldId="260"/>
        </pc:sldMkLst>
        <pc:spChg chg="mod">
          <ac:chgData name="Tahir Khan (2522235)" userId="S::2522235@student.uwtsd.ac.uk::3fdd56ff-0b5d-42e0-a2b1-fc89386853b8" providerId="AD" clId="Web-{D48A7650-C24A-2257-8BFE-96B0C4BB489A}" dt="2026-02-08T17:34:14.965" v="356" actId="20577"/>
          <ac:spMkLst>
            <pc:docMk/>
            <pc:sldMk cId="2041176386" sldId="260"/>
            <ac:spMk id="2" creationId="{BB85DE82-7F95-1405-9784-60260415B2E0}"/>
          </ac:spMkLst>
        </pc:spChg>
        <pc:spChg chg="mod">
          <ac:chgData name="Tahir Khan (2522235)" userId="S::2522235@student.uwtsd.ac.uk::3fdd56ff-0b5d-42e0-a2b1-fc89386853b8" providerId="AD" clId="Web-{D48A7650-C24A-2257-8BFE-96B0C4BB489A}" dt="2026-02-08T17:35:38.436" v="379" actId="20577"/>
          <ac:spMkLst>
            <pc:docMk/>
            <pc:sldMk cId="2041176386" sldId="260"/>
            <ac:spMk id="3" creationId="{51141E78-0B3C-B125-369D-DEB0A318F696}"/>
          </ac:spMkLst>
        </pc:spChg>
      </pc:sldChg>
      <pc:sldMasterChg chg="add del addSldLayout delSldLayout">
        <pc:chgData name="Tahir Khan (2522235)" userId="S::2522235@student.uwtsd.ac.uk::3fdd56ff-0b5d-42e0-a2b1-fc89386853b8" providerId="AD" clId="Web-{D48A7650-C24A-2257-8BFE-96B0C4BB489A}" dt="2026-02-08T17:04:54.860" v="2"/>
        <pc:sldMasterMkLst>
          <pc:docMk/>
          <pc:sldMasterMk cId="2460954070" sldId="2147483660"/>
        </pc:sldMasterMkLst>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2385387890" sldId="2147483661"/>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949138452" sldId="2147483662"/>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2591524520" sldId="2147483663"/>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1203092039" sldId="2147483664"/>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3733172339" sldId="2147483665"/>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3210312558" sldId="2147483666"/>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3146388984" sldId="2147483667"/>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3171841454" sldId="2147483668"/>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1718958274" sldId="2147483669"/>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2202905451" sldId="2147483670"/>
          </pc:sldLayoutMkLst>
        </pc:sldLayoutChg>
        <pc:sldLayoutChg chg="add del">
          <pc:chgData name="Tahir Khan (2522235)" userId="S::2522235@student.uwtsd.ac.uk::3fdd56ff-0b5d-42e0-a2b1-fc89386853b8" providerId="AD" clId="Web-{D48A7650-C24A-2257-8BFE-96B0C4BB489A}" dt="2026-02-08T17:04:54.860" v="2"/>
          <pc:sldLayoutMkLst>
            <pc:docMk/>
            <pc:sldMasterMk cId="2460954070" sldId="2147483660"/>
            <pc:sldLayoutMk cId="3479445657" sldId="2147483671"/>
          </pc:sldLayoutMkLst>
        </pc:sldLayoutChg>
      </pc:sldMasterChg>
      <pc:sldMasterChg chg="add addSldLayout">
        <pc:chgData name="Tahir Khan (2522235)" userId="S::2522235@student.uwtsd.ac.uk::3fdd56ff-0b5d-42e0-a2b1-fc89386853b8" providerId="AD" clId="Web-{D48A7650-C24A-2257-8BFE-96B0C4BB489A}" dt="2026-02-08T17:04:54.860" v="2"/>
        <pc:sldMasterMkLst>
          <pc:docMk/>
          <pc:sldMasterMk cId="2964989011" sldId="2147483734"/>
        </pc:sldMasterMkLst>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292180723" sldId="2147483723"/>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162460257" sldId="2147483724"/>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3917125294" sldId="2147483725"/>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900144270" sldId="2147483726"/>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543267216" sldId="2147483727"/>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5187607" sldId="2147483728"/>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1825795439" sldId="2147483729"/>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024204833" sldId="2147483730"/>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493282435" sldId="2147483731"/>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545718802" sldId="2147483732"/>
          </pc:sldLayoutMkLst>
        </pc:sldLayoutChg>
        <pc:sldLayoutChg chg="add">
          <pc:chgData name="Tahir Khan (2522235)" userId="S::2522235@student.uwtsd.ac.uk::3fdd56ff-0b5d-42e0-a2b1-fc89386853b8" providerId="AD" clId="Web-{D48A7650-C24A-2257-8BFE-96B0C4BB489A}" dt="2026-02-08T17:04:54.860" v="2"/>
          <pc:sldLayoutMkLst>
            <pc:docMk/>
            <pc:sldMasterMk cId="2964989011" sldId="2147483734"/>
            <pc:sldLayoutMk cId="2772727514" sldId="2147483733"/>
          </pc:sldLayoutMkLst>
        </pc:sldLayoutChg>
      </pc:sldMasterChg>
      <pc:sldMasterChg chg="add del addSldLayout delSldLayout">
        <pc:chgData name="Tahir Khan (2522235)" userId="S::2522235@student.uwtsd.ac.uk::3fdd56ff-0b5d-42e0-a2b1-fc89386853b8" providerId="AD" clId="Web-{D48A7650-C24A-2257-8BFE-96B0C4BB489A}" dt="2026-02-08T17:04:54.766" v="1"/>
        <pc:sldMasterMkLst>
          <pc:docMk/>
          <pc:sldMasterMk cId="1963219247" sldId="2147483773"/>
        </pc:sldMasterMkLst>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902623946" sldId="2147483762"/>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1758871503" sldId="2147483763"/>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2699155821" sldId="2147483764"/>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47062081" sldId="2147483765"/>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115162746" sldId="2147483766"/>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1097316680" sldId="2147483767"/>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1821217568" sldId="2147483768"/>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3921142640" sldId="2147483769"/>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2951268410" sldId="2147483770"/>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53717263" sldId="2147483771"/>
          </pc:sldLayoutMkLst>
        </pc:sldLayoutChg>
        <pc:sldLayoutChg chg="add del">
          <pc:chgData name="Tahir Khan (2522235)" userId="S::2522235@student.uwtsd.ac.uk::3fdd56ff-0b5d-42e0-a2b1-fc89386853b8" providerId="AD" clId="Web-{D48A7650-C24A-2257-8BFE-96B0C4BB489A}" dt="2026-02-08T17:04:54.766" v="1"/>
          <pc:sldLayoutMkLst>
            <pc:docMk/>
            <pc:sldMasterMk cId="1963219247" sldId="2147483773"/>
            <pc:sldLayoutMk cId="540140787" sldId="21474837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2/8/2026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420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93282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2/8/2026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545718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72727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87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2180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62460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2/8/2026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17125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2/8/2026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900144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43267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25795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2/8/2026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6498901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8" r:id="rId5"/>
    <p:sldLayoutId id="2147483723" r:id="rId6"/>
    <p:sldLayoutId id="2147483724" r:id="rId7"/>
    <p:sldLayoutId id="2147483725" r:id="rId8"/>
    <p:sldLayoutId id="2147483726" r:id="rId9"/>
    <p:sldLayoutId id="2147483727" r:id="rId10"/>
    <p:sldLayoutId id="2147483729"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blue abstract watercolor pattern on a white background">
            <a:extLst>
              <a:ext uri="{FF2B5EF4-FFF2-40B4-BE49-F238E27FC236}">
                <a16:creationId xmlns:a16="http://schemas.microsoft.com/office/drawing/2014/main" id="{44457256-D514-92C2-CFF7-6A042E8F8E16}"/>
              </a:ext>
            </a:extLst>
          </p:cNvPr>
          <p:cNvPicPr>
            <a:picLocks noChangeAspect="1"/>
          </p:cNvPicPr>
          <p:nvPr/>
        </p:nvPicPr>
        <p:blipFill>
          <a:blip r:embed="rId2">
            <a:alphaModFix amt="45000"/>
          </a:blip>
          <a:srcRect t="15605" r="-2" b="-2"/>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fontScale="90000"/>
          </a:bodyPr>
          <a:lstStyle/>
          <a:p>
            <a:r>
              <a:rPr lang="en-GB"/>
              <a:t>Digital Skills And Research Methods Certhe LCHS4007 </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20" name="Rectangle 1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9D5F9-27B3-FEEF-F500-E7074C586345}"/>
              </a:ext>
            </a:extLst>
          </p:cNvPr>
          <p:cNvSpPr>
            <a:spLocks noGrp="1"/>
          </p:cNvSpPr>
          <p:nvPr>
            <p:ph type="title"/>
          </p:nvPr>
        </p:nvSpPr>
        <p:spPr>
          <a:xfrm>
            <a:off x="1066800" y="2554783"/>
            <a:ext cx="10058400" cy="1371600"/>
          </a:xfrm>
        </p:spPr>
        <p:txBody>
          <a:bodyPr/>
          <a:lstStyle/>
          <a:p>
            <a:r>
              <a:rPr lang="en-GB"/>
              <a:t>Tahir Khan 2522235</a:t>
            </a:r>
          </a:p>
        </p:txBody>
      </p:sp>
    </p:spTree>
    <p:extLst>
      <p:ext uri="{BB962C8B-B14F-4D97-AF65-F5344CB8AC3E}">
        <p14:creationId xmlns:p14="http://schemas.microsoft.com/office/powerpoint/2010/main" val="3688066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DC6C-981A-D14A-CDE2-80BF70DFD799}"/>
              </a:ext>
            </a:extLst>
          </p:cNvPr>
          <p:cNvSpPr>
            <a:spLocks noGrp="1"/>
          </p:cNvSpPr>
          <p:nvPr>
            <p:ph type="title"/>
          </p:nvPr>
        </p:nvSpPr>
        <p:spPr/>
        <p:txBody>
          <a:bodyPr/>
          <a:lstStyle/>
          <a:p>
            <a:r>
              <a:rPr lang="en-GB"/>
              <a:t>Task 2</a:t>
            </a:r>
          </a:p>
        </p:txBody>
      </p:sp>
      <p:sp>
        <p:nvSpPr>
          <p:cNvPr id="3" name="Content Placeholder 2">
            <a:extLst>
              <a:ext uri="{FF2B5EF4-FFF2-40B4-BE49-F238E27FC236}">
                <a16:creationId xmlns:a16="http://schemas.microsoft.com/office/drawing/2014/main" id="{C8723FF5-77EC-7102-883E-6ED5BD776BBA}"/>
              </a:ext>
            </a:extLst>
          </p:cNvPr>
          <p:cNvSpPr>
            <a:spLocks noGrp="1"/>
          </p:cNvSpPr>
          <p:nvPr>
            <p:ph idx="1"/>
          </p:nvPr>
        </p:nvSpPr>
        <p:spPr>
          <a:xfrm>
            <a:off x="1066800" y="2103120"/>
            <a:ext cx="6061495" cy="3849624"/>
          </a:xfrm>
        </p:spPr>
        <p:txBody>
          <a:bodyPr vert="horz" lIns="91440" tIns="45720" rIns="91440" bIns="45720" rtlCol="0" anchor="t">
            <a:normAutofit lnSpcReduction="10000"/>
          </a:bodyPr>
          <a:lstStyle/>
          <a:p>
            <a:r>
              <a:rPr lang="en-GB" sz="1800" dirty="0">
                <a:latin typeface="Arial"/>
                <a:cs typeface="Arial"/>
              </a:rPr>
              <a:t>Healthcare professionals strive to provide the best possible care, and Microsoft Teams is a widely used tool  of choice that enables them to work productively, collaboratively and securely from anywhere, and on multiple devices.</a:t>
            </a:r>
            <a:endParaRPr lang="en-US" sz="1800">
              <a:latin typeface="Arial"/>
              <a:cs typeface="Arial"/>
            </a:endParaRPr>
          </a:p>
          <a:p>
            <a:pPr>
              <a:buClr>
                <a:srgbClr val="262626"/>
              </a:buClr>
            </a:pPr>
            <a:r>
              <a:rPr lang="en-GB" sz="1800" dirty="0">
                <a:latin typeface="Arial"/>
                <a:cs typeface="Arial"/>
              </a:rPr>
              <a:t>As an innovative, collaborative NHS organisation providing digital and IT services to health and care providers in primary, secondary and third sectors across the UK, we know full well the benefits that Microsoft Teams can provide for healthcare professionals.</a:t>
            </a:r>
          </a:p>
          <a:p>
            <a:pPr marL="0" indent="0">
              <a:buClr>
                <a:srgbClr val="262626"/>
              </a:buClr>
              <a:buNone/>
            </a:pPr>
            <a:r>
              <a:rPr lang="en-GB" dirty="0">
                <a:latin typeface="Arial"/>
                <a:cs typeface="Arial"/>
              </a:rPr>
              <a:t>.</a:t>
            </a:r>
            <a:endParaRPr lang="en-GB" dirty="0"/>
          </a:p>
          <a:p>
            <a:pPr>
              <a:buClr>
                <a:srgbClr val="262626"/>
              </a:buClr>
            </a:pPr>
            <a:endParaRPr lang="en-GB"/>
          </a:p>
        </p:txBody>
      </p:sp>
      <p:pic>
        <p:nvPicPr>
          <p:cNvPr id="4" name="Picture 3" descr="A group of people in healthcare">
            <a:extLst>
              <a:ext uri="{FF2B5EF4-FFF2-40B4-BE49-F238E27FC236}">
                <a16:creationId xmlns:a16="http://schemas.microsoft.com/office/drawing/2014/main" id="{128CE1FA-69BF-CDB0-ADB3-CE96B6E71E5C}"/>
              </a:ext>
            </a:extLst>
          </p:cNvPr>
          <p:cNvPicPr>
            <a:picLocks noChangeAspect="1"/>
          </p:cNvPicPr>
          <p:nvPr/>
        </p:nvPicPr>
        <p:blipFill>
          <a:blip r:embed="rId2"/>
          <a:stretch>
            <a:fillRect/>
          </a:stretch>
        </p:blipFill>
        <p:spPr>
          <a:xfrm>
            <a:off x="7132783" y="1710908"/>
            <a:ext cx="4511263" cy="3177398"/>
          </a:xfrm>
          <a:prstGeom prst="rect">
            <a:avLst/>
          </a:prstGeom>
        </p:spPr>
      </p:pic>
    </p:spTree>
    <p:extLst>
      <p:ext uri="{BB962C8B-B14F-4D97-AF65-F5344CB8AC3E}">
        <p14:creationId xmlns:p14="http://schemas.microsoft.com/office/powerpoint/2010/main" val="1590527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1E9EE-EDD4-D5A3-267D-33246A3BCC15}"/>
              </a:ext>
            </a:extLst>
          </p:cNvPr>
          <p:cNvSpPr>
            <a:spLocks noGrp="1"/>
          </p:cNvSpPr>
          <p:nvPr>
            <p:ph type="title"/>
          </p:nvPr>
        </p:nvSpPr>
        <p:spPr/>
        <p:txBody>
          <a:bodyPr/>
          <a:lstStyle/>
          <a:p>
            <a:r>
              <a:rPr lang="en-GB"/>
              <a:t>Microsoft Teams </a:t>
            </a:r>
          </a:p>
        </p:txBody>
      </p:sp>
      <p:sp>
        <p:nvSpPr>
          <p:cNvPr id="3" name="Content Placeholder 2">
            <a:extLst>
              <a:ext uri="{FF2B5EF4-FFF2-40B4-BE49-F238E27FC236}">
                <a16:creationId xmlns:a16="http://schemas.microsoft.com/office/drawing/2014/main" id="{EB50525F-B6E8-FF06-FE25-0525F5D860CC}"/>
              </a:ext>
            </a:extLst>
          </p:cNvPr>
          <p:cNvSpPr>
            <a:spLocks noGrp="1"/>
          </p:cNvSpPr>
          <p:nvPr>
            <p:ph idx="1"/>
          </p:nvPr>
        </p:nvSpPr>
        <p:spPr/>
        <p:txBody>
          <a:bodyPr vert="horz" lIns="91440" tIns="45720" rIns="91440" bIns="45720" rtlCol="0" anchor="t">
            <a:normAutofit/>
          </a:bodyPr>
          <a:lstStyle/>
          <a:p>
            <a:r>
              <a:rPr lang="en-GB" sz="2000" dirty="0">
                <a:latin typeface="Arial"/>
                <a:cs typeface="Arial"/>
              </a:rPr>
              <a:t>Microsoft Teams is great to use at care homes as you can communicate with staff members set up meetings, this can also improve  patient care as the care home could  do virtual appointments and  keeping meeting notes.</a:t>
            </a:r>
          </a:p>
          <a:p>
            <a:pPr>
              <a:buClr>
                <a:srgbClr val="262626"/>
              </a:buClr>
            </a:pPr>
            <a:endParaRPr lang="en-GB" sz="2000" dirty="0">
              <a:latin typeface="Arial"/>
              <a:cs typeface="Arial"/>
            </a:endParaRPr>
          </a:p>
          <a:p>
            <a:pPr>
              <a:buClr>
                <a:srgbClr val="262626"/>
              </a:buClr>
            </a:pPr>
            <a:r>
              <a:rPr lang="en-GB" sz="2000" dirty="0">
                <a:latin typeface="Arial"/>
                <a:cs typeface="Arial"/>
              </a:rPr>
              <a:t>Some negatives are that Microsoft teams has many glitches and occasionally freezes also teams has connectivity issues impacting meeting calls.</a:t>
            </a:r>
          </a:p>
          <a:p>
            <a:pPr>
              <a:buClr>
                <a:srgbClr val="262626"/>
              </a:buClr>
            </a:pPr>
            <a:endParaRPr lang="en-GB" dirty="0"/>
          </a:p>
        </p:txBody>
      </p:sp>
    </p:spTree>
    <p:extLst>
      <p:ext uri="{BB962C8B-B14F-4D97-AF65-F5344CB8AC3E}">
        <p14:creationId xmlns:p14="http://schemas.microsoft.com/office/powerpoint/2010/main" val="330334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DE82-7F95-1405-9784-60260415B2E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1141E78-0B3C-B125-369D-DEB0A318F696}"/>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extLst>
                    <a:ext uri="{A12FA001-AC4F-418D-AE19-62706E023703}">
                      <ahyp:hlinkClr xmlns:ahyp="http://schemas.microsoft.com/office/drawing/2018/hyperlinkcolor" val="tx"/>
                    </a:ext>
                  </a:extLst>
                </a:hlinkClick>
              </a:rPr>
              <a:t>Page 1- Using Microsoft in Healthcare - The Health Informatics Service Website</a:t>
            </a:r>
          </a:p>
          <a:p>
            <a:pPr>
              <a:buClr>
                <a:srgbClr val="262626"/>
              </a:buClr>
            </a:pPr>
            <a:r>
              <a:rPr lang="en-GB" dirty="0"/>
              <a:t>Page 2- my own words and opinions.</a:t>
            </a:r>
          </a:p>
        </p:txBody>
      </p:sp>
    </p:spTree>
    <p:extLst>
      <p:ext uri="{BB962C8B-B14F-4D97-AF65-F5344CB8AC3E}">
        <p14:creationId xmlns:p14="http://schemas.microsoft.com/office/powerpoint/2010/main" val="2041176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SavonVTI</vt:lpstr>
      <vt:lpstr>Digital Skills And Research Methods Certhe LCHS4007 </vt:lpstr>
      <vt:lpstr>Tahir Khan 2522235</vt:lpstr>
      <vt:lpstr>Task 2</vt:lpstr>
      <vt:lpstr>Microsoft Teams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125</cp:revision>
  <dcterms:created xsi:type="dcterms:W3CDTF">2026-02-08T17:04:30Z</dcterms:created>
  <dcterms:modified xsi:type="dcterms:W3CDTF">2026-02-08T17:40:08Z</dcterms:modified>
</cp:coreProperties>
</file>