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r:id="rId13" roundtripDataSignature="AMtx7mhDNztLgsRsesKnDCm4Vrx/yMceB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customschemas.google.com/relationships/presentationmetadata" Target="metadata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" name="Google Shape;103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" name="Google Shape;124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9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" name="Google Shape;14;p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0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0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0" name="Google Shape;20;p1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1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1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6" name="Google Shape;26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2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2" name="Google Shape;32;p12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3" name="Google Shape;33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3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13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0" name="Google Shape;40;p13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13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2" name="Google Shape;42;p1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6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6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16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1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7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7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7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8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9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9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8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Title Page</a:t>
            </a:r>
            <a:endParaRPr/>
          </a:p>
        </p:txBody>
      </p:sp>
      <p:sp>
        <p:nvSpPr>
          <p:cNvPr id="85" name="Google Shape;85;p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85000" lnSpcReduction="10000"/>
          </a:bodyPr>
          <a:lstStyle/>
          <a:p>
            <a:pPr indent="-31242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Business Plan Presentation: Ivory Café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1242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Programme of Study: CertHE Business Skills for the Workplace</a:t>
            </a:r>
            <a:endParaRPr/>
          </a:p>
          <a:p>
            <a:pPr indent="-31242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Module: Enterprise and Entrepreneurship – LCLM4006</a:t>
            </a:r>
            <a:endParaRPr/>
          </a:p>
          <a:p>
            <a:pPr indent="-31242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Assignment Title: Business Plan for Ivory Café – A Sustainable Coffee Shop</a:t>
            </a:r>
            <a:endParaRPr/>
          </a:p>
          <a:p>
            <a:pPr indent="-31242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Lecturer: Dr Ejike Udeogu</a:t>
            </a:r>
            <a:endParaRPr/>
          </a:p>
          <a:p>
            <a:pPr indent="-31242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Student Name: Tiemoko Dagnogo</a:t>
            </a:r>
            <a:endParaRPr/>
          </a:p>
          <a:p>
            <a:pPr indent="-31242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Submission Date</a:t>
            </a:r>
            <a:r>
              <a:rPr lang="en-US"/>
              <a:t>16 </a:t>
            </a: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March 2026</a:t>
            </a:r>
            <a:endParaRPr/>
          </a:p>
        </p:txBody>
      </p:sp>
      <p:pic>
        <p:nvPicPr>
          <p:cNvPr id="86" name="Google Shape;86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80950" y="-94475"/>
            <a:ext cx="2783800" cy="2327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Overview of the Business Idea</a:t>
            </a:r>
            <a:endParaRPr/>
          </a:p>
        </p:txBody>
      </p:sp>
      <p:sp>
        <p:nvSpPr>
          <p:cNvPr id="92" name="Google Shape;92;p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Ivory Café is a modern, sustainability-focused coffee shop based in London.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Offers high-quality coffee, pastries, sandwiches, and plant-based options.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Provides a comfortable café space for students, professionals, and residents.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Unique Selling Points: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Ethically sourced coffee beans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Eco-friendly packaging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Free Wi‑Fi and comfortable seating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Student discounts and loyalty rewards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Management Structure: Owner/Manager, Head Barista, Marketing Coordinator, Finance Assistant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Legal Format: Private Limited Company (Ltd)</a:t>
            </a:r>
            <a:endParaRPr/>
          </a:p>
        </p:txBody>
      </p:sp>
      <p:pic>
        <p:nvPicPr>
          <p:cNvPr id="93" name="Google Shape;93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11425" y="4703450"/>
            <a:ext cx="2732575" cy="2524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Key External Factors (PESTEL)</a:t>
            </a:r>
            <a:endParaRPr/>
          </a:p>
        </p:txBody>
      </p:sp>
      <p:sp>
        <p:nvSpPr>
          <p:cNvPr id="99" name="Google Shape;99;p3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Economic Factors: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Rising cost of living may affect spending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Coffee remains an affordable luxury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Social Factors: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Strong UK café culture among students and professionals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Growing demand for plant‑based and sustainable products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Environmental Factors: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Customers prefer eco‑friendly businesses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Use of biodegradable packaging and ethical suppliers</a:t>
            </a:r>
            <a:endParaRPr/>
          </a:p>
        </p:txBody>
      </p:sp>
      <p:pic>
        <p:nvPicPr>
          <p:cNvPr id="100" name="Google Shape;100;p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49425" y="3190447"/>
            <a:ext cx="2647950" cy="1324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"/>
          <p:cNvSpPr txBox="1"/>
          <p:nvPr>
            <p:ph type="title"/>
          </p:nvPr>
        </p:nvSpPr>
        <p:spPr>
          <a:xfrm>
            <a:off x="457200" y="89975"/>
            <a:ext cx="54612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Marketing Strategies</a:t>
            </a:r>
            <a:endParaRPr/>
          </a:p>
        </p:txBody>
      </p:sp>
      <p:sp>
        <p:nvSpPr>
          <p:cNvPr id="106" name="Google Shape;106;p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Social Media Marketing: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Use Instagram, TikTok, and Facebook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Share product photos and promotions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Build brand awareness and engagement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Local Marketing &amp; Loyalty Programmes: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Flyers near universities and offices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Student discounts and promotions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Digital loyalty card (Buy 5 drinks, get 1 free)</a:t>
            </a:r>
            <a:endParaRPr/>
          </a:p>
        </p:txBody>
      </p:sp>
      <p:pic>
        <p:nvPicPr>
          <p:cNvPr id="107" name="Google Shape;107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81300" y="165299"/>
            <a:ext cx="3274175" cy="2029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Funding Requirements</a:t>
            </a:r>
            <a:endParaRPr/>
          </a:p>
        </p:txBody>
      </p:sp>
      <p:sp>
        <p:nvSpPr>
          <p:cNvPr id="113" name="Google Shape;113;p5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Total Startup Funding Required: £30,000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Funding Sources: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£15,000 Personal savings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£10,000 Small business bank loan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 £5,000 Government startup grant</a:t>
            </a:r>
            <a:endParaRPr/>
          </a:p>
        </p:txBody>
      </p:sp>
      <p:pic>
        <p:nvPicPr>
          <p:cNvPr id="114" name="Google Shape;114;p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24763" y="4987438"/>
            <a:ext cx="2657475" cy="1724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Funding Allocation (Startup Costs)</a:t>
            </a:r>
            <a:endParaRPr/>
          </a:p>
        </p:txBody>
      </p:sp>
      <p:sp>
        <p:nvSpPr>
          <p:cNvPr id="120" name="Google Shape;120;p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Coffee machines &amp; equipment: £8,000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Rent &amp; deposit: £6,000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Interior design &amp; furniture: £5,000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Initial inventory: £3,500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Marketing &amp; advertising: £2,500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Licences &amp; insurance: £1,500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Staff wages: £3,000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Utilities &amp; other costs: £500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Total Estimated Startup Cost: £30,000</a:t>
            </a:r>
            <a:endParaRPr/>
          </a:p>
        </p:txBody>
      </p:sp>
      <p:pic>
        <p:nvPicPr>
          <p:cNvPr id="121" name="Google Shape;121;p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7225" y="4391425"/>
            <a:ext cx="3286776" cy="2025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7"/>
          <p:cNvSpPr txBox="1"/>
          <p:nvPr>
            <p:ph type="title"/>
          </p:nvPr>
        </p:nvSpPr>
        <p:spPr>
          <a:xfrm>
            <a:off x="457200" y="274650"/>
            <a:ext cx="40263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Reference List</a:t>
            </a:r>
            <a:endParaRPr/>
          </a:p>
        </p:txBody>
      </p:sp>
      <p:sp>
        <p:nvSpPr>
          <p:cNvPr id="127" name="Google Shape;127;p7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Burns, P. (2016). Entrepreneurship and Small Business. Palgrave Macmillan.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Kotler, P., &amp; Keller, K. L. (2016). Marketing Management. Pearson Education.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Statista (2024). UK Coffee Shop Market Report.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GOV.UK (2023). Setting Up a Private Limited Company in the UK.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Mintel (2023). UK Coffee Shops and Cafes Market Report.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Office for National Statistics (2023). Consumer spending habits in the UK hospitality sector.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Food Standards Agency (2023). Food safety and hygiene regulations for food businesses.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WRAP (2022). Sustainable packaging and waste reduction in food and drink businesses.</a:t>
            </a:r>
            <a:endParaRPr/>
          </a:p>
        </p:txBody>
      </p:sp>
      <p:pic>
        <p:nvPicPr>
          <p:cNvPr id="128" name="Google Shape;128;p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95475" y="0"/>
            <a:ext cx="4149375" cy="1600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2013-01-27T09:14:16Z</dcterms:created>
</cp:coreProperties>
</file>