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5" r:id="rId3"/>
    <p:sldId id="276" r:id="rId4"/>
    <p:sldId id="274" r:id="rId5"/>
    <p:sldId id="270" r:id="rId6"/>
    <p:sldId id="27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4660"/>
  </p:normalViewPr>
  <p:slideViewPr>
    <p:cSldViewPr snapToGrid="0">
      <p:cViewPr varScale="1">
        <p:scale>
          <a:sx n="97" d="100"/>
          <a:sy n="97" d="100"/>
        </p:scale>
        <p:origin x="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n Harris" userId="ac199a4c-ad19-40c2-90c5-6743bba5a0d2" providerId="ADAL" clId="{361F9B8F-8BB2-4DE1-9C6E-45AD97DB6609}"/>
    <pc:docChg chg="undo custSel addSld delSld modSld sldOrd">
      <pc:chgData name="John Harris" userId="ac199a4c-ad19-40c2-90c5-6743bba5a0d2" providerId="ADAL" clId="{361F9B8F-8BB2-4DE1-9C6E-45AD97DB6609}" dt="2026-09-30T06:55:03.841" v="1104" actId="255"/>
      <pc:docMkLst>
        <pc:docMk/>
      </pc:docMkLst>
      <pc:sldChg chg="modSp mod">
        <pc:chgData name="John Harris" userId="ac199a4c-ad19-40c2-90c5-6743bba5a0d2" providerId="ADAL" clId="{361F9B8F-8BB2-4DE1-9C6E-45AD97DB6609}" dt="2026-09-30T06:55:03.841" v="1104" actId="255"/>
        <pc:sldMkLst>
          <pc:docMk/>
          <pc:sldMk cId="735589173" sldId="264"/>
        </pc:sldMkLst>
        <pc:spChg chg="mod">
          <ac:chgData name="John Harris" userId="ac199a4c-ad19-40c2-90c5-6743bba5a0d2" providerId="ADAL" clId="{361F9B8F-8BB2-4DE1-9C6E-45AD97DB6609}" dt="2026-09-28T14:55:07.363" v="724" actId="20577"/>
          <ac:spMkLst>
            <pc:docMk/>
            <pc:sldMk cId="735589173" sldId="264"/>
            <ac:spMk id="2" creationId="{E314E938-BE33-7CEC-9242-05BD8B994DE7}"/>
          </ac:spMkLst>
        </pc:spChg>
        <pc:spChg chg="mod">
          <ac:chgData name="John Harris" userId="ac199a4c-ad19-40c2-90c5-6743bba5a0d2" providerId="ADAL" clId="{361F9B8F-8BB2-4DE1-9C6E-45AD97DB6609}" dt="2026-09-30T06:55:03.841" v="1104" actId="255"/>
          <ac:spMkLst>
            <pc:docMk/>
            <pc:sldMk cId="735589173" sldId="264"/>
            <ac:spMk id="3" creationId="{18792BE3-60FE-A728-0E96-7EF0077E4535}"/>
          </ac:spMkLst>
        </pc:spChg>
      </pc:sldChg>
      <pc:sldChg chg="modSp mod ord">
        <pc:chgData name="John Harris" userId="ac199a4c-ad19-40c2-90c5-6743bba5a0d2" providerId="ADAL" clId="{361F9B8F-8BB2-4DE1-9C6E-45AD97DB6609}" dt="2026-09-28T14:55:59.233" v="728"/>
        <pc:sldMkLst>
          <pc:docMk/>
          <pc:sldMk cId="3033240489" sldId="271"/>
        </pc:sldMkLst>
        <pc:spChg chg="mod">
          <ac:chgData name="John Harris" userId="ac199a4c-ad19-40c2-90c5-6743bba5a0d2" providerId="ADAL" clId="{361F9B8F-8BB2-4DE1-9C6E-45AD97DB6609}" dt="2026-09-28T14:54:41.576" v="623" actId="20577"/>
          <ac:spMkLst>
            <pc:docMk/>
            <pc:sldMk cId="3033240489" sldId="271"/>
            <ac:spMk id="3" creationId="{90993944-E130-0591-B3C7-F9BC1F18A763}"/>
          </ac:spMkLst>
        </pc:spChg>
      </pc:sldChg>
      <pc:sldChg chg="modSp mod ord">
        <pc:chgData name="John Harris" userId="ac199a4c-ad19-40c2-90c5-6743bba5a0d2" providerId="ADAL" clId="{361F9B8F-8BB2-4DE1-9C6E-45AD97DB6609}" dt="2026-09-28T15:02:17.443" v="1103" actId="20577"/>
        <pc:sldMkLst>
          <pc:docMk/>
          <pc:sldMk cId="148401489" sldId="274"/>
        </pc:sldMkLst>
        <pc:spChg chg="mod">
          <ac:chgData name="John Harris" userId="ac199a4c-ad19-40c2-90c5-6743bba5a0d2" providerId="ADAL" clId="{361F9B8F-8BB2-4DE1-9C6E-45AD97DB6609}" dt="2026-09-28T15:02:17.443" v="1103" actId="20577"/>
          <ac:spMkLst>
            <pc:docMk/>
            <pc:sldMk cId="148401489" sldId="274"/>
            <ac:spMk id="3" creationId="{55B773D0-9956-9EC6-E9C4-969D127D899C}"/>
          </ac:spMkLst>
        </pc:spChg>
      </pc:sldChg>
      <pc:sldChg chg="modSp new mod">
        <pc:chgData name="John Harris" userId="ac199a4c-ad19-40c2-90c5-6743bba5a0d2" providerId="ADAL" clId="{361F9B8F-8BB2-4DE1-9C6E-45AD97DB6609}" dt="2026-09-28T14:59:21.295" v="993" actId="20577"/>
        <pc:sldMkLst>
          <pc:docMk/>
          <pc:sldMk cId="3335976611" sldId="275"/>
        </pc:sldMkLst>
        <pc:spChg chg="mod">
          <ac:chgData name="John Harris" userId="ac199a4c-ad19-40c2-90c5-6743bba5a0d2" providerId="ADAL" clId="{361F9B8F-8BB2-4DE1-9C6E-45AD97DB6609}" dt="2026-09-28T14:59:21.295" v="993" actId="20577"/>
          <ac:spMkLst>
            <pc:docMk/>
            <pc:sldMk cId="3335976611" sldId="275"/>
            <ac:spMk id="2" creationId="{3A647D2C-CF99-21C9-138F-53F81F541B5D}"/>
          </ac:spMkLst>
        </pc:spChg>
        <pc:spChg chg="mod">
          <ac:chgData name="John Harris" userId="ac199a4c-ad19-40c2-90c5-6743bba5a0d2" providerId="ADAL" clId="{361F9B8F-8BB2-4DE1-9C6E-45AD97DB6609}" dt="2026-09-28T14:58:57.745" v="962" actId="20577"/>
          <ac:spMkLst>
            <pc:docMk/>
            <pc:sldMk cId="3335976611" sldId="275"/>
            <ac:spMk id="3" creationId="{A90E92E7-D991-4D5D-1AD0-3845C0D00BBB}"/>
          </ac:spMkLst>
        </pc:spChg>
      </pc:sldChg>
      <pc:sldChg chg="modSp new mod">
        <pc:chgData name="John Harris" userId="ac199a4c-ad19-40c2-90c5-6743bba5a0d2" providerId="ADAL" clId="{361F9B8F-8BB2-4DE1-9C6E-45AD97DB6609}" dt="2026-09-28T15:01:35.819" v="1095" actId="123"/>
        <pc:sldMkLst>
          <pc:docMk/>
          <pc:sldMk cId="404482185" sldId="276"/>
        </pc:sldMkLst>
        <pc:spChg chg="mod">
          <ac:chgData name="John Harris" userId="ac199a4c-ad19-40c2-90c5-6743bba5a0d2" providerId="ADAL" clId="{361F9B8F-8BB2-4DE1-9C6E-45AD97DB6609}" dt="2026-09-28T14:59:44.119" v="1024" actId="20577"/>
          <ac:spMkLst>
            <pc:docMk/>
            <pc:sldMk cId="404482185" sldId="276"/>
            <ac:spMk id="2" creationId="{050D9255-6C6F-9D34-77E9-A02DB59D76BF}"/>
          </ac:spMkLst>
        </pc:spChg>
        <pc:spChg chg="mod">
          <ac:chgData name="John Harris" userId="ac199a4c-ad19-40c2-90c5-6743bba5a0d2" providerId="ADAL" clId="{361F9B8F-8BB2-4DE1-9C6E-45AD97DB6609}" dt="2026-09-28T15:01:35.819" v="1095" actId="123"/>
          <ac:spMkLst>
            <pc:docMk/>
            <pc:sldMk cId="404482185" sldId="276"/>
            <ac:spMk id="3" creationId="{9634EF4B-BBCB-D977-3B85-1846EF03853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4C7AF-AADD-7694-07D0-D75E536B3A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019F24-98C9-DB10-E65A-8C42E829B5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AA24D-ED59-DD11-F081-7F1AAA125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CC57B-B8BC-2314-4DC7-F387F1C91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0B977-F0C8-99A3-16EC-3D974314B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219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CC2CB-4A5E-BFED-F884-C87D2F907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02A25-08B2-289D-D990-3B5A78EDA1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055CE-0323-CC55-AFAF-355D0E035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CD8824-94F0-1370-7501-99FDB85E6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B849E1-7037-5572-EAEE-8C770ECE9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643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A49BC-3D9C-CFCF-93AF-F5942011F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201AFC-32C6-DBA9-C125-4D39FF6E8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BDD5A-66AB-5C76-C5FA-D8E8686D8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1FF4F-49FF-F3DF-DAB4-122EEACC4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9AED02-6444-1B0E-641C-9A31ED38C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049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D535F-3946-CE27-4D21-AFAB55EC4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B33D0-3496-6B64-2750-775025C2CB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70B9C3-7DD6-88E8-6D1C-ACA3AED8D0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E93B51-E6C8-2519-E2CF-C828D534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28A4B-3789-670E-E6A1-4D958D496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A35E22-F9C1-6AA0-A008-E300FE731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267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FC926-E22C-0175-0756-D23BB999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4099C0-EFF7-3DA3-4CCD-FD6611CF2E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C327A7-D99E-9F45-8F55-2273C82B0A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2D3DF-F4BC-F220-09BF-54B88A10DA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37D1E3-DC5A-C1B8-657A-0534ED643E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1503CF-DE77-0F4E-F06F-41FA39B81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62B540-95D1-32D4-9728-494E133CE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3115BF-7151-B841-5690-07793D203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2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3A33D-0002-D7BA-7E9B-36CFEBF2E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D3DC02-5D04-BC51-43D3-6E93BDB33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53C0BB-3580-C506-E051-105989D2F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D94ED1-3E63-D140-67DF-4BEC436A4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355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DBC1C1-3ED4-DB9E-A254-EC3D9AD8A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A9BCBE-C150-2FC8-7FE0-D419021CB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5D7DB1-C145-5701-5FF6-D9A698EB2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663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905C2-6EF8-33C6-F8B6-F8CA395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DA293-FEF3-2F90-F54E-B0271A3B94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A94EB7-2C62-50F4-A20F-A1D01E58F5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967037-875E-9BAB-7166-D5C6F7F68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97E4B9-BDBE-BA03-7EFC-E95E758F0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31027B-1FB1-E0AF-79D0-EEF72C4B4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0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CE8DF-E20B-5C49-2867-64B05AC30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3A27BA-B7F3-855D-DF0E-4F29DE76C4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F7A21A-61E4-61C6-BB2E-902B4F7A6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DDF599-1654-B660-36FB-D4CFC55DA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4E2D85-A697-361F-EA61-19D41F31C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0499FD-9B79-65F8-422C-22CE4EF41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630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60E21-5A3E-73A9-DEEA-D9399C0D5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5A30C9-8A5B-9E31-13CE-A1868B5559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40CF9-145B-7384-FDF8-6F109355C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A50E7-A217-A481-C419-C9D521F5F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CA682F-865A-3E61-1A5A-C80EA4431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984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47F727-C7EA-DB6F-F611-82D4CFFA89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A87F2E-8231-4F2D-BDDE-5A5029BE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DF5577-37D4-2D89-9D8B-C88D735B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63BCC5-64F8-1F5E-9B09-EEE090226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3ED77-92A0-7D4B-EA64-58F58B9C5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1477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5946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9E3EC3-FA15-1946-5B6C-A56CA3317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CA8A1-ADC6-3928-A8AE-2CA361E55A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0D00D-7258-B081-01FB-284DA77B70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FA32A6-0D4C-4463-BFAF-B69A4563C60B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A6549-98BE-EAB2-2E5F-1F610BAC6A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D158A0-6494-78FA-FB08-D28EC33A37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589E5C-6D32-4AD8-A567-A44ED2A17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606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staff/john-harris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john.harris@uwtsd.ac.uk" TargetMode="External"/><Relationship Id="rId2" Type="http://schemas.openxmlformats.org/officeDocument/2006/relationships/hyperlink" Target="https://www.uwtsd.ac.uk/programme-courses/postgraduate-pgce/doctoral-college/doctor-business-administration-full-time-1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4E938-BE33-7CEC-9242-05BD8B994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dirty="0"/>
            </a:br>
            <a:r>
              <a:rPr lang="en-GB" dirty="0"/>
              <a:t>Doctor of Business Administration (DBA)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92BE3-60FE-A728-0E96-7EF0077E4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John Harris </a:t>
            </a:r>
            <a:r>
              <a:rPr lang="en-GB" sz="2000" dirty="0"/>
              <a:t>PhD</a:t>
            </a:r>
          </a:p>
          <a:p>
            <a:pPr marL="0" indent="0" algn="ctr">
              <a:buNone/>
            </a:pPr>
            <a:r>
              <a:rPr lang="en-GB" dirty="0"/>
              <a:t>DBA Program Manager (Birmingham)</a:t>
            </a:r>
          </a:p>
          <a:p>
            <a:pPr algn="ctr"/>
            <a:endParaRPr lang="en-GB" dirty="0"/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John Harris | University of Wales Trinity Saint David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5589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47D2C-CF99-21C9-138F-53F81F541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 1 (six taught modules)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E92E7-D991-4D5D-1AD0-3845C0D00B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Research Principles and Philosophy</a:t>
            </a:r>
          </a:p>
          <a:p>
            <a:r>
              <a:rPr lang="en-GB" dirty="0"/>
              <a:t>Visions for the Future</a:t>
            </a:r>
          </a:p>
          <a:p>
            <a:r>
              <a:rPr lang="en-GB" dirty="0"/>
              <a:t>Critical Literature Review for Doctoral Research</a:t>
            </a:r>
          </a:p>
          <a:p>
            <a:r>
              <a:rPr lang="en-GB" dirty="0"/>
              <a:t>Converting Research into Practice</a:t>
            </a:r>
          </a:p>
          <a:p>
            <a:r>
              <a:rPr lang="en-GB" dirty="0"/>
              <a:t>Quantitative Research Methods</a:t>
            </a:r>
          </a:p>
          <a:p>
            <a:r>
              <a:rPr lang="en-GB" dirty="0"/>
              <a:t>Advancing to Doctoral Research Stage</a:t>
            </a:r>
          </a:p>
        </p:txBody>
      </p:sp>
    </p:spTree>
    <p:extLst>
      <p:ext uri="{BB962C8B-B14F-4D97-AF65-F5344CB8AC3E}">
        <p14:creationId xmlns:p14="http://schemas.microsoft.com/office/powerpoint/2010/main" val="3335976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D9255-6C6F-9D34-77E9-A02DB59D7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 2 (Research Dissertation)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4EF4B-BBCB-D977-3B85-1846EF0385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/>
              <a:t>You’ll carry out a major applied research project focused on a workplace issue. Supported by supervision, your DBA thesis will deliver practical insights, demonstrate leadership, and support your professional development, career advancement, and contribution to innovation in your field.</a:t>
            </a:r>
          </a:p>
        </p:txBody>
      </p:sp>
    </p:spTree>
    <p:extLst>
      <p:ext uri="{BB962C8B-B14F-4D97-AF65-F5344CB8AC3E}">
        <p14:creationId xmlns:p14="http://schemas.microsoft.com/office/powerpoint/2010/main" val="404482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A03C2D-1361-1B8A-88B5-91551793F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A67AC-C5E9-EDED-47E7-6E2B6EDAE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dirty="0"/>
            </a:br>
            <a:r>
              <a:rPr lang="en-GB" dirty="0"/>
              <a:t>Some key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773D0-9956-9EC6-E9C4-969D127D89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endParaRPr lang="en-GB" dirty="0"/>
          </a:p>
          <a:p>
            <a:pPr algn="just"/>
            <a:r>
              <a:rPr lang="en-GB" dirty="0"/>
              <a:t>We promote a learner-centred approach.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You will benefit from small group teaching.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Taught modules are led by experienced lecturers who have published research in Business Management.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For your Research Dissertation you will work with a supervisory team comprising of a Director of Studies and </a:t>
            </a:r>
            <a:r>
              <a:rPr lang="en-GB"/>
              <a:t>a supervisor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01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E24036-F5BD-4BB3-9BB1-9120070C6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9B493-D6A4-7804-8205-BE39A7EB0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dirty="0"/>
            </a:br>
            <a:r>
              <a:rPr lang="en-GB" dirty="0"/>
              <a:t>The doctoral community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C89B4-85D1-DABA-EA13-B859E18A15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algn="just"/>
            <a:r>
              <a:rPr lang="en-GB" dirty="0"/>
              <a:t>As a DBA student you will be part of the wider doctoral community at UWTSD.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The Doctoral College supports researchers at every stage of their professional and academic journey.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You will have opportunities to attend online training and research seminars throughout the course of your studies.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7496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73ECA-D380-4385-04D3-8D9444EA7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1222A-D8FF-568D-5ED7-1D89DC408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dirty="0"/>
            </a:br>
            <a:r>
              <a:rPr lang="en-GB" dirty="0"/>
              <a:t>The DBA program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93944-E130-0591-B3C7-F9BC1F18A7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/>
              <a:t>Visit the link below to learn more about the program and how to apply (start dates in September, January and May):</a:t>
            </a:r>
          </a:p>
          <a:p>
            <a:pPr marL="0" indent="0" algn="just">
              <a:buNone/>
            </a:pPr>
            <a:r>
              <a:rPr lang="en-GB" dirty="0">
                <a:hlinkClick r:id="rId2"/>
              </a:rPr>
              <a:t>Doctor of Business Administration (Full-time) (DBA) | Birmingham up to 4 Years Full-time | University of Wales Trinity Saint David</a:t>
            </a:r>
            <a:endParaRPr lang="en-GB" dirty="0"/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/>
              <a:t>Feel free to email me at </a:t>
            </a:r>
            <a:r>
              <a:rPr lang="en-GB" dirty="0">
                <a:hlinkClick r:id="rId3"/>
              </a:rPr>
              <a:t>john.harris@uwtsd.ac.uk</a:t>
            </a:r>
            <a:r>
              <a:rPr lang="en-GB" dirty="0"/>
              <a:t> if you would like to meet and discuss the DBA program.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240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297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 Doctor of Business Administration (DBA)</vt:lpstr>
      <vt:lpstr>Part 1 (six taught modules)</vt:lpstr>
      <vt:lpstr>Part 2 (Research Dissertation)</vt:lpstr>
      <vt:lpstr> Some key points</vt:lpstr>
      <vt:lpstr> The doctoral community</vt:lpstr>
      <vt:lpstr> The DBA program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 Harris</dc:creator>
  <cp:lastModifiedBy>John Harris</cp:lastModifiedBy>
  <cp:revision>2</cp:revision>
  <dcterms:created xsi:type="dcterms:W3CDTF">2026-03-10T13:18:34Z</dcterms:created>
  <dcterms:modified xsi:type="dcterms:W3CDTF">2026-09-30T06:55:12Z</dcterms:modified>
</cp:coreProperties>
</file>