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256" r:id="rId2"/>
    <p:sldId id="257" r:id="rId3"/>
    <p:sldId id="283" r:id="rId4"/>
    <p:sldId id="315" r:id="rId5"/>
    <p:sldId id="293" r:id="rId6"/>
    <p:sldId id="316" r:id="rId7"/>
    <p:sldId id="317" r:id="rId8"/>
    <p:sldId id="318" r:id="rId9"/>
    <p:sldId id="319" r:id="rId10"/>
    <p:sldId id="320" r:id="rId11"/>
    <p:sldId id="322" r:id="rId12"/>
    <p:sldId id="323" r:id="rId13"/>
    <p:sldId id="324" r:id="rId14"/>
    <p:sldId id="326" r:id="rId15"/>
    <p:sldId id="328" r:id="rId16"/>
    <p:sldId id="321" r:id="rId17"/>
    <p:sldId id="329" r:id="rId18"/>
    <p:sldId id="330" r:id="rId19"/>
    <p:sldId id="331" r:id="rId20"/>
    <p:sldId id="332" r:id="rId21"/>
    <p:sldId id="333" r:id="rId22"/>
    <p:sldId id="334" r:id="rId23"/>
    <p:sldId id="335" r:id="rId24"/>
    <p:sldId id="337" r:id="rId25"/>
    <p:sldId id="338" r:id="rId26"/>
    <p:sldId id="336" r:id="rId27"/>
    <p:sldId id="339" r:id="rId28"/>
    <p:sldId id="340" r:id="rId29"/>
    <p:sldId id="341" r:id="rId30"/>
    <p:sldId id="342" r:id="rId31"/>
    <p:sldId id="343" r:id="rId32"/>
    <p:sldId id="344" r:id="rId33"/>
    <p:sldId id="345" r:id="rId34"/>
    <p:sldId id="346" r:id="rId35"/>
    <p:sldId id="347" r:id="rId36"/>
    <p:sldId id="348" r:id="rId37"/>
    <p:sldId id="349" r:id="rId38"/>
    <p:sldId id="350" r:id="rId39"/>
    <p:sldId id="351" r:id="rId40"/>
    <p:sldId id="352" r:id="rId41"/>
    <p:sldId id="265" r:id="rId42"/>
    <p:sldId id="263"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7678F8-F15E-4907-A278-E6EEFCA618EB}" v="262" dt="2023-11-14T23:01:55.2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002" autoAdjust="0"/>
  </p:normalViewPr>
  <p:slideViewPr>
    <p:cSldViewPr snapToGrid="0">
      <p:cViewPr>
        <p:scale>
          <a:sx n="60" d="100"/>
          <a:sy n="60" d="100"/>
        </p:scale>
        <p:origin x="1140" y="9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417678F8-F15E-4907-A278-E6EEFCA618EB}"/>
    <pc:docChg chg="undo redo custSel addSld delSld modSld">
      <pc:chgData name="Alisdair Cunningham" userId="67e8d9ba-4582-42f1-b26c-e866daa7f65b" providerId="ADAL" clId="{417678F8-F15E-4907-A278-E6EEFCA618EB}" dt="2023-11-14T23:02:19.097" v="22442" actId="20577"/>
      <pc:docMkLst>
        <pc:docMk/>
      </pc:docMkLst>
      <pc:sldChg chg="modSp mod">
        <pc:chgData name="Alisdair Cunningham" userId="67e8d9ba-4582-42f1-b26c-e866daa7f65b" providerId="ADAL" clId="{417678F8-F15E-4907-A278-E6EEFCA618EB}" dt="2023-11-14T22:50:16.346" v="22225"/>
        <pc:sldMkLst>
          <pc:docMk/>
          <pc:sldMk cId="3701768522" sldId="256"/>
        </pc:sldMkLst>
        <pc:spChg chg="mod">
          <ac:chgData name="Alisdair Cunningham" userId="67e8d9ba-4582-42f1-b26c-e866daa7f65b" providerId="ADAL" clId="{417678F8-F15E-4907-A278-E6EEFCA618EB}" dt="2023-11-07T20:35:28.662" v="32" actId="14100"/>
          <ac:spMkLst>
            <pc:docMk/>
            <pc:sldMk cId="3701768522" sldId="256"/>
            <ac:spMk id="29" creationId="{57CC4A95-AF50-3264-EFBB-B7B2A4AC5E30}"/>
          </ac:spMkLst>
        </pc:spChg>
        <pc:spChg chg="mod">
          <ac:chgData name="Alisdair Cunningham" userId="67e8d9ba-4582-42f1-b26c-e866daa7f65b" providerId="ADAL" clId="{417678F8-F15E-4907-A278-E6EEFCA618EB}" dt="2023-11-14T22:50:16.346" v="22225"/>
          <ac:spMkLst>
            <pc:docMk/>
            <pc:sldMk cId="3701768522" sldId="256"/>
            <ac:spMk id="37" creationId="{8F4A015C-4060-7569-C996-C0E610DFAC4C}"/>
          </ac:spMkLst>
        </pc:spChg>
        <pc:spChg chg="mod">
          <ac:chgData name="Alisdair Cunningham" userId="67e8d9ba-4582-42f1-b26c-e866daa7f65b" providerId="ADAL" clId="{417678F8-F15E-4907-A278-E6EEFCA618EB}" dt="2023-11-07T20:35:54.109" v="33"/>
          <ac:spMkLst>
            <pc:docMk/>
            <pc:sldMk cId="3701768522" sldId="256"/>
            <ac:spMk id="38" creationId="{065D01E9-11A0-DBC0-6713-29D01B31E987}"/>
          </ac:spMkLst>
        </pc:spChg>
        <pc:spChg chg="mod">
          <ac:chgData name="Alisdair Cunningham" userId="67e8d9ba-4582-42f1-b26c-e866daa7f65b" providerId="ADAL" clId="{417678F8-F15E-4907-A278-E6EEFCA618EB}" dt="2023-11-07T20:35:54.109" v="33"/>
          <ac:spMkLst>
            <pc:docMk/>
            <pc:sldMk cId="3701768522" sldId="256"/>
            <ac:spMk id="39" creationId="{28BEEBE5-1649-2D3F-4E37-5E30C4D917BA}"/>
          </ac:spMkLst>
        </pc:spChg>
      </pc:sldChg>
      <pc:sldChg chg="addSp modSp mod">
        <pc:chgData name="Alisdair Cunningham" userId="67e8d9ba-4582-42f1-b26c-e866daa7f65b" providerId="ADAL" clId="{417678F8-F15E-4907-A278-E6EEFCA618EB}" dt="2023-11-14T23:01:55.228" v="22435"/>
        <pc:sldMkLst>
          <pc:docMk/>
          <pc:sldMk cId="3520049810" sldId="257"/>
        </pc:sldMkLst>
        <pc:spChg chg="mod">
          <ac:chgData name="Alisdair Cunningham" userId="67e8d9ba-4582-42f1-b26c-e866daa7f65b" providerId="ADAL" clId="{417678F8-F15E-4907-A278-E6EEFCA618EB}" dt="2023-11-14T22:50:16.346" v="22225"/>
          <ac:spMkLst>
            <pc:docMk/>
            <pc:sldMk cId="3520049810" sldId="257"/>
            <ac:spMk id="5" creationId="{D2D54484-8CEE-D063-40B3-6FDB609D0D75}"/>
          </ac:spMkLst>
        </pc:spChg>
        <pc:spChg chg="mod">
          <ac:chgData name="Alisdair Cunningham" userId="67e8d9ba-4582-42f1-b26c-e866daa7f65b" providerId="ADAL" clId="{417678F8-F15E-4907-A278-E6EEFCA618EB}" dt="2023-11-14T23:00:12.914" v="22419" actId="1076"/>
          <ac:spMkLst>
            <pc:docMk/>
            <pc:sldMk cId="3520049810" sldId="257"/>
            <ac:spMk id="13" creationId="{09E3C876-0332-89E5-FDE4-245151733AF4}"/>
          </ac:spMkLst>
        </pc:spChg>
        <pc:spChg chg="mod">
          <ac:chgData name="Alisdair Cunningham" userId="67e8d9ba-4582-42f1-b26c-e866daa7f65b" providerId="ADAL" clId="{417678F8-F15E-4907-A278-E6EEFCA618EB}" dt="2023-11-07T20:35:54.109" v="33"/>
          <ac:spMkLst>
            <pc:docMk/>
            <pc:sldMk cId="3520049810" sldId="257"/>
            <ac:spMk id="14" creationId="{3D5216FF-A848-7B03-7F19-B0E69A3C8466}"/>
          </ac:spMkLst>
        </pc:spChg>
        <pc:spChg chg="mod">
          <ac:chgData name="Alisdair Cunningham" userId="67e8d9ba-4582-42f1-b26c-e866daa7f65b" providerId="ADAL" clId="{417678F8-F15E-4907-A278-E6EEFCA618EB}" dt="2023-11-07T20:45:26.958" v="846"/>
          <ac:spMkLst>
            <pc:docMk/>
            <pc:sldMk cId="3520049810" sldId="257"/>
            <ac:spMk id="15" creationId="{222EFF28-C559-3C98-A5C2-1E28C24E8A7A}"/>
          </ac:spMkLst>
        </pc:spChg>
        <pc:graphicFrameChg chg="mod modGraphic">
          <ac:chgData name="Alisdair Cunningham" userId="67e8d9ba-4582-42f1-b26c-e866daa7f65b" providerId="ADAL" clId="{417678F8-F15E-4907-A278-E6EEFCA618EB}" dt="2023-11-14T23:01:31.269" v="22431" actId="21"/>
          <ac:graphicFrameMkLst>
            <pc:docMk/>
            <pc:sldMk cId="3520049810" sldId="257"/>
            <ac:graphicFrameMk id="2" creationId="{50DBE47A-56C0-9E60-6515-7A52589BA696}"/>
          </ac:graphicFrameMkLst>
        </pc:graphicFrameChg>
        <pc:graphicFrameChg chg="add mod modGraphic">
          <ac:chgData name="Alisdair Cunningham" userId="67e8d9ba-4582-42f1-b26c-e866daa7f65b" providerId="ADAL" clId="{417678F8-F15E-4907-A278-E6EEFCA618EB}" dt="2023-11-14T23:01:55.228" v="22435"/>
          <ac:graphicFrameMkLst>
            <pc:docMk/>
            <pc:sldMk cId="3520049810" sldId="257"/>
            <ac:graphicFrameMk id="3" creationId="{74D00CE2-5C0C-36E1-7DB4-C93A87354DF6}"/>
          </ac:graphicFrameMkLst>
        </pc:graphicFrameChg>
      </pc:sldChg>
      <pc:sldChg chg="modSp">
        <pc:chgData name="Alisdair Cunningham" userId="67e8d9ba-4582-42f1-b26c-e866daa7f65b" providerId="ADAL" clId="{417678F8-F15E-4907-A278-E6EEFCA618EB}" dt="2023-11-14T22:50:16.346" v="22225"/>
        <pc:sldMkLst>
          <pc:docMk/>
          <pc:sldMk cId="2545193714" sldId="263"/>
        </pc:sldMkLst>
        <pc:spChg chg="mod">
          <ac:chgData name="Alisdair Cunningham" userId="67e8d9ba-4582-42f1-b26c-e866daa7f65b" providerId="ADAL" clId="{417678F8-F15E-4907-A278-E6EEFCA618EB}" dt="2023-11-07T20:35:54.109" v="33"/>
          <ac:spMkLst>
            <pc:docMk/>
            <pc:sldMk cId="2545193714" sldId="263"/>
            <ac:spMk id="2" creationId="{F51C16DF-F564-481C-CCA4-180408A5301A}"/>
          </ac:spMkLst>
        </pc:spChg>
        <pc:spChg chg="mod">
          <ac:chgData name="Alisdair Cunningham" userId="67e8d9ba-4582-42f1-b26c-e866daa7f65b" providerId="ADAL" clId="{417678F8-F15E-4907-A278-E6EEFCA618EB}" dt="2023-11-07T20:45:26.958" v="846"/>
          <ac:spMkLst>
            <pc:docMk/>
            <pc:sldMk cId="2545193714" sldId="263"/>
            <ac:spMk id="3" creationId="{06459D70-2204-8801-4716-B9C4DA29B5AA}"/>
          </ac:spMkLst>
        </pc:spChg>
        <pc:spChg chg="mod">
          <ac:chgData name="Alisdair Cunningham" userId="67e8d9ba-4582-42f1-b26c-e866daa7f65b" providerId="ADAL" clId="{417678F8-F15E-4907-A278-E6EEFCA618EB}" dt="2023-11-14T22:50:16.346" v="22225"/>
          <ac:spMkLst>
            <pc:docMk/>
            <pc:sldMk cId="2545193714" sldId="263"/>
            <ac:spMk id="5" creationId="{D2D54484-8CEE-D063-40B3-6FDB609D0D75}"/>
          </ac:spMkLst>
        </pc:spChg>
      </pc:sldChg>
      <pc:sldChg chg="modSp mod">
        <pc:chgData name="Alisdair Cunningham" userId="67e8d9ba-4582-42f1-b26c-e866daa7f65b" providerId="ADAL" clId="{417678F8-F15E-4907-A278-E6EEFCA618EB}" dt="2023-11-14T22:50:16.346" v="22225"/>
        <pc:sldMkLst>
          <pc:docMk/>
          <pc:sldMk cId="3206688729" sldId="265"/>
        </pc:sldMkLst>
        <pc:spChg chg="mod">
          <ac:chgData name="Alisdair Cunningham" userId="67e8d9ba-4582-42f1-b26c-e866daa7f65b" providerId="ADAL" clId="{417678F8-F15E-4907-A278-E6EEFCA618EB}" dt="2023-11-07T20:35:54.109" v="33"/>
          <ac:spMkLst>
            <pc:docMk/>
            <pc:sldMk cId="3206688729" sldId="265"/>
            <ac:spMk id="3" creationId="{FC166DDA-B509-215E-99A6-F662175F2F0F}"/>
          </ac:spMkLst>
        </pc:spChg>
        <pc:spChg chg="mod">
          <ac:chgData name="Alisdair Cunningham" userId="67e8d9ba-4582-42f1-b26c-e866daa7f65b" providerId="ADAL" clId="{417678F8-F15E-4907-A278-E6EEFCA618EB}" dt="2023-11-07T20:45:26.958" v="846"/>
          <ac:spMkLst>
            <pc:docMk/>
            <pc:sldMk cId="3206688729" sldId="265"/>
            <ac:spMk id="4" creationId="{A28A1E94-7A77-C809-01E7-EA418BB6149F}"/>
          </ac:spMkLst>
        </pc:spChg>
        <pc:spChg chg="mod">
          <ac:chgData name="Alisdair Cunningham" userId="67e8d9ba-4582-42f1-b26c-e866daa7f65b" providerId="ADAL" clId="{417678F8-F15E-4907-A278-E6EEFCA618EB}" dt="2023-11-14T22:50:16.346" v="22225"/>
          <ac:spMkLst>
            <pc:docMk/>
            <pc:sldMk cId="3206688729" sldId="265"/>
            <ac:spMk id="5" creationId="{D2D54484-8CEE-D063-40B3-6FDB609D0D75}"/>
          </ac:spMkLst>
        </pc:spChg>
        <pc:spChg chg="mod">
          <ac:chgData name="Alisdair Cunningham" userId="67e8d9ba-4582-42f1-b26c-e866daa7f65b" providerId="ADAL" clId="{417678F8-F15E-4907-A278-E6EEFCA618EB}" dt="2023-11-14T20:45:36.170" v="14237" actId="20577"/>
          <ac:spMkLst>
            <pc:docMk/>
            <pc:sldMk cId="3206688729" sldId="265"/>
            <ac:spMk id="12" creationId="{38C4A143-C346-A5D7-3DFF-2CAF7FBCDBED}"/>
          </ac:spMkLst>
        </pc:spChg>
      </pc:sldChg>
      <pc:sldChg chg="modSp mod">
        <pc:chgData name="Alisdair Cunningham" userId="67e8d9ba-4582-42f1-b26c-e866daa7f65b" providerId="ADAL" clId="{417678F8-F15E-4907-A278-E6EEFCA618EB}" dt="2023-11-14T22:50:16.346" v="22225"/>
        <pc:sldMkLst>
          <pc:docMk/>
          <pc:sldMk cId="2280075970" sldId="283"/>
        </pc:sldMkLst>
        <pc:spChg chg="mod">
          <ac:chgData name="Alisdair Cunningham" userId="67e8d9ba-4582-42f1-b26c-e866daa7f65b" providerId="ADAL" clId="{417678F8-F15E-4907-A278-E6EEFCA618EB}" dt="2023-11-07T20:36:28.375" v="77" actId="20577"/>
          <ac:spMkLst>
            <pc:docMk/>
            <pc:sldMk cId="2280075970" sldId="283"/>
            <ac:spMk id="2" creationId="{D6D0653F-FABE-3DD3-8EF5-B4E2CC8F49AF}"/>
          </ac:spMkLst>
        </pc:spChg>
        <pc:spChg chg="mod">
          <ac:chgData name="Alisdair Cunningham" userId="67e8d9ba-4582-42f1-b26c-e866daa7f65b" providerId="ADAL" clId="{417678F8-F15E-4907-A278-E6EEFCA618EB}" dt="2023-11-14T22:50:16.346" v="22225"/>
          <ac:spMkLst>
            <pc:docMk/>
            <pc:sldMk cId="2280075970" sldId="283"/>
            <ac:spMk id="5" creationId="{D2D54484-8CEE-D063-40B3-6FDB609D0D75}"/>
          </ac:spMkLst>
        </pc:spChg>
        <pc:spChg chg="mod">
          <ac:chgData name="Alisdair Cunningham" userId="67e8d9ba-4582-42f1-b26c-e866daa7f65b" providerId="ADAL" clId="{417678F8-F15E-4907-A278-E6EEFCA618EB}" dt="2023-11-07T20:35:54.109" v="33"/>
          <ac:spMkLst>
            <pc:docMk/>
            <pc:sldMk cId="2280075970" sldId="283"/>
            <ac:spMk id="14" creationId="{3D5216FF-A848-7B03-7F19-B0E69A3C8466}"/>
          </ac:spMkLst>
        </pc:spChg>
        <pc:spChg chg="mod">
          <ac:chgData name="Alisdair Cunningham" userId="67e8d9ba-4582-42f1-b26c-e866daa7f65b" providerId="ADAL" clId="{417678F8-F15E-4907-A278-E6EEFCA618EB}" dt="2023-11-07T20:45:26.958" v="846"/>
          <ac:spMkLst>
            <pc:docMk/>
            <pc:sldMk cId="2280075970" sldId="283"/>
            <ac:spMk id="15" creationId="{222EFF28-C559-3C98-A5C2-1E28C24E8A7A}"/>
          </ac:spMkLst>
        </pc:spChg>
      </pc:sldChg>
      <pc:sldChg chg="modSp mod">
        <pc:chgData name="Alisdair Cunningham" userId="67e8d9ba-4582-42f1-b26c-e866daa7f65b" providerId="ADAL" clId="{417678F8-F15E-4907-A278-E6EEFCA618EB}" dt="2023-11-14T22:50:16.346" v="22225"/>
        <pc:sldMkLst>
          <pc:docMk/>
          <pc:sldMk cId="3957028060" sldId="293"/>
        </pc:sldMkLst>
        <pc:spChg chg="mod">
          <ac:chgData name="Alisdair Cunningham" userId="67e8d9ba-4582-42f1-b26c-e866daa7f65b" providerId="ADAL" clId="{417678F8-F15E-4907-A278-E6EEFCA618EB}" dt="2023-11-07T20:35:54.109" v="33"/>
          <ac:spMkLst>
            <pc:docMk/>
            <pc:sldMk cId="3957028060" sldId="293"/>
            <ac:spMk id="3" creationId="{FC166DDA-B509-215E-99A6-F662175F2F0F}"/>
          </ac:spMkLst>
        </pc:spChg>
        <pc:spChg chg="mod">
          <ac:chgData name="Alisdair Cunningham" userId="67e8d9ba-4582-42f1-b26c-e866daa7f65b" providerId="ADAL" clId="{417678F8-F15E-4907-A278-E6EEFCA618EB}" dt="2023-11-07T20:45:26.958" v="846"/>
          <ac:spMkLst>
            <pc:docMk/>
            <pc:sldMk cId="3957028060" sldId="293"/>
            <ac:spMk id="4" creationId="{83AFD0E0-35B3-DDFE-1859-BF701B905FC9}"/>
          </ac:spMkLst>
        </pc:spChg>
        <pc:spChg chg="mod">
          <ac:chgData name="Alisdair Cunningham" userId="67e8d9ba-4582-42f1-b26c-e866daa7f65b" providerId="ADAL" clId="{417678F8-F15E-4907-A278-E6EEFCA618EB}" dt="2023-11-14T22:50:16.346" v="22225"/>
          <ac:spMkLst>
            <pc:docMk/>
            <pc:sldMk cId="3957028060" sldId="293"/>
            <ac:spMk id="5" creationId="{D2D54484-8CEE-D063-40B3-6FDB609D0D75}"/>
          </ac:spMkLst>
        </pc:spChg>
        <pc:spChg chg="mod">
          <ac:chgData name="Alisdair Cunningham" userId="67e8d9ba-4582-42f1-b26c-e866daa7f65b" providerId="ADAL" clId="{417678F8-F15E-4907-A278-E6EEFCA618EB}" dt="2023-11-07T20:46:55.173" v="985" actId="20577"/>
          <ac:spMkLst>
            <pc:docMk/>
            <pc:sldMk cId="3957028060" sldId="293"/>
            <ac:spMk id="8" creationId="{C39BE701-A67E-5BFD-B044-ECF13A621788}"/>
          </ac:spMkLst>
        </pc:spChg>
        <pc:spChg chg="mod">
          <ac:chgData name="Alisdair Cunningham" userId="67e8d9ba-4582-42f1-b26c-e866daa7f65b" providerId="ADAL" clId="{417678F8-F15E-4907-A278-E6EEFCA618EB}" dt="2023-11-07T21:13:51.356" v="1786" actId="20577"/>
          <ac:spMkLst>
            <pc:docMk/>
            <pc:sldMk cId="3957028060" sldId="293"/>
            <ac:spMk id="12" creationId="{38C4A143-C346-A5D7-3DFF-2CAF7FBCDBED}"/>
          </ac:spMkLst>
        </pc:spChg>
      </pc:sldChg>
      <pc:sldChg chg="modSp mod">
        <pc:chgData name="Alisdair Cunningham" userId="67e8d9ba-4582-42f1-b26c-e866daa7f65b" providerId="ADAL" clId="{417678F8-F15E-4907-A278-E6EEFCA618EB}" dt="2023-11-14T23:02:19.097" v="22442" actId="20577"/>
        <pc:sldMkLst>
          <pc:docMk/>
          <pc:sldMk cId="3178399261" sldId="315"/>
        </pc:sldMkLst>
        <pc:spChg chg="mod">
          <ac:chgData name="Alisdair Cunningham" userId="67e8d9ba-4582-42f1-b26c-e866daa7f65b" providerId="ADAL" clId="{417678F8-F15E-4907-A278-E6EEFCA618EB}" dt="2023-11-14T23:02:19.097" v="22442" actId="20577"/>
          <ac:spMkLst>
            <pc:docMk/>
            <pc:sldMk cId="3178399261" sldId="315"/>
            <ac:spMk id="2" creationId="{D6D0653F-FABE-3DD3-8EF5-B4E2CC8F49AF}"/>
          </ac:spMkLst>
        </pc:spChg>
        <pc:spChg chg="mod">
          <ac:chgData name="Alisdair Cunningham" userId="67e8d9ba-4582-42f1-b26c-e866daa7f65b" providerId="ADAL" clId="{417678F8-F15E-4907-A278-E6EEFCA618EB}" dt="2023-11-14T22:50:16.346" v="22225"/>
          <ac:spMkLst>
            <pc:docMk/>
            <pc:sldMk cId="3178399261" sldId="315"/>
            <ac:spMk id="5" creationId="{D2D54484-8CEE-D063-40B3-6FDB609D0D75}"/>
          </ac:spMkLst>
        </pc:spChg>
        <pc:spChg chg="mod">
          <ac:chgData name="Alisdair Cunningham" userId="67e8d9ba-4582-42f1-b26c-e866daa7f65b" providerId="ADAL" clId="{417678F8-F15E-4907-A278-E6EEFCA618EB}" dt="2023-11-07T20:44:38.244" v="844" actId="20577"/>
          <ac:spMkLst>
            <pc:docMk/>
            <pc:sldMk cId="3178399261" sldId="315"/>
            <ac:spMk id="8" creationId="{C39BE701-A67E-5BFD-B044-ECF13A621788}"/>
          </ac:spMkLst>
        </pc:spChg>
        <pc:spChg chg="mod">
          <ac:chgData name="Alisdair Cunningham" userId="67e8d9ba-4582-42f1-b26c-e866daa7f65b" providerId="ADAL" clId="{417678F8-F15E-4907-A278-E6EEFCA618EB}" dt="2023-11-07T20:35:54.109" v="33"/>
          <ac:spMkLst>
            <pc:docMk/>
            <pc:sldMk cId="3178399261" sldId="315"/>
            <ac:spMk id="14" creationId="{3D5216FF-A848-7B03-7F19-B0E69A3C8466}"/>
          </ac:spMkLst>
        </pc:spChg>
        <pc:spChg chg="mod">
          <ac:chgData name="Alisdair Cunningham" userId="67e8d9ba-4582-42f1-b26c-e866daa7f65b" providerId="ADAL" clId="{417678F8-F15E-4907-A278-E6EEFCA618EB}" dt="2023-11-07T20:45:26.958" v="846"/>
          <ac:spMkLst>
            <pc:docMk/>
            <pc:sldMk cId="3178399261" sldId="315"/>
            <ac:spMk id="15" creationId="{222EFF28-C559-3C98-A5C2-1E28C24E8A7A}"/>
          </ac:spMkLst>
        </pc:spChg>
      </pc:sldChg>
      <pc:sldChg chg="modSp add mod">
        <pc:chgData name="Alisdair Cunningham" userId="67e8d9ba-4582-42f1-b26c-e866daa7f65b" providerId="ADAL" clId="{417678F8-F15E-4907-A278-E6EEFCA618EB}" dt="2023-11-14T22:50:16.346" v="22225"/>
        <pc:sldMkLst>
          <pc:docMk/>
          <pc:sldMk cId="1425278507" sldId="316"/>
        </pc:sldMkLst>
        <pc:spChg chg="mod">
          <ac:chgData name="Alisdair Cunningham" userId="67e8d9ba-4582-42f1-b26c-e866daa7f65b" providerId="ADAL" clId="{417678F8-F15E-4907-A278-E6EEFCA618EB}" dt="2023-11-14T22:50:16.346" v="22225"/>
          <ac:spMkLst>
            <pc:docMk/>
            <pc:sldMk cId="1425278507" sldId="316"/>
            <ac:spMk id="5" creationId="{D2D54484-8CEE-D063-40B3-6FDB609D0D75}"/>
          </ac:spMkLst>
        </pc:spChg>
        <pc:spChg chg="mod">
          <ac:chgData name="Alisdair Cunningham" userId="67e8d9ba-4582-42f1-b26c-e866daa7f65b" providerId="ADAL" clId="{417678F8-F15E-4907-A278-E6EEFCA618EB}" dt="2023-11-07T21:14:25.225" v="1809" actId="20577"/>
          <ac:spMkLst>
            <pc:docMk/>
            <pc:sldMk cId="1425278507" sldId="316"/>
            <ac:spMk id="8" creationId="{C39BE701-A67E-5BFD-B044-ECF13A621788}"/>
          </ac:spMkLst>
        </pc:spChg>
        <pc:spChg chg="mod">
          <ac:chgData name="Alisdair Cunningham" userId="67e8d9ba-4582-42f1-b26c-e866daa7f65b" providerId="ADAL" clId="{417678F8-F15E-4907-A278-E6EEFCA618EB}" dt="2023-11-07T21:18:07.389" v="2501" actId="1076"/>
          <ac:spMkLst>
            <pc:docMk/>
            <pc:sldMk cId="1425278507" sldId="316"/>
            <ac:spMk id="12" creationId="{38C4A143-C346-A5D7-3DFF-2CAF7FBCDBED}"/>
          </ac:spMkLst>
        </pc:spChg>
      </pc:sldChg>
      <pc:sldChg chg="modSp del">
        <pc:chgData name="Alisdair Cunningham" userId="67e8d9ba-4582-42f1-b26c-e866daa7f65b" providerId="ADAL" clId="{417678F8-F15E-4907-A278-E6EEFCA618EB}" dt="2023-11-07T20:44:49.065" v="845" actId="47"/>
        <pc:sldMkLst>
          <pc:docMk/>
          <pc:sldMk cId="3268167575" sldId="316"/>
        </pc:sldMkLst>
        <pc:spChg chg="mod">
          <ac:chgData name="Alisdair Cunningham" userId="67e8d9ba-4582-42f1-b26c-e866daa7f65b" providerId="ADAL" clId="{417678F8-F15E-4907-A278-E6EEFCA618EB}" dt="2023-11-07T20:35:54.109" v="33"/>
          <ac:spMkLst>
            <pc:docMk/>
            <pc:sldMk cId="3268167575" sldId="316"/>
            <ac:spMk id="14" creationId="{3D5216FF-A848-7B03-7F19-B0E69A3C8466}"/>
          </ac:spMkLst>
        </pc:spChg>
      </pc:sldChg>
      <pc:sldChg chg="modSp del">
        <pc:chgData name="Alisdair Cunningham" userId="67e8d9ba-4582-42f1-b26c-e866daa7f65b" providerId="ADAL" clId="{417678F8-F15E-4907-A278-E6EEFCA618EB}" dt="2023-11-07T20:44:49.065" v="845" actId="47"/>
        <pc:sldMkLst>
          <pc:docMk/>
          <pc:sldMk cId="788113532" sldId="317"/>
        </pc:sldMkLst>
        <pc:spChg chg="mod">
          <ac:chgData name="Alisdair Cunningham" userId="67e8d9ba-4582-42f1-b26c-e866daa7f65b" providerId="ADAL" clId="{417678F8-F15E-4907-A278-E6EEFCA618EB}" dt="2023-11-07T20:35:54.109" v="33"/>
          <ac:spMkLst>
            <pc:docMk/>
            <pc:sldMk cId="788113532" sldId="317"/>
            <ac:spMk id="14" creationId="{3D5216FF-A848-7B03-7F19-B0E69A3C8466}"/>
          </ac:spMkLst>
        </pc:spChg>
      </pc:sldChg>
      <pc:sldChg chg="addSp delSp modSp add mod modNotesTx">
        <pc:chgData name="Alisdair Cunningham" userId="67e8d9ba-4582-42f1-b26c-e866daa7f65b" providerId="ADAL" clId="{417678F8-F15E-4907-A278-E6EEFCA618EB}" dt="2023-11-14T22:50:16.346" v="22225"/>
        <pc:sldMkLst>
          <pc:docMk/>
          <pc:sldMk cId="2379738269" sldId="317"/>
        </pc:sldMkLst>
        <pc:spChg chg="mod">
          <ac:chgData name="Alisdair Cunningham" userId="67e8d9ba-4582-42f1-b26c-e866daa7f65b" providerId="ADAL" clId="{417678F8-F15E-4907-A278-E6EEFCA618EB}" dt="2023-11-14T22:50:16.346" v="22225"/>
          <ac:spMkLst>
            <pc:docMk/>
            <pc:sldMk cId="2379738269" sldId="317"/>
            <ac:spMk id="5" creationId="{D2D54484-8CEE-D063-40B3-6FDB609D0D75}"/>
          </ac:spMkLst>
        </pc:spChg>
        <pc:spChg chg="mod">
          <ac:chgData name="Alisdair Cunningham" userId="67e8d9ba-4582-42f1-b26c-e866daa7f65b" providerId="ADAL" clId="{417678F8-F15E-4907-A278-E6EEFCA618EB}" dt="2023-11-07T21:25:58.287" v="2528" actId="113"/>
          <ac:spMkLst>
            <pc:docMk/>
            <pc:sldMk cId="2379738269" sldId="317"/>
            <ac:spMk id="8" creationId="{C39BE701-A67E-5BFD-B044-ECF13A621788}"/>
          </ac:spMkLst>
        </pc:spChg>
        <pc:spChg chg="mod">
          <ac:chgData name="Alisdair Cunningham" userId="67e8d9ba-4582-42f1-b26c-e866daa7f65b" providerId="ADAL" clId="{417678F8-F15E-4907-A278-E6EEFCA618EB}" dt="2023-11-07T21:36:16.740" v="2996" actId="20577"/>
          <ac:spMkLst>
            <pc:docMk/>
            <pc:sldMk cId="2379738269" sldId="317"/>
            <ac:spMk id="12" creationId="{38C4A143-C346-A5D7-3DFF-2CAF7FBCDBED}"/>
          </ac:spMkLst>
        </pc:spChg>
        <pc:picChg chg="add mod">
          <ac:chgData name="Alisdair Cunningham" userId="67e8d9ba-4582-42f1-b26c-e866daa7f65b" providerId="ADAL" clId="{417678F8-F15E-4907-A278-E6EEFCA618EB}" dt="2023-11-07T21:36:23.380" v="2998" actId="1076"/>
          <ac:picMkLst>
            <pc:docMk/>
            <pc:sldMk cId="2379738269" sldId="317"/>
            <ac:picMk id="2" creationId="{3AE076B8-554B-482A-1767-7205F0625B30}"/>
          </ac:picMkLst>
        </pc:picChg>
        <pc:picChg chg="del mod">
          <ac:chgData name="Alisdair Cunningham" userId="67e8d9ba-4582-42f1-b26c-e866daa7f65b" providerId="ADAL" clId="{417678F8-F15E-4907-A278-E6EEFCA618EB}" dt="2023-11-07T21:25:24.261" v="2504" actId="478"/>
          <ac:picMkLst>
            <pc:docMk/>
            <pc:sldMk cId="2379738269" sldId="317"/>
            <ac:picMk id="11" creationId="{CDC57D8D-8F2C-3ECC-54B1-1401800DD892}"/>
          </ac:picMkLst>
        </pc:picChg>
        <pc:picChg chg="add mod">
          <ac:chgData name="Alisdair Cunningham" userId="67e8d9ba-4582-42f1-b26c-e866daa7f65b" providerId="ADAL" clId="{417678F8-F15E-4907-A278-E6EEFCA618EB}" dt="2023-11-07T21:25:34.933" v="2507" actId="14100"/>
          <ac:picMkLst>
            <pc:docMk/>
            <pc:sldMk cId="2379738269" sldId="317"/>
            <ac:picMk id="1026" creationId="{3B91CBAF-9F2B-ABD6-2178-A7140F545115}"/>
          </ac:picMkLst>
        </pc:picChg>
      </pc:sldChg>
      <pc:sldChg chg="delSp modSp add mod">
        <pc:chgData name="Alisdair Cunningham" userId="67e8d9ba-4582-42f1-b26c-e866daa7f65b" providerId="ADAL" clId="{417678F8-F15E-4907-A278-E6EEFCA618EB}" dt="2023-11-14T22:50:16.346" v="22225"/>
        <pc:sldMkLst>
          <pc:docMk/>
          <pc:sldMk cId="425334808" sldId="318"/>
        </pc:sldMkLst>
        <pc:spChg chg="mod">
          <ac:chgData name="Alisdair Cunningham" userId="67e8d9ba-4582-42f1-b26c-e866daa7f65b" providerId="ADAL" clId="{417678F8-F15E-4907-A278-E6EEFCA618EB}" dt="2023-11-14T22:50:16.346" v="22225"/>
          <ac:spMkLst>
            <pc:docMk/>
            <pc:sldMk cId="425334808" sldId="318"/>
            <ac:spMk id="5" creationId="{D2D54484-8CEE-D063-40B3-6FDB609D0D75}"/>
          </ac:spMkLst>
        </pc:spChg>
        <pc:spChg chg="mod">
          <ac:chgData name="Alisdair Cunningham" userId="67e8d9ba-4582-42f1-b26c-e866daa7f65b" providerId="ADAL" clId="{417678F8-F15E-4907-A278-E6EEFCA618EB}" dt="2023-11-07T21:45:27.819" v="3781" actId="20577"/>
          <ac:spMkLst>
            <pc:docMk/>
            <pc:sldMk cId="425334808" sldId="318"/>
            <ac:spMk id="12" creationId="{38C4A143-C346-A5D7-3DFF-2CAF7FBCDBED}"/>
          </ac:spMkLst>
        </pc:spChg>
        <pc:picChg chg="del">
          <ac:chgData name="Alisdair Cunningham" userId="67e8d9ba-4582-42f1-b26c-e866daa7f65b" providerId="ADAL" clId="{417678F8-F15E-4907-A278-E6EEFCA618EB}" dt="2023-11-07T21:37:28.445" v="3002" actId="478"/>
          <ac:picMkLst>
            <pc:docMk/>
            <pc:sldMk cId="425334808" sldId="318"/>
            <ac:picMk id="2" creationId="{3AE076B8-554B-482A-1767-7205F0625B30}"/>
          </ac:picMkLst>
        </pc:picChg>
      </pc:sldChg>
      <pc:sldChg chg="modSp del">
        <pc:chgData name="Alisdair Cunningham" userId="67e8d9ba-4582-42f1-b26c-e866daa7f65b" providerId="ADAL" clId="{417678F8-F15E-4907-A278-E6EEFCA618EB}" dt="2023-11-07T20:44:49.065" v="845" actId="47"/>
        <pc:sldMkLst>
          <pc:docMk/>
          <pc:sldMk cId="1491098523" sldId="318"/>
        </pc:sldMkLst>
        <pc:spChg chg="mod">
          <ac:chgData name="Alisdair Cunningham" userId="67e8d9ba-4582-42f1-b26c-e866daa7f65b" providerId="ADAL" clId="{417678F8-F15E-4907-A278-E6EEFCA618EB}" dt="2023-11-07T20:35:54.109" v="33"/>
          <ac:spMkLst>
            <pc:docMk/>
            <pc:sldMk cId="1491098523" sldId="318"/>
            <ac:spMk id="14" creationId="{3D5216FF-A848-7B03-7F19-B0E69A3C8466}"/>
          </ac:spMkLst>
        </pc:spChg>
      </pc:sldChg>
      <pc:sldChg chg="addSp delSp modSp add mod modNotesTx">
        <pc:chgData name="Alisdair Cunningham" userId="67e8d9ba-4582-42f1-b26c-e866daa7f65b" providerId="ADAL" clId="{417678F8-F15E-4907-A278-E6EEFCA618EB}" dt="2023-11-14T22:50:16.346" v="22225"/>
        <pc:sldMkLst>
          <pc:docMk/>
          <pc:sldMk cId="2887823058" sldId="319"/>
        </pc:sldMkLst>
        <pc:spChg chg="mod">
          <ac:chgData name="Alisdair Cunningham" userId="67e8d9ba-4582-42f1-b26c-e866daa7f65b" providerId="ADAL" clId="{417678F8-F15E-4907-A278-E6EEFCA618EB}" dt="2023-11-14T22:50:16.346" v="22225"/>
          <ac:spMkLst>
            <pc:docMk/>
            <pc:sldMk cId="2887823058" sldId="319"/>
            <ac:spMk id="5" creationId="{D2D54484-8CEE-D063-40B3-6FDB609D0D75}"/>
          </ac:spMkLst>
        </pc:spChg>
        <pc:spChg chg="mod">
          <ac:chgData name="Alisdair Cunningham" userId="67e8d9ba-4582-42f1-b26c-e866daa7f65b" providerId="ADAL" clId="{417678F8-F15E-4907-A278-E6EEFCA618EB}" dt="2023-11-07T21:45:59.748" v="3788" actId="20577"/>
          <ac:spMkLst>
            <pc:docMk/>
            <pc:sldMk cId="2887823058" sldId="319"/>
            <ac:spMk id="8" creationId="{C39BE701-A67E-5BFD-B044-ECF13A621788}"/>
          </ac:spMkLst>
        </pc:spChg>
        <pc:spChg chg="add del mod">
          <ac:chgData name="Alisdair Cunningham" userId="67e8d9ba-4582-42f1-b26c-e866daa7f65b" providerId="ADAL" clId="{417678F8-F15E-4907-A278-E6EEFCA618EB}" dt="2023-11-07T21:49:01.991" v="4125" actId="20577"/>
          <ac:spMkLst>
            <pc:docMk/>
            <pc:sldMk cId="2887823058" sldId="319"/>
            <ac:spMk id="12" creationId="{38C4A143-C346-A5D7-3DFF-2CAF7FBCDBED}"/>
          </ac:spMkLst>
        </pc:spChg>
        <pc:picChg chg="add mod">
          <ac:chgData name="Alisdair Cunningham" userId="67e8d9ba-4582-42f1-b26c-e866daa7f65b" providerId="ADAL" clId="{417678F8-F15E-4907-A278-E6EEFCA618EB}" dt="2023-11-07T21:49:22.215" v="4126" actId="1076"/>
          <ac:picMkLst>
            <pc:docMk/>
            <pc:sldMk cId="2887823058" sldId="319"/>
            <ac:picMk id="2" creationId="{5E7EDD2F-E234-F537-E7A3-7501B45A55D9}"/>
          </ac:picMkLst>
        </pc:picChg>
        <pc:picChg chg="del">
          <ac:chgData name="Alisdair Cunningham" userId="67e8d9ba-4582-42f1-b26c-e866daa7f65b" providerId="ADAL" clId="{417678F8-F15E-4907-A278-E6EEFCA618EB}" dt="2023-11-07T21:46:05.208" v="3791" actId="478"/>
          <ac:picMkLst>
            <pc:docMk/>
            <pc:sldMk cId="2887823058" sldId="319"/>
            <ac:picMk id="1026" creationId="{3B91CBAF-9F2B-ABD6-2178-A7140F545115}"/>
          </ac:picMkLst>
        </pc:picChg>
      </pc:sldChg>
      <pc:sldChg chg="modSp del">
        <pc:chgData name="Alisdair Cunningham" userId="67e8d9ba-4582-42f1-b26c-e866daa7f65b" providerId="ADAL" clId="{417678F8-F15E-4907-A278-E6EEFCA618EB}" dt="2023-11-07T20:44:49.065" v="845" actId="47"/>
        <pc:sldMkLst>
          <pc:docMk/>
          <pc:sldMk cId="3588804708" sldId="319"/>
        </pc:sldMkLst>
        <pc:spChg chg="mod">
          <ac:chgData name="Alisdair Cunningham" userId="67e8d9ba-4582-42f1-b26c-e866daa7f65b" providerId="ADAL" clId="{417678F8-F15E-4907-A278-E6EEFCA618EB}" dt="2023-11-07T20:35:54.109" v="33"/>
          <ac:spMkLst>
            <pc:docMk/>
            <pc:sldMk cId="3588804708" sldId="319"/>
            <ac:spMk id="14" creationId="{3D5216FF-A848-7B03-7F19-B0E69A3C8466}"/>
          </ac:spMkLst>
        </pc:spChg>
      </pc:sldChg>
      <pc:sldChg chg="addSp delSp modSp add mod modNotesTx">
        <pc:chgData name="Alisdair Cunningham" userId="67e8d9ba-4582-42f1-b26c-e866daa7f65b" providerId="ADAL" clId="{417678F8-F15E-4907-A278-E6EEFCA618EB}" dt="2023-11-14T22:50:16.346" v="22225"/>
        <pc:sldMkLst>
          <pc:docMk/>
          <pc:sldMk cId="509422770" sldId="320"/>
        </pc:sldMkLst>
        <pc:spChg chg="mod">
          <ac:chgData name="Alisdair Cunningham" userId="67e8d9ba-4582-42f1-b26c-e866daa7f65b" providerId="ADAL" clId="{417678F8-F15E-4907-A278-E6EEFCA618EB}" dt="2023-11-14T22:50:16.346" v="22225"/>
          <ac:spMkLst>
            <pc:docMk/>
            <pc:sldMk cId="509422770" sldId="320"/>
            <ac:spMk id="5" creationId="{D2D54484-8CEE-D063-40B3-6FDB609D0D75}"/>
          </ac:spMkLst>
        </pc:spChg>
        <pc:spChg chg="add del">
          <ac:chgData name="Alisdair Cunningham" userId="67e8d9ba-4582-42f1-b26c-e866daa7f65b" providerId="ADAL" clId="{417678F8-F15E-4907-A278-E6EEFCA618EB}" dt="2023-11-14T13:25:13.757" v="4552" actId="22"/>
          <ac:spMkLst>
            <pc:docMk/>
            <pc:sldMk cId="509422770" sldId="320"/>
            <ac:spMk id="6" creationId="{19686A1D-6734-5BD6-3924-2A99CD36F6C6}"/>
          </ac:spMkLst>
        </pc:spChg>
        <pc:spChg chg="mod">
          <ac:chgData name="Alisdair Cunningham" userId="67e8d9ba-4582-42f1-b26c-e866daa7f65b" providerId="ADAL" clId="{417678F8-F15E-4907-A278-E6EEFCA618EB}" dt="2023-11-14T13:26:35.824" v="4622" actId="20577"/>
          <ac:spMkLst>
            <pc:docMk/>
            <pc:sldMk cId="509422770" sldId="320"/>
            <ac:spMk id="8" creationId="{C39BE701-A67E-5BFD-B044-ECF13A621788}"/>
          </ac:spMkLst>
        </pc:spChg>
        <pc:spChg chg="add mod">
          <ac:chgData name="Alisdair Cunningham" userId="67e8d9ba-4582-42f1-b26c-e866daa7f65b" providerId="ADAL" clId="{417678F8-F15E-4907-A278-E6EEFCA618EB}" dt="2023-11-14T13:30:27.927" v="5337" actId="1076"/>
          <ac:spMkLst>
            <pc:docMk/>
            <pc:sldMk cId="509422770" sldId="320"/>
            <ac:spMk id="10" creationId="{C6A0BAE6-7CA2-5BF5-3AA7-1B34437395E8}"/>
          </ac:spMkLst>
        </pc:spChg>
        <pc:spChg chg="mod">
          <ac:chgData name="Alisdair Cunningham" userId="67e8d9ba-4582-42f1-b26c-e866daa7f65b" providerId="ADAL" clId="{417678F8-F15E-4907-A278-E6EEFCA618EB}" dt="2023-11-14T13:39:34.288" v="6295" actId="20577"/>
          <ac:spMkLst>
            <pc:docMk/>
            <pc:sldMk cId="509422770" sldId="320"/>
            <ac:spMk id="12" creationId="{38C4A143-C346-A5D7-3DFF-2CAF7FBCDBED}"/>
          </ac:spMkLst>
        </pc:spChg>
        <pc:picChg chg="add mod">
          <ac:chgData name="Alisdair Cunningham" userId="67e8d9ba-4582-42f1-b26c-e866daa7f65b" providerId="ADAL" clId="{417678F8-F15E-4907-A278-E6EEFCA618EB}" dt="2023-11-14T13:28:24.818" v="4858" actId="14100"/>
          <ac:picMkLst>
            <pc:docMk/>
            <pc:sldMk cId="509422770" sldId="320"/>
            <ac:picMk id="9" creationId="{BB5FBA2E-A96D-9303-FBC4-E42EE244D024}"/>
          </ac:picMkLst>
        </pc:picChg>
        <pc:picChg chg="del">
          <ac:chgData name="Alisdair Cunningham" userId="67e8d9ba-4582-42f1-b26c-e866daa7f65b" providerId="ADAL" clId="{417678F8-F15E-4907-A278-E6EEFCA618EB}" dt="2023-11-14T13:25:35.925" v="4555" actId="478"/>
          <ac:picMkLst>
            <pc:docMk/>
            <pc:sldMk cId="509422770" sldId="320"/>
            <ac:picMk id="11" creationId="{CDC57D8D-8F2C-3ECC-54B1-1401800DD892}"/>
          </ac:picMkLst>
        </pc:picChg>
      </pc:sldChg>
      <pc:sldChg chg="modSp del">
        <pc:chgData name="Alisdair Cunningham" userId="67e8d9ba-4582-42f1-b26c-e866daa7f65b" providerId="ADAL" clId="{417678F8-F15E-4907-A278-E6EEFCA618EB}" dt="2023-11-07T20:44:49.065" v="845" actId="47"/>
        <pc:sldMkLst>
          <pc:docMk/>
          <pc:sldMk cId="2139930958" sldId="320"/>
        </pc:sldMkLst>
        <pc:spChg chg="mod">
          <ac:chgData name="Alisdair Cunningham" userId="67e8d9ba-4582-42f1-b26c-e866daa7f65b" providerId="ADAL" clId="{417678F8-F15E-4907-A278-E6EEFCA618EB}" dt="2023-11-07T20:35:54.109" v="33"/>
          <ac:spMkLst>
            <pc:docMk/>
            <pc:sldMk cId="2139930958" sldId="320"/>
            <ac:spMk id="14" creationId="{3D5216FF-A848-7B03-7F19-B0E69A3C8466}"/>
          </ac:spMkLst>
        </pc:spChg>
      </pc:sldChg>
      <pc:sldChg chg="add del">
        <pc:chgData name="Alisdair Cunningham" userId="67e8d9ba-4582-42f1-b26c-e866daa7f65b" providerId="ADAL" clId="{417678F8-F15E-4907-A278-E6EEFCA618EB}" dt="2023-11-07T21:50:24.436" v="4138" actId="47"/>
        <pc:sldMkLst>
          <pc:docMk/>
          <pc:sldMk cId="2220316402" sldId="320"/>
        </pc:sldMkLst>
      </pc:sldChg>
      <pc:sldChg chg="addSp delSp modSp add mod">
        <pc:chgData name="Alisdair Cunningham" userId="67e8d9ba-4582-42f1-b26c-e866daa7f65b" providerId="ADAL" clId="{417678F8-F15E-4907-A278-E6EEFCA618EB}" dt="2023-11-14T22:50:16.346" v="22225"/>
        <pc:sldMkLst>
          <pc:docMk/>
          <pc:sldMk cId="636103190" sldId="321"/>
        </pc:sldMkLst>
        <pc:spChg chg="mod">
          <ac:chgData name="Alisdair Cunningham" userId="67e8d9ba-4582-42f1-b26c-e866daa7f65b" providerId="ADAL" clId="{417678F8-F15E-4907-A278-E6EEFCA618EB}" dt="2023-11-14T22:50:16.346" v="22225"/>
          <ac:spMkLst>
            <pc:docMk/>
            <pc:sldMk cId="636103190" sldId="321"/>
            <ac:spMk id="5" creationId="{D2D54484-8CEE-D063-40B3-6FDB609D0D75}"/>
          </ac:spMkLst>
        </pc:spChg>
        <pc:spChg chg="mod">
          <ac:chgData name="Alisdair Cunningham" userId="67e8d9ba-4582-42f1-b26c-e866daa7f65b" providerId="ADAL" clId="{417678F8-F15E-4907-A278-E6EEFCA618EB}" dt="2023-11-14T14:40:29.772" v="7585" actId="20577"/>
          <ac:spMkLst>
            <pc:docMk/>
            <pc:sldMk cId="636103190" sldId="321"/>
            <ac:spMk id="8" creationId="{C39BE701-A67E-5BFD-B044-ECF13A621788}"/>
          </ac:spMkLst>
        </pc:spChg>
        <pc:spChg chg="mod">
          <ac:chgData name="Alisdair Cunningham" userId="67e8d9ba-4582-42f1-b26c-e866daa7f65b" providerId="ADAL" clId="{417678F8-F15E-4907-A278-E6EEFCA618EB}" dt="2023-11-14T17:13:49.546" v="9065" actId="20577"/>
          <ac:spMkLst>
            <pc:docMk/>
            <pc:sldMk cId="636103190" sldId="321"/>
            <ac:spMk id="12" creationId="{38C4A143-C346-A5D7-3DFF-2CAF7FBCDBED}"/>
          </ac:spMkLst>
        </pc:spChg>
        <pc:spChg chg="add mod">
          <ac:chgData name="Alisdair Cunningham" userId="67e8d9ba-4582-42f1-b26c-e866daa7f65b" providerId="ADAL" clId="{417678F8-F15E-4907-A278-E6EEFCA618EB}" dt="2023-11-14T14:48:06.730" v="8087" actId="1076"/>
          <ac:spMkLst>
            <pc:docMk/>
            <pc:sldMk cId="636103190" sldId="321"/>
            <ac:spMk id="16" creationId="{C87833C3-889C-3123-E8B4-86F345BC0DAF}"/>
          </ac:spMkLst>
        </pc:spChg>
        <pc:spChg chg="add mod">
          <ac:chgData name="Alisdair Cunningham" userId="67e8d9ba-4582-42f1-b26c-e866daa7f65b" providerId="ADAL" clId="{417678F8-F15E-4907-A278-E6EEFCA618EB}" dt="2023-11-14T14:48:21.509" v="8090" actId="208"/>
          <ac:spMkLst>
            <pc:docMk/>
            <pc:sldMk cId="636103190" sldId="321"/>
            <ac:spMk id="17" creationId="{72C04420-04D7-74DF-BE1F-932CD1E6F2FB}"/>
          </ac:spMkLst>
        </pc:spChg>
        <pc:spChg chg="add mod">
          <ac:chgData name="Alisdair Cunningham" userId="67e8d9ba-4582-42f1-b26c-e866daa7f65b" providerId="ADAL" clId="{417678F8-F15E-4907-A278-E6EEFCA618EB}" dt="2023-11-14T14:48:34.377" v="8095" actId="14100"/>
          <ac:spMkLst>
            <pc:docMk/>
            <pc:sldMk cId="636103190" sldId="321"/>
            <ac:spMk id="18" creationId="{0FA72794-F08B-8465-E0BA-5FE8892722C0}"/>
          </ac:spMkLst>
        </pc:spChg>
        <pc:spChg chg="add mod">
          <ac:chgData name="Alisdair Cunningham" userId="67e8d9ba-4582-42f1-b26c-e866daa7f65b" providerId="ADAL" clId="{417678F8-F15E-4907-A278-E6EEFCA618EB}" dt="2023-11-14T14:48:49.586" v="8098" actId="14100"/>
          <ac:spMkLst>
            <pc:docMk/>
            <pc:sldMk cId="636103190" sldId="321"/>
            <ac:spMk id="19" creationId="{9F7BD724-8702-8922-9712-12908FE56530}"/>
          </ac:spMkLst>
        </pc:spChg>
        <pc:picChg chg="add mod">
          <ac:chgData name="Alisdair Cunningham" userId="67e8d9ba-4582-42f1-b26c-e866daa7f65b" providerId="ADAL" clId="{417678F8-F15E-4907-A278-E6EEFCA618EB}" dt="2023-11-14T14:46:59.308" v="8076" actId="1076"/>
          <ac:picMkLst>
            <pc:docMk/>
            <pc:sldMk cId="636103190" sldId="321"/>
            <ac:picMk id="6" creationId="{B15A1FFE-2152-EE38-7C88-1C97F341321C}"/>
          </ac:picMkLst>
        </pc:picChg>
        <pc:picChg chg="add mod">
          <ac:chgData name="Alisdair Cunningham" userId="67e8d9ba-4582-42f1-b26c-e866daa7f65b" providerId="ADAL" clId="{417678F8-F15E-4907-A278-E6EEFCA618EB}" dt="2023-11-14T14:47:08.127" v="8081" actId="1076"/>
          <ac:picMkLst>
            <pc:docMk/>
            <pc:sldMk cId="636103190" sldId="321"/>
            <ac:picMk id="9" creationId="{C439F98B-A8E2-21B3-BD12-9FE881BED9FA}"/>
          </ac:picMkLst>
        </pc:picChg>
        <pc:picChg chg="del">
          <ac:chgData name="Alisdair Cunningham" userId="67e8d9ba-4582-42f1-b26c-e866daa7f65b" providerId="ADAL" clId="{417678F8-F15E-4907-A278-E6EEFCA618EB}" dt="2023-11-14T14:40:31.825" v="7586" actId="478"/>
          <ac:picMkLst>
            <pc:docMk/>
            <pc:sldMk cId="636103190" sldId="321"/>
            <ac:picMk id="11" creationId="{CDC57D8D-8F2C-3ECC-54B1-1401800DD892}"/>
          </ac:picMkLst>
        </pc:picChg>
        <pc:picChg chg="add mod">
          <ac:chgData name="Alisdair Cunningham" userId="67e8d9ba-4582-42f1-b26c-e866daa7f65b" providerId="ADAL" clId="{417678F8-F15E-4907-A278-E6EEFCA618EB}" dt="2023-11-14T14:47:00.780" v="8077" actId="1076"/>
          <ac:picMkLst>
            <pc:docMk/>
            <pc:sldMk cId="636103190" sldId="321"/>
            <ac:picMk id="13" creationId="{A10C9670-BFA2-40E9-B691-84D4D4C1C0B1}"/>
          </ac:picMkLst>
        </pc:picChg>
        <pc:picChg chg="add mod">
          <ac:chgData name="Alisdair Cunningham" userId="67e8d9ba-4582-42f1-b26c-e866daa7f65b" providerId="ADAL" clId="{417678F8-F15E-4907-A278-E6EEFCA618EB}" dt="2023-11-14T14:47:58.970" v="8085" actId="1076"/>
          <ac:picMkLst>
            <pc:docMk/>
            <pc:sldMk cId="636103190" sldId="321"/>
            <ac:picMk id="15" creationId="{185F61F3-2ACE-5F17-777C-9249BD90A7D3}"/>
          </ac:picMkLst>
        </pc:picChg>
      </pc:sldChg>
      <pc:sldChg chg="modSp del">
        <pc:chgData name="Alisdair Cunningham" userId="67e8d9ba-4582-42f1-b26c-e866daa7f65b" providerId="ADAL" clId="{417678F8-F15E-4907-A278-E6EEFCA618EB}" dt="2023-11-07T20:44:49.065" v="845" actId="47"/>
        <pc:sldMkLst>
          <pc:docMk/>
          <pc:sldMk cId="1548476577" sldId="321"/>
        </pc:sldMkLst>
        <pc:spChg chg="mod">
          <ac:chgData name="Alisdair Cunningham" userId="67e8d9ba-4582-42f1-b26c-e866daa7f65b" providerId="ADAL" clId="{417678F8-F15E-4907-A278-E6EEFCA618EB}" dt="2023-11-07T20:35:54.109" v="33"/>
          <ac:spMkLst>
            <pc:docMk/>
            <pc:sldMk cId="1548476577" sldId="321"/>
            <ac:spMk id="14" creationId="{3D5216FF-A848-7B03-7F19-B0E69A3C8466}"/>
          </ac:spMkLst>
        </pc:spChg>
      </pc:sldChg>
      <pc:sldChg chg="addSp delSp modSp add mod modNotesTx">
        <pc:chgData name="Alisdair Cunningham" userId="67e8d9ba-4582-42f1-b26c-e866daa7f65b" providerId="ADAL" clId="{417678F8-F15E-4907-A278-E6EEFCA618EB}" dt="2023-11-14T22:50:16.346" v="22225"/>
        <pc:sldMkLst>
          <pc:docMk/>
          <pc:sldMk cId="88527443" sldId="322"/>
        </pc:sldMkLst>
        <pc:spChg chg="mod">
          <ac:chgData name="Alisdair Cunningham" userId="67e8d9ba-4582-42f1-b26c-e866daa7f65b" providerId="ADAL" clId="{417678F8-F15E-4907-A278-E6EEFCA618EB}" dt="2023-11-14T22:50:16.346" v="22225"/>
          <ac:spMkLst>
            <pc:docMk/>
            <pc:sldMk cId="88527443" sldId="322"/>
            <ac:spMk id="5" creationId="{D2D54484-8CEE-D063-40B3-6FDB609D0D75}"/>
          </ac:spMkLst>
        </pc:spChg>
        <pc:spChg chg="del">
          <ac:chgData name="Alisdair Cunningham" userId="67e8d9ba-4582-42f1-b26c-e866daa7f65b" providerId="ADAL" clId="{417678F8-F15E-4907-A278-E6EEFCA618EB}" dt="2023-11-14T13:30:50.465" v="5343" actId="478"/>
          <ac:spMkLst>
            <pc:docMk/>
            <pc:sldMk cId="88527443" sldId="322"/>
            <ac:spMk id="10" creationId="{C6A0BAE6-7CA2-5BF5-3AA7-1B34437395E8}"/>
          </ac:spMkLst>
        </pc:spChg>
        <pc:spChg chg="mod">
          <ac:chgData name="Alisdair Cunningham" userId="67e8d9ba-4582-42f1-b26c-e866daa7f65b" providerId="ADAL" clId="{417678F8-F15E-4907-A278-E6EEFCA618EB}" dt="2023-11-14T13:34:56.797" v="6039" actId="2711"/>
          <ac:spMkLst>
            <pc:docMk/>
            <pc:sldMk cId="88527443" sldId="322"/>
            <ac:spMk id="12" creationId="{38C4A143-C346-A5D7-3DFF-2CAF7FBCDBED}"/>
          </ac:spMkLst>
        </pc:spChg>
        <pc:picChg chg="add mod">
          <ac:chgData name="Alisdair Cunningham" userId="67e8d9ba-4582-42f1-b26c-e866daa7f65b" providerId="ADAL" clId="{417678F8-F15E-4907-A278-E6EEFCA618EB}" dt="2023-11-14T13:30:45.393" v="5341"/>
          <ac:picMkLst>
            <pc:docMk/>
            <pc:sldMk cId="88527443" sldId="322"/>
            <ac:picMk id="2" creationId="{6E09BB6E-8FDD-93FE-D008-198D51A19983}"/>
          </ac:picMkLst>
        </pc:picChg>
        <pc:picChg chg="del">
          <ac:chgData name="Alisdair Cunningham" userId="67e8d9ba-4582-42f1-b26c-e866daa7f65b" providerId="ADAL" clId="{417678F8-F15E-4907-A278-E6EEFCA618EB}" dt="2023-11-14T13:30:33.229" v="5339" actId="478"/>
          <ac:picMkLst>
            <pc:docMk/>
            <pc:sldMk cId="88527443" sldId="322"/>
            <ac:picMk id="9" creationId="{BB5FBA2E-A96D-9303-FBC4-E42EE244D024}"/>
          </ac:picMkLst>
        </pc:picChg>
      </pc:sldChg>
      <pc:sldChg chg="modSp del">
        <pc:chgData name="Alisdair Cunningham" userId="67e8d9ba-4582-42f1-b26c-e866daa7f65b" providerId="ADAL" clId="{417678F8-F15E-4907-A278-E6EEFCA618EB}" dt="2023-11-07T20:44:49.065" v="845" actId="47"/>
        <pc:sldMkLst>
          <pc:docMk/>
          <pc:sldMk cId="2045713646" sldId="322"/>
        </pc:sldMkLst>
        <pc:spChg chg="mod">
          <ac:chgData name="Alisdair Cunningham" userId="67e8d9ba-4582-42f1-b26c-e866daa7f65b" providerId="ADAL" clId="{417678F8-F15E-4907-A278-E6EEFCA618EB}" dt="2023-11-07T20:35:54.109" v="33"/>
          <ac:spMkLst>
            <pc:docMk/>
            <pc:sldMk cId="2045713646" sldId="322"/>
            <ac:spMk id="14" creationId="{3D5216FF-A848-7B03-7F19-B0E69A3C8466}"/>
          </ac:spMkLst>
        </pc:spChg>
      </pc:sldChg>
      <pc:sldChg chg="addSp delSp modSp add mod modNotesTx">
        <pc:chgData name="Alisdair Cunningham" userId="67e8d9ba-4582-42f1-b26c-e866daa7f65b" providerId="ADAL" clId="{417678F8-F15E-4907-A278-E6EEFCA618EB}" dt="2023-11-14T22:50:16.346" v="22225"/>
        <pc:sldMkLst>
          <pc:docMk/>
          <pc:sldMk cId="968365519" sldId="323"/>
        </pc:sldMkLst>
        <pc:spChg chg="mod">
          <ac:chgData name="Alisdair Cunningham" userId="67e8d9ba-4582-42f1-b26c-e866daa7f65b" providerId="ADAL" clId="{417678F8-F15E-4907-A278-E6EEFCA618EB}" dt="2023-11-14T22:50:16.346" v="22225"/>
          <ac:spMkLst>
            <pc:docMk/>
            <pc:sldMk cId="968365519" sldId="323"/>
            <ac:spMk id="5" creationId="{D2D54484-8CEE-D063-40B3-6FDB609D0D75}"/>
          </ac:spMkLst>
        </pc:spChg>
        <pc:spChg chg="add mod">
          <ac:chgData name="Alisdair Cunningham" userId="67e8d9ba-4582-42f1-b26c-e866daa7f65b" providerId="ADAL" clId="{417678F8-F15E-4907-A278-E6EEFCA618EB}" dt="2023-11-14T13:56:39.716" v="6548" actId="14100"/>
          <ac:spMkLst>
            <pc:docMk/>
            <pc:sldMk cId="968365519" sldId="323"/>
            <ac:spMk id="6" creationId="{2EDE2BF8-95A9-E4FE-6DE5-1BB97313A4F1}"/>
          </ac:spMkLst>
        </pc:spChg>
        <pc:spChg chg="mod">
          <ac:chgData name="Alisdair Cunningham" userId="67e8d9ba-4582-42f1-b26c-e866daa7f65b" providerId="ADAL" clId="{417678F8-F15E-4907-A278-E6EEFCA618EB}" dt="2023-11-14T13:35:29.641" v="6070" actId="20577"/>
          <ac:spMkLst>
            <pc:docMk/>
            <pc:sldMk cId="968365519" sldId="323"/>
            <ac:spMk id="8" creationId="{C39BE701-A67E-5BFD-B044-ECF13A621788}"/>
          </ac:spMkLst>
        </pc:spChg>
        <pc:spChg chg="add mod">
          <ac:chgData name="Alisdair Cunningham" userId="67e8d9ba-4582-42f1-b26c-e866daa7f65b" providerId="ADAL" clId="{417678F8-F15E-4907-A278-E6EEFCA618EB}" dt="2023-11-14T13:56:43.236" v="6549" actId="14100"/>
          <ac:spMkLst>
            <pc:docMk/>
            <pc:sldMk cId="968365519" sldId="323"/>
            <ac:spMk id="9" creationId="{ABE17A4B-5E94-7C6A-0136-4A0D80CDB84E}"/>
          </ac:spMkLst>
        </pc:spChg>
        <pc:spChg chg="add mod">
          <ac:chgData name="Alisdair Cunningham" userId="67e8d9ba-4582-42f1-b26c-e866daa7f65b" providerId="ADAL" clId="{417678F8-F15E-4907-A278-E6EEFCA618EB}" dt="2023-11-14T14:01:35.207" v="6986" actId="1076"/>
          <ac:spMkLst>
            <pc:docMk/>
            <pc:sldMk cId="968365519" sldId="323"/>
            <ac:spMk id="10" creationId="{C3AED86D-B0E2-C9D8-4F1C-FA216342AD37}"/>
          </ac:spMkLst>
        </pc:spChg>
        <pc:spChg chg="add mod">
          <ac:chgData name="Alisdair Cunningham" userId="67e8d9ba-4582-42f1-b26c-e866daa7f65b" providerId="ADAL" clId="{417678F8-F15E-4907-A278-E6EEFCA618EB}" dt="2023-11-14T14:01:33.203" v="6985" actId="1076"/>
          <ac:spMkLst>
            <pc:docMk/>
            <pc:sldMk cId="968365519" sldId="323"/>
            <ac:spMk id="11" creationId="{AC0FEAE6-89B2-9A75-96F9-25695BAF3B84}"/>
          </ac:spMkLst>
        </pc:spChg>
        <pc:spChg chg="del">
          <ac:chgData name="Alisdair Cunningham" userId="67e8d9ba-4582-42f1-b26c-e866daa7f65b" providerId="ADAL" clId="{417678F8-F15E-4907-A278-E6EEFCA618EB}" dt="2023-11-14T13:35:38.837" v="6071" actId="478"/>
          <ac:spMkLst>
            <pc:docMk/>
            <pc:sldMk cId="968365519" sldId="323"/>
            <ac:spMk id="12" creationId="{38C4A143-C346-A5D7-3DFF-2CAF7FBCDBED}"/>
          </ac:spMkLst>
        </pc:spChg>
        <pc:picChg chg="del">
          <ac:chgData name="Alisdair Cunningham" userId="67e8d9ba-4582-42f1-b26c-e866daa7f65b" providerId="ADAL" clId="{417678F8-F15E-4907-A278-E6EEFCA618EB}" dt="2023-11-14T13:38:25.876" v="6268" actId="478"/>
          <ac:picMkLst>
            <pc:docMk/>
            <pc:sldMk cId="968365519" sldId="323"/>
            <ac:picMk id="2" creationId="{6E09BB6E-8FDD-93FE-D008-198D51A19983}"/>
          </ac:picMkLst>
        </pc:picChg>
        <pc:picChg chg="add mod modCrop">
          <ac:chgData name="Alisdair Cunningham" userId="67e8d9ba-4582-42f1-b26c-e866daa7f65b" providerId="ADAL" clId="{417678F8-F15E-4907-A278-E6EEFCA618EB}" dt="2023-11-14T13:56:23.884" v="6542" actId="1076"/>
          <ac:picMkLst>
            <pc:docMk/>
            <pc:sldMk cId="968365519" sldId="323"/>
            <ac:picMk id="13" creationId="{F229CA4D-EC88-4C57-C25E-3A23ED45271D}"/>
          </ac:picMkLst>
        </pc:picChg>
      </pc:sldChg>
      <pc:sldChg chg="modSp del">
        <pc:chgData name="Alisdair Cunningham" userId="67e8d9ba-4582-42f1-b26c-e866daa7f65b" providerId="ADAL" clId="{417678F8-F15E-4907-A278-E6EEFCA618EB}" dt="2023-11-07T20:44:49.065" v="845" actId="47"/>
        <pc:sldMkLst>
          <pc:docMk/>
          <pc:sldMk cId="3907058545" sldId="323"/>
        </pc:sldMkLst>
        <pc:spChg chg="mod">
          <ac:chgData name="Alisdair Cunningham" userId="67e8d9ba-4582-42f1-b26c-e866daa7f65b" providerId="ADAL" clId="{417678F8-F15E-4907-A278-E6EEFCA618EB}" dt="2023-11-07T20:35:54.109" v="33"/>
          <ac:spMkLst>
            <pc:docMk/>
            <pc:sldMk cId="3907058545" sldId="323"/>
            <ac:spMk id="14" creationId="{3D5216FF-A848-7B03-7F19-B0E69A3C8466}"/>
          </ac:spMkLst>
        </pc:spChg>
      </pc:sldChg>
      <pc:sldChg chg="modSp del">
        <pc:chgData name="Alisdair Cunningham" userId="67e8d9ba-4582-42f1-b26c-e866daa7f65b" providerId="ADAL" clId="{417678F8-F15E-4907-A278-E6EEFCA618EB}" dt="2023-11-07T20:44:49.065" v="845" actId="47"/>
        <pc:sldMkLst>
          <pc:docMk/>
          <pc:sldMk cId="3385293323" sldId="324"/>
        </pc:sldMkLst>
        <pc:spChg chg="mod">
          <ac:chgData name="Alisdair Cunningham" userId="67e8d9ba-4582-42f1-b26c-e866daa7f65b" providerId="ADAL" clId="{417678F8-F15E-4907-A278-E6EEFCA618EB}" dt="2023-11-07T20:35:54.109" v="33"/>
          <ac:spMkLst>
            <pc:docMk/>
            <pc:sldMk cId="3385293323" sldId="324"/>
            <ac:spMk id="14" creationId="{3D5216FF-A848-7B03-7F19-B0E69A3C8466}"/>
          </ac:spMkLst>
        </pc:spChg>
      </pc:sldChg>
      <pc:sldChg chg="delSp modSp add mod modNotesTx">
        <pc:chgData name="Alisdair Cunningham" userId="67e8d9ba-4582-42f1-b26c-e866daa7f65b" providerId="ADAL" clId="{417678F8-F15E-4907-A278-E6EEFCA618EB}" dt="2023-11-14T22:50:16.346" v="22225"/>
        <pc:sldMkLst>
          <pc:docMk/>
          <pc:sldMk cId="3906760331" sldId="324"/>
        </pc:sldMkLst>
        <pc:spChg chg="mod">
          <ac:chgData name="Alisdair Cunningham" userId="67e8d9ba-4582-42f1-b26c-e866daa7f65b" providerId="ADAL" clId="{417678F8-F15E-4907-A278-E6EEFCA618EB}" dt="2023-11-14T22:50:16.346" v="22225"/>
          <ac:spMkLst>
            <pc:docMk/>
            <pc:sldMk cId="3906760331" sldId="324"/>
            <ac:spMk id="5" creationId="{D2D54484-8CEE-D063-40B3-6FDB609D0D75}"/>
          </ac:spMkLst>
        </pc:spChg>
        <pc:spChg chg="mod">
          <ac:chgData name="Alisdair Cunningham" userId="67e8d9ba-4582-42f1-b26c-e866daa7f65b" providerId="ADAL" clId="{417678F8-F15E-4907-A278-E6EEFCA618EB}" dt="2023-11-14T14:02:01.963" v="6989" actId="20577"/>
          <ac:spMkLst>
            <pc:docMk/>
            <pc:sldMk cId="3906760331" sldId="324"/>
            <ac:spMk id="6" creationId="{2EDE2BF8-95A9-E4FE-6DE5-1BB97313A4F1}"/>
          </ac:spMkLst>
        </pc:spChg>
        <pc:spChg chg="del">
          <ac:chgData name="Alisdair Cunningham" userId="67e8d9ba-4582-42f1-b26c-e866daa7f65b" providerId="ADAL" clId="{417678F8-F15E-4907-A278-E6EEFCA618EB}" dt="2023-11-14T13:57:21.462" v="6561" actId="478"/>
          <ac:spMkLst>
            <pc:docMk/>
            <pc:sldMk cId="3906760331" sldId="324"/>
            <ac:spMk id="9" creationId="{ABE17A4B-5E94-7C6A-0136-4A0D80CDB84E}"/>
          </ac:spMkLst>
        </pc:spChg>
        <pc:spChg chg="del">
          <ac:chgData name="Alisdair Cunningham" userId="67e8d9ba-4582-42f1-b26c-e866daa7f65b" providerId="ADAL" clId="{417678F8-F15E-4907-A278-E6EEFCA618EB}" dt="2023-11-14T13:57:23.748" v="6563" actId="478"/>
          <ac:spMkLst>
            <pc:docMk/>
            <pc:sldMk cId="3906760331" sldId="324"/>
            <ac:spMk id="10" creationId="{C3AED86D-B0E2-C9D8-4F1C-FA216342AD37}"/>
          </ac:spMkLst>
        </pc:spChg>
        <pc:spChg chg="del">
          <ac:chgData name="Alisdair Cunningham" userId="67e8d9ba-4582-42f1-b26c-e866daa7f65b" providerId="ADAL" clId="{417678F8-F15E-4907-A278-E6EEFCA618EB}" dt="2023-11-14T13:57:22.543" v="6562" actId="478"/>
          <ac:spMkLst>
            <pc:docMk/>
            <pc:sldMk cId="3906760331" sldId="324"/>
            <ac:spMk id="11" creationId="{AC0FEAE6-89B2-9A75-96F9-25695BAF3B84}"/>
          </ac:spMkLst>
        </pc:spChg>
      </pc:sldChg>
      <pc:sldChg chg="add del">
        <pc:chgData name="Alisdair Cunningham" userId="67e8d9ba-4582-42f1-b26c-e866daa7f65b" providerId="ADAL" clId="{417678F8-F15E-4907-A278-E6EEFCA618EB}" dt="2023-11-14T17:49:50.850" v="10096" actId="47"/>
        <pc:sldMkLst>
          <pc:docMk/>
          <pc:sldMk cId="1589379395" sldId="325"/>
        </pc:sldMkLst>
      </pc:sldChg>
      <pc:sldChg chg="modSp del">
        <pc:chgData name="Alisdair Cunningham" userId="67e8d9ba-4582-42f1-b26c-e866daa7f65b" providerId="ADAL" clId="{417678F8-F15E-4907-A278-E6EEFCA618EB}" dt="2023-11-07T20:44:49.065" v="845" actId="47"/>
        <pc:sldMkLst>
          <pc:docMk/>
          <pc:sldMk cId="3308582177" sldId="325"/>
        </pc:sldMkLst>
        <pc:spChg chg="mod">
          <ac:chgData name="Alisdair Cunningham" userId="67e8d9ba-4582-42f1-b26c-e866daa7f65b" providerId="ADAL" clId="{417678F8-F15E-4907-A278-E6EEFCA618EB}" dt="2023-11-07T20:35:54.109" v="33"/>
          <ac:spMkLst>
            <pc:docMk/>
            <pc:sldMk cId="3308582177" sldId="325"/>
            <ac:spMk id="14" creationId="{3D5216FF-A848-7B03-7F19-B0E69A3C8466}"/>
          </ac:spMkLst>
        </pc:spChg>
      </pc:sldChg>
      <pc:sldChg chg="addSp delSp modSp add mod modNotesTx">
        <pc:chgData name="Alisdair Cunningham" userId="67e8d9ba-4582-42f1-b26c-e866daa7f65b" providerId="ADAL" clId="{417678F8-F15E-4907-A278-E6EEFCA618EB}" dt="2023-11-14T22:51:07.542" v="22259" actId="20577"/>
        <pc:sldMkLst>
          <pc:docMk/>
          <pc:sldMk cId="1324171748" sldId="326"/>
        </pc:sldMkLst>
        <pc:spChg chg="mod">
          <ac:chgData name="Alisdair Cunningham" userId="67e8d9ba-4582-42f1-b26c-e866daa7f65b" providerId="ADAL" clId="{417678F8-F15E-4907-A278-E6EEFCA618EB}" dt="2023-11-14T22:50:16.346" v="22225"/>
          <ac:spMkLst>
            <pc:docMk/>
            <pc:sldMk cId="1324171748" sldId="326"/>
            <ac:spMk id="5" creationId="{D2D54484-8CEE-D063-40B3-6FDB609D0D75}"/>
          </ac:spMkLst>
        </pc:spChg>
        <pc:spChg chg="mod">
          <ac:chgData name="Alisdair Cunningham" userId="67e8d9ba-4582-42f1-b26c-e866daa7f65b" providerId="ADAL" clId="{417678F8-F15E-4907-A278-E6EEFCA618EB}" dt="2023-11-14T14:25:52.055" v="7418" actId="1076"/>
          <ac:spMkLst>
            <pc:docMk/>
            <pc:sldMk cId="1324171748" sldId="326"/>
            <ac:spMk id="6" creationId="{2EDE2BF8-95A9-E4FE-6DE5-1BB97313A4F1}"/>
          </ac:spMkLst>
        </pc:spChg>
        <pc:spChg chg="mod">
          <ac:chgData name="Alisdair Cunningham" userId="67e8d9ba-4582-42f1-b26c-e866daa7f65b" providerId="ADAL" clId="{417678F8-F15E-4907-A278-E6EEFCA618EB}" dt="2023-11-14T22:51:07.542" v="22259" actId="20577"/>
          <ac:spMkLst>
            <pc:docMk/>
            <pc:sldMk cId="1324171748" sldId="326"/>
            <ac:spMk id="8" creationId="{C39BE701-A67E-5BFD-B044-ECF13A621788}"/>
          </ac:spMkLst>
        </pc:spChg>
        <pc:spChg chg="add mod">
          <ac:chgData name="Alisdair Cunningham" userId="67e8d9ba-4582-42f1-b26c-e866daa7f65b" providerId="ADAL" clId="{417678F8-F15E-4907-A278-E6EEFCA618EB}" dt="2023-11-14T14:25:39.794" v="7413" actId="14100"/>
          <ac:spMkLst>
            <pc:docMk/>
            <pc:sldMk cId="1324171748" sldId="326"/>
            <ac:spMk id="17" creationId="{4685085B-9765-C1B4-DB95-BA6ECAED879B}"/>
          </ac:spMkLst>
        </pc:spChg>
        <pc:picChg chg="add mod ord modCrop">
          <ac:chgData name="Alisdair Cunningham" userId="67e8d9ba-4582-42f1-b26c-e866daa7f65b" providerId="ADAL" clId="{417678F8-F15E-4907-A278-E6EEFCA618EB}" dt="2023-11-14T14:26:08.258" v="7426" actId="1076"/>
          <ac:picMkLst>
            <pc:docMk/>
            <pc:sldMk cId="1324171748" sldId="326"/>
            <ac:picMk id="7" creationId="{CC1AE899-20CA-8E1C-696C-9C8E1078081C}"/>
          </ac:picMkLst>
        </pc:picChg>
        <pc:picChg chg="add mod">
          <ac:chgData name="Alisdair Cunningham" userId="67e8d9ba-4582-42f1-b26c-e866daa7f65b" providerId="ADAL" clId="{417678F8-F15E-4907-A278-E6EEFCA618EB}" dt="2023-11-14T14:26:02.479" v="7423" actId="1076"/>
          <ac:picMkLst>
            <pc:docMk/>
            <pc:sldMk cId="1324171748" sldId="326"/>
            <ac:picMk id="10" creationId="{4EB7E85B-AAB8-6E89-2F4B-27A4237D02BB}"/>
          </ac:picMkLst>
        </pc:picChg>
        <pc:picChg chg="add mod ord">
          <ac:chgData name="Alisdair Cunningham" userId="67e8d9ba-4582-42f1-b26c-e866daa7f65b" providerId="ADAL" clId="{417678F8-F15E-4907-A278-E6EEFCA618EB}" dt="2023-11-14T14:26:06.558" v="7425" actId="1076"/>
          <ac:picMkLst>
            <pc:docMk/>
            <pc:sldMk cId="1324171748" sldId="326"/>
            <ac:picMk id="12" creationId="{AFB2AEAC-CDAD-20DC-EA8B-6C9820E66236}"/>
          </ac:picMkLst>
        </pc:picChg>
        <pc:picChg chg="del">
          <ac:chgData name="Alisdair Cunningham" userId="67e8d9ba-4582-42f1-b26c-e866daa7f65b" providerId="ADAL" clId="{417678F8-F15E-4907-A278-E6EEFCA618EB}" dt="2023-11-14T14:11:56.933" v="7274" actId="478"/>
          <ac:picMkLst>
            <pc:docMk/>
            <pc:sldMk cId="1324171748" sldId="326"/>
            <ac:picMk id="13" creationId="{F229CA4D-EC88-4C57-C25E-3A23ED45271D}"/>
          </ac:picMkLst>
        </pc:picChg>
        <pc:picChg chg="add del mod">
          <ac:chgData name="Alisdair Cunningham" userId="67e8d9ba-4582-42f1-b26c-e866daa7f65b" providerId="ADAL" clId="{417678F8-F15E-4907-A278-E6EEFCA618EB}" dt="2023-11-14T14:25:00.604" v="7400" actId="478"/>
          <ac:picMkLst>
            <pc:docMk/>
            <pc:sldMk cId="1324171748" sldId="326"/>
            <ac:picMk id="15" creationId="{D2AB923C-1E12-27CA-CCB4-D8D43266ADB8}"/>
          </ac:picMkLst>
        </pc:picChg>
      </pc:sldChg>
      <pc:sldChg chg="modSp del">
        <pc:chgData name="Alisdair Cunningham" userId="67e8d9ba-4582-42f1-b26c-e866daa7f65b" providerId="ADAL" clId="{417678F8-F15E-4907-A278-E6EEFCA618EB}" dt="2023-11-07T20:44:49.065" v="845" actId="47"/>
        <pc:sldMkLst>
          <pc:docMk/>
          <pc:sldMk cId="3948302030" sldId="326"/>
        </pc:sldMkLst>
        <pc:spChg chg="mod">
          <ac:chgData name="Alisdair Cunningham" userId="67e8d9ba-4582-42f1-b26c-e866daa7f65b" providerId="ADAL" clId="{417678F8-F15E-4907-A278-E6EEFCA618EB}" dt="2023-11-07T20:35:54.109" v="33"/>
          <ac:spMkLst>
            <pc:docMk/>
            <pc:sldMk cId="3948302030" sldId="326"/>
            <ac:spMk id="14" creationId="{3D5216FF-A848-7B03-7F19-B0E69A3C8466}"/>
          </ac:spMkLst>
        </pc:spChg>
      </pc:sldChg>
      <pc:sldChg chg="delSp modSp add del mod">
        <pc:chgData name="Alisdair Cunningham" userId="67e8d9ba-4582-42f1-b26c-e866daa7f65b" providerId="ADAL" clId="{417678F8-F15E-4907-A278-E6EEFCA618EB}" dt="2023-11-14T14:27:08.923" v="7447" actId="47"/>
        <pc:sldMkLst>
          <pc:docMk/>
          <pc:sldMk cId="426288348" sldId="327"/>
        </pc:sldMkLst>
        <pc:spChg chg="mod">
          <ac:chgData name="Alisdair Cunningham" userId="67e8d9ba-4582-42f1-b26c-e866daa7f65b" providerId="ADAL" clId="{417678F8-F15E-4907-A278-E6EEFCA618EB}" dt="2023-11-14T14:26:18.275" v="7427" actId="21"/>
          <ac:spMkLst>
            <pc:docMk/>
            <pc:sldMk cId="426288348" sldId="327"/>
            <ac:spMk id="6" creationId="{2EDE2BF8-95A9-E4FE-6DE5-1BB97313A4F1}"/>
          </ac:spMkLst>
        </pc:spChg>
        <pc:picChg chg="del">
          <ac:chgData name="Alisdair Cunningham" userId="67e8d9ba-4582-42f1-b26c-e866daa7f65b" providerId="ADAL" clId="{417678F8-F15E-4907-A278-E6EEFCA618EB}" dt="2023-11-14T14:26:31.352" v="7430" actId="21"/>
          <ac:picMkLst>
            <pc:docMk/>
            <pc:sldMk cId="426288348" sldId="327"/>
            <ac:picMk id="15" creationId="{D2AB923C-1E12-27CA-CCB4-D8D43266ADB8}"/>
          </ac:picMkLst>
        </pc:picChg>
      </pc:sldChg>
      <pc:sldChg chg="modSp del">
        <pc:chgData name="Alisdair Cunningham" userId="67e8d9ba-4582-42f1-b26c-e866daa7f65b" providerId="ADAL" clId="{417678F8-F15E-4907-A278-E6EEFCA618EB}" dt="2023-11-07T20:44:49.065" v="845" actId="47"/>
        <pc:sldMkLst>
          <pc:docMk/>
          <pc:sldMk cId="2464137446" sldId="327"/>
        </pc:sldMkLst>
        <pc:spChg chg="mod">
          <ac:chgData name="Alisdair Cunningham" userId="67e8d9ba-4582-42f1-b26c-e866daa7f65b" providerId="ADAL" clId="{417678F8-F15E-4907-A278-E6EEFCA618EB}" dt="2023-11-07T20:35:54.109" v="33"/>
          <ac:spMkLst>
            <pc:docMk/>
            <pc:sldMk cId="2464137446" sldId="327"/>
            <ac:spMk id="14" creationId="{3D5216FF-A848-7B03-7F19-B0E69A3C8466}"/>
          </ac:spMkLst>
        </pc:spChg>
      </pc:sldChg>
      <pc:sldChg chg="addSp delSp modSp add mod">
        <pc:chgData name="Alisdair Cunningham" userId="67e8d9ba-4582-42f1-b26c-e866daa7f65b" providerId="ADAL" clId="{417678F8-F15E-4907-A278-E6EEFCA618EB}" dt="2023-11-14T22:51:12.165" v="22260"/>
        <pc:sldMkLst>
          <pc:docMk/>
          <pc:sldMk cId="1554526334" sldId="328"/>
        </pc:sldMkLst>
        <pc:spChg chg="mod">
          <ac:chgData name="Alisdair Cunningham" userId="67e8d9ba-4582-42f1-b26c-e866daa7f65b" providerId="ADAL" clId="{417678F8-F15E-4907-A278-E6EEFCA618EB}" dt="2023-11-14T22:50:16.346" v="22225"/>
          <ac:spMkLst>
            <pc:docMk/>
            <pc:sldMk cId="1554526334" sldId="328"/>
            <ac:spMk id="5" creationId="{D2D54484-8CEE-D063-40B3-6FDB609D0D75}"/>
          </ac:spMkLst>
        </pc:spChg>
        <pc:spChg chg="mod">
          <ac:chgData name="Alisdair Cunningham" userId="67e8d9ba-4582-42f1-b26c-e866daa7f65b" providerId="ADAL" clId="{417678F8-F15E-4907-A278-E6EEFCA618EB}" dt="2023-11-14T22:28:48.673" v="20198" actId="14100"/>
          <ac:spMkLst>
            <pc:docMk/>
            <pc:sldMk cId="1554526334" sldId="328"/>
            <ac:spMk id="6" creationId="{2EDE2BF8-95A9-E4FE-6DE5-1BB97313A4F1}"/>
          </ac:spMkLst>
        </pc:spChg>
        <pc:spChg chg="mod">
          <ac:chgData name="Alisdair Cunningham" userId="67e8d9ba-4582-42f1-b26c-e866daa7f65b" providerId="ADAL" clId="{417678F8-F15E-4907-A278-E6EEFCA618EB}" dt="2023-11-14T22:51:12.165" v="22260"/>
          <ac:spMkLst>
            <pc:docMk/>
            <pc:sldMk cId="1554526334" sldId="328"/>
            <ac:spMk id="8" creationId="{C39BE701-A67E-5BFD-B044-ECF13A621788}"/>
          </ac:spMkLst>
        </pc:spChg>
        <pc:picChg chg="add mod">
          <ac:chgData name="Alisdair Cunningham" userId="67e8d9ba-4582-42f1-b26c-e866daa7f65b" providerId="ADAL" clId="{417678F8-F15E-4907-A278-E6EEFCA618EB}" dt="2023-11-14T14:39:38.913" v="7566" actId="1076"/>
          <ac:picMkLst>
            <pc:docMk/>
            <pc:sldMk cId="1554526334" sldId="328"/>
            <ac:picMk id="2" creationId="{5D435F27-EB06-8DF1-FD54-17727C108DB5}"/>
          </ac:picMkLst>
        </pc:picChg>
        <pc:picChg chg="del">
          <ac:chgData name="Alisdair Cunningham" userId="67e8d9ba-4582-42f1-b26c-e866daa7f65b" providerId="ADAL" clId="{417678F8-F15E-4907-A278-E6EEFCA618EB}" dt="2023-11-14T14:26:34.959" v="7433" actId="478"/>
          <ac:picMkLst>
            <pc:docMk/>
            <pc:sldMk cId="1554526334" sldId="328"/>
            <ac:picMk id="7" creationId="{CC1AE899-20CA-8E1C-696C-9C8E1078081C}"/>
          </ac:picMkLst>
        </pc:picChg>
        <pc:picChg chg="del">
          <ac:chgData name="Alisdair Cunningham" userId="67e8d9ba-4582-42f1-b26c-e866daa7f65b" providerId="ADAL" clId="{417678F8-F15E-4907-A278-E6EEFCA618EB}" dt="2023-11-14T14:26:35.440" v="7434" actId="478"/>
          <ac:picMkLst>
            <pc:docMk/>
            <pc:sldMk cId="1554526334" sldId="328"/>
            <ac:picMk id="10" creationId="{4EB7E85B-AAB8-6E89-2F4B-27A4237D02BB}"/>
          </ac:picMkLst>
        </pc:picChg>
        <pc:picChg chg="add mod">
          <ac:chgData name="Alisdair Cunningham" userId="67e8d9ba-4582-42f1-b26c-e866daa7f65b" providerId="ADAL" clId="{417678F8-F15E-4907-A278-E6EEFCA618EB}" dt="2023-11-14T14:27:00.202" v="7444" actId="1076"/>
          <ac:picMkLst>
            <pc:docMk/>
            <pc:sldMk cId="1554526334" sldId="328"/>
            <ac:picMk id="11" creationId="{1A3345E0-0EE9-D801-9E2B-86307B7E4E0F}"/>
          </ac:picMkLst>
        </pc:picChg>
        <pc:picChg chg="del">
          <ac:chgData name="Alisdair Cunningham" userId="67e8d9ba-4582-42f1-b26c-e866daa7f65b" providerId="ADAL" clId="{417678F8-F15E-4907-A278-E6EEFCA618EB}" dt="2023-11-14T14:26:34.421" v="7432" actId="478"/>
          <ac:picMkLst>
            <pc:docMk/>
            <pc:sldMk cId="1554526334" sldId="328"/>
            <ac:picMk id="12" creationId="{AFB2AEAC-CDAD-20DC-EA8B-6C9820E66236}"/>
          </ac:picMkLst>
        </pc:picChg>
      </pc:sldChg>
      <pc:sldChg chg="modSp del">
        <pc:chgData name="Alisdair Cunningham" userId="67e8d9ba-4582-42f1-b26c-e866daa7f65b" providerId="ADAL" clId="{417678F8-F15E-4907-A278-E6EEFCA618EB}" dt="2023-11-07T20:44:49.065" v="845" actId="47"/>
        <pc:sldMkLst>
          <pc:docMk/>
          <pc:sldMk cId="2906919866" sldId="328"/>
        </pc:sldMkLst>
        <pc:spChg chg="mod">
          <ac:chgData name="Alisdair Cunningham" userId="67e8d9ba-4582-42f1-b26c-e866daa7f65b" providerId="ADAL" clId="{417678F8-F15E-4907-A278-E6EEFCA618EB}" dt="2023-11-07T20:35:54.109" v="33"/>
          <ac:spMkLst>
            <pc:docMk/>
            <pc:sldMk cId="2906919866" sldId="328"/>
            <ac:spMk id="14" creationId="{3D5216FF-A848-7B03-7F19-B0E69A3C8466}"/>
          </ac:spMkLst>
        </pc:spChg>
      </pc:sldChg>
      <pc:sldChg chg="addSp delSp modSp add mod">
        <pc:chgData name="Alisdair Cunningham" userId="67e8d9ba-4582-42f1-b26c-e866daa7f65b" providerId="ADAL" clId="{417678F8-F15E-4907-A278-E6EEFCA618EB}" dt="2023-11-14T22:50:16.346" v="22225"/>
        <pc:sldMkLst>
          <pc:docMk/>
          <pc:sldMk cId="699848901" sldId="329"/>
        </pc:sldMkLst>
        <pc:spChg chg="mod">
          <ac:chgData name="Alisdair Cunningham" userId="67e8d9ba-4582-42f1-b26c-e866daa7f65b" providerId="ADAL" clId="{417678F8-F15E-4907-A278-E6EEFCA618EB}" dt="2023-11-14T22:50:16.346" v="22225"/>
          <ac:spMkLst>
            <pc:docMk/>
            <pc:sldMk cId="699848901" sldId="329"/>
            <ac:spMk id="5" creationId="{D2D54484-8CEE-D063-40B3-6FDB609D0D75}"/>
          </ac:spMkLst>
        </pc:spChg>
        <pc:spChg chg="mod">
          <ac:chgData name="Alisdair Cunningham" userId="67e8d9ba-4582-42f1-b26c-e866daa7f65b" providerId="ADAL" clId="{417678F8-F15E-4907-A278-E6EEFCA618EB}" dt="2023-11-14T16:41:37.854" v="8205" actId="20577"/>
          <ac:spMkLst>
            <pc:docMk/>
            <pc:sldMk cId="699848901" sldId="329"/>
            <ac:spMk id="8" creationId="{C39BE701-A67E-5BFD-B044-ECF13A621788}"/>
          </ac:spMkLst>
        </pc:spChg>
        <pc:spChg chg="add mod">
          <ac:chgData name="Alisdair Cunningham" userId="67e8d9ba-4582-42f1-b26c-e866daa7f65b" providerId="ADAL" clId="{417678F8-F15E-4907-A278-E6EEFCA618EB}" dt="2023-11-14T17:08:09.672" v="9031" actId="14100"/>
          <ac:spMkLst>
            <pc:docMk/>
            <pc:sldMk cId="699848901" sldId="329"/>
            <ac:spMk id="11" creationId="{FA1D21F9-FD21-96A0-DEF1-713CC9C7DC33}"/>
          </ac:spMkLst>
        </pc:spChg>
        <pc:spChg chg="mod">
          <ac:chgData name="Alisdair Cunningham" userId="67e8d9ba-4582-42f1-b26c-e866daa7f65b" providerId="ADAL" clId="{417678F8-F15E-4907-A278-E6EEFCA618EB}" dt="2023-11-14T17:49:24.150" v="10094" actId="113"/>
          <ac:spMkLst>
            <pc:docMk/>
            <pc:sldMk cId="699848901" sldId="329"/>
            <ac:spMk id="12" creationId="{38C4A143-C346-A5D7-3DFF-2CAF7FBCDBED}"/>
          </ac:spMkLst>
        </pc:spChg>
        <pc:spChg chg="del">
          <ac:chgData name="Alisdair Cunningham" userId="67e8d9ba-4582-42f1-b26c-e866daa7f65b" providerId="ADAL" clId="{417678F8-F15E-4907-A278-E6EEFCA618EB}" dt="2023-11-14T16:41:43.325" v="8207" actId="478"/>
          <ac:spMkLst>
            <pc:docMk/>
            <pc:sldMk cId="699848901" sldId="329"/>
            <ac:spMk id="16" creationId="{C87833C3-889C-3123-E8B4-86F345BC0DAF}"/>
          </ac:spMkLst>
        </pc:spChg>
        <pc:spChg chg="del">
          <ac:chgData name="Alisdair Cunningham" userId="67e8d9ba-4582-42f1-b26c-e866daa7f65b" providerId="ADAL" clId="{417678F8-F15E-4907-A278-E6EEFCA618EB}" dt="2023-11-14T16:44:14.414" v="8692" actId="478"/>
          <ac:spMkLst>
            <pc:docMk/>
            <pc:sldMk cId="699848901" sldId="329"/>
            <ac:spMk id="17" creationId="{72C04420-04D7-74DF-BE1F-932CD1E6F2FB}"/>
          </ac:spMkLst>
        </pc:spChg>
        <pc:spChg chg="del mod">
          <ac:chgData name="Alisdair Cunningham" userId="67e8d9ba-4582-42f1-b26c-e866daa7f65b" providerId="ADAL" clId="{417678F8-F15E-4907-A278-E6EEFCA618EB}" dt="2023-11-14T16:44:02.974" v="8688" actId="478"/>
          <ac:spMkLst>
            <pc:docMk/>
            <pc:sldMk cId="699848901" sldId="329"/>
            <ac:spMk id="18" creationId="{0FA72794-F08B-8465-E0BA-5FE8892722C0}"/>
          </ac:spMkLst>
        </pc:spChg>
        <pc:spChg chg="del">
          <ac:chgData name="Alisdair Cunningham" userId="67e8d9ba-4582-42f1-b26c-e866daa7f65b" providerId="ADAL" clId="{417678F8-F15E-4907-A278-E6EEFCA618EB}" dt="2023-11-14T16:44:14.414" v="8692" actId="478"/>
          <ac:spMkLst>
            <pc:docMk/>
            <pc:sldMk cId="699848901" sldId="329"/>
            <ac:spMk id="19" creationId="{9F7BD724-8702-8922-9712-12908FE56530}"/>
          </ac:spMkLst>
        </pc:spChg>
        <pc:picChg chg="add mod">
          <ac:chgData name="Alisdair Cunningham" userId="67e8d9ba-4582-42f1-b26c-e866daa7f65b" providerId="ADAL" clId="{417678F8-F15E-4907-A278-E6EEFCA618EB}" dt="2023-11-14T17:08:15.010" v="9033" actId="1076"/>
          <ac:picMkLst>
            <pc:docMk/>
            <pc:sldMk cId="699848901" sldId="329"/>
            <ac:picMk id="2" creationId="{B7AB2112-4DA0-2860-A028-E20068D80D5F}"/>
          </ac:picMkLst>
        </pc:picChg>
        <pc:picChg chg="del mod">
          <ac:chgData name="Alisdair Cunningham" userId="67e8d9ba-4582-42f1-b26c-e866daa7f65b" providerId="ADAL" clId="{417678F8-F15E-4907-A278-E6EEFCA618EB}" dt="2023-11-14T16:44:02.974" v="8688" actId="478"/>
          <ac:picMkLst>
            <pc:docMk/>
            <pc:sldMk cId="699848901" sldId="329"/>
            <ac:picMk id="6" creationId="{B15A1FFE-2152-EE38-7C88-1C97F341321C}"/>
          </ac:picMkLst>
        </pc:picChg>
        <pc:picChg chg="add mod">
          <ac:chgData name="Alisdair Cunningham" userId="67e8d9ba-4582-42f1-b26c-e866daa7f65b" providerId="ADAL" clId="{417678F8-F15E-4907-A278-E6EEFCA618EB}" dt="2023-11-14T17:07:40.471" v="9018" actId="1076"/>
          <ac:picMkLst>
            <pc:docMk/>
            <pc:sldMk cId="699848901" sldId="329"/>
            <ac:picMk id="7" creationId="{97258B2C-0F36-3F8C-248A-CE1E870AF91B}"/>
          </ac:picMkLst>
        </pc:picChg>
        <pc:picChg chg="del">
          <ac:chgData name="Alisdair Cunningham" userId="67e8d9ba-4582-42f1-b26c-e866daa7f65b" providerId="ADAL" clId="{417678F8-F15E-4907-A278-E6EEFCA618EB}" dt="2023-11-14T16:41:42.206" v="8206" actId="478"/>
          <ac:picMkLst>
            <pc:docMk/>
            <pc:sldMk cId="699848901" sldId="329"/>
            <ac:picMk id="9" creationId="{C439F98B-A8E2-21B3-BD12-9FE881BED9FA}"/>
          </ac:picMkLst>
        </pc:picChg>
        <pc:picChg chg="del">
          <ac:chgData name="Alisdair Cunningham" userId="67e8d9ba-4582-42f1-b26c-e866daa7f65b" providerId="ADAL" clId="{417678F8-F15E-4907-A278-E6EEFCA618EB}" dt="2023-11-14T16:44:12.318" v="8691" actId="478"/>
          <ac:picMkLst>
            <pc:docMk/>
            <pc:sldMk cId="699848901" sldId="329"/>
            <ac:picMk id="13" creationId="{A10C9670-BFA2-40E9-B691-84D4D4C1C0B1}"/>
          </ac:picMkLst>
        </pc:picChg>
        <pc:picChg chg="del mod">
          <ac:chgData name="Alisdair Cunningham" userId="67e8d9ba-4582-42f1-b26c-e866daa7f65b" providerId="ADAL" clId="{417678F8-F15E-4907-A278-E6EEFCA618EB}" dt="2023-11-14T16:44:09.557" v="8690" actId="478"/>
          <ac:picMkLst>
            <pc:docMk/>
            <pc:sldMk cId="699848901" sldId="329"/>
            <ac:picMk id="15" creationId="{185F61F3-2ACE-5F17-777C-9249BD90A7D3}"/>
          </ac:picMkLst>
        </pc:picChg>
      </pc:sldChg>
      <pc:sldChg chg="modSp del">
        <pc:chgData name="Alisdair Cunningham" userId="67e8d9ba-4582-42f1-b26c-e866daa7f65b" providerId="ADAL" clId="{417678F8-F15E-4907-A278-E6EEFCA618EB}" dt="2023-11-07T20:44:49.065" v="845" actId="47"/>
        <pc:sldMkLst>
          <pc:docMk/>
          <pc:sldMk cId="3546588548" sldId="329"/>
        </pc:sldMkLst>
        <pc:spChg chg="mod">
          <ac:chgData name="Alisdair Cunningham" userId="67e8d9ba-4582-42f1-b26c-e866daa7f65b" providerId="ADAL" clId="{417678F8-F15E-4907-A278-E6EEFCA618EB}" dt="2023-11-07T20:35:54.109" v="33"/>
          <ac:spMkLst>
            <pc:docMk/>
            <pc:sldMk cId="3546588548" sldId="329"/>
            <ac:spMk id="14" creationId="{3D5216FF-A848-7B03-7F19-B0E69A3C8466}"/>
          </ac:spMkLst>
        </pc:spChg>
      </pc:sldChg>
      <pc:sldChg chg="modSp del">
        <pc:chgData name="Alisdair Cunningham" userId="67e8d9ba-4582-42f1-b26c-e866daa7f65b" providerId="ADAL" clId="{417678F8-F15E-4907-A278-E6EEFCA618EB}" dt="2023-11-07T20:44:49.065" v="845" actId="47"/>
        <pc:sldMkLst>
          <pc:docMk/>
          <pc:sldMk cId="2654255136" sldId="330"/>
        </pc:sldMkLst>
        <pc:spChg chg="mod">
          <ac:chgData name="Alisdair Cunningham" userId="67e8d9ba-4582-42f1-b26c-e866daa7f65b" providerId="ADAL" clId="{417678F8-F15E-4907-A278-E6EEFCA618EB}" dt="2023-11-07T20:35:54.109" v="33"/>
          <ac:spMkLst>
            <pc:docMk/>
            <pc:sldMk cId="2654255136" sldId="330"/>
            <ac:spMk id="14" creationId="{3D5216FF-A848-7B03-7F19-B0E69A3C8466}"/>
          </ac:spMkLst>
        </pc:spChg>
      </pc:sldChg>
      <pc:sldChg chg="addSp delSp modSp add mod">
        <pc:chgData name="Alisdair Cunningham" userId="67e8d9ba-4582-42f1-b26c-e866daa7f65b" providerId="ADAL" clId="{417678F8-F15E-4907-A278-E6EEFCA618EB}" dt="2023-11-14T22:50:16.346" v="22225"/>
        <pc:sldMkLst>
          <pc:docMk/>
          <pc:sldMk cId="3951240824" sldId="330"/>
        </pc:sldMkLst>
        <pc:spChg chg="mod">
          <ac:chgData name="Alisdair Cunningham" userId="67e8d9ba-4582-42f1-b26c-e866daa7f65b" providerId="ADAL" clId="{417678F8-F15E-4907-A278-E6EEFCA618EB}" dt="2023-11-14T22:50:16.346" v="22225"/>
          <ac:spMkLst>
            <pc:docMk/>
            <pc:sldMk cId="3951240824" sldId="330"/>
            <ac:spMk id="5" creationId="{D2D54484-8CEE-D063-40B3-6FDB609D0D75}"/>
          </ac:spMkLst>
        </pc:spChg>
        <pc:spChg chg="mod">
          <ac:chgData name="Alisdair Cunningham" userId="67e8d9ba-4582-42f1-b26c-e866daa7f65b" providerId="ADAL" clId="{417678F8-F15E-4907-A278-E6EEFCA618EB}" dt="2023-11-14T17:30:39.399" v="9304" actId="20577"/>
          <ac:spMkLst>
            <pc:docMk/>
            <pc:sldMk cId="3951240824" sldId="330"/>
            <ac:spMk id="8" creationId="{C39BE701-A67E-5BFD-B044-ECF13A621788}"/>
          </ac:spMkLst>
        </pc:spChg>
        <pc:spChg chg="add mod">
          <ac:chgData name="Alisdair Cunningham" userId="67e8d9ba-4582-42f1-b26c-e866daa7f65b" providerId="ADAL" clId="{417678F8-F15E-4907-A278-E6EEFCA618EB}" dt="2023-11-14T17:30:22.373" v="9287" actId="1076"/>
          <ac:spMkLst>
            <pc:docMk/>
            <pc:sldMk cId="3951240824" sldId="330"/>
            <ac:spMk id="10" creationId="{166A6E2E-EA85-3B13-12FB-4F9AE0A25B1E}"/>
          </ac:spMkLst>
        </pc:spChg>
        <pc:spChg chg="add mod">
          <ac:chgData name="Alisdair Cunningham" userId="67e8d9ba-4582-42f1-b26c-e866daa7f65b" providerId="ADAL" clId="{417678F8-F15E-4907-A278-E6EEFCA618EB}" dt="2023-11-14T17:32:33.951" v="9313" actId="1038"/>
          <ac:spMkLst>
            <pc:docMk/>
            <pc:sldMk cId="3951240824" sldId="330"/>
            <ac:spMk id="11" creationId="{6DAE2BDA-3DD2-1938-862F-A7EC29919408}"/>
          </ac:spMkLst>
        </pc:spChg>
        <pc:spChg chg="mod">
          <ac:chgData name="Alisdair Cunningham" userId="67e8d9ba-4582-42f1-b26c-e866daa7f65b" providerId="ADAL" clId="{417678F8-F15E-4907-A278-E6EEFCA618EB}" dt="2023-11-14T17:28:28.600" v="9280" actId="14100"/>
          <ac:spMkLst>
            <pc:docMk/>
            <pc:sldMk cId="3951240824" sldId="330"/>
            <ac:spMk id="12" creationId="{38C4A143-C346-A5D7-3DFF-2CAF7FBCDBED}"/>
          </ac:spMkLst>
        </pc:spChg>
        <pc:spChg chg="add mod">
          <ac:chgData name="Alisdair Cunningham" userId="67e8d9ba-4582-42f1-b26c-e866daa7f65b" providerId="ADAL" clId="{417678F8-F15E-4907-A278-E6EEFCA618EB}" dt="2023-11-14T17:32:26.719" v="9306" actId="1076"/>
          <ac:spMkLst>
            <pc:docMk/>
            <pc:sldMk cId="3951240824" sldId="330"/>
            <ac:spMk id="14" creationId="{4E767988-D3EB-AAE5-8AEC-9578131BA855}"/>
          </ac:spMkLst>
        </pc:spChg>
        <pc:spChg chg="add mod">
          <ac:chgData name="Alisdair Cunningham" userId="67e8d9ba-4582-42f1-b26c-e866daa7f65b" providerId="ADAL" clId="{417678F8-F15E-4907-A278-E6EEFCA618EB}" dt="2023-11-14T17:32:38.762" v="9315" actId="1076"/>
          <ac:spMkLst>
            <pc:docMk/>
            <pc:sldMk cId="3951240824" sldId="330"/>
            <ac:spMk id="16" creationId="{8D3351B8-9408-E598-E865-98988AEC1E0B}"/>
          </ac:spMkLst>
        </pc:spChg>
        <pc:spChg chg="del mod">
          <ac:chgData name="Alisdair Cunningham" userId="67e8d9ba-4582-42f1-b26c-e866daa7f65b" providerId="ADAL" clId="{417678F8-F15E-4907-A278-E6EEFCA618EB}" dt="2023-11-14T17:21:35.051" v="9082" actId="478"/>
          <ac:spMkLst>
            <pc:docMk/>
            <pc:sldMk cId="3951240824" sldId="330"/>
            <ac:spMk id="17" creationId="{72C04420-04D7-74DF-BE1F-932CD1E6F2FB}"/>
          </ac:spMkLst>
        </pc:spChg>
        <pc:spChg chg="del mod">
          <ac:chgData name="Alisdair Cunningham" userId="67e8d9ba-4582-42f1-b26c-e866daa7f65b" providerId="ADAL" clId="{417678F8-F15E-4907-A278-E6EEFCA618EB}" dt="2023-11-14T17:21:35.051" v="9082" actId="478"/>
          <ac:spMkLst>
            <pc:docMk/>
            <pc:sldMk cId="3951240824" sldId="330"/>
            <ac:spMk id="19" creationId="{9F7BD724-8702-8922-9712-12908FE56530}"/>
          </ac:spMkLst>
        </pc:spChg>
        <pc:picChg chg="add mod">
          <ac:chgData name="Alisdair Cunningham" userId="67e8d9ba-4582-42f1-b26c-e866daa7f65b" providerId="ADAL" clId="{417678F8-F15E-4907-A278-E6EEFCA618EB}" dt="2023-11-14T17:28:32.023" v="9281" actId="14100"/>
          <ac:picMkLst>
            <pc:docMk/>
            <pc:sldMk cId="3951240824" sldId="330"/>
            <ac:picMk id="6" creationId="{8E0D8DD4-F396-1FB6-4368-47A88DD2D1C3}"/>
          </ac:picMkLst>
        </pc:picChg>
        <pc:picChg chg="add mod">
          <ac:chgData name="Alisdair Cunningham" userId="67e8d9ba-4582-42f1-b26c-e866daa7f65b" providerId="ADAL" clId="{417678F8-F15E-4907-A278-E6EEFCA618EB}" dt="2023-11-14T17:30:19.776" v="9286" actId="1076"/>
          <ac:picMkLst>
            <pc:docMk/>
            <pc:sldMk cId="3951240824" sldId="330"/>
            <ac:picMk id="9" creationId="{E7FDAEE0-CF2E-3091-239E-A8A0D7551136}"/>
          </ac:picMkLst>
        </pc:picChg>
        <pc:picChg chg="del mod">
          <ac:chgData name="Alisdair Cunningham" userId="67e8d9ba-4582-42f1-b26c-e866daa7f65b" providerId="ADAL" clId="{417678F8-F15E-4907-A278-E6EEFCA618EB}" dt="2023-11-14T17:21:35.051" v="9082" actId="478"/>
          <ac:picMkLst>
            <pc:docMk/>
            <pc:sldMk cId="3951240824" sldId="330"/>
            <ac:picMk id="13" creationId="{A10C9670-BFA2-40E9-B691-84D4D4C1C0B1}"/>
          </ac:picMkLst>
        </pc:picChg>
      </pc:sldChg>
      <pc:sldChg chg="addSp delSp modSp add mod modAnim">
        <pc:chgData name="Alisdair Cunningham" userId="67e8d9ba-4582-42f1-b26c-e866daa7f65b" providerId="ADAL" clId="{417678F8-F15E-4907-A278-E6EEFCA618EB}" dt="2023-11-14T22:50:16.346" v="22225"/>
        <pc:sldMkLst>
          <pc:docMk/>
          <pc:sldMk cId="2948375131" sldId="331"/>
        </pc:sldMkLst>
        <pc:spChg chg="mod">
          <ac:chgData name="Alisdair Cunningham" userId="67e8d9ba-4582-42f1-b26c-e866daa7f65b" providerId="ADAL" clId="{417678F8-F15E-4907-A278-E6EEFCA618EB}" dt="2023-11-14T22:50:16.346" v="22225"/>
          <ac:spMkLst>
            <pc:docMk/>
            <pc:sldMk cId="2948375131" sldId="331"/>
            <ac:spMk id="5" creationId="{D2D54484-8CEE-D063-40B3-6FDB609D0D75}"/>
          </ac:spMkLst>
        </pc:spChg>
        <pc:spChg chg="mod">
          <ac:chgData name="Alisdair Cunningham" userId="67e8d9ba-4582-42f1-b26c-e866daa7f65b" providerId="ADAL" clId="{417678F8-F15E-4907-A278-E6EEFCA618EB}" dt="2023-11-14T17:33:13.329" v="9325" actId="20577"/>
          <ac:spMkLst>
            <pc:docMk/>
            <pc:sldMk cId="2948375131" sldId="331"/>
            <ac:spMk id="8" creationId="{C39BE701-A67E-5BFD-B044-ECF13A621788}"/>
          </ac:spMkLst>
        </pc:spChg>
        <pc:spChg chg="del">
          <ac:chgData name="Alisdair Cunningham" userId="67e8d9ba-4582-42f1-b26c-e866daa7f65b" providerId="ADAL" clId="{417678F8-F15E-4907-A278-E6EEFCA618EB}" dt="2023-11-14T17:33:24.834" v="9328" actId="478"/>
          <ac:spMkLst>
            <pc:docMk/>
            <pc:sldMk cId="2948375131" sldId="331"/>
            <ac:spMk id="11" creationId="{FA1D21F9-FD21-96A0-DEF1-713CC9C7DC33}"/>
          </ac:spMkLst>
        </pc:spChg>
        <pc:spChg chg="mod">
          <ac:chgData name="Alisdair Cunningham" userId="67e8d9ba-4582-42f1-b26c-e866daa7f65b" providerId="ADAL" clId="{417678F8-F15E-4907-A278-E6EEFCA618EB}" dt="2023-11-14T17:49:42.320" v="10095" actId="20577"/>
          <ac:spMkLst>
            <pc:docMk/>
            <pc:sldMk cId="2948375131" sldId="331"/>
            <ac:spMk id="12" creationId="{38C4A143-C346-A5D7-3DFF-2CAF7FBCDBED}"/>
          </ac:spMkLst>
        </pc:spChg>
        <pc:picChg chg="mod">
          <ac:chgData name="Alisdair Cunningham" userId="67e8d9ba-4582-42f1-b26c-e866daa7f65b" providerId="ADAL" clId="{417678F8-F15E-4907-A278-E6EEFCA618EB}" dt="2023-11-14T17:48:41.008" v="10092" actId="1076"/>
          <ac:picMkLst>
            <pc:docMk/>
            <pc:sldMk cId="2948375131" sldId="331"/>
            <ac:picMk id="2" creationId="{B7AB2112-4DA0-2860-A028-E20068D80D5F}"/>
          </ac:picMkLst>
        </pc:picChg>
        <pc:picChg chg="add mod">
          <ac:chgData name="Alisdair Cunningham" userId="67e8d9ba-4582-42f1-b26c-e866daa7f65b" providerId="ADAL" clId="{417678F8-F15E-4907-A278-E6EEFCA618EB}" dt="2023-11-14T17:48:41.008" v="10092" actId="1076"/>
          <ac:picMkLst>
            <pc:docMk/>
            <pc:sldMk cId="2948375131" sldId="331"/>
            <ac:picMk id="6" creationId="{B8D067D9-680A-8F29-43BB-BB545A5B2543}"/>
          </ac:picMkLst>
        </pc:picChg>
        <pc:picChg chg="del">
          <ac:chgData name="Alisdair Cunningham" userId="67e8d9ba-4582-42f1-b26c-e866daa7f65b" providerId="ADAL" clId="{417678F8-F15E-4907-A278-E6EEFCA618EB}" dt="2023-11-14T17:33:18.127" v="9326" actId="478"/>
          <ac:picMkLst>
            <pc:docMk/>
            <pc:sldMk cId="2948375131" sldId="331"/>
            <ac:picMk id="7" creationId="{97258B2C-0F36-3F8C-248A-CE1E870AF91B}"/>
          </ac:picMkLst>
        </pc:picChg>
        <pc:picChg chg="add mod">
          <ac:chgData name="Alisdair Cunningham" userId="67e8d9ba-4582-42f1-b26c-e866daa7f65b" providerId="ADAL" clId="{417678F8-F15E-4907-A278-E6EEFCA618EB}" dt="2023-11-14T17:48:41.008" v="10092" actId="1076"/>
          <ac:picMkLst>
            <pc:docMk/>
            <pc:sldMk cId="2948375131" sldId="331"/>
            <ac:picMk id="9" creationId="{7BB37113-9423-66EC-1123-19897D07D7EB}"/>
          </ac:picMkLst>
        </pc:picChg>
      </pc:sldChg>
      <pc:sldChg chg="modSp del">
        <pc:chgData name="Alisdair Cunningham" userId="67e8d9ba-4582-42f1-b26c-e866daa7f65b" providerId="ADAL" clId="{417678F8-F15E-4907-A278-E6EEFCA618EB}" dt="2023-11-07T20:44:49.065" v="845" actId="47"/>
        <pc:sldMkLst>
          <pc:docMk/>
          <pc:sldMk cId="3584920753" sldId="331"/>
        </pc:sldMkLst>
        <pc:spChg chg="mod">
          <ac:chgData name="Alisdair Cunningham" userId="67e8d9ba-4582-42f1-b26c-e866daa7f65b" providerId="ADAL" clId="{417678F8-F15E-4907-A278-E6EEFCA618EB}" dt="2023-11-07T20:35:54.109" v="33"/>
          <ac:spMkLst>
            <pc:docMk/>
            <pc:sldMk cId="3584920753" sldId="331"/>
            <ac:spMk id="14" creationId="{3D5216FF-A848-7B03-7F19-B0E69A3C8466}"/>
          </ac:spMkLst>
        </pc:spChg>
      </pc:sldChg>
      <pc:sldChg chg="modSp add mod">
        <pc:chgData name="Alisdair Cunningham" userId="67e8d9ba-4582-42f1-b26c-e866daa7f65b" providerId="ADAL" clId="{417678F8-F15E-4907-A278-E6EEFCA618EB}" dt="2023-11-14T22:50:16.346" v="22225"/>
        <pc:sldMkLst>
          <pc:docMk/>
          <pc:sldMk cId="350869127" sldId="332"/>
        </pc:sldMkLst>
        <pc:spChg chg="mod">
          <ac:chgData name="Alisdair Cunningham" userId="67e8d9ba-4582-42f1-b26c-e866daa7f65b" providerId="ADAL" clId="{417678F8-F15E-4907-A278-E6EEFCA618EB}" dt="2023-11-14T22:50:16.346" v="22225"/>
          <ac:spMkLst>
            <pc:docMk/>
            <pc:sldMk cId="350869127" sldId="332"/>
            <ac:spMk id="5" creationId="{D2D54484-8CEE-D063-40B3-6FDB609D0D75}"/>
          </ac:spMkLst>
        </pc:spChg>
        <pc:spChg chg="mod">
          <ac:chgData name="Alisdair Cunningham" userId="67e8d9ba-4582-42f1-b26c-e866daa7f65b" providerId="ADAL" clId="{417678F8-F15E-4907-A278-E6EEFCA618EB}" dt="2023-11-14T17:47:44.550" v="9966" actId="20577"/>
          <ac:spMkLst>
            <pc:docMk/>
            <pc:sldMk cId="350869127" sldId="332"/>
            <ac:spMk id="8" creationId="{C39BE701-A67E-5BFD-B044-ECF13A621788}"/>
          </ac:spMkLst>
        </pc:spChg>
        <pc:spChg chg="mod">
          <ac:chgData name="Alisdair Cunningham" userId="67e8d9ba-4582-42f1-b26c-e866daa7f65b" providerId="ADAL" clId="{417678F8-F15E-4907-A278-E6EEFCA618EB}" dt="2023-11-14T19:55:05.225" v="10185" actId="1076"/>
          <ac:spMkLst>
            <pc:docMk/>
            <pc:sldMk cId="350869127" sldId="332"/>
            <ac:spMk id="10" creationId="{166A6E2E-EA85-3B13-12FB-4F9AE0A25B1E}"/>
          </ac:spMkLst>
        </pc:spChg>
        <pc:spChg chg="mod">
          <ac:chgData name="Alisdair Cunningham" userId="67e8d9ba-4582-42f1-b26c-e866daa7f65b" providerId="ADAL" clId="{417678F8-F15E-4907-A278-E6EEFCA618EB}" dt="2023-11-14T19:52:03.759" v="10183" actId="113"/>
          <ac:spMkLst>
            <pc:docMk/>
            <pc:sldMk cId="350869127" sldId="332"/>
            <ac:spMk id="12" creationId="{38C4A143-C346-A5D7-3DFF-2CAF7FBCDBED}"/>
          </ac:spMkLst>
        </pc:spChg>
        <pc:picChg chg="mod">
          <ac:chgData name="Alisdair Cunningham" userId="67e8d9ba-4582-42f1-b26c-e866daa7f65b" providerId="ADAL" clId="{417678F8-F15E-4907-A278-E6EEFCA618EB}" dt="2023-11-14T19:53:36.051" v="10184" actId="14826"/>
          <ac:picMkLst>
            <pc:docMk/>
            <pc:sldMk cId="350869127" sldId="332"/>
            <ac:picMk id="6" creationId="{8E0D8DD4-F396-1FB6-4368-47A88DD2D1C3}"/>
          </ac:picMkLst>
        </pc:picChg>
        <pc:picChg chg="mod">
          <ac:chgData name="Alisdair Cunningham" userId="67e8d9ba-4582-42f1-b26c-e866daa7f65b" providerId="ADAL" clId="{417678F8-F15E-4907-A278-E6EEFCA618EB}" dt="2023-11-14T19:55:05.225" v="10185" actId="1076"/>
          <ac:picMkLst>
            <pc:docMk/>
            <pc:sldMk cId="350869127" sldId="332"/>
            <ac:picMk id="9" creationId="{E7FDAEE0-CF2E-3091-239E-A8A0D7551136}"/>
          </ac:picMkLst>
        </pc:picChg>
        <pc:picChg chg="mod">
          <ac:chgData name="Alisdair Cunningham" userId="67e8d9ba-4582-42f1-b26c-e866daa7f65b" providerId="ADAL" clId="{417678F8-F15E-4907-A278-E6EEFCA618EB}" dt="2023-11-14T19:55:05.225" v="10185" actId="1076"/>
          <ac:picMkLst>
            <pc:docMk/>
            <pc:sldMk cId="350869127" sldId="332"/>
            <ac:picMk id="15" creationId="{185F61F3-2ACE-5F17-777C-9249BD90A7D3}"/>
          </ac:picMkLst>
        </pc:picChg>
      </pc:sldChg>
      <pc:sldChg chg="addSp delSp modSp add mod delAnim">
        <pc:chgData name="Alisdair Cunningham" userId="67e8d9ba-4582-42f1-b26c-e866daa7f65b" providerId="ADAL" clId="{417678F8-F15E-4907-A278-E6EEFCA618EB}" dt="2023-11-14T22:50:16.346" v="22225"/>
        <pc:sldMkLst>
          <pc:docMk/>
          <pc:sldMk cId="3869082858" sldId="333"/>
        </pc:sldMkLst>
        <pc:spChg chg="mod">
          <ac:chgData name="Alisdair Cunningham" userId="67e8d9ba-4582-42f1-b26c-e866daa7f65b" providerId="ADAL" clId="{417678F8-F15E-4907-A278-E6EEFCA618EB}" dt="2023-11-14T22:50:16.346" v="22225"/>
          <ac:spMkLst>
            <pc:docMk/>
            <pc:sldMk cId="3869082858" sldId="333"/>
            <ac:spMk id="5" creationId="{D2D54484-8CEE-D063-40B3-6FDB609D0D75}"/>
          </ac:spMkLst>
        </pc:spChg>
        <pc:spChg chg="mod">
          <ac:chgData name="Alisdair Cunningham" userId="67e8d9ba-4582-42f1-b26c-e866daa7f65b" providerId="ADAL" clId="{417678F8-F15E-4907-A278-E6EEFCA618EB}" dt="2023-11-14T20:05:54.574" v="11208" actId="20577"/>
          <ac:spMkLst>
            <pc:docMk/>
            <pc:sldMk cId="3869082858" sldId="333"/>
            <ac:spMk id="8" creationId="{C39BE701-A67E-5BFD-B044-ECF13A621788}"/>
          </ac:spMkLst>
        </pc:spChg>
        <pc:spChg chg="add mod">
          <ac:chgData name="Alisdair Cunningham" userId="67e8d9ba-4582-42f1-b26c-e866daa7f65b" providerId="ADAL" clId="{417678F8-F15E-4907-A278-E6EEFCA618EB}" dt="2023-11-14T20:23:18.656" v="12627" actId="14100"/>
          <ac:spMkLst>
            <pc:docMk/>
            <pc:sldMk cId="3869082858" sldId="333"/>
            <ac:spMk id="11" creationId="{252A301F-C889-F6C0-C2F0-301BA998012E}"/>
          </ac:spMkLst>
        </pc:spChg>
        <pc:spChg chg="mod">
          <ac:chgData name="Alisdair Cunningham" userId="67e8d9ba-4582-42f1-b26c-e866daa7f65b" providerId="ADAL" clId="{417678F8-F15E-4907-A278-E6EEFCA618EB}" dt="2023-11-14T20:04:36.463" v="11163" actId="20577"/>
          <ac:spMkLst>
            <pc:docMk/>
            <pc:sldMk cId="3869082858" sldId="333"/>
            <ac:spMk id="12" creationId="{38C4A143-C346-A5D7-3DFF-2CAF7FBCDBED}"/>
          </ac:spMkLst>
        </pc:spChg>
        <pc:spChg chg="add mod">
          <ac:chgData name="Alisdair Cunningham" userId="67e8d9ba-4582-42f1-b26c-e866daa7f65b" providerId="ADAL" clId="{417678F8-F15E-4907-A278-E6EEFCA618EB}" dt="2023-11-14T20:22:51.533" v="12616" actId="1037"/>
          <ac:spMkLst>
            <pc:docMk/>
            <pc:sldMk cId="3869082858" sldId="333"/>
            <ac:spMk id="13" creationId="{3AE031F8-EDA3-79D8-90FE-EA5ED8197F70}"/>
          </ac:spMkLst>
        </pc:spChg>
        <pc:spChg chg="add mod">
          <ac:chgData name="Alisdair Cunningham" userId="67e8d9ba-4582-42f1-b26c-e866daa7f65b" providerId="ADAL" clId="{417678F8-F15E-4907-A278-E6EEFCA618EB}" dt="2023-11-14T20:23:25.141" v="12633" actId="1035"/>
          <ac:spMkLst>
            <pc:docMk/>
            <pc:sldMk cId="3869082858" sldId="333"/>
            <ac:spMk id="14" creationId="{2D6E44A8-C588-45EB-4695-CA6555478AF0}"/>
          </ac:spMkLst>
        </pc:spChg>
        <pc:spChg chg="add mod">
          <ac:chgData name="Alisdair Cunningham" userId="67e8d9ba-4582-42f1-b26c-e866daa7f65b" providerId="ADAL" clId="{417678F8-F15E-4907-A278-E6EEFCA618EB}" dt="2023-11-14T20:23:00.100" v="12625" actId="1038"/>
          <ac:spMkLst>
            <pc:docMk/>
            <pc:sldMk cId="3869082858" sldId="333"/>
            <ac:spMk id="15" creationId="{11D54203-60E0-264E-66D8-FB8A5C06198D}"/>
          </ac:spMkLst>
        </pc:spChg>
        <pc:picChg chg="del">
          <ac:chgData name="Alisdair Cunningham" userId="67e8d9ba-4582-42f1-b26c-e866daa7f65b" providerId="ADAL" clId="{417678F8-F15E-4907-A278-E6EEFCA618EB}" dt="2023-11-14T19:55:23.530" v="10188" actId="478"/>
          <ac:picMkLst>
            <pc:docMk/>
            <pc:sldMk cId="3869082858" sldId="333"/>
            <ac:picMk id="2" creationId="{B7AB2112-4DA0-2860-A028-E20068D80D5F}"/>
          </ac:picMkLst>
        </pc:picChg>
        <pc:picChg chg="del">
          <ac:chgData name="Alisdair Cunningham" userId="67e8d9ba-4582-42f1-b26c-e866daa7f65b" providerId="ADAL" clId="{417678F8-F15E-4907-A278-E6EEFCA618EB}" dt="2023-11-14T19:55:19.380" v="10187" actId="478"/>
          <ac:picMkLst>
            <pc:docMk/>
            <pc:sldMk cId="3869082858" sldId="333"/>
            <ac:picMk id="6" creationId="{B8D067D9-680A-8F29-43BB-BB545A5B2543}"/>
          </ac:picMkLst>
        </pc:picChg>
        <pc:picChg chg="del">
          <ac:chgData name="Alisdair Cunningham" userId="67e8d9ba-4582-42f1-b26c-e866daa7f65b" providerId="ADAL" clId="{417678F8-F15E-4907-A278-E6EEFCA618EB}" dt="2023-11-14T19:55:19.380" v="10187" actId="478"/>
          <ac:picMkLst>
            <pc:docMk/>
            <pc:sldMk cId="3869082858" sldId="333"/>
            <ac:picMk id="9" creationId="{7BB37113-9423-66EC-1123-19897D07D7EB}"/>
          </ac:picMkLst>
        </pc:picChg>
        <pc:picChg chg="add mod">
          <ac:chgData name="Alisdair Cunningham" userId="67e8d9ba-4582-42f1-b26c-e866daa7f65b" providerId="ADAL" clId="{417678F8-F15E-4907-A278-E6EEFCA618EB}" dt="2023-11-14T20:05:25.762" v="11169" actId="1076"/>
          <ac:picMkLst>
            <pc:docMk/>
            <pc:sldMk cId="3869082858" sldId="333"/>
            <ac:picMk id="10" creationId="{90E2B584-F859-77AA-6B37-99809DE4508E}"/>
          </ac:picMkLst>
        </pc:picChg>
      </pc:sldChg>
      <pc:sldChg chg="addSp modSp add mod">
        <pc:chgData name="Alisdair Cunningham" userId="67e8d9ba-4582-42f1-b26c-e866daa7f65b" providerId="ADAL" clId="{417678F8-F15E-4907-A278-E6EEFCA618EB}" dt="2023-11-14T22:50:16.346" v="22225"/>
        <pc:sldMkLst>
          <pc:docMk/>
          <pc:sldMk cId="3151232984" sldId="334"/>
        </pc:sldMkLst>
        <pc:spChg chg="add mod">
          <ac:chgData name="Alisdair Cunningham" userId="67e8d9ba-4582-42f1-b26c-e866daa7f65b" providerId="ADAL" clId="{417678F8-F15E-4907-A278-E6EEFCA618EB}" dt="2023-11-14T20:23:42.925" v="12639" actId="1035"/>
          <ac:spMkLst>
            <pc:docMk/>
            <pc:sldMk cId="3151232984" sldId="334"/>
            <ac:spMk id="2" creationId="{6B524138-B820-58EE-B8F3-B5B063761002}"/>
          </ac:spMkLst>
        </pc:spChg>
        <pc:spChg chg="mod">
          <ac:chgData name="Alisdair Cunningham" userId="67e8d9ba-4582-42f1-b26c-e866daa7f65b" providerId="ADAL" clId="{417678F8-F15E-4907-A278-E6EEFCA618EB}" dt="2023-11-14T22:50:16.346" v="22225"/>
          <ac:spMkLst>
            <pc:docMk/>
            <pc:sldMk cId="3151232984" sldId="334"/>
            <ac:spMk id="5" creationId="{D2D54484-8CEE-D063-40B3-6FDB609D0D75}"/>
          </ac:spMkLst>
        </pc:spChg>
        <pc:spChg chg="add mod">
          <ac:chgData name="Alisdair Cunningham" userId="67e8d9ba-4582-42f1-b26c-e866daa7f65b" providerId="ADAL" clId="{417678F8-F15E-4907-A278-E6EEFCA618EB}" dt="2023-11-14T20:24:01.218" v="12642" actId="14100"/>
          <ac:spMkLst>
            <pc:docMk/>
            <pc:sldMk cId="3151232984" sldId="334"/>
            <ac:spMk id="6" creationId="{A1BE52F4-D9CD-2A8E-EEC5-6017BE659741}"/>
          </ac:spMkLst>
        </pc:spChg>
        <pc:spChg chg="add mod">
          <ac:chgData name="Alisdair Cunningham" userId="67e8d9ba-4582-42f1-b26c-e866daa7f65b" providerId="ADAL" clId="{417678F8-F15E-4907-A278-E6EEFCA618EB}" dt="2023-11-14T20:24:05.649" v="12644" actId="1076"/>
          <ac:spMkLst>
            <pc:docMk/>
            <pc:sldMk cId="3151232984" sldId="334"/>
            <ac:spMk id="7" creationId="{26D770C3-86E7-A3F5-002A-C83BE3E6E106}"/>
          </ac:spMkLst>
        </pc:spChg>
        <pc:spChg chg="mod">
          <ac:chgData name="Alisdair Cunningham" userId="67e8d9ba-4582-42f1-b26c-e866daa7f65b" providerId="ADAL" clId="{417678F8-F15E-4907-A278-E6EEFCA618EB}" dt="2023-11-14T20:05:51.530" v="11207" actId="20577"/>
          <ac:spMkLst>
            <pc:docMk/>
            <pc:sldMk cId="3151232984" sldId="334"/>
            <ac:spMk id="8" creationId="{C39BE701-A67E-5BFD-B044-ECF13A621788}"/>
          </ac:spMkLst>
        </pc:spChg>
        <pc:spChg chg="mod">
          <ac:chgData name="Alisdair Cunningham" userId="67e8d9ba-4582-42f1-b26c-e866daa7f65b" providerId="ADAL" clId="{417678F8-F15E-4907-A278-E6EEFCA618EB}" dt="2023-11-14T20:14:00.314" v="12003"/>
          <ac:spMkLst>
            <pc:docMk/>
            <pc:sldMk cId="3151232984" sldId="334"/>
            <ac:spMk id="12" creationId="{38C4A143-C346-A5D7-3DFF-2CAF7FBCDBED}"/>
          </ac:spMkLst>
        </pc:spChg>
        <pc:picChg chg="mod">
          <ac:chgData name="Alisdair Cunningham" userId="67e8d9ba-4582-42f1-b26c-e866daa7f65b" providerId="ADAL" clId="{417678F8-F15E-4907-A278-E6EEFCA618EB}" dt="2023-11-14T20:11:05.393" v="11743" actId="14100"/>
          <ac:picMkLst>
            <pc:docMk/>
            <pc:sldMk cId="3151232984" sldId="334"/>
            <ac:picMk id="10" creationId="{90E2B584-F859-77AA-6B37-99809DE4508E}"/>
          </ac:picMkLst>
        </pc:picChg>
      </pc:sldChg>
      <pc:sldChg chg="addSp delSp modSp add mod">
        <pc:chgData name="Alisdair Cunningham" userId="67e8d9ba-4582-42f1-b26c-e866daa7f65b" providerId="ADAL" clId="{417678F8-F15E-4907-A278-E6EEFCA618EB}" dt="2023-11-14T22:54:20.953" v="22326" actId="14100"/>
        <pc:sldMkLst>
          <pc:docMk/>
          <pc:sldMk cId="8092659" sldId="335"/>
        </pc:sldMkLst>
        <pc:spChg chg="mod">
          <ac:chgData name="Alisdair Cunningham" userId="67e8d9ba-4582-42f1-b26c-e866daa7f65b" providerId="ADAL" clId="{417678F8-F15E-4907-A278-E6EEFCA618EB}" dt="2023-11-14T22:54:20.953" v="22326" actId="14100"/>
          <ac:spMkLst>
            <pc:docMk/>
            <pc:sldMk cId="8092659" sldId="335"/>
            <ac:spMk id="4" creationId="{83AFD0E0-35B3-DDFE-1859-BF701B905FC9}"/>
          </ac:spMkLst>
        </pc:spChg>
        <pc:spChg chg="mod">
          <ac:chgData name="Alisdair Cunningham" userId="67e8d9ba-4582-42f1-b26c-e866daa7f65b" providerId="ADAL" clId="{417678F8-F15E-4907-A278-E6EEFCA618EB}" dt="2023-11-14T22:50:16.346" v="22225"/>
          <ac:spMkLst>
            <pc:docMk/>
            <pc:sldMk cId="8092659" sldId="335"/>
            <ac:spMk id="5" creationId="{D2D54484-8CEE-D063-40B3-6FDB609D0D75}"/>
          </ac:spMkLst>
        </pc:spChg>
        <pc:spChg chg="mod">
          <ac:chgData name="Alisdair Cunningham" userId="67e8d9ba-4582-42f1-b26c-e866daa7f65b" providerId="ADAL" clId="{417678F8-F15E-4907-A278-E6EEFCA618EB}" dt="2023-11-14T20:14:43.333" v="12024" actId="20577"/>
          <ac:spMkLst>
            <pc:docMk/>
            <pc:sldMk cId="8092659" sldId="335"/>
            <ac:spMk id="8" creationId="{C39BE701-A67E-5BFD-B044-ECF13A621788}"/>
          </ac:spMkLst>
        </pc:spChg>
        <pc:spChg chg="mod">
          <ac:chgData name="Alisdair Cunningham" userId="67e8d9ba-4582-42f1-b26c-e866daa7f65b" providerId="ADAL" clId="{417678F8-F15E-4907-A278-E6EEFCA618EB}" dt="2023-11-14T20:28:21.346" v="12887" actId="403"/>
          <ac:spMkLst>
            <pc:docMk/>
            <pc:sldMk cId="8092659" sldId="335"/>
            <ac:spMk id="12" creationId="{38C4A143-C346-A5D7-3DFF-2CAF7FBCDBED}"/>
          </ac:spMkLst>
        </pc:spChg>
        <pc:spChg chg="add mod">
          <ac:chgData name="Alisdair Cunningham" userId="67e8d9ba-4582-42f1-b26c-e866daa7f65b" providerId="ADAL" clId="{417678F8-F15E-4907-A278-E6EEFCA618EB}" dt="2023-11-14T20:24:51.473" v="12656" actId="12"/>
          <ac:spMkLst>
            <pc:docMk/>
            <pc:sldMk cId="8092659" sldId="335"/>
            <ac:spMk id="13" creationId="{36EE676E-E20A-3B0D-3E3C-7D158E86F9FF}"/>
          </ac:spMkLst>
        </pc:spChg>
        <pc:spChg chg="add mod">
          <ac:chgData name="Alisdair Cunningham" userId="67e8d9ba-4582-42f1-b26c-e866daa7f65b" providerId="ADAL" clId="{417678F8-F15E-4907-A278-E6EEFCA618EB}" dt="2023-11-14T20:28:26.704" v="12888" actId="1076"/>
          <ac:spMkLst>
            <pc:docMk/>
            <pc:sldMk cId="8092659" sldId="335"/>
            <ac:spMk id="14" creationId="{4B6E4BF6-90C6-14DC-B6DC-CE42EAB1DD08}"/>
          </ac:spMkLst>
        </pc:spChg>
        <pc:spChg chg="add mod">
          <ac:chgData name="Alisdair Cunningham" userId="67e8d9ba-4582-42f1-b26c-e866daa7f65b" providerId="ADAL" clId="{417678F8-F15E-4907-A278-E6EEFCA618EB}" dt="2023-11-14T20:28:26.704" v="12888" actId="1076"/>
          <ac:spMkLst>
            <pc:docMk/>
            <pc:sldMk cId="8092659" sldId="335"/>
            <ac:spMk id="16" creationId="{F55800EE-1D59-705A-6FA7-A9A62EB53724}"/>
          </ac:spMkLst>
        </pc:spChg>
        <pc:picChg chg="add mod">
          <ac:chgData name="Alisdair Cunningham" userId="67e8d9ba-4582-42f1-b26c-e866daa7f65b" providerId="ADAL" clId="{417678F8-F15E-4907-A278-E6EEFCA618EB}" dt="2023-11-14T20:24:54.842" v="12657" actId="1076"/>
          <ac:picMkLst>
            <pc:docMk/>
            <pc:sldMk cId="8092659" sldId="335"/>
            <ac:picMk id="6" creationId="{95F9F88E-6A66-D3B7-BAFD-849C3372BF97}"/>
          </ac:picMkLst>
        </pc:picChg>
        <pc:picChg chg="add mod">
          <ac:chgData name="Alisdair Cunningham" userId="67e8d9ba-4582-42f1-b26c-e866daa7f65b" providerId="ADAL" clId="{417678F8-F15E-4907-A278-E6EEFCA618EB}" dt="2023-11-14T20:28:26.704" v="12888" actId="1076"/>
          <ac:picMkLst>
            <pc:docMk/>
            <pc:sldMk cId="8092659" sldId="335"/>
            <ac:picMk id="9" creationId="{BC091BB1-1B16-3CB6-501A-E180B54789D2}"/>
          </ac:picMkLst>
        </pc:picChg>
        <pc:picChg chg="del">
          <ac:chgData name="Alisdair Cunningham" userId="67e8d9ba-4582-42f1-b26c-e866daa7f65b" providerId="ADAL" clId="{417678F8-F15E-4907-A278-E6EEFCA618EB}" dt="2023-11-14T20:14:02.682" v="12004" actId="478"/>
          <ac:picMkLst>
            <pc:docMk/>
            <pc:sldMk cId="8092659" sldId="335"/>
            <ac:picMk id="10" creationId="{90E2B584-F859-77AA-6B37-99809DE4508E}"/>
          </ac:picMkLst>
        </pc:picChg>
        <pc:cxnChg chg="add mod">
          <ac:chgData name="Alisdair Cunningham" userId="67e8d9ba-4582-42f1-b26c-e866daa7f65b" providerId="ADAL" clId="{417678F8-F15E-4907-A278-E6EEFCA618EB}" dt="2023-11-14T20:28:26.704" v="12888" actId="1076"/>
          <ac:cxnSpMkLst>
            <pc:docMk/>
            <pc:sldMk cId="8092659" sldId="335"/>
            <ac:cxnSpMk id="18" creationId="{E86AFB9D-B101-3520-3DCA-382597D0D725}"/>
          </ac:cxnSpMkLst>
        </pc:cxnChg>
      </pc:sldChg>
      <pc:sldChg chg="addSp delSp modSp add mod">
        <pc:chgData name="Alisdair Cunningham" userId="67e8d9ba-4582-42f1-b26c-e866daa7f65b" providerId="ADAL" clId="{417678F8-F15E-4907-A278-E6EEFCA618EB}" dt="2023-11-14T22:50:16.346" v="22225"/>
        <pc:sldMkLst>
          <pc:docMk/>
          <pc:sldMk cId="217120824" sldId="336"/>
        </pc:sldMkLst>
        <pc:spChg chg="mod">
          <ac:chgData name="Alisdair Cunningham" userId="67e8d9ba-4582-42f1-b26c-e866daa7f65b" providerId="ADAL" clId="{417678F8-F15E-4907-A278-E6EEFCA618EB}" dt="2023-11-14T22:50:16.346" v="22225"/>
          <ac:spMkLst>
            <pc:docMk/>
            <pc:sldMk cId="217120824" sldId="336"/>
            <ac:spMk id="5" creationId="{D2D54484-8CEE-D063-40B3-6FDB609D0D75}"/>
          </ac:spMkLst>
        </pc:spChg>
        <pc:spChg chg="mod">
          <ac:chgData name="Alisdair Cunningham" userId="67e8d9ba-4582-42f1-b26c-e866daa7f65b" providerId="ADAL" clId="{417678F8-F15E-4907-A278-E6EEFCA618EB}" dt="2023-11-14T20:28:02.533" v="12879" actId="20577"/>
          <ac:spMkLst>
            <pc:docMk/>
            <pc:sldMk cId="217120824" sldId="336"/>
            <ac:spMk id="8" creationId="{C39BE701-A67E-5BFD-B044-ECF13A621788}"/>
          </ac:spMkLst>
        </pc:spChg>
        <pc:spChg chg="mod">
          <ac:chgData name="Alisdair Cunningham" userId="67e8d9ba-4582-42f1-b26c-e866daa7f65b" providerId="ADAL" clId="{417678F8-F15E-4907-A278-E6EEFCA618EB}" dt="2023-11-14T21:04:45.359" v="14330" actId="5793"/>
          <ac:spMkLst>
            <pc:docMk/>
            <pc:sldMk cId="217120824" sldId="336"/>
            <ac:spMk id="12" creationId="{38C4A143-C346-A5D7-3DFF-2CAF7FBCDBED}"/>
          </ac:spMkLst>
        </pc:spChg>
        <pc:spChg chg="del">
          <ac:chgData name="Alisdair Cunningham" userId="67e8d9ba-4582-42f1-b26c-e866daa7f65b" providerId="ADAL" clId="{417678F8-F15E-4907-A278-E6EEFCA618EB}" dt="2023-11-14T20:28:12.135" v="12885" actId="478"/>
          <ac:spMkLst>
            <pc:docMk/>
            <pc:sldMk cId="217120824" sldId="336"/>
            <ac:spMk id="13" creationId="{36EE676E-E20A-3B0D-3E3C-7D158E86F9FF}"/>
          </ac:spMkLst>
        </pc:spChg>
        <pc:spChg chg="del">
          <ac:chgData name="Alisdair Cunningham" userId="67e8d9ba-4582-42f1-b26c-e866daa7f65b" providerId="ADAL" clId="{417678F8-F15E-4907-A278-E6EEFCA618EB}" dt="2023-11-14T20:28:06.300" v="12882" actId="478"/>
          <ac:spMkLst>
            <pc:docMk/>
            <pc:sldMk cId="217120824" sldId="336"/>
            <ac:spMk id="14" creationId="{4B6E4BF6-90C6-14DC-B6DC-CE42EAB1DD08}"/>
          </ac:spMkLst>
        </pc:spChg>
        <pc:spChg chg="del">
          <ac:chgData name="Alisdair Cunningham" userId="67e8d9ba-4582-42f1-b26c-e866daa7f65b" providerId="ADAL" clId="{417678F8-F15E-4907-A278-E6EEFCA618EB}" dt="2023-11-14T20:28:07.491" v="12883" actId="478"/>
          <ac:spMkLst>
            <pc:docMk/>
            <pc:sldMk cId="217120824" sldId="336"/>
            <ac:spMk id="16" creationId="{F55800EE-1D59-705A-6FA7-A9A62EB53724}"/>
          </ac:spMkLst>
        </pc:spChg>
        <pc:picChg chg="add mod">
          <ac:chgData name="Alisdair Cunningham" userId="67e8d9ba-4582-42f1-b26c-e866daa7f65b" providerId="ADAL" clId="{417678F8-F15E-4907-A278-E6EEFCA618EB}" dt="2023-11-14T20:28:48.413" v="12965"/>
          <ac:picMkLst>
            <pc:docMk/>
            <pc:sldMk cId="217120824" sldId="336"/>
            <ac:picMk id="2" creationId="{6AA0D242-98F2-52B7-5751-6699EE1BCDA0}"/>
          </ac:picMkLst>
        </pc:picChg>
        <pc:picChg chg="del">
          <ac:chgData name="Alisdair Cunningham" userId="67e8d9ba-4582-42f1-b26c-e866daa7f65b" providerId="ADAL" clId="{417678F8-F15E-4907-A278-E6EEFCA618EB}" dt="2023-11-14T20:28:08.061" v="12884" actId="478"/>
          <ac:picMkLst>
            <pc:docMk/>
            <pc:sldMk cId="217120824" sldId="336"/>
            <ac:picMk id="6" creationId="{95F9F88E-6A66-D3B7-BAFD-849C3372BF97}"/>
          </ac:picMkLst>
        </pc:picChg>
        <pc:picChg chg="del">
          <ac:chgData name="Alisdair Cunningham" userId="67e8d9ba-4582-42f1-b26c-e866daa7f65b" providerId="ADAL" clId="{417678F8-F15E-4907-A278-E6EEFCA618EB}" dt="2023-11-14T20:28:04.486" v="12880" actId="478"/>
          <ac:picMkLst>
            <pc:docMk/>
            <pc:sldMk cId="217120824" sldId="336"/>
            <ac:picMk id="9" creationId="{BC091BB1-1B16-3CB6-501A-E180B54789D2}"/>
          </ac:picMkLst>
        </pc:picChg>
        <pc:cxnChg chg="del mod">
          <ac:chgData name="Alisdair Cunningham" userId="67e8d9ba-4582-42f1-b26c-e866daa7f65b" providerId="ADAL" clId="{417678F8-F15E-4907-A278-E6EEFCA618EB}" dt="2023-11-14T20:28:05.424" v="12881" actId="478"/>
          <ac:cxnSpMkLst>
            <pc:docMk/>
            <pc:sldMk cId="217120824" sldId="336"/>
            <ac:cxnSpMk id="18" creationId="{E86AFB9D-B101-3520-3DCA-382597D0D725}"/>
          </ac:cxnSpMkLst>
        </pc:cxnChg>
      </pc:sldChg>
      <pc:sldChg chg="addSp delSp modSp add mod">
        <pc:chgData name="Alisdair Cunningham" userId="67e8d9ba-4582-42f1-b26c-e866daa7f65b" providerId="ADAL" clId="{417678F8-F15E-4907-A278-E6EEFCA618EB}" dt="2023-11-14T22:54:25.022" v="22327"/>
        <pc:sldMkLst>
          <pc:docMk/>
          <pc:sldMk cId="2128295307" sldId="337"/>
        </pc:sldMkLst>
        <pc:spChg chg="del">
          <ac:chgData name="Alisdair Cunningham" userId="67e8d9ba-4582-42f1-b26c-e866daa7f65b" providerId="ADAL" clId="{417678F8-F15E-4907-A278-E6EEFCA618EB}" dt="2023-11-14T20:34:51.092" v="13667" actId="478"/>
          <ac:spMkLst>
            <pc:docMk/>
            <pc:sldMk cId="2128295307" sldId="337"/>
            <ac:spMk id="5" creationId="{D2D54484-8CEE-D063-40B3-6FDB609D0D75}"/>
          </ac:spMkLst>
        </pc:spChg>
        <pc:spChg chg="mod">
          <ac:chgData name="Alisdair Cunningham" userId="67e8d9ba-4582-42f1-b26c-e866daa7f65b" providerId="ADAL" clId="{417678F8-F15E-4907-A278-E6EEFCA618EB}" dt="2023-11-14T20:34:46.338" v="13666" actId="20577"/>
          <ac:spMkLst>
            <pc:docMk/>
            <pc:sldMk cId="2128295307" sldId="337"/>
            <ac:spMk id="8" creationId="{C39BE701-A67E-5BFD-B044-ECF13A621788}"/>
          </ac:spMkLst>
        </pc:spChg>
        <pc:spChg chg="mod">
          <ac:chgData name="Alisdair Cunningham" userId="67e8d9ba-4582-42f1-b26c-e866daa7f65b" providerId="ADAL" clId="{417678F8-F15E-4907-A278-E6EEFCA618EB}" dt="2023-11-14T20:37:14.867" v="14037" actId="20577"/>
          <ac:spMkLst>
            <pc:docMk/>
            <pc:sldMk cId="2128295307" sldId="337"/>
            <ac:spMk id="12" creationId="{38C4A143-C346-A5D7-3DFF-2CAF7FBCDBED}"/>
          </ac:spMkLst>
        </pc:spChg>
        <pc:spChg chg="del">
          <ac:chgData name="Alisdair Cunningham" userId="67e8d9ba-4582-42f1-b26c-e866daa7f65b" providerId="ADAL" clId="{417678F8-F15E-4907-A278-E6EEFCA618EB}" dt="2023-11-14T20:34:56.850" v="13669" actId="478"/>
          <ac:spMkLst>
            <pc:docMk/>
            <pc:sldMk cId="2128295307" sldId="337"/>
            <ac:spMk id="13" creationId="{36EE676E-E20A-3B0D-3E3C-7D158E86F9FF}"/>
          </ac:spMkLst>
        </pc:spChg>
        <pc:spChg chg="del">
          <ac:chgData name="Alisdair Cunningham" userId="67e8d9ba-4582-42f1-b26c-e866daa7f65b" providerId="ADAL" clId="{417678F8-F15E-4907-A278-E6EEFCA618EB}" dt="2023-11-14T20:34:51.092" v="13667" actId="478"/>
          <ac:spMkLst>
            <pc:docMk/>
            <pc:sldMk cId="2128295307" sldId="337"/>
            <ac:spMk id="14" creationId="{4B6E4BF6-90C6-14DC-B6DC-CE42EAB1DD08}"/>
          </ac:spMkLst>
        </pc:spChg>
        <pc:spChg chg="add mod">
          <ac:chgData name="Alisdair Cunningham" userId="67e8d9ba-4582-42f1-b26c-e866daa7f65b" providerId="ADAL" clId="{417678F8-F15E-4907-A278-E6EEFCA618EB}" dt="2023-11-14T20:37:49.953" v="14043" actId="1076"/>
          <ac:spMkLst>
            <pc:docMk/>
            <pc:sldMk cId="2128295307" sldId="337"/>
            <ac:spMk id="15" creationId="{D00F90D1-0669-0F35-AC5F-10A798C4A9B7}"/>
          </ac:spMkLst>
        </pc:spChg>
        <pc:spChg chg="del">
          <ac:chgData name="Alisdair Cunningham" userId="67e8d9ba-4582-42f1-b26c-e866daa7f65b" providerId="ADAL" clId="{417678F8-F15E-4907-A278-E6EEFCA618EB}" dt="2023-11-14T20:34:51.092" v="13667" actId="478"/>
          <ac:spMkLst>
            <pc:docMk/>
            <pc:sldMk cId="2128295307" sldId="337"/>
            <ac:spMk id="16" creationId="{F55800EE-1D59-705A-6FA7-A9A62EB53724}"/>
          </ac:spMkLst>
        </pc:spChg>
        <pc:spChg chg="add mod">
          <ac:chgData name="Alisdair Cunningham" userId="67e8d9ba-4582-42f1-b26c-e866daa7f65b" providerId="ADAL" clId="{417678F8-F15E-4907-A278-E6EEFCA618EB}" dt="2023-11-14T22:54:25.022" v="22327"/>
          <ac:spMkLst>
            <pc:docMk/>
            <pc:sldMk cId="2128295307" sldId="337"/>
            <ac:spMk id="17" creationId="{865ECE89-BC7E-60E6-3187-F6077C9071D2}"/>
          </ac:spMkLst>
        </pc:spChg>
        <pc:picChg chg="del">
          <ac:chgData name="Alisdair Cunningham" userId="67e8d9ba-4582-42f1-b26c-e866daa7f65b" providerId="ADAL" clId="{417678F8-F15E-4907-A278-E6EEFCA618EB}" dt="2023-11-14T20:34:53.315" v="13668" actId="478"/>
          <ac:picMkLst>
            <pc:docMk/>
            <pc:sldMk cId="2128295307" sldId="337"/>
            <ac:picMk id="6" creationId="{95F9F88E-6A66-D3B7-BAFD-849C3372BF97}"/>
          </ac:picMkLst>
        </pc:picChg>
        <pc:picChg chg="add mod">
          <ac:chgData name="Alisdair Cunningham" userId="67e8d9ba-4582-42f1-b26c-e866daa7f65b" providerId="ADAL" clId="{417678F8-F15E-4907-A278-E6EEFCA618EB}" dt="2023-11-14T20:37:53.185" v="14044" actId="1076"/>
          <ac:picMkLst>
            <pc:docMk/>
            <pc:sldMk cId="2128295307" sldId="337"/>
            <ac:picMk id="7" creationId="{C45E6223-3EF8-D8F7-93D0-24D72A855CF4}"/>
          </ac:picMkLst>
        </pc:picChg>
        <pc:picChg chg="del">
          <ac:chgData name="Alisdair Cunningham" userId="67e8d9ba-4582-42f1-b26c-e866daa7f65b" providerId="ADAL" clId="{417678F8-F15E-4907-A278-E6EEFCA618EB}" dt="2023-11-14T20:34:51.092" v="13667" actId="478"/>
          <ac:picMkLst>
            <pc:docMk/>
            <pc:sldMk cId="2128295307" sldId="337"/>
            <ac:picMk id="9" creationId="{BC091BB1-1B16-3CB6-501A-E180B54789D2}"/>
          </ac:picMkLst>
        </pc:picChg>
        <pc:picChg chg="add mod">
          <ac:chgData name="Alisdair Cunningham" userId="67e8d9ba-4582-42f1-b26c-e866daa7f65b" providerId="ADAL" clId="{417678F8-F15E-4907-A278-E6EEFCA618EB}" dt="2023-11-14T20:37:42.529" v="14041" actId="1076"/>
          <ac:picMkLst>
            <pc:docMk/>
            <pc:sldMk cId="2128295307" sldId="337"/>
            <ac:picMk id="11" creationId="{FB96439E-5B2A-DF77-7721-AE633F42E0AD}"/>
          </ac:picMkLst>
        </pc:picChg>
        <pc:cxnChg chg="del mod">
          <ac:chgData name="Alisdair Cunningham" userId="67e8d9ba-4582-42f1-b26c-e866daa7f65b" providerId="ADAL" clId="{417678F8-F15E-4907-A278-E6EEFCA618EB}" dt="2023-11-14T20:34:51.092" v="13667" actId="478"/>
          <ac:cxnSpMkLst>
            <pc:docMk/>
            <pc:sldMk cId="2128295307" sldId="337"/>
            <ac:cxnSpMk id="18" creationId="{E86AFB9D-B101-3520-3DCA-382597D0D725}"/>
          </ac:cxnSpMkLst>
        </pc:cxnChg>
      </pc:sldChg>
      <pc:sldChg chg="addSp delSp modSp add mod">
        <pc:chgData name="Alisdair Cunningham" userId="67e8d9ba-4582-42f1-b26c-e866daa7f65b" providerId="ADAL" clId="{417678F8-F15E-4907-A278-E6EEFCA618EB}" dt="2023-11-14T22:54:26.178" v="22328"/>
        <pc:sldMkLst>
          <pc:docMk/>
          <pc:sldMk cId="3864241048" sldId="338"/>
        </pc:sldMkLst>
        <pc:spChg chg="add mod">
          <ac:chgData name="Alisdair Cunningham" userId="67e8d9ba-4582-42f1-b26c-e866daa7f65b" providerId="ADAL" clId="{417678F8-F15E-4907-A278-E6EEFCA618EB}" dt="2023-11-14T20:44:17.687" v="14126" actId="1035"/>
          <ac:spMkLst>
            <pc:docMk/>
            <pc:sldMk cId="3864241048" sldId="338"/>
            <ac:spMk id="6" creationId="{6CED56AB-4FFF-B57E-909B-AC4AC694BFA3}"/>
          </ac:spMkLst>
        </pc:spChg>
        <pc:spChg chg="add mod">
          <ac:chgData name="Alisdair Cunningham" userId="67e8d9ba-4582-42f1-b26c-e866daa7f65b" providerId="ADAL" clId="{417678F8-F15E-4907-A278-E6EEFCA618EB}" dt="2023-11-14T20:44:20.538" v="14129" actId="1038"/>
          <ac:spMkLst>
            <pc:docMk/>
            <pc:sldMk cId="3864241048" sldId="338"/>
            <ac:spMk id="9" creationId="{721A4F77-A698-DE8E-D4F8-91A87FBABD0C}"/>
          </ac:spMkLst>
        </pc:spChg>
        <pc:spChg chg="add mod">
          <ac:chgData name="Alisdair Cunningham" userId="67e8d9ba-4582-42f1-b26c-e866daa7f65b" providerId="ADAL" clId="{417678F8-F15E-4907-A278-E6EEFCA618EB}" dt="2023-11-14T22:54:26.178" v="22328"/>
          <ac:spMkLst>
            <pc:docMk/>
            <pc:sldMk cId="3864241048" sldId="338"/>
            <ac:spMk id="10" creationId="{F617056B-51DC-A946-B3C4-3689F9A3D35D}"/>
          </ac:spMkLst>
        </pc:spChg>
        <pc:spChg chg="mod">
          <ac:chgData name="Alisdair Cunningham" userId="67e8d9ba-4582-42f1-b26c-e866daa7f65b" providerId="ADAL" clId="{417678F8-F15E-4907-A278-E6EEFCA618EB}" dt="2023-11-14T20:44:36.890" v="14174" actId="20577"/>
          <ac:spMkLst>
            <pc:docMk/>
            <pc:sldMk cId="3864241048" sldId="338"/>
            <ac:spMk id="12" creationId="{38C4A143-C346-A5D7-3DFF-2CAF7FBCDBED}"/>
          </ac:spMkLst>
        </pc:spChg>
        <pc:spChg chg="del">
          <ac:chgData name="Alisdair Cunningham" userId="67e8d9ba-4582-42f1-b26c-e866daa7f65b" providerId="ADAL" clId="{417678F8-F15E-4907-A278-E6EEFCA618EB}" dt="2023-11-14T20:42:21.563" v="14047" actId="478"/>
          <ac:spMkLst>
            <pc:docMk/>
            <pc:sldMk cId="3864241048" sldId="338"/>
            <ac:spMk id="15" creationId="{D00F90D1-0669-0F35-AC5F-10A798C4A9B7}"/>
          </ac:spMkLst>
        </pc:spChg>
        <pc:picChg chg="add mod">
          <ac:chgData name="Alisdair Cunningham" userId="67e8d9ba-4582-42f1-b26c-e866daa7f65b" providerId="ADAL" clId="{417678F8-F15E-4907-A278-E6EEFCA618EB}" dt="2023-11-14T20:44:12.338" v="14119" actId="1076"/>
          <ac:picMkLst>
            <pc:docMk/>
            <pc:sldMk cId="3864241048" sldId="338"/>
            <ac:picMk id="5" creationId="{981BF4B3-B59C-F226-B204-4A72EA6B55F1}"/>
          </ac:picMkLst>
        </pc:picChg>
        <pc:picChg chg="del">
          <ac:chgData name="Alisdair Cunningham" userId="67e8d9ba-4582-42f1-b26c-e866daa7f65b" providerId="ADAL" clId="{417678F8-F15E-4907-A278-E6EEFCA618EB}" dt="2023-11-14T20:42:20.763" v="14046" actId="478"/>
          <ac:picMkLst>
            <pc:docMk/>
            <pc:sldMk cId="3864241048" sldId="338"/>
            <ac:picMk id="7" creationId="{C45E6223-3EF8-D8F7-93D0-24D72A855CF4}"/>
          </ac:picMkLst>
        </pc:picChg>
        <pc:picChg chg="del">
          <ac:chgData name="Alisdair Cunningham" userId="67e8d9ba-4582-42f1-b26c-e866daa7f65b" providerId="ADAL" clId="{417678F8-F15E-4907-A278-E6EEFCA618EB}" dt="2023-11-14T20:42:21.896" v="14048" actId="478"/>
          <ac:picMkLst>
            <pc:docMk/>
            <pc:sldMk cId="3864241048" sldId="338"/>
            <ac:picMk id="11" creationId="{FB96439E-5B2A-DF77-7721-AE633F42E0AD}"/>
          </ac:picMkLst>
        </pc:picChg>
      </pc:sldChg>
      <pc:sldChg chg="addSp delSp modSp add mod">
        <pc:chgData name="Alisdair Cunningham" userId="67e8d9ba-4582-42f1-b26c-e866daa7f65b" providerId="ADAL" clId="{417678F8-F15E-4907-A278-E6EEFCA618EB}" dt="2023-11-14T21:11:03.012" v="15140" actId="1076"/>
        <pc:sldMkLst>
          <pc:docMk/>
          <pc:sldMk cId="2022288767" sldId="339"/>
        </pc:sldMkLst>
        <pc:spChg chg="del">
          <ac:chgData name="Alisdair Cunningham" userId="67e8d9ba-4582-42f1-b26c-e866daa7f65b" providerId="ADAL" clId="{417678F8-F15E-4907-A278-E6EEFCA618EB}" dt="2023-11-14T21:09:07.927" v="15130" actId="478"/>
          <ac:spMkLst>
            <pc:docMk/>
            <pc:sldMk cId="2022288767" sldId="339"/>
            <ac:spMk id="6" creationId="{6CED56AB-4FFF-B57E-909B-AC4AC694BFA3}"/>
          </ac:spMkLst>
        </pc:spChg>
        <pc:spChg chg="mod">
          <ac:chgData name="Alisdair Cunningham" userId="67e8d9ba-4582-42f1-b26c-e866daa7f65b" providerId="ADAL" clId="{417678F8-F15E-4907-A278-E6EEFCA618EB}" dt="2023-11-14T21:05:21.187" v="14366" actId="20577"/>
          <ac:spMkLst>
            <pc:docMk/>
            <pc:sldMk cId="2022288767" sldId="339"/>
            <ac:spMk id="8" creationId="{C39BE701-A67E-5BFD-B044-ECF13A621788}"/>
          </ac:spMkLst>
        </pc:spChg>
        <pc:spChg chg="del">
          <ac:chgData name="Alisdair Cunningham" userId="67e8d9ba-4582-42f1-b26c-e866daa7f65b" providerId="ADAL" clId="{417678F8-F15E-4907-A278-E6EEFCA618EB}" dt="2023-11-14T21:09:10.213" v="15131" actId="478"/>
          <ac:spMkLst>
            <pc:docMk/>
            <pc:sldMk cId="2022288767" sldId="339"/>
            <ac:spMk id="9" creationId="{721A4F77-A698-DE8E-D4F8-91A87FBABD0C}"/>
          </ac:spMkLst>
        </pc:spChg>
        <pc:spChg chg="mod">
          <ac:chgData name="Alisdair Cunningham" userId="67e8d9ba-4582-42f1-b26c-e866daa7f65b" providerId="ADAL" clId="{417678F8-F15E-4907-A278-E6EEFCA618EB}" dt="2023-11-14T21:11:03.012" v="15140" actId="1076"/>
          <ac:spMkLst>
            <pc:docMk/>
            <pc:sldMk cId="2022288767" sldId="339"/>
            <ac:spMk id="12" creationId="{38C4A143-C346-A5D7-3DFF-2CAF7FBCDBED}"/>
          </ac:spMkLst>
        </pc:spChg>
        <pc:picChg chg="del">
          <ac:chgData name="Alisdair Cunningham" userId="67e8d9ba-4582-42f1-b26c-e866daa7f65b" providerId="ADAL" clId="{417678F8-F15E-4907-A278-E6EEFCA618EB}" dt="2023-11-14T21:05:24.137" v="14367" actId="478"/>
          <ac:picMkLst>
            <pc:docMk/>
            <pc:sldMk cId="2022288767" sldId="339"/>
            <ac:picMk id="5" creationId="{981BF4B3-B59C-F226-B204-4A72EA6B55F1}"/>
          </ac:picMkLst>
        </pc:picChg>
        <pc:picChg chg="add mod">
          <ac:chgData name="Alisdair Cunningham" userId="67e8d9ba-4582-42f1-b26c-e866daa7f65b" providerId="ADAL" clId="{417678F8-F15E-4907-A278-E6EEFCA618EB}" dt="2023-11-14T21:10:34.875" v="15134" actId="14100"/>
          <ac:picMkLst>
            <pc:docMk/>
            <pc:sldMk cId="2022288767" sldId="339"/>
            <ac:picMk id="7" creationId="{F0039332-DE45-05DF-5D34-7E2BF011EE6E}"/>
          </ac:picMkLst>
        </pc:picChg>
      </pc:sldChg>
      <pc:sldChg chg="add del">
        <pc:chgData name="Alisdair Cunningham" userId="67e8d9ba-4582-42f1-b26c-e866daa7f65b" providerId="ADAL" clId="{417678F8-F15E-4907-A278-E6EEFCA618EB}" dt="2023-11-14T21:05:08.371" v="14332" actId="47"/>
        <pc:sldMkLst>
          <pc:docMk/>
          <pc:sldMk cId="3362756488" sldId="339"/>
        </pc:sldMkLst>
      </pc:sldChg>
      <pc:sldChg chg="addSp modSp add mod">
        <pc:chgData name="Alisdair Cunningham" userId="67e8d9ba-4582-42f1-b26c-e866daa7f65b" providerId="ADAL" clId="{417678F8-F15E-4907-A278-E6EEFCA618EB}" dt="2023-11-14T21:16:54.421" v="15939" actId="20577"/>
        <pc:sldMkLst>
          <pc:docMk/>
          <pc:sldMk cId="1165753136" sldId="340"/>
        </pc:sldMkLst>
        <pc:spChg chg="add mod">
          <ac:chgData name="Alisdair Cunningham" userId="67e8d9ba-4582-42f1-b26c-e866daa7f65b" providerId="ADAL" clId="{417678F8-F15E-4907-A278-E6EEFCA618EB}" dt="2023-11-14T21:16:54.421" v="15939" actId="20577"/>
          <ac:spMkLst>
            <pc:docMk/>
            <pc:sldMk cId="1165753136" sldId="340"/>
            <ac:spMk id="9" creationId="{F4FED240-DAC3-E262-3936-355BADAB595E}"/>
          </ac:spMkLst>
        </pc:spChg>
        <pc:spChg chg="mod">
          <ac:chgData name="Alisdair Cunningham" userId="67e8d9ba-4582-42f1-b26c-e866daa7f65b" providerId="ADAL" clId="{417678F8-F15E-4907-A278-E6EEFCA618EB}" dt="2023-11-14T21:16:41.917" v="15932" actId="1076"/>
          <ac:spMkLst>
            <pc:docMk/>
            <pc:sldMk cId="1165753136" sldId="340"/>
            <ac:spMk id="12" creationId="{38C4A143-C346-A5D7-3DFF-2CAF7FBCDBED}"/>
          </ac:spMkLst>
        </pc:spChg>
        <pc:picChg chg="add mod">
          <ac:chgData name="Alisdair Cunningham" userId="67e8d9ba-4582-42f1-b26c-e866daa7f65b" providerId="ADAL" clId="{417678F8-F15E-4907-A278-E6EEFCA618EB}" dt="2023-11-14T21:16:45.211" v="15934" actId="14100"/>
          <ac:picMkLst>
            <pc:docMk/>
            <pc:sldMk cId="1165753136" sldId="340"/>
            <ac:picMk id="5" creationId="{EBF4533C-4E85-703C-7AB0-C30AAD294072}"/>
          </ac:picMkLst>
        </pc:picChg>
      </pc:sldChg>
      <pc:sldChg chg="addSp delSp modSp add mod">
        <pc:chgData name="Alisdair Cunningham" userId="67e8d9ba-4582-42f1-b26c-e866daa7f65b" providerId="ADAL" clId="{417678F8-F15E-4907-A278-E6EEFCA618EB}" dt="2023-11-14T21:23:45.175" v="16180" actId="1035"/>
        <pc:sldMkLst>
          <pc:docMk/>
          <pc:sldMk cId="275556650" sldId="341"/>
        </pc:sldMkLst>
        <pc:spChg chg="del mod">
          <ac:chgData name="Alisdair Cunningham" userId="67e8d9ba-4582-42f1-b26c-e866daa7f65b" providerId="ADAL" clId="{417678F8-F15E-4907-A278-E6EEFCA618EB}" dt="2023-11-14T21:18:28.261" v="15946" actId="478"/>
          <ac:spMkLst>
            <pc:docMk/>
            <pc:sldMk cId="275556650" sldId="341"/>
            <ac:spMk id="9" creationId="{F4FED240-DAC3-E262-3936-355BADAB595E}"/>
          </ac:spMkLst>
        </pc:spChg>
        <pc:spChg chg="mod">
          <ac:chgData name="Alisdair Cunningham" userId="67e8d9ba-4582-42f1-b26c-e866daa7f65b" providerId="ADAL" clId="{417678F8-F15E-4907-A278-E6EEFCA618EB}" dt="2023-11-14T21:23:10.388" v="16167" actId="255"/>
          <ac:spMkLst>
            <pc:docMk/>
            <pc:sldMk cId="275556650" sldId="341"/>
            <ac:spMk id="12" creationId="{38C4A143-C346-A5D7-3DFF-2CAF7FBCDBED}"/>
          </ac:spMkLst>
        </pc:spChg>
        <pc:spChg chg="add mod">
          <ac:chgData name="Alisdair Cunningham" userId="67e8d9ba-4582-42f1-b26c-e866daa7f65b" providerId="ADAL" clId="{417678F8-F15E-4907-A278-E6EEFCA618EB}" dt="2023-11-14T21:23:28.734" v="16172" actId="1076"/>
          <ac:spMkLst>
            <pc:docMk/>
            <pc:sldMk cId="275556650" sldId="341"/>
            <ac:spMk id="13" creationId="{7E2F8BE3-C082-E7BF-D0D6-519E4A270F26}"/>
          </ac:spMkLst>
        </pc:spChg>
        <pc:spChg chg="add mod">
          <ac:chgData name="Alisdair Cunningham" userId="67e8d9ba-4582-42f1-b26c-e866daa7f65b" providerId="ADAL" clId="{417678F8-F15E-4907-A278-E6EEFCA618EB}" dt="2023-11-14T21:23:18.238" v="16169" actId="1076"/>
          <ac:spMkLst>
            <pc:docMk/>
            <pc:sldMk cId="275556650" sldId="341"/>
            <ac:spMk id="14" creationId="{04971F38-41FF-A024-4ABB-73E308A9569B}"/>
          </ac:spMkLst>
        </pc:spChg>
        <pc:spChg chg="add mod">
          <ac:chgData name="Alisdair Cunningham" userId="67e8d9ba-4582-42f1-b26c-e866daa7f65b" providerId="ADAL" clId="{417678F8-F15E-4907-A278-E6EEFCA618EB}" dt="2023-11-14T21:23:21.494" v="16170" actId="1076"/>
          <ac:spMkLst>
            <pc:docMk/>
            <pc:sldMk cId="275556650" sldId="341"/>
            <ac:spMk id="15" creationId="{CC015F49-A522-4F09-E3BC-969F50113BE2}"/>
          </ac:spMkLst>
        </pc:spChg>
        <pc:spChg chg="add mod">
          <ac:chgData name="Alisdair Cunningham" userId="67e8d9ba-4582-42f1-b26c-e866daa7f65b" providerId="ADAL" clId="{417678F8-F15E-4907-A278-E6EEFCA618EB}" dt="2023-11-14T21:23:25.033" v="16171" actId="1076"/>
          <ac:spMkLst>
            <pc:docMk/>
            <pc:sldMk cId="275556650" sldId="341"/>
            <ac:spMk id="16" creationId="{1A989412-5F2D-B743-6AA6-0C0685B04C9F}"/>
          </ac:spMkLst>
        </pc:spChg>
        <pc:spChg chg="add mod">
          <ac:chgData name="Alisdair Cunningham" userId="67e8d9ba-4582-42f1-b26c-e866daa7f65b" providerId="ADAL" clId="{417678F8-F15E-4907-A278-E6EEFCA618EB}" dt="2023-11-14T21:23:45.175" v="16180" actId="1035"/>
          <ac:spMkLst>
            <pc:docMk/>
            <pc:sldMk cId="275556650" sldId="341"/>
            <ac:spMk id="17" creationId="{F0F82891-63CD-B657-7660-2CE33E127217}"/>
          </ac:spMkLst>
        </pc:spChg>
        <pc:picChg chg="del">
          <ac:chgData name="Alisdair Cunningham" userId="67e8d9ba-4582-42f1-b26c-e866daa7f65b" providerId="ADAL" clId="{417678F8-F15E-4907-A278-E6EEFCA618EB}" dt="2023-11-14T21:18:11.094" v="15941" actId="478"/>
          <ac:picMkLst>
            <pc:docMk/>
            <pc:sldMk cId="275556650" sldId="341"/>
            <ac:picMk id="5" creationId="{EBF4533C-4E85-703C-7AB0-C30AAD294072}"/>
          </ac:picMkLst>
        </pc:picChg>
        <pc:picChg chg="add mod">
          <ac:chgData name="Alisdair Cunningham" userId="67e8d9ba-4582-42f1-b26c-e866daa7f65b" providerId="ADAL" clId="{417678F8-F15E-4907-A278-E6EEFCA618EB}" dt="2023-11-14T21:23:14.846" v="16168" actId="14100"/>
          <ac:picMkLst>
            <pc:docMk/>
            <pc:sldMk cId="275556650" sldId="341"/>
            <ac:picMk id="6" creationId="{511D4102-58A4-F2DC-62B8-2D97F282D89A}"/>
          </ac:picMkLst>
        </pc:picChg>
        <pc:picChg chg="mod">
          <ac:chgData name="Alisdair Cunningham" userId="67e8d9ba-4582-42f1-b26c-e866daa7f65b" providerId="ADAL" clId="{417678F8-F15E-4907-A278-E6EEFCA618EB}" dt="2023-11-14T21:20:58.745" v="16139" actId="1076"/>
          <ac:picMkLst>
            <pc:docMk/>
            <pc:sldMk cId="275556650" sldId="341"/>
            <ac:picMk id="7" creationId="{F0039332-DE45-05DF-5D34-7E2BF011EE6E}"/>
          </ac:picMkLst>
        </pc:picChg>
        <pc:picChg chg="add mod modCrop">
          <ac:chgData name="Alisdair Cunningham" userId="67e8d9ba-4582-42f1-b26c-e866daa7f65b" providerId="ADAL" clId="{417678F8-F15E-4907-A278-E6EEFCA618EB}" dt="2023-11-14T21:23:00.460" v="16164" actId="732"/>
          <ac:picMkLst>
            <pc:docMk/>
            <pc:sldMk cId="275556650" sldId="341"/>
            <ac:picMk id="11" creationId="{DDFFCA4E-FCBD-BFA8-8767-90AE79A0CDB9}"/>
          </ac:picMkLst>
        </pc:picChg>
      </pc:sldChg>
      <pc:sldChg chg="addSp modSp add mod">
        <pc:chgData name="Alisdair Cunningham" userId="67e8d9ba-4582-42f1-b26c-e866daa7f65b" providerId="ADAL" clId="{417678F8-F15E-4907-A278-E6EEFCA618EB}" dt="2023-11-14T22:50:16.346" v="22225"/>
        <pc:sldMkLst>
          <pc:docMk/>
          <pc:sldMk cId="1044922046" sldId="342"/>
        </pc:sldMkLst>
        <pc:spChg chg="mod">
          <ac:chgData name="Alisdair Cunningham" userId="67e8d9ba-4582-42f1-b26c-e866daa7f65b" providerId="ADAL" clId="{417678F8-F15E-4907-A278-E6EEFCA618EB}" dt="2023-11-14T22:50:16.346" v="22225"/>
          <ac:spMkLst>
            <pc:docMk/>
            <pc:sldMk cId="1044922046" sldId="342"/>
            <ac:spMk id="5" creationId="{D2D54484-8CEE-D063-40B3-6FDB609D0D75}"/>
          </ac:spMkLst>
        </pc:spChg>
        <pc:spChg chg="mod">
          <ac:chgData name="Alisdair Cunningham" userId="67e8d9ba-4582-42f1-b26c-e866daa7f65b" providerId="ADAL" clId="{417678F8-F15E-4907-A278-E6EEFCA618EB}" dt="2023-11-14T21:36:17.980" v="16976" actId="113"/>
          <ac:spMkLst>
            <pc:docMk/>
            <pc:sldMk cId="1044922046" sldId="342"/>
            <ac:spMk id="8" creationId="{C39BE701-A67E-5BFD-B044-ECF13A621788}"/>
          </ac:spMkLst>
        </pc:spChg>
        <pc:spChg chg="mod">
          <ac:chgData name="Alisdair Cunningham" userId="67e8d9ba-4582-42f1-b26c-e866daa7f65b" providerId="ADAL" clId="{417678F8-F15E-4907-A278-E6EEFCA618EB}" dt="2023-11-14T21:29:20.039" v="16635" actId="20577"/>
          <ac:spMkLst>
            <pc:docMk/>
            <pc:sldMk cId="1044922046" sldId="342"/>
            <ac:spMk id="12" creationId="{38C4A143-C346-A5D7-3DFF-2CAF7FBCDBED}"/>
          </ac:spMkLst>
        </pc:spChg>
        <pc:picChg chg="add mod">
          <ac:chgData name="Alisdair Cunningham" userId="67e8d9ba-4582-42f1-b26c-e866daa7f65b" providerId="ADAL" clId="{417678F8-F15E-4907-A278-E6EEFCA618EB}" dt="2023-11-14T21:30:37.824" v="16638" actId="1076"/>
          <ac:picMkLst>
            <pc:docMk/>
            <pc:sldMk cId="1044922046" sldId="342"/>
            <ac:picMk id="1026" creationId="{97B6C889-A6A2-C081-F391-5A0AB0F622E4}"/>
          </ac:picMkLst>
        </pc:picChg>
      </pc:sldChg>
      <pc:sldChg chg="addSp delSp modSp add mod">
        <pc:chgData name="Alisdair Cunningham" userId="67e8d9ba-4582-42f1-b26c-e866daa7f65b" providerId="ADAL" clId="{417678F8-F15E-4907-A278-E6EEFCA618EB}" dt="2023-11-14T22:50:16.346" v="22225"/>
        <pc:sldMkLst>
          <pc:docMk/>
          <pc:sldMk cId="2809274142" sldId="343"/>
        </pc:sldMkLst>
        <pc:spChg chg="mod">
          <ac:chgData name="Alisdair Cunningham" userId="67e8d9ba-4582-42f1-b26c-e866daa7f65b" providerId="ADAL" clId="{417678F8-F15E-4907-A278-E6EEFCA618EB}" dt="2023-11-14T22:50:16.346" v="22225"/>
          <ac:spMkLst>
            <pc:docMk/>
            <pc:sldMk cId="2809274142" sldId="343"/>
            <ac:spMk id="5" creationId="{D2D54484-8CEE-D063-40B3-6FDB609D0D75}"/>
          </ac:spMkLst>
        </pc:spChg>
        <pc:spChg chg="mod">
          <ac:chgData name="Alisdair Cunningham" userId="67e8d9ba-4582-42f1-b26c-e866daa7f65b" providerId="ADAL" clId="{417678F8-F15E-4907-A278-E6EEFCA618EB}" dt="2023-11-14T21:36:21.237" v="16977"/>
          <ac:spMkLst>
            <pc:docMk/>
            <pc:sldMk cId="2809274142" sldId="343"/>
            <ac:spMk id="8" creationId="{C39BE701-A67E-5BFD-B044-ECF13A621788}"/>
          </ac:spMkLst>
        </pc:spChg>
        <pc:spChg chg="mod">
          <ac:chgData name="Alisdair Cunningham" userId="67e8d9ba-4582-42f1-b26c-e866daa7f65b" providerId="ADAL" clId="{417678F8-F15E-4907-A278-E6EEFCA618EB}" dt="2023-11-14T21:37:44.508" v="17094" actId="20577"/>
          <ac:spMkLst>
            <pc:docMk/>
            <pc:sldMk cId="2809274142" sldId="343"/>
            <ac:spMk id="12" creationId="{38C4A143-C346-A5D7-3DFF-2CAF7FBCDBED}"/>
          </ac:spMkLst>
        </pc:spChg>
        <pc:spChg chg="add mod">
          <ac:chgData name="Alisdair Cunningham" userId="67e8d9ba-4582-42f1-b26c-e866daa7f65b" providerId="ADAL" clId="{417678F8-F15E-4907-A278-E6EEFCA618EB}" dt="2023-11-14T21:36:57.177" v="16990" actId="1037"/>
          <ac:spMkLst>
            <pc:docMk/>
            <pc:sldMk cId="2809274142" sldId="343"/>
            <ac:spMk id="13" creationId="{535CE042-C2A9-2B62-D3C9-3906C1860B30}"/>
          </ac:spMkLst>
        </pc:spChg>
        <pc:spChg chg="add mod">
          <ac:chgData name="Alisdair Cunningham" userId="67e8d9ba-4582-42f1-b26c-e866daa7f65b" providerId="ADAL" clId="{417678F8-F15E-4907-A278-E6EEFCA618EB}" dt="2023-11-14T21:36:40.443" v="16981" actId="1076"/>
          <ac:spMkLst>
            <pc:docMk/>
            <pc:sldMk cId="2809274142" sldId="343"/>
            <ac:spMk id="14" creationId="{9CF7154C-9A62-F756-C10A-01BE9F2EE45A}"/>
          </ac:spMkLst>
        </pc:spChg>
        <pc:spChg chg="add del mod">
          <ac:chgData name="Alisdair Cunningham" userId="67e8d9ba-4582-42f1-b26c-e866daa7f65b" providerId="ADAL" clId="{417678F8-F15E-4907-A278-E6EEFCA618EB}" dt="2023-11-14T21:37:09.810" v="16999" actId="478"/>
          <ac:spMkLst>
            <pc:docMk/>
            <pc:sldMk cId="2809274142" sldId="343"/>
            <ac:spMk id="15" creationId="{7AA9F20C-731F-6087-3AF8-505774BC93D3}"/>
          </ac:spMkLst>
        </pc:spChg>
        <pc:spChg chg="add del mod">
          <ac:chgData name="Alisdair Cunningham" userId="67e8d9ba-4582-42f1-b26c-e866daa7f65b" providerId="ADAL" clId="{417678F8-F15E-4907-A278-E6EEFCA618EB}" dt="2023-11-14T21:37:09.810" v="16999" actId="478"/>
          <ac:spMkLst>
            <pc:docMk/>
            <pc:sldMk cId="2809274142" sldId="343"/>
            <ac:spMk id="16" creationId="{A2F41936-2884-2F30-8F45-F49233CD7FAE}"/>
          </ac:spMkLst>
        </pc:spChg>
        <pc:spChg chg="add mod">
          <ac:chgData name="Alisdair Cunningham" userId="67e8d9ba-4582-42f1-b26c-e866daa7f65b" providerId="ADAL" clId="{417678F8-F15E-4907-A278-E6EEFCA618EB}" dt="2023-11-14T21:37:06.299" v="16998" actId="1036"/>
          <ac:spMkLst>
            <pc:docMk/>
            <pc:sldMk cId="2809274142" sldId="343"/>
            <ac:spMk id="17" creationId="{D2AB6008-60CC-5D2B-B56A-4369CEE870E9}"/>
          </ac:spMkLst>
        </pc:spChg>
        <pc:spChg chg="add mod">
          <ac:chgData name="Alisdair Cunningham" userId="67e8d9ba-4582-42f1-b26c-e866daa7f65b" providerId="ADAL" clId="{417678F8-F15E-4907-A278-E6EEFCA618EB}" dt="2023-11-14T21:36:49.128" v="16985" actId="1036"/>
          <ac:spMkLst>
            <pc:docMk/>
            <pc:sldMk cId="2809274142" sldId="343"/>
            <ac:spMk id="18" creationId="{148E10E9-7B2C-DF71-8F66-C186E9EB6AA3}"/>
          </ac:spMkLst>
        </pc:spChg>
        <pc:picChg chg="del">
          <ac:chgData name="Alisdair Cunningham" userId="67e8d9ba-4582-42f1-b26c-e866daa7f65b" providerId="ADAL" clId="{417678F8-F15E-4907-A278-E6EEFCA618EB}" dt="2023-11-14T21:30:49.340" v="16640" actId="478"/>
          <ac:picMkLst>
            <pc:docMk/>
            <pc:sldMk cId="2809274142" sldId="343"/>
            <ac:picMk id="2" creationId="{6AA0D242-98F2-52B7-5751-6699EE1BCDA0}"/>
          </ac:picMkLst>
        </pc:picChg>
        <pc:picChg chg="add mod">
          <ac:chgData name="Alisdair Cunningham" userId="67e8d9ba-4582-42f1-b26c-e866daa7f65b" providerId="ADAL" clId="{417678F8-F15E-4907-A278-E6EEFCA618EB}" dt="2023-11-14T21:37:41.366" v="17092" actId="1076"/>
          <ac:picMkLst>
            <pc:docMk/>
            <pc:sldMk cId="2809274142" sldId="343"/>
            <ac:picMk id="7" creationId="{30C7BE30-E217-F1A3-C477-218BA98520E1}"/>
          </ac:picMkLst>
        </pc:picChg>
        <pc:picChg chg="add mod">
          <ac:chgData name="Alisdair Cunningham" userId="67e8d9ba-4582-42f1-b26c-e866daa7f65b" providerId="ADAL" clId="{417678F8-F15E-4907-A278-E6EEFCA618EB}" dt="2023-11-14T21:36:26.993" v="16978" actId="1076"/>
          <ac:picMkLst>
            <pc:docMk/>
            <pc:sldMk cId="2809274142" sldId="343"/>
            <ac:picMk id="10" creationId="{EA451B16-BA0C-D8F1-180E-6D04AD4E25BF}"/>
          </ac:picMkLst>
        </pc:picChg>
        <pc:picChg chg="add del mod">
          <ac:chgData name="Alisdair Cunningham" userId="67e8d9ba-4582-42f1-b26c-e866daa7f65b" providerId="ADAL" clId="{417678F8-F15E-4907-A278-E6EEFCA618EB}" dt="2023-11-14T21:36:35.897" v="16980" actId="478"/>
          <ac:picMkLst>
            <pc:docMk/>
            <pc:sldMk cId="2809274142" sldId="343"/>
            <ac:picMk id="11" creationId="{3681E91C-F945-3653-CB12-B391777E3D4B}"/>
          </ac:picMkLst>
        </pc:picChg>
        <pc:picChg chg="del">
          <ac:chgData name="Alisdair Cunningham" userId="67e8d9ba-4582-42f1-b26c-e866daa7f65b" providerId="ADAL" clId="{417678F8-F15E-4907-A278-E6EEFCA618EB}" dt="2023-11-14T21:30:59.615" v="16642" actId="478"/>
          <ac:picMkLst>
            <pc:docMk/>
            <pc:sldMk cId="2809274142" sldId="343"/>
            <ac:picMk id="1026" creationId="{97B6C889-A6A2-C081-F391-5A0AB0F622E4}"/>
          </ac:picMkLst>
        </pc:picChg>
      </pc:sldChg>
      <pc:sldChg chg="addSp delSp modSp add mod">
        <pc:chgData name="Alisdair Cunningham" userId="67e8d9ba-4582-42f1-b26c-e866daa7f65b" providerId="ADAL" clId="{417678F8-F15E-4907-A278-E6EEFCA618EB}" dt="2023-11-14T22:50:16.346" v="22225"/>
        <pc:sldMkLst>
          <pc:docMk/>
          <pc:sldMk cId="552397814" sldId="344"/>
        </pc:sldMkLst>
        <pc:spChg chg="mod">
          <ac:chgData name="Alisdair Cunningham" userId="67e8d9ba-4582-42f1-b26c-e866daa7f65b" providerId="ADAL" clId="{417678F8-F15E-4907-A278-E6EEFCA618EB}" dt="2023-11-14T22:50:16.346" v="22225"/>
          <ac:spMkLst>
            <pc:docMk/>
            <pc:sldMk cId="552397814" sldId="344"/>
            <ac:spMk id="5" creationId="{D2D54484-8CEE-D063-40B3-6FDB609D0D75}"/>
          </ac:spMkLst>
        </pc:spChg>
        <pc:spChg chg="mod">
          <ac:chgData name="Alisdair Cunningham" userId="67e8d9ba-4582-42f1-b26c-e866daa7f65b" providerId="ADAL" clId="{417678F8-F15E-4907-A278-E6EEFCA618EB}" dt="2023-11-14T21:38:17.552" v="17107" actId="20577"/>
          <ac:spMkLst>
            <pc:docMk/>
            <pc:sldMk cId="552397814" sldId="344"/>
            <ac:spMk id="8" creationId="{C39BE701-A67E-5BFD-B044-ECF13A621788}"/>
          </ac:spMkLst>
        </pc:spChg>
        <pc:spChg chg="mod">
          <ac:chgData name="Alisdair Cunningham" userId="67e8d9ba-4582-42f1-b26c-e866daa7f65b" providerId="ADAL" clId="{417678F8-F15E-4907-A278-E6EEFCA618EB}" dt="2023-11-14T21:43:33.099" v="17986" actId="14100"/>
          <ac:spMkLst>
            <pc:docMk/>
            <pc:sldMk cId="552397814" sldId="344"/>
            <ac:spMk id="12" creationId="{38C4A143-C346-A5D7-3DFF-2CAF7FBCDBED}"/>
          </ac:spMkLst>
        </pc:spChg>
        <pc:spChg chg="del">
          <ac:chgData name="Alisdair Cunningham" userId="67e8d9ba-4582-42f1-b26c-e866daa7f65b" providerId="ADAL" clId="{417678F8-F15E-4907-A278-E6EEFCA618EB}" dt="2023-11-14T21:41:37.388" v="17820" actId="478"/>
          <ac:spMkLst>
            <pc:docMk/>
            <pc:sldMk cId="552397814" sldId="344"/>
            <ac:spMk id="13" creationId="{535CE042-C2A9-2B62-D3C9-3906C1860B30}"/>
          </ac:spMkLst>
        </pc:spChg>
        <pc:spChg chg="del">
          <ac:chgData name="Alisdair Cunningham" userId="67e8d9ba-4582-42f1-b26c-e866daa7f65b" providerId="ADAL" clId="{417678F8-F15E-4907-A278-E6EEFCA618EB}" dt="2023-11-14T21:41:37.388" v="17820" actId="478"/>
          <ac:spMkLst>
            <pc:docMk/>
            <pc:sldMk cId="552397814" sldId="344"/>
            <ac:spMk id="14" creationId="{9CF7154C-9A62-F756-C10A-01BE9F2EE45A}"/>
          </ac:spMkLst>
        </pc:spChg>
        <pc:spChg chg="del">
          <ac:chgData name="Alisdair Cunningham" userId="67e8d9ba-4582-42f1-b26c-e866daa7f65b" providerId="ADAL" clId="{417678F8-F15E-4907-A278-E6EEFCA618EB}" dt="2023-11-14T21:41:37.388" v="17820" actId="478"/>
          <ac:spMkLst>
            <pc:docMk/>
            <pc:sldMk cId="552397814" sldId="344"/>
            <ac:spMk id="17" creationId="{D2AB6008-60CC-5D2B-B56A-4369CEE870E9}"/>
          </ac:spMkLst>
        </pc:spChg>
        <pc:spChg chg="del">
          <ac:chgData name="Alisdair Cunningham" userId="67e8d9ba-4582-42f1-b26c-e866daa7f65b" providerId="ADAL" clId="{417678F8-F15E-4907-A278-E6EEFCA618EB}" dt="2023-11-14T21:41:37.388" v="17820" actId="478"/>
          <ac:spMkLst>
            <pc:docMk/>
            <pc:sldMk cId="552397814" sldId="344"/>
            <ac:spMk id="18" creationId="{148E10E9-7B2C-DF71-8F66-C186E9EB6AA3}"/>
          </ac:spMkLst>
        </pc:spChg>
        <pc:picChg chg="add mod">
          <ac:chgData name="Alisdair Cunningham" userId="67e8d9ba-4582-42f1-b26c-e866daa7f65b" providerId="ADAL" clId="{417678F8-F15E-4907-A278-E6EEFCA618EB}" dt="2023-11-14T21:46:41.056" v="17997" actId="14826"/>
          <ac:picMkLst>
            <pc:docMk/>
            <pc:sldMk cId="552397814" sldId="344"/>
            <ac:picMk id="6" creationId="{28555160-1F3F-9E65-D59B-A868A0D63D63}"/>
          </ac:picMkLst>
        </pc:picChg>
        <pc:picChg chg="del">
          <ac:chgData name="Alisdair Cunningham" userId="67e8d9ba-4582-42f1-b26c-e866daa7f65b" providerId="ADAL" clId="{417678F8-F15E-4907-A278-E6EEFCA618EB}" dt="2023-11-14T21:38:21.568" v="17108" actId="478"/>
          <ac:picMkLst>
            <pc:docMk/>
            <pc:sldMk cId="552397814" sldId="344"/>
            <ac:picMk id="7" creationId="{30C7BE30-E217-F1A3-C477-218BA98520E1}"/>
          </ac:picMkLst>
        </pc:picChg>
        <pc:picChg chg="del">
          <ac:chgData name="Alisdair Cunningham" userId="67e8d9ba-4582-42f1-b26c-e866daa7f65b" providerId="ADAL" clId="{417678F8-F15E-4907-A278-E6EEFCA618EB}" dt="2023-11-14T21:41:37.388" v="17820" actId="478"/>
          <ac:picMkLst>
            <pc:docMk/>
            <pc:sldMk cId="552397814" sldId="344"/>
            <ac:picMk id="10" creationId="{EA451B16-BA0C-D8F1-180E-6D04AD4E25BF}"/>
          </ac:picMkLst>
        </pc:picChg>
        <pc:picChg chg="add mod">
          <ac:chgData name="Alisdair Cunningham" userId="67e8d9ba-4582-42f1-b26c-e866daa7f65b" providerId="ADAL" clId="{417678F8-F15E-4907-A278-E6EEFCA618EB}" dt="2023-11-14T21:46:23.023" v="17995" actId="14100"/>
          <ac:picMkLst>
            <pc:docMk/>
            <pc:sldMk cId="552397814" sldId="344"/>
            <ac:picMk id="11" creationId="{E860331E-5128-D048-1B15-A380993C30BA}"/>
          </ac:picMkLst>
        </pc:picChg>
      </pc:sldChg>
      <pc:sldChg chg="add del">
        <pc:chgData name="Alisdair Cunningham" userId="67e8d9ba-4582-42f1-b26c-e866daa7f65b" providerId="ADAL" clId="{417678F8-F15E-4907-A278-E6EEFCA618EB}" dt="2023-11-14T21:47:03.462" v="17999" actId="47"/>
        <pc:sldMkLst>
          <pc:docMk/>
          <pc:sldMk cId="2763494645" sldId="345"/>
        </pc:sldMkLst>
      </pc:sldChg>
      <pc:sldChg chg="addSp delSp modSp add mod">
        <pc:chgData name="Alisdair Cunningham" userId="67e8d9ba-4582-42f1-b26c-e866daa7f65b" providerId="ADAL" clId="{417678F8-F15E-4907-A278-E6EEFCA618EB}" dt="2023-11-14T22:50:16.346" v="22225"/>
        <pc:sldMkLst>
          <pc:docMk/>
          <pc:sldMk cId="3782004319" sldId="345"/>
        </pc:sldMkLst>
        <pc:spChg chg="mod">
          <ac:chgData name="Alisdair Cunningham" userId="67e8d9ba-4582-42f1-b26c-e866daa7f65b" providerId="ADAL" clId="{417678F8-F15E-4907-A278-E6EEFCA618EB}" dt="2023-11-14T22:50:16.346" v="22225"/>
          <ac:spMkLst>
            <pc:docMk/>
            <pc:sldMk cId="3782004319" sldId="345"/>
            <ac:spMk id="5" creationId="{D2D54484-8CEE-D063-40B3-6FDB609D0D75}"/>
          </ac:spMkLst>
        </pc:spChg>
        <pc:spChg chg="add mod">
          <ac:chgData name="Alisdair Cunningham" userId="67e8d9ba-4582-42f1-b26c-e866daa7f65b" providerId="ADAL" clId="{417678F8-F15E-4907-A278-E6EEFCA618EB}" dt="2023-11-14T21:51:40.294" v="18228" actId="6549"/>
          <ac:spMkLst>
            <pc:docMk/>
            <pc:sldMk cId="3782004319" sldId="345"/>
            <ac:spMk id="10" creationId="{A6C9D9A6-82C4-042E-558A-A44F14B31147}"/>
          </ac:spMkLst>
        </pc:spChg>
        <pc:spChg chg="mod">
          <ac:chgData name="Alisdair Cunningham" userId="67e8d9ba-4582-42f1-b26c-e866daa7f65b" providerId="ADAL" clId="{417678F8-F15E-4907-A278-E6EEFCA618EB}" dt="2023-11-14T21:52:20.154" v="18235" actId="14100"/>
          <ac:spMkLst>
            <pc:docMk/>
            <pc:sldMk cId="3782004319" sldId="345"/>
            <ac:spMk id="12" creationId="{38C4A143-C346-A5D7-3DFF-2CAF7FBCDBED}"/>
          </ac:spMkLst>
        </pc:spChg>
        <pc:spChg chg="add mod">
          <ac:chgData name="Alisdair Cunningham" userId="67e8d9ba-4582-42f1-b26c-e866daa7f65b" providerId="ADAL" clId="{417678F8-F15E-4907-A278-E6EEFCA618EB}" dt="2023-11-14T21:51:49.934" v="18234" actId="1036"/>
          <ac:spMkLst>
            <pc:docMk/>
            <pc:sldMk cId="3782004319" sldId="345"/>
            <ac:spMk id="13" creationId="{E920F78D-ED2A-FFF9-E74D-EC2B3C2C0BED}"/>
          </ac:spMkLst>
        </pc:spChg>
        <pc:spChg chg="add mod">
          <ac:chgData name="Alisdair Cunningham" userId="67e8d9ba-4582-42f1-b26c-e866daa7f65b" providerId="ADAL" clId="{417678F8-F15E-4907-A278-E6EEFCA618EB}" dt="2023-11-14T21:51:19.066" v="18207" actId="1076"/>
          <ac:spMkLst>
            <pc:docMk/>
            <pc:sldMk cId="3782004319" sldId="345"/>
            <ac:spMk id="14" creationId="{B15B38A9-BD89-0EA6-438A-90981DAB2654}"/>
          </ac:spMkLst>
        </pc:spChg>
        <pc:spChg chg="add mod">
          <ac:chgData name="Alisdair Cunningham" userId="67e8d9ba-4582-42f1-b26c-e866daa7f65b" providerId="ADAL" clId="{417678F8-F15E-4907-A278-E6EEFCA618EB}" dt="2023-11-14T21:51:33.441" v="18212" actId="1037"/>
          <ac:spMkLst>
            <pc:docMk/>
            <pc:sldMk cId="3782004319" sldId="345"/>
            <ac:spMk id="15" creationId="{E8B23E83-0A48-762C-A9F8-679EDFCC2546}"/>
          </ac:spMkLst>
        </pc:spChg>
        <pc:spChg chg="add mod">
          <ac:chgData name="Alisdair Cunningham" userId="67e8d9ba-4582-42f1-b26c-e866daa7f65b" providerId="ADAL" clId="{417678F8-F15E-4907-A278-E6EEFCA618EB}" dt="2023-11-14T21:51:24.539" v="18208" actId="1076"/>
          <ac:spMkLst>
            <pc:docMk/>
            <pc:sldMk cId="3782004319" sldId="345"/>
            <ac:spMk id="16" creationId="{0EEB3DB9-2794-9AA2-B501-785E832ABFBA}"/>
          </ac:spMkLst>
        </pc:spChg>
        <pc:picChg chg="del">
          <ac:chgData name="Alisdair Cunningham" userId="67e8d9ba-4582-42f1-b26c-e866daa7f65b" providerId="ADAL" clId="{417678F8-F15E-4907-A278-E6EEFCA618EB}" dt="2023-11-14T21:48:32.809" v="18001" actId="478"/>
          <ac:picMkLst>
            <pc:docMk/>
            <pc:sldMk cId="3782004319" sldId="345"/>
            <ac:picMk id="6" creationId="{28555160-1F3F-9E65-D59B-A868A0D63D63}"/>
          </ac:picMkLst>
        </pc:picChg>
        <pc:picChg chg="add mod">
          <ac:chgData name="Alisdair Cunningham" userId="67e8d9ba-4582-42f1-b26c-e866daa7f65b" providerId="ADAL" clId="{417678F8-F15E-4907-A278-E6EEFCA618EB}" dt="2023-11-14T21:49:16.297" v="18012" actId="1076"/>
          <ac:picMkLst>
            <pc:docMk/>
            <pc:sldMk cId="3782004319" sldId="345"/>
            <ac:picMk id="7" creationId="{1170D761-F51E-0322-C642-54BF3122B131}"/>
          </ac:picMkLst>
        </pc:picChg>
        <pc:picChg chg="del">
          <ac:chgData name="Alisdair Cunningham" userId="67e8d9ba-4582-42f1-b26c-e866daa7f65b" providerId="ADAL" clId="{417678F8-F15E-4907-A278-E6EEFCA618EB}" dt="2023-11-14T21:48:33.500" v="18002" actId="478"/>
          <ac:picMkLst>
            <pc:docMk/>
            <pc:sldMk cId="3782004319" sldId="345"/>
            <ac:picMk id="11" creationId="{E860331E-5128-D048-1B15-A380993C30BA}"/>
          </ac:picMkLst>
        </pc:picChg>
      </pc:sldChg>
      <pc:sldChg chg="addSp delSp modSp add mod">
        <pc:chgData name="Alisdair Cunningham" userId="67e8d9ba-4582-42f1-b26c-e866daa7f65b" providerId="ADAL" clId="{417678F8-F15E-4907-A278-E6EEFCA618EB}" dt="2023-11-14T22:50:16.346" v="22225"/>
        <pc:sldMkLst>
          <pc:docMk/>
          <pc:sldMk cId="2636087841" sldId="346"/>
        </pc:sldMkLst>
        <pc:spChg chg="mod">
          <ac:chgData name="Alisdair Cunningham" userId="67e8d9ba-4582-42f1-b26c-e866daa7f65b" providerId="ADAL" clId="{417678F8-F15E-4907-A278-E6EEFCA618EB}" dt="2023-11-14T22:50:16.346" v="22225"/>
          <ac:spMkLst>
            <pc:docMk/>
            <pc:sldMk cId="2636087841" sldId="346"/>
            <ac:spMk id="5" creationId="{D2D54484-8CEE-D063-40B3-6FDB609D0D75}"/>
          </ac:spMkLst>
        </pc:spChg>
        <pc:spChg chg="mod">
          <ac:chgData name="Alisdair Cunningham" userId="67e8d9ba-4582-42f1-b26c-e866daa7f65b" providerId="ADAL" clId="{417678F8-F15E-4907-A278-E6EEFCA618EB}" dt="2023-11-14T21:55:31.121" v="18316" actId="313"/>
          <ac:spMkLst>
            <pc:docMk/>
            <pc:sldMk cId="2636087841" sldId="346"/>
            <ac:spMk id="8" creationId="{C39BE701-A67E-5BFD-B044-ECF13A621788}"/>
          </ac:spMkLst>
        </pc:spChg>
        <pc:spChg chg="add mod">
          <ac:chgData name="Alisdair Cunningham" userId="67e8d9ba-4582-42f1-b26c-e866daa7f65b" providerId="ADAL" clId="{417678F8-F15E-4907-A278-E6EEFCA618EB}" dt="2023-11-14T22:02:01.329" v="18942" actId="1076"/>
          <ac:spMkLst>
            <pc:docMk/>
            <pc:sldMk cId="2636087841" sldId="346"/>
            <ac:spMk id="9" creationId="{666692C4-C302-2956-C2A9-7A8648A95285}"/>
          </ac:spMkLst>
        </pc:spChg>
        <pc:spChg chg="del">
          <ac:chgData name="Alisdair Cunningham" userId="67e8d9ba-4582-42f1-b26c-e866daa7f65b" providerId="ADAL" clId="{417678F8-F15E-4907-A278-E6EEFCA618EB}" dt="2023-11-14T21:55:17.033" v="18259" actId="478"/>
          <ac:spMkLst>
            <pc:docMk/>
            <pc:sldMk cId="2636087841" sldId="346"/>
            <ac:spMk id="10" creationId="{A6C9D9A6-82C4-042E-558A-A44F14B31147}"/>
          </ac:spMkLst>
        </pc:spChg>
        <pc:spChg chg="mod">
          <ac:chgData name="Alisdair Cunningham" userId="67e8d9ba-4582-42f1-b26c-e866daa7f65b" providerId="ADAL" clId="{417678F8-F15E-4907-A278-E6EEFCA618EB}" dt="2023-11-14T22:02:04.809" v="18943" actId="14100"/>
          <ac:spMkLst>
            <pc:docMk/>
            <pc:sldMk cId="2636087841" sldId="346"/>
            <ac:spMk id="12" creationId="{38C4A143-C346-A5D7-3DFF-2CAF7FBCDBED}"/>
          </ac:spMkLst>
        </pc:spChg>
        <pc:spChg chg="del">
          <ac:chgData name="Alisdair Cunningham" userId="67e8d9ba-4582-42f1-b26c-e866daa7f65b" providerId="ADAL" clId="{417678F8-F15E-4907-A278-E6EEFCA618EB}" dt="2023-11-14T21:57:33.299" v="18680" actId="478"/>
          <ac:spMkLst>
            <pc:docMk/>
            <pc:sldMk cId="2636087841" sldId="346"/>
            <ac:spMk id="13" creationId="{E920F78D-ED2A-FFF9-E74D-EC2B3C2C0BED}"/>
          </ac:spMkLst>
        </pc:spChg>
        <pc:spChg chg="del">
          <ac:chgData name="Alisdair Cunningham" userId="67e8d9ba-4582-42f1-b26c-e866daa7f65b" providerId="ADAL" clId="{417678F8-F15E-4907-A278-E6EEFCA618EB}" dt="2023-11-14T21:57:33.299" v="18680" actId="478"/>
          <ac:spMkLst>
            <pc:docMk/>
            <pc:sldMk cId="2636087841" sldId="346"/>
            <ac:spMk id="14" creationId="{B15B38A9-BD89-0EA6-438A-90981DAB2654}"/>
          </ac:spMkLst>
        </pc:spChg>
        <pc:spChg chg="del">
          <ac:chgData name="Alisdair Cunningham" userId="67e8d9ba-4582-42f1-b26c-e866daa7f65b" providerId="ADAL" clId="{417678F8-F15E-4907-A278-E6EEFCA618EB}" dt="2023-11-14T21:57:33.299" v="18680" actId="478"/>
          <ac:spMkLst>
            <pc:docMk/>
            <pc:sldMk cId="2636087841" sldId="346"/>
            <ac:spMk id="15" creationId="{E8B23E83-0A48-762C-A9F8-679EDFCC2546}"/>
          </ac:spMkLst>
        </pc:spChg>
        <pc:spChg chg="del">
          <ac:chgData name="Alisdair Cunningham" userId="67e8d9ba-4582-42f1-b26c-e866daa7f65b" providerId="ADAL" clId="{417678F8-F15E-4907-A278-E6EEFCA618EB}" dt="2023-11-14T21:57:33.299" v="18680" actId="478"/>
          <ac:spMkLst>
            <pc:docMk/>
            <pc:sldMk cId="2636087841" sldId="346"/>
            <ac:spMk id="16" creationId="{0EEB3DB9-2794-9AA2-B501-785E832ABFBA}"/>
          </ac:spMkLst>
        </pc:spChg>
        <pc:spChg chg="add mod">
          <ac:chgData name="Alisdair Cunningham" userId="67e8d9ba-4582-42f1-b26c-e866daa7f65b" providerId="ADAL" clId="{417678F8-F15E-4907-A278-E6EEFCA618EB}" dt="2023-11-14T22:02:48.938" v="19067" actId="1076"/>
          <ac:spMkLst>
            <pc:docMk/>
            <pc:sldMk cId="2636087841" sldId="346"/>
            <ac:spMk id="17" creationId="{8B0E9980-081A-DF96-5E90-59FB66AA0B3E}"/>
          </ac:spMkLst>
        </pc:spChg>
        <pc:picChg chg="add mod modCrop">
          <ac:chgData name="Alisdair Cunningham" userId="67e8d9ba-4582-42f1-b26c-e866daa7f65b" providerId="ADAL" clId="{417678F8-F15E-4907-A278-E6EEFCA618EB}" dt="2023-11-14T22:00:46.970" v="18941" actId="1076"/>
          <ac:picMkLst>
            <pc:docMk/>
            <pc:sldMk cId="2636087841" sldId="346"/>
            <ac:picMk id="2" creationId="{92C13FE0-5312-228B-EEE5-B36E0843F96B}"/>
          </ac:picMkLst>
        </pc:picChg>
        <pc:picChg chg="del">
          <ac:chgData name="Alisdair Cunningham" userId="67e8d9ba-4582-42f1-b26c-e866daa7f65b" providerId="ADAL" clId="{417678F8-F15E-4907-A278-E6EEFCA618EB}" dt="2023-11-14T21:55:14.866" v="18258" actId="478"/>
          <ac:picMkLst>
            <pc:docMk/>
            <pc:sldMk cId="2636087841" sldId="346"/>
            <ac:picMk id="7" creationId="{1170D761-F51E-0322-C642-54BF3122B131}"/>
          </ac:picMkLst>
        </pc:picChg>
      </pc:sldChg>
      <pc:sldChg chg="addSp delSp modSp add mod">
        <pc:chgData name="Alisdair Cunningham" userId="67e8d9ba-4582-42f1-b26c-e866daa7f65b" providerId="ADAL" clId="{417678F8-F15E-4907-A278-E6EEFCA618EB}" dt="2023-11-14T22:50:16.346" v="22225"/>
        <pc:sldMkLst>
          <pc:docMk/>
          <pc:sldMk cId="3693567966" sldId="347"/>
        </pc:sldMkLst>
        <pc:spChg chg="mod">
          <ac:chgData name="Alisdair Cunningham" userId="67e8d9ba-4582-42f1-b26c-e866daa7f65b" providerId="ADAL" clId="{417678F8-F15E-4907-A278-E6EEFCA618EB}" dt="2023-11-14T22:50:16.346" v="22225"/>
          <ac:spMkLst>
            <pc:docMk/>
            <pc:sldMk cId="3693567966" sldId="347"/>
            <ac:spMk id="5" creationId="{D2D54484-8CEE-D063-40B3-6FDB609D0D75}"/>
          </ac:spMkLst>
        </pc:spChg>
        <pc:spChg chg="mod">
          <ac:chgData name="Alisdair Cunningham" userId="67e8d9ba-4582-42f1-b26c-e866daa7f65b" providerId="ADAL" clId="{417678F8-F15E-4907-A278-E6EEFCA618EB}" dt="2023-11-14T22:12:49.969" v="19092" actId="20577"/>
          <ac:spMkLst>
            <pc:docMk/>
            <pc:sldMk cId="3693567966" sldId="347"/>
            <ac:spMk id="8" creationId="{C39BE701-A67E-5BFD-B044-ECF13A621788}"/>
          </ac:spMkLst>
        </pc:spChg>
        <pc:spChg chg="del">
          <ac:chgData name="Alisdair Cunningham" userId="67e8d9ba-4582-42f1-b26c-e866daa7f65b" providerId="ADAL" clId="{417678F8-F15E-4907-A278-E6EEFCA618EB}" dt="2023-11-14T22:12:55.850" v="19094" actId="478"/>
          <ac:spMkLst>
            <pc:docMk/>
            <pc:sldMk cId="3693567966" sldId="347"/>
            <ac:spMk id="9" creationId="{666692C4-C302-2956-C2A9-7A8648A95285}"/>
          </ac:spMkLst>
        </pc:spChg>
        <pc:spChg chg="mod">
          <ac:chgData name="Alisdair Cunningham" userId="67e8d9ba-4582-42f1-b26c-e866daa7f65b" providerId="ADAL" clId="{417678F8-F15E-4907-A278-E6EEFCA618EB}" dt="2023-11-14T22:17:37.989" v="19618" actId="20577"/>
          <ac:spMkLst>
            <pc:docMk/>
            <pc:sldMk cId="3693567966" sldId="347"/>
            <ac:spMk id="12" creationId="{38C4A143-C346-A5D7-3DFF-2CAF7FBCDBED}"/>
          </ac:spMkLst>
        </pc:spChg>
        <pc:spChg chg="add mod">
          <ac:chgData name="Alisdair Cunningham" userId="67e8d9ba-4582-42f1-b26c-e866daa7f65b" providerId="ADAL" clId="{417678F8-F15E-4907-A278-E6EEFCA618EB}" dt="2023-11-14T22:18:36.012" v="19625" actId="1076"/>
          <ac:spMkLst>
            <pc:docMk/>
            <pc:sldMk cId="3693567966" sldId="347"/>
            <ac:spMk id="13" creationId="{7DCB852C-034D-D774-D5B2-BA5C83F4C8CA}"/>
          </ac:spMkLst>
        </pc:spChg>
        <pc:spChg chg="add mod">
          <ac:chgData name="Alisdair Cunningham" userId="67e8d9ba-4582-42f1-b26c-e866daa7f65b" providerId="ADAL" clId="{417678F8-F15E-4907-A278-E6EEFCA618EB}" dt="2023-11-14T22:18:39.394" v="19626" actId="1076"/>
          <ac:spMkLst>
            <pc:docMk/>
            <pc:sldMk cId="3693567966" sldId="347"/>
            <ac:spMk id="14" creationId="{9E23707C-1925-24E5-AC38-DB210F403550}"/>
          </ac:spMkLst>
        </pc:spChg>
        <pc:spChg chg="add mod">
          <ac:chgData name="Alisdair Cunningham" userId="67e8d9ba-4582-42f1-b26c-e866daa7f65b" providerId="ADAL" clId="{417678F8-F15E-4907-A278-E6EEFCA618EB}" dt="2023-11-14T22:18:51.722" v="19628" actId="1076"/>
          <ac:spMkLst>
            <pc:docMk/>
            <pc:sldMk cId="3693567966" sldId="347"/>
            <ac:spMk id="15" creationId="{19E24F3C-1730-3787-8814-4AB11E6887F6}"/>
          </ac:spMkLst>
        </pc:spChg>
        <pc:spChg chg="add mod">
          <ac:chgData name="Alisdair Cunningham" userId="67e8d9ba-4582-42f1-b26c-e866daa7f65b" providerId="ADAL" clId="{417678F8-F15E-4907-A278-E6EEFCA618EB}" dt="2023-11-14T22:19:01.097" v="19630" actId="14100"/>
          <ac:spMkLst>
            <pc:docMk/>
            <pc:sldMk cId="3693567966" sldId="347"/>
            <ac:spMk id="16" creationId="{CB30AAF3-601F-119B-DEC6-F9B730BD2896}"/>
          </ac:spMkLst>
        </pc:spChg>
        <pc:spChg chg="del">
          <ac:chgData name="Alisdair Cunningham" userId="67e8d9ba-4582-42f1-b26c-e866daa7f65b" providerId="ADAL" clId="{417678F8-F15E-4907-A278-E6EEFCA618EB}" dt="2023-11-14T22:15:13.135" v="19498" actId="478"/>
          <ac:spMkLst>
            <pc:docMk/>
            <pc:sldMk cId="3693567966" sldId="347"/>
            <ac:spMk id="17" creationId="{8B0E9980-081A-DF96-5E90-59FB66AA0B3E}"/>
          </ac:spMkLst>
        </pc:spChg>
        <pc:picChg chg="del">
          <ac:chgData name="Alisdair Cunningham" userId="67e8d9ba-4582-42f1-b26c-e866daa7f65b" providerId="ADAL" clId="{417678F8-F15E-4907-A278-E6EEFCA618EB}" dt="2023-11-14T22:12:52.747" v="19093" actId="478"/>
          <ac:picMkLst>
            <pc:docMk/>
            <pc:sldMk cId="3693567966" sldId="347"/>
            <ac:picMk id="2" creationId="{92C13FE0-5312-228B-EEE5-B36E0843F96B}"/>
          </ac:picMkLst>
        </pc:picChg>
        <pc:picChg chg="add mod">
          <ac:chgData name="Alisdair Cunningham" userId="67e8d9ba-4582-42f1-b26c-e866daa7f65b" providerId="ADAL" clId="{417678F8-F15E-4907-A278-E6EEFCA618EB}" dt="2023-11-14T22:17:42.977" v="19620" actId="1076"/>
          <ac:picMkLst>
            <pc:docMk/>
            <pc:sldMk cId="3693567966" sldId="347"/>
            <ac:picMk id="7" creationId="{05949136-F136-FFFA-96F4-4349F8A1EF59}"/>
          </ac:picMkLst>
        </pc:picChg>
        <pc:picChg chg="add mod">
          <ac:chgData name="Alisdair Cunningham" userId="67e8d9ba-4582-42f1-b26c-e866daa7f65b" providerId="ADAL" clId="{417678F8-F15E-4907-A278-E6EEFCA618EB}" dt="2023-11-14T22:17:04.826" v="19510" actId="1076"/>
          <ac:picMkLst>
            <pc:docMk/>
            <pc:sldMk cId="3693567966" sldId="347"/>
            <ac:picMk id="11" creationId="{D2C087CC-3816-F46A-2BF2-558496A57AAF}"/>
          </ac:picMkLst>
        </pc:picChg>
      </pc:sldChg>
      <pc:sldChg chg="addSp delSp modSp add mod">
        <pc:chgData name="Alisdair Cunningham" userId="67e8d9ba-4582-42f1-b26c-e866daa7f65b" providerId="ADAL" clId="{417678F8-F15E-4907-A278-E6EEFCA618EB}" dt="2023-11-14T22:50:16.346" v="22225"/>
        <pc:sldMkLst>
          <pc:docMk/>
          <pc:sldMk cId="3002046449" sldId="348"/>
        </pc:sldMkLst>
        <pc:spChg chg="mod">
          <ac:chgData name="Alisdair Cunningham" userId="67e8d9ba-4582-42f1-b26c-e866daa7f65b" providerId="ADAL" clId="{417678F8-F15E-4907-A278-E6EEFCA618EB}" dt="2023-11-14T22:50:16.346" v="22225"/>
          <ac:spMkLst>
            <pc:docMk/>
            <pc:sldMk cId="3002046449" sldId="348"/>
            <ac:spMk id="5" creationId="{D2D54484-8CEE-D063-40B3-6FDB609D0D75}"/>
          </ac:spMkLst>
        </pc:spChg>
        <pc:spChg chg="mod">
          <ac:chgData name="Alisdair Cunningham" userId="67e8d9ba-4582-42f1-b26c-e866daa7f65b" providerId="ADAL" clId="{417678F8-F15E-4907-A278-E6EEFCA618EB}" dt="2023-11-14T22:19:10.154" v="19643" actId="20577"/>
          <ac:spMkLst>
            <pc:docMk/>
            <pc:sldMk cId="3002046449" sldId="348"/>
            <ac:spMk id="8" creationId="{C39BE701-A67E-5BFD-B044-ECF13A621788}"/>
          </ac:spMkLst>
        </pc:spChg>
        <pc:spChg chg="mod">
          <ac:chgData name="Alisdair Cunningham" userId="67e8d9ba-4582-42f1-b26c-e866daa7f65b" providerId="ADAL" clId="{417678F8-F15E-4907-A278-E6EEFCA618EB}" dt="2023-11-14T22:29:24.478" v="20276" actId="1076"/>
          <ac:spMkLst>
            <pc:docMk/>
            <pc:sldMk cId="3002046449" sldId="348"/>
            <ac:spMk id="12" creationId="{38C4A143-C346-A5D7-3DFF-2CAF7FBCDBED}"/>
          </ac:spMkLst>
        </pc:spChg>
        <pc:picChg chg="add mod">
          <ac:chgData name="Alisdair Cunningham" userId="67e8d9ba-4582-42f1-b26c-e866daa7f65b" providerId="ADAL" clId="{417678F8-F15E-4907-A278-E6EEFCA618EB}" dt="2023-11-14T22:22:04.027" v="19895" actId="1076"/>
          <ac:picMkLst>
            <pc:docMk/>
            <pc:sldMk cId="3002046449" sldId="348"/>
            <ac:picMk id="6" creationId="{BB314A2A-FAEF-935F-D75C-C55E3E68189E}"/>
          </ac:picMkLst>
        </pc:picChg>
        <pc:picChg chg="del">
          <ac:chgData name="Alisdair Cunningham" userId="67e8d9ba-4582-42f1-b26c-e866daa7f65b" providerId="ADAL" clId="{417678F8-F15E-4907-A278-E6EEFCA618EB}" dt="2023-11-14T22:18:25.644" v="19622" actId="478"/>
          <ac:picMkLst>
            <pc:docMk/>
            <pc:sldMk cId="3002046449" sldId="348"/>
            <ac:picMk id="7" creationId="{05949136-F136-FFFA-96F4-4349F8A1EF59}"/>
          </ac:picMkLst>
        </pc:picChg>
        <pc:picChg chg="add mod">
          <ac:chgData name="Alisdair Cunningham" userId="67e8d9ba-4582-42f1-b26c-e866daa7f65b" providerId="ADAL" clId="{417678F8-F15E-4907-A278-E6EEFCA618EB}" dt="2023-11-14T22:23:37.035" v="20156" actId="1076"/>
          <ac:picMkLst>
            <pc:docMk/>
            <pc:sldMk cId="3002046449" sldId="348"/>
            <ac:picMk id="10" creationId="{401ED78F-86FA-8306-1CAD-B2ECEB23FC95}"/>
          </ac:picMkLst>
        </pc:picChg>
        <pc:picChg chg="del">
          <ac:chgData name="Alisdair Cunningham" userId="67e8d9ba-4582-42f1-b26c-e866daa7f65b" providerId="ADAL" clId="{417678F8-F15E-4907-A278-E6EEFCA618EB}" dt="2023-11-14T22:18:26.412" v="19623" actId="478"/>
          <ac:picMkLst>
            <pc:docMk/>
            <pc:sldMk cId="3002046449" sldId="348"/>
            <ac:picMk id="11" creationId="{D2C087CC-3816-F46A-2BF2-558496A57AAF}"/>
          </ac:picMkLst>
        </pc:picChg>
      </pc:sldChg>
      <pc:sldChg chg="modSp add mod">
        <pc:chgData name="Alisdair Cunningham" userId="67e8d9ba-4582-42f1-b26c-e866daa7f65b" providerId="ADAL" clId="{417678F8-F15E-4907-A278-E6EEFCA618EB}" dt="2023-11-14T22:50:16.346" v="22225"/>
        <pc:sldMkLst>
          <pc:docMk/>
          <pc:sldMk cId="3132438217" sldId="349"/>
        </pc:sldMkLst>
        <pc:spChg chg="mod">
          <ac:chgData name="Alisdair Cunningham" userId="67e8d9ba-4582-42f1-b26c-e866daa7f65b" providerId="ADAL" clId="{417678F8-F15E-4907-A278-E6EEFCA618EB}" dt="2023-11-14T22:50:16.346" v="22225"/>
          <ac:spMkLst>
            <pc:docMk/>
            <pc:sldMk cId="3132438217" sldId="349"/>
            <ac:spMk id="5" creationId="{D2D54484-8CEE-D063-40B3-6FDB609D0D75}"/>
          </ac:spMkLst>
        </pc:spChg>
        <pc:spChg chg="mod">
          <ac:chgData name="Alisdair Cunningham" userId="67e8d9ba-4582-42f1-b26c-e866daa7f65b" providerId="ADAL" clId="{417678F8-F15E-4907-A278-E6EEFCA618EB}" dt="2023-11-14T22:31:45.730" v="20735" actId="1076"/>
          <ac:spMkLst>
            <pc:docMk/>
            <pc:sldMk cId="3132438217" sldId="349"/>
            <ac:spMk id="12" creationId="{38C4A143-C346-A5D7-3DFF-2CAF7FBCDBED}"/>
          </ac:spMkLst>
        </pc:spChg>
      </pc:sldChg>
      <pc:sldChg chg="addSp delSp modSp add mod">
        <pc:chgData name="Alisdair Cunningham" userId="67e8d9ba-4582-42f1-b26c-e866daa7f65b" providerId="ADAL" clId="{417678F8-F15E-4907-A278-E6EEFCA618EB}" dt="2023-11-14T22:50:16.346" v="22225"/>
        <pc:sldMkLst>
          <pc:docMk/>
          <pc:sldMk cId="3081947676" sldId="350"/>
        </pc:sldMkLst>
        <pc:spChg chg="mod">
          <ac:chgData name="Alisdair Cunningham" userId="67e8d9ba-4582-42f1-b26c-e866daa7f65b" providerId="ADAL" clId="{417678F8-F15E-4907-A278-E6EEFCA618EB}" dt="2023-11-14T22:50:16.346" v="22225"/>
          <ac:spMkLst>
            <pc:docMk/>
            <pc:sldMk cId="3081947676" sldId="350"/>
            <ac:spMk id="5" creationId="{D2D54484-8CEE-D063-40B3-6FDB609D0D75}"/>
          </ac:spMkLst>
        </pc:spChg>
        <pc:spChg chg="mod">
          <ac:chgData name="Alisdair Cunningham" userId="67e8d9ba-4582-42f1-b26c-e866daa7f65b" providerId="ADAL" clId="{417678F8-F15E-4907-A278-E6EEFCA618EB}" dt="2023-11-14T22:32:20.018" v="20758" actId="20577"/>
          <ac:spMkLst>
            <pc:docMk/>
            <pc:sldMk cId="3081947676" sldId="350"/>
            <ac:spMk id="8" creationId="{C39BE701-A67E-5BFD-B044-ECF13A621788}"/>
          </ac:spMkLst>
        </pc:spChg>
        <pc:spChg chg="mod">
          <ac:chgData name="Alisdair Cunningham" userId="67e8d9ba-4582-42f1-b26c-e866daa7f65b" providerId="ADAL" clId="{417678F8-F15E-4907-A278-E6EEFCA618EB}" dt="2023-11-14T22:41:58.817" v="21236" actId="1076"/>
          <ac:spMkLst>
            <pc:docMk/>
            <pc:sldMk cId="3081947676" sldId="350"/>
            <ac:spMk id="12" creationId="{38C4A143-C346-A5D7-3DFF-2CAF7FBCDBED}"/>
          </ac:spMkLst>
        </pc:spChg>
        <pc:picChg chg="del">
          <ac:chgData name="Alisdair Cunningham" userId="67e8d9ba-4582-42f1-b26c-e866daa7f65b" providerId="ADAL" clId="{417678F8-F15E-4907-A278-E6EEFCA618EB}" dt="2023-11-14T22:32:35.770" v="20808" actId="478"/>
          <ac:picMkLst>
            <pc:docMk/>
            <pc:sldMk cId="3081947676" sldId="350"/>
            <ac:picMk id="6" creationId="{BB314A2A-FAEF-935F-D75C-C55E3E68189E}"/>
          </ac:picMkLst>
        </pc:picChg>
        <pc:picChg chg="add mod">
          <ac:chgData name="Alisdair Cunningham" userId="67e8d9ba-4582-42f1-b26c-e866daa7f65b" providerId="ADAL" clId="{417678F8-F15E-4907-A278-E6EEFCA618EB}" dt="2023-11-14T22:41:38.329" v="21209" actId="14100"/>
          <ac:picMkLst>
            <pc:docMk/>
            <pc:sldMk cId="3081947676" sldId="350"/>
            <ac:picMk id="7" creationId="{74E58433-E3CA-7702-484C-303049D1DB63}"/>
          </ac:picMkLst>
        </pc:picChg>
        <pc:picChg chg="del">
          <ac:chgData name="Alisdair Cunningham" userId="67e8d9ba-4582-42f1-b26c-e866daa7f65b" providerId="ADAL" clId="{417678F8-F15E-4907-A278-E6EEFCA618EB}" dt="2023-11-14T22:32:02.222" v="20737" actId="478"/>
          <ac:picMkLst>
            <pc:docMk/>
            <pc:sldMk cId="3081947676" sldId="350"/>
            <ac:picMk id="10" creationId="{401ED78F-86FA-8306-1CAD-B2ECEB23FC95}"/>
          </ac:picMkLst>
        </pc:picChg>
      </pc:sldChg>
      <pc:sldChg chg="addSp delSp modSp add mod">
        <pc:chgData name="Alisdair Cunningham" userId="67e8d9ba-4582-42f1-b26c-e866daa7f65b" providerId="ADAL" clId="{417678F8-F15E-4907-A278-E6EEFCA618EB}" dt="2023-11-14T22:50:16.346" v="22225"/>
        <pc:sldMkLst>
          <pc:docMk/>
          <pc:sldMk cId="823641418" sldId="351"/>
        </pc:sldMkLst>
        <pc:spChg chg="mod">
          <ac:chgData name="Alisdair Cunningham" userId="67e8d9ba-4582-42f1-b26c-e866daa7f65b" providerId="ADAL" clId="{417678F8-F15E-4907-A278-E6EEFCA618EB}" dt="2023-11-14T22:50:16.346" v="22225"/>
          <ac:spMkLst>
            <pc:docMk/>
            <pc:sldMk cId="823641418" sldId="351"/>
            <ac:spMk id="5" creationId="{D2D54484-8CEE-D063-40B3-6FDB609D0D75}"/>
          </ac:spMkLst>
        </pc:spChg>
        <pc:spChg chg="mod">
          <ac:chgData name="Alisdair Cunningham" userId="67e8d9ba-4582-42f1-b26c-e866daa7f65b" providerId="ADAL" clId="{417678F8-F15E-4907-A278-E6EEFCA618EB}" dt="2023-11-14T22:42:07.402" v="21247" actId="20577"/>
          <ac:spMkLst>
            <pc:docMk/>
            <pc:sldMk cId="823641418" sldId="351"/>
            <ac:spMk id="8" creationId="{C39BE701-A67E-5BFD-B044-ECF13A621788}"/>
          </ac:spMkLst>
        </pc:spChg>
        <pc:spChg chg="mod">
          <ac:chgData name="Alisdair Cunningham" userId="67e8d9ba-4582-42f1-b26c-e866daa7f65b" providerId="ADAL" clId="{417678F8-F15E-4907-A278-E6EEFCA618EB}" dt="2023-11-14T22:44:59.187" v="21690" actId="1076"/>
          <ac:spMkLst>
            <pc:docMk/>
            <pc:sldMk cId="823641418" sldId="351"/>
            <ac:spMk id="12" creationId="{38C4A143-C346-A5D7-3DFF-2CAF7FBCDBED}"/>
          </ac:spMkLst>
        </pc:spChg>
        <pc:picChg chg="add mod">
          <ac:chgData name="Alisdair Cunningham" userId="67e8d9ba-4582-42f1-b26c-e866daa7f65b" providerId="ADAL" clId="{417678F8-F15E-4907-A278-E6EEFCA618EB}" dt="2023-11-14T22:45:26.049" v="21694" actId="14100"/>
          <ac:picMkLst>
            <pc:docMk/>
            <pc:sldMk cId="823641418" sldId="351"/>
            <ac:picMk id="6" creationId="{7B2AC51C-0D68-F735-0717-19F5E7BE1FAB}"/>
          </ac:picMkLst>
        </pc:picChg>
        <pc:picChg chg="del">
          <ac:chgData name="Alisdair Cunningham" userId="67e8d9ba-4582-42f1-b26c-e866daa7f65b" providerId="ADAL" clId="{417678F8-F15E-4907-A278-E6EEFCA618EB}" dt="2023-11-14T22:45:00.903" v="21691" actId="478"/>
          <ac:picMkLst>
            <pc:docMk/>
            <pc:sldMk cId="823641418" sldId="351"/>
            <ac:picMk id="7" creationId="{74E58433-E3CA-7702-484C-303049D1DB63}"/>
          </ac:picMkLst>
        </pc:picChg>
      </pc:sldChg>
      <pc:sldChg chg="modSp add mod">
        <pc:chgData name="Alisdair Cunningham" userId="67e8d9ba-4582-42f1-b26c-e866daa7f65b" providerId="ADAL" clId="{417678F8-F15E-4907-A278-E6EEFCA618EB}" dt="2023-11-14T22:50:16.346" v="22225"/>
        <pc:sldMkLst>
          <pc:docMk/>
          <pc:sldMk cId="1297556782" sldId="352"/>
        </pc:sldMkLst>
        <pc:spChg chg="mod">
          <ac:chgData name="Alisdair Cunningham" userId="67e8d9ba-4582-42f1-b26c-e866daa7f65b" providerId="ADAL" clId="{417678F8-F15E-4907-A278-E6EEFCA618EB}" dt="2023-11-14T22:50:16.346" v="22225"/>
          <ac:spMkLst>
            <pc:docMk/>
            <pc:sldMk cId="1297556782" sldId="352"/>
            <ac:spMk id="5" creationId="{D2D54484-8CEE-D063-40B3-6FDB609D0D75}"/>
          </ac:spMkLst>
        </pc:spChg>
        <pc:spChg chg="mod">
          <ac:chgData name="Alisdair Cunningham" userId="67e8d9ba-4582-42f1-b26c-e866daa7f65b" providerId="ADAL" clId="{417678F8-F15E-4907-A278-E6EEFCA618EB}" dt="2023-11-14T22:46:19.983" v="21702" actId="20577"/>
          <ac:spMkLst>
            <pc:docMk/>
            <pc:sldMk cId="1297556782" sldId="352"/>
            <ac:spMk id="8" creationId="{C39BE701-A67E-5BFD-B044-ECF13A621788}"/>
          </ac:spMkLst>
        </pc:spChg>
        <pc:spChg chg="mod">
          <ac:chgData name="Alisdair Cunningham" userId="67e8d9ba-4582-42f1-b26c-e866daa7f65b" providerId="ADAL" clId="{417678F8-F15E-4907-A278-E6EEFCA618EB}" dt="2023-11-14T22:49:50.192" v="22224" actId="403"/>
          <ac:spMkLst>
            <pc:docMk/>
            <pc:sldMk cId="1297556782" sldId="352"/>
            <ac:spMk id="12" creationId="{38C4A143-C346-A5D7-3DFF-2CAF7FBCDBED}"/>
          </ac:spMkLst>
        </pc:spChg>
      </pc:sldChg>
    </pc:docChg>
  </pc:docChgLst>
  <pc:docChgLst>
    <pc:chgData name="Alisdair Cunningham" userId="67e8d9ba-4582-42f1-b26c-e866daa7f65b" providerId="ADAL" clId="{18B127B9-97A1-4060-9D2C-A494C533D4F3}"/>
    <pc:docChg chg="undo custSel addSld delSld modSld sldOrd">
      <pc:chgData name="Alisdair Cunningham" userId="67e8d9ba-4582-42f1-b26c-e866daa7f65b" providerId="ADAL" clId="{18B127B9-97A1-4060-9D2C-A494C533D4F3}" dt="2023-11-07T20:22:51.545" v="10782"/>
      <pc:docMkLst>
        <pc:docMk/>
      </pc:docMkLst>
      <pc:sldChg chg="modSp mod">
        <pc:chgData name="Alisdair Cunningham" userId="67e8d9ba-4582-42f1-b26c-e866daa7f65b" providerId="ADAL" clId="{18B127B9-97A1-4060-9D2C-A494C533D4F3}" dt="2023-11-07T20:18:28.784" v="10763"/>
        <pc:sldMkLst>
          <pc:docMk/>
          <pc:sldMk cId="3701768522" sldId="256"/>
        </pc:sldMkLst>
        <pc:spChg chg="mod">
          <ac:chgData name="Alisdair Cunningham" userId="67e8d9ba-4582-42f1-b26c-e866daa7f65b" providerId="ADAL" clId="{18B127B9-97A1-4060-9D2C-A494C533D4F3}" dt="2023-11-07T13:52:38.099" v="7202" actId="27636"/>
          <ac:spMkLst>
            <pc:docMk/>
            <pc:sldMk cId="3701768522" sldId="256"/>
            <ac:spMk id="29" creationId="{57CC4A95-AF50-3264-EFBB-B7B2A4AC5E30}"/>
          </ac:spMkLst>
        </pc:spChg>
        <pc:spChg chg="mod">
          <ac:chgData name="Alisdair Cunningham" userId="67e8d9ba-4582-42f1-b26c-e866daa7f65b" providerId="ADAL" clId="{18B127B9-97A1-4060-9D2C-A494C533D4F3}" dt="2023-11-07T20:18:28.784" v="10763"/>
          <ac:spMkLst>
            <pc:docMk/>
            <pc:sldMk cId="3701768522" sldId="256"/>
            <ac:spMk id="37" creationId="{8F4A015C-4060-7569-C996-C0E610DFAC4C}"/>
          </ac:spMkLst>
        </pc:spChg>
        <pc:spChg chg="mod">
          <ac:chgData name="Alisdair Cunningham" userId="67e8d9ba-4582-42f1-b26c-e866daa7f65b" providerId="ADAL" clId="{18B127B9-97A1-4060-9D2C-A494C533D4F3}" dt="2023-10-30T21:23:24.628" v="37"/>
          <ac:spMkLst>
            <pc:docMk/>
            <pc:sldMk cId="3701768522" sldId="256"/>
            <ac:spMk id="38" creationId="{065D01E9-11A0-DBC0-6713-29D01B31E987}"/>
          </ac:spMkLst>
        </pc:spChg>
        <pc:spChg chg="mod">
          <ac:chgData name="Alisdair Cunningham" userId="67e8d9ba-4582-42f1-b26c-e866daa7f65b" providerId="ADAL" clId="{18B127B9-97A1-4060-9D2C-A494C533D4F3}" dt="2023-10-30T21:23:24.628" v="37"/>
          <ac:spMkLst>
            <pc:docMk/>
            <pc:sldMk cId="3701768522" sldId="256"/>
            <ac:spMk id="39" creationId="{28BEEBE5-1649-2D3F-4E37-5E30C4D917BA}"/>
          </ac:spMkLst>
        </pc:spChg>
      </pc:sldChg>
      <pc:sldChg chg="modSp mod">
        <pc:chgData name="Alisdair Cunningham" userId="67e8d9ba-4582-42f1-b26c-e866daa7f65b" providerId="ADAL" clId="{18B127B9-97A1-4060-9D2C-A494C533D4F3}" dt="2023-11-07T20:22:51.545" v="10782"/>
        <pc:sldMkLst>
          <pc:docMk/>
          <pc:sldMk cId="3520049810" sldId="257"/>
        </pc:sldMkLst>
        <pc:spChg chg="mod">
          <ac:chgData name="Alisdair Cunningham" userId="67e8d9ba-4582-42f1-b26c-e866daa7f65b" providerId="ADAL" clId="{18B127B9-97A1-4060-9D2C-A494C533D4F3}" dt="2023-11-07T20:18:28.784" v="10763"/>
          <ac:spMkLst>
            <pc:docMk/>
            <pc:sldMk cId="3520049810" sldId="257"/>
            <ac:spMk id="5" creationId="{D2D54484-8CEE-D063-40B3-6FDB609D0D75}"/>
          </ac:spMkLst>
        </pc:spChg>
        <pc:spChg chg="mod">
          <ac:chgData name="Alisdair Cunningham" userId="67e8d9ba-4582-42f1-b26c-e866daa7f65b" providerId="ADAL" clId="{18B127B9-97A1-4060-9D2C-A494C533D4F3}" dt="2023-10-30T21:23:24.628" v="37"/>
          <ac:spMkLst>
            <pc:docMk/>
            <pc:sldMk cId="3520049810" sldId="257"/>
            <ac:spMk id="14" creationId="{3D5216FF-A848-7B03-7F19-B0E69A3C8466}"/>
          </ac:spMkLst>
        </pc:spChg>
        <pc:spChg chg="mod">
          <ac:chgData name="Alisdair Cunningham" userId="67e8d9ba-4582-42f1-b26c-e866daa7f65b" providerId="ADAL" clId="{18B127B9-97A1-4060-9D2C-A494C533D4F3}" dt="2023-11-07T20:22:51.545" v="10782"/>
          <ac:spMkLst>
            <pc:docMk/>
            <pc:sldMk cId="3520049810" sldId="257"/>
            <ac:spMk id="15" creationId="{222EFF28-C559-3C98-A5C2-1E28C24E8A7A}"/>
          </ac:spMkLst>
        </pc:spChg>
        <pc:graphicFrameChg chg="mod modGraphic">
          <ac:chgData name="Alisdair Cunningham" userId="67e8d9ba-4582-42f1-b26c-e866daa7f65b" providerId="ADAL" clId="{18B127B9-97A1-4060-9D2C-A494C533D4F3}" dt="2023-11-07T20:05:13.557" v="9963" actId="404"/>
          <ac:graphicFrameMkLst>
            <pc:docMk/>
            <pc:sldMk cId="3520049810" sldId="257"/>
            <ac:graphicFrameMk id="2" creationId="{50DBE47A-56C0-9E60-6515-7A52589BA696}"/>
          </ac:graphicFrameMkLst>
        </pc:graphicFrameChg>
      </pc:sldChg>
      <pc:sldChg chg="modSp mod">
        <pc:chgData name="Alisdair Cunningham" userId="67e8d9ba-4582-42f1-b26c-e866daa7f65b" providerId="ADAL" clId="{18B127B9-97A1-4060-9D2C-A494C533D4F3}" dt="2023-11-07T20:22:51.545" v="10782"/>
        <pc:sldMkLst>
          <pc:docMk/>
          <pc:sldMk cId="2545193714" sldId="263"/>
        </pc:sldMkLst>
        <pc:spChg chg="mod">
          <ac:chgData name="Alisdair Cunningham" userId="67e8d9ba-4582-42f1-b26c-e866daa7f65b" providerId="ADAL" clId="{18B127B9-97A1-4060-9D2C-A494C533D4F3}" dt="2023-10-30T21:23:24.628" v="37"/>
          <ac:spMkLst>
            <pc:docMk/>
            <pc:sldMk cId="2545193714" sldId="263"/>
            <ac:spMk id="2" creationId="{F51C16DF-F564-481C-CCA4-180408A5301A}"/>
          </ac:spMkLst>
        </pc:spChg>
        <pc:spChg chg="mod">
          <ac:chgData name="Alisdair Cunningham" userId="67e8d9ba-4582-42f1-b26c-e866daa7f65b" providerId="ADAL" clId="{18B127B9-97A1-4060-9D2C-A494C533D4F3}" dt="2023-11-07T20:22:51.545" v="10782"/>
          <ac:spMkLst>
            <pc:docMk/>
            <pc:sldMk cId="2545193714" sldId="263"/>
            <ac:spMk id="3" creationId="{06459D70-2204-8801-4716-B9C4DA29B5AA}"/>
          </ac:spMkLst>
        </pc:spChg>
        <pc:spChg chg="mod">
          <ac:chgData name="Alisdair Cunningham" userId="67e8d9ba-4582-42f1-b26c-e866daa7f65b" providerId="ADAL" clId="{18B127B9-97A1-4060-9D2C-A494C533D4F3}" dt="2023-11-07T20:18:34.074" v="10765" actId="20577"/>
          <ac:spMkLst>
            <pc:docMk/>
            <pc:sldMk cId="2545193714" sldId="263"/>
            <ac:spMk id="5" creationId="{D2D54484-8CEE-D063-40B3-6FDB609D0D75}"/>
          </ac:spMkLst>
        </pc:spChg>
      </pc:sldChg>
      <pc:sldChg chg="del">
        <pc:chgData name="Alisdair Cunningham" userId="67e8d9ba-4582-42f1-b26c-e866daa7f65b" providerId="ADAL" clId="{18B127B9-97A1-4060-9D2C-A494C533D4F3}" dt="2023-10-30T21:21:55.245" v="13" actId="47"/>
        <pc:sldMkLst>
          <pc:docMk/>
          <pc:sldMk cId="2419514132" sldId="264"/>
        </pc:sldMkLst>
      </pc:sldChg>
      <pc:sldChg chg="modSp mod">
        <pc:chgData name="Alisdair Cunningham" userId="67e8d9ba-4582-42f1-b26c-e866daa7f65b" providerId="ADAL" clId="{18B127B9-97A1-4060-9D2C-A494C533D4F3}" dt="2023-11-07T20:22:51.545" v="10782"/>
        <pc:sldMkLst>
          <pc:docMk/>
          <pc:sldMk cId="3206688729" sldId="265"/>
        </pc:sldMkLst>
        <pc:spChg chg="mod">
          <ac:chgData name="Alisdair Cunningham" userId="67e8d9ba-4582-42f1-b26c-e866daa7f65b" providerId="ADAL" clId="{18B127B9-97A1-4060-9D2C-A494C533D4F3}" dt="2023-10-30T21:23:12.433" v="36"/>
          <ac:spMkLst>
            <pc:docMk/>
            <pc:sldMk cId="3206688729" sldId="265"/>
            <ac:spMk id="3" creationId="{FC166DDA-B509-215E-99A6-F662175F2F0F}"/>
          </ac:spMkLst>
        </pc:spChg>
        <pc:spChg chg="mod">
          <ac:chgData name="Alisdair Cunningham" userId="67e8d9ba-4582-42f1-b26c-e866daa7f65b" providerId="ADAL" clId="{18B127B9-97A1-4060-9D2C-A494C533D4F3}" dt="2023-11-07T20:22:51.545" v="10782"/>
          <ac:spMkLst>
            <pc:docMk/>
            <pc:sldMk cId="3206688729" sldId="265"/>
            <ac:spMk id="4" creationId="{A28A1E94-7A77-C809-01E7-EA418BB6149F}"/>
          </ac:spMkLst>
        </pc:spChg>
        <pc:spChg chg="mod">
          <ac:chgData name="Alisdair Cunningham" userId="67e8d9ba-4582-42f1-b26c-e866daa7f65b" providerId="ADAL" clId="{18B127B9-97A1-4060-9D2C-A494C533D4F3}" dt="2023-11-07T20:18:28.784" v="10763"/>
          <ac:spMkLst>
            <pc:docMk/>
            <pc:sldMk cId="3206688729" sldId="265"/>
            <ac:spMk id="5" creationId="{D2D54484-8CEE-D063-40B3-6FDB609D0D75}"/>
          </ac:spMkLst>
        </pc:spChg>
        <pc:spChg chg="mod">
          <ac:chgData name="Alisdair Cunningham" userId="67e8d9ba-4582-42f1-b26c-e866daa7f65b" providerId="ADAL" clId="{18B127B9-97A1-4060-9D2C-A494C533D4F3}" dt="2023-11-07T20:22:31.394" v="10781" actId="20577"/>
          <ac:spMkLst>
            <pc:docMk/>
            <pc:sldMk cId="3206688729" sldId="265"/>
            <ac:spMk id="12" creationId="{38C4A143-C346-A5D7-3DFF-2CAF7FBCDBED}"/>
          </ac:spMkLst>
        </pc:spChg>
      </pc:sldChg>
      <pc:sldChg chg="modSp mod">
        <pc:chgData name="Alisdair Cunningham" userId="67e8d9ba-4582-42f1-b26c-e866daa7f65b" providerId="ADAL" clId="{18B127B9-97A1-4060-9D2C-A494C533D4F3}" dt="2023-11-07T20:22:51.545" v="10782"/>
        <pc:sldMkLst>
          <pc:docMk/>
          <pc:sldMk cId="2280075970" sldId="283"/>
        </pc:sldMkLst>
        <pc:spChg chg="mod">
          <ac:chgData name="Alisdair Cunningham" userId="67e8d9ba-4582-42f1-b26c-e866daa7f65b" providerId="ADAL" clId="{18B127B9-97A1-4060-9D2C-A494C533D4F3}" dt="2023-10-30T21:21:36.807" v="7" actId="1076"/>
          <ac:spMkLst>
            <pc:docMk/>
            <pc:sldMk cId="2280075970" sldId="283"/>
            <ac:spMk id="2" creationId="{D6D0653F-FABE-3DD3-8EF5-B4E2CC8F49AF}"/>
          </ac:spMkLst>
        </pc:spChg>
        <pc:spChg chg="mod">
          <ac:chgData name="Alisdair Cunningham" userId="67e8d9ba-4582-42f1-b26c-e866daa7f65b" providerId="ADAL" clId="{18B127B9-97A1-4060-9D2C-A494C533D4F3}" dt="2023-11-07T20:18:28.784" v="10763"/>
          <ac:spMkLst>
            <pc:docMk/>
            <pc:sldMk cId="2280075970" sldId="283"/>
            <ac:spMk id="5" creationId="{D2D54484-8CEE-D063-40B3-6FDB609D0D75}"/>
          </ac:spMkLst>
        </pc:spChg>
        <pc:spChg chg="mod">
          <ac:chgData name="Alisdair Cunningham" userId="67e8d9ba-4582-42f1-b26c-e866daa7f65b" providerId="ADAL" clId="{18B127B9-97A1-4060-9D2C-A494C533D4F3}" dt="2023-10-30T21:23:24.628" v="37"/>
          <ac:spMkLst>
            <pc:docMk/>
            <pc:sldMk cId="2280075970" sldId="283"/>
            <ac:spMk id="14" creationId="{3D5216FF-A848-7B03-7F19-B0E69A3C8466}"/>
          </ac:spMkLst>
        </pc:spChg>
        <pc:spChg chg="mod">
          <ac:chgData name="Alisdair Cunningham" userId="67e8d9ba-4582-42f1-b26c-e866daa7f65b" providerId="ADAL" clId="{18B127B9-97A1-4060-9D2C-A494C533D4F3}" dt="2023-11-07T20:22:51.545" v="10782"/>
          <ac:spMkLst>
            <pc:docMk/>
            <pc:sldMk cId="2280075970" sldId="283"/>
            <ac:spMk id="15" creationId="{222EFF28-C559-3C98-A5C2-1E28C24E8A7A}"/>
          </ac:spMkLst>
        </pc:spChg>
      </pc:sldChg>
      <pc:sldChg chg="modSp mod">
        <pc:chgData name="Alisdair Cunningham" userId="67e8d9ba-4582-42f1-b26c-e866daa7f65b" providerId="ADAL" clId="{18B127B9-97A1-4060-9D2C-A494C533D4F3}" dt="2023-11-07T20:22:51.545" v="10782"/>
        <pc:sldMkLst>
          <pc:docMk/>
          <pc:sldMk cId="3957028060" sldId="293"/>
        </pc:sldMkLst>
        <pc:spChg chg="mod">
          <ac:chgData name="Alisdair Cunningham" userId="67e8d9ba-4582-42f1-b26c-e866daa7f65b" providerId="ADAL" clId="{18B127B9-97A1-4060-9D2C-A494C533D4F3}" dt="2023-10-30T21:23:12.433" v="36"/>
          <ac:spMkLst>
            <pc:docMk/>
            <pc:sldMk cId="3957028060" sldId="293"/>
            <ac:spMk id="3" creationId="{FC166DDA-B509-215E-99A6-F662175F2F0F}"/>
          </ac:spMkLst>
        </pc:spChg>
        <pc:spChg chg="mod">
          <ac:chgData name="Alisdair Cunningham" userId="67e8d9ba-4582-42f1-b26c-e866daa7f65b" providerId="ADAL" clId="{18B127B9-97A1-4060-9D2C-A494C533D4F3}" dt="2023-11-07T20:22:51.545" v="10782"/>
          <ac:spMkLst>
            <pc:docMk/>
            <pc:sldMk cId="3957028060" sldId="293"/>
            <ac:spMk id="4" creationId="{83AFD0E0-35B3-DDFE-1859-BF701B905FC9}"/>
          </ac:spMkLst>
        </pc:spChg>
        <pc:spChg chg="mod">
          <ac:chgData name="Alisdair Cunningham" userId="67e8d9ba-4582-42f1-b26c-e866daa7f65b" providerId="ADAL" clId="{18B127B9-97A1-4060-9D2C-A494C533D4F3}" dt="2023-11-07T20:18:28.784" v="10763"/>
          <ac:spMkLst>
            <pc:docMk/>
            <pc:sldMk cId="3957028060" sldId="293"/>
            <ac:spMk id="5" creationId="{D2D54484-8CEE-D063-40B3-6FDB609D0D75}"/>
          </ac:spMkLst>
        </pc:spChg>
        <pc:spChg chg="mod">
          <ac:chgData name="Alisdair Cunningham" userId="67e8d9ba-4582-42f1-b26c-e866daa7f65b" providerId="ADAL" clId="{18B127B9-97A1-4060-9D2C-A494C533D4F3}" dt="2023-11-07T20:13:03.993" v="10448" actId="403"/>
          <ac:spMkLst>
            <pc:docMk/>
            <pc:sldMk cId="3957028060" sldId="293"/>
            <ac:spMk id="12" creationId="{38C4A143-C346-A5D7-3DFF-2CAF7FBCDBED}"/>
          </ac:spMkLst>
        </pc:spChg>
      </pc:sldChg>
      <pc:sldChg chg="del">
        <pc:chgData name="Alisdair Cunningham" userId="67e8d9ba-4582-42f1-b26c-e866daa7f65b" providerId="ADAL" clId="{18B127B9-97A1-4060-9D2C-A494C533D4F3}" dt="2023-10-30T21:21:55.245" v="13" actId="47"/>
        <pc:sldMkLst>
          <pc:docMk/>
          <pc:sldMk cId="2525116218" sldId="294"/>
        </pc:sldMkLst>
      </pc:sldChg>
      <pc:sldChg chg="del">
        <pc:chgData name="Alisdair Cunningham" userId="67e8d9ba-4582-42f1-b26c-e866daa7f65b" providerId="ADAL" clId="{18B127B9-97A1-4060-9D2C-A494C533D4F3}" dt="2023-10-30T21:21:55.245" v="13" actId="47"/>
        <pc:sldMkLst>
          <pc:docMk/>
          <pc:sldMk cId="946818062" sldId="295"/>
        </pc:sldMkLst>
      </pc:sldChg>
      <pc:sldChg chg="del">
        <pc:chgData name="Alisdair Cunningham" userId="67e8d9ba-4582-42f1-b26c-e866daa7f65b" providerId="ADAL" clId="{18B127B9-97A1-4060-9D2C-A494C533D4F3}" dt="2023-10-30T21:21:55.245" v="13" actId="47"/>
        <pc:sldMkLst>
          <pc:docMk/>
          <pc:sldMk cId="3094930100" sldId="296"/>
        </pc:sldMkLst>
      </pc:sldChg>
      <pc:sldChg chg="del">
        <pc:chgData name="Alisdair Cunningham" userId="67e8d9ba-4582-42f1-b26c-e866daa7f65b" providerId="ADAL" clId="{18B127B9-97A1-4060-9D2C-A494C533D4F3}" dt="2023-10-30T21:21:55.245" v="13" actId="47"/>
        <pc:sldMkLst>
          <pc:docMk/>
          <pc:sldMk cId="4153397391" sldId="297"/>
        </pc:sldMkLst>
      </pc:sldChg>
      <pc:sldChg chg="del">
        <pc:chgData name="Alisdair Cunningham" userId="67e8d9ba-4582-42f1-b26c-e866daa7f65b" providerId="ADAL" clId="{18B127B9-97A1-4060-9D2C-A494C533D4F3}" dt="2023-10-30T21:21:55.245" v="13" actId="47"/>
        <pc:sldMkLst>
          <pc:docMk/>
          <pc:sldMk cId="547218484" sldId="298"/>
        </pc:sldMkLst>
      </pc:sldChg>
      <pc:sldChg chg="del">
        <pc:chgData name="Alisdair Cunningham" userId="67e8d9ba-4582-42f1-b26c-e866daa7f65b" providerId="ADAL" clId="{18B127B9-97A1-4060-9D2C-A494C533D4F3}" dt="2023-10-30T21:21:55.245" v="13" actId="47"/>
        <pc:sldMkLst>
          <pc:docMk/>
          <pc:sldMk cId="845222379" sldId="299"/>
        </pc:sldMkLst>
      </pc:sldChg>
      <pc:sldChg chg="del">
        <pc:chgData name="Alisdair Cunningham" userId="67e8d9ba-4582-42f1-b26c-e866daa7f65b" providerId="ADAL" clId="{18B127B9-97A1-4060-9D2C-A494C533D4F3}" dt="2023-10-30T21:21:55.245" v="13" actId="47"/>
        <pc:sldMkLst>
          <pc:docMk/>
          <pc:sldMk cId="4196387937" sldId="300"/>
        </pc:sldMkLst>
      </pc:sldChg>
      <pc:sldChg chg="del">
        <pc:chgData name="Alisdair Cunningham" userId="67e8d9ba-4582-42f1-b26c-e866daa7f65b" providerId="ADAL" clId="{18B127B9-97A1-4060-9D2C-A494C533D4F3}" dt="2023-10-30T21:21:55.245" v="13" actId="47"/>
        <pc:sldMkLst>
          <pc:docMk/>
          <pc:sldMk cId="1645665196" sldId="301"/>
        </pc:sldMkLst>
      </pc:sldChg>
      <pc:sldChg chg="del">
        <pc:chgData name="Alisdair Cunningham" userId="67e8d9ba-4582-42f1-b26c-e866daa7f65b" providerId="ADAL" clId="{18B127B9-97A1-4060-9D2C-A494C533D4F3}" dt="2023-10-30T21:21:55.245" v="13" actId="47"/>
        <pc:sldMkLst>
          <pc:docMk/>
          <pc:sldMk cId="728492286" sldId="303"/>
        </pc:sldMkLst>
      </pc:sldChg>
      <pc:sldChg chg="del">
        <pc:chgData name="Alisdair Cunningham" userId="67e8d9ba-4582-42f1-b26c-e866daa7f65b" providerId="ADAL" clId="{18B127B9-97A1-4060-9D2C-A494C533D4F3}" dt="2023-10-30T21:21:55.245" v="13" actId="47"/>
        <pc:sldMkLst>
          <pc:docMk/>
          <pc:sldMk cId="609484867" sldId="304"/>
        </pc:sldMkLst>
      </pc:sldChg>
      <pc:sldChg chg="del">
        <pc:chgData name="Alisdair Cunningham" userId="67e8d9ba-4582-42f1-b26c-e866daa7f65b" providerId="ADAL" clId="{18B127B9-97A1-4060-9D2C-A494C533D4F3}" dt="2023-10-30T21:21:55.245" v="13" actId="47"/>
        <pc:sldMkLst>
          <pc:docMk/>
          <pc:sldMk cId="1583112863" sldId="305"/>
        </pc:sldMkLst>
      </pc:sldChg>
      <pc:sldChg chg="del">
        <pc:chgData name="Alisdair Cunningham" userId="67e8d9ba-4582-42f1-b26c-e866daa7f65b" providerId="ADAL" clId="{18B127B9-97A1-4060-9D2C-A494C533D4F3}" dt="2023-10-30T21:21:55.245" v="13" actId="47"/>
        <pc:sldMkLst>
          <pc:docMk/>
          <pc:sldMk cId="412198580" sldId="306"/>
        </pc:sldMkLst>
      </pc:sldChg>
      <pc:sldChg chg="del">
        <pc:chgData name="Alisdair Cunningham" userId="67e8d9ba-4582-42f1-b26c-e866daa7f65b" providerId="ADAL" clId="{18B127B9-97A1-4060-9D2C-A494C533D4F3}" dt="2023-10-30T21:21:55.245" v="13" actId="47"/>
        <pc:sldMkLst>
          <pc:docMk/>
          <pc:sldMk cId="3570686395" sldId="307"/>
        </pc:sldMkLst>
      </pc:sldChg>
      <pc:sldChg chg="del">
        <pc:chgData name="Alisdair Cunningham" userId="67e8d9ba-4582-42f1-b26c-e866daa7f65b" providerId="ADAL" clId="{18B127B9-97A1-4060-9D2C-A494C533D4F3}" dt="2023-10-30T21:21:55.245" v="13" actId="47"/>
        <pc:sldMkLst>
          <pc:docMk/>
          <pc:sldMk cId="1266581737" sldId="308"/>
        </pc:sldMkLst>
      </pc:sldChg>
      <pc:sldChg chg="del">
        <pc:chgData name="Alisdair Cunningham" userId="67e8d9ba-4582-42f1-b26c-e866daa7f65b" providerId="ADAL" clId="{18B127B9-97A1-4060-9D2C-A494C533D4F3}" dt="2023-10-30T21:21:55.245" v="13" actId="47"/>
        <pc:sldMkLst>
          <pc:docMk/>
          <pc:sldMk cId="432172529" sldId="309"/>
        </pc:sldMkLst>
      </pc:sldChg>
      <pc:sldChg chg="del">
        <pc:chgData name="Alisdair Cunningham" userId="67e8d9ba-4582-42f1-b26c-e866daa7f65b" providerId="ADAL" clId="{18B127B9-97A1-4060-9D2C-A494C533D4F3}" dt="2023-10-30T21:21:55.245" v="13" actId="47"/>
        <pc:sldMkLst>
          <pc:docMk/>
          <pc:sldMk cId="3740922528" sldId="310"/>
        </pc:sldMkLst>
      </pc:sldChg>
      <pc:sldChg chg="del">
        <pc:chgData name="Alisdair Cunningham" userId="67e8d9ba-4582-42f1-b26c-e866daa7f65b" providerId="ADAL" clId="{18B127B9-97A1-4060-9D2C-A494C533D4F3}" dt="2023-10-30T21:21:55.245" v="13" actId="47"/>
        <pc:sldMkLst>
          <pc:docMk/>
          <pc:sldMk cId="2457380215" sldId="311"/>
        </pc:sldMkLst>
      </pc:sldChg>
      <pc:sldChg chg="del">
        <pc:chgData name="Alisdair Cunningham" userId="67e8d9ba-4582-42f1-b26c-e866daa7f65b" providerId="ADAL" clId="{18B127B9-97A1-4060-9D2C-A494C533D4F3}" dt="2023-10-30T21:21:55.245" v="13" actId="47"/>
        <pc:sldMkLst>
          <pc:docMk/>
          <pc:sldMk cId="1611520838" sldId="312"/>
        </pc:sldMkLst>
      </pc:sldChg>
      <pc:sldChg chg="del">
        <pc:chgData name="Alisdair Cunningham" userId="67e8d9ba-4582-42f1-b26c-e866daa7f65b" providerId="ADAL" clId="{18B127B9-97A1-4060-9D2C-A494C533D4F3}" dt="2023-10-30T21:21:55.245" v="13" actId="47"/>
        <pc:sldMkLst>
          <pc:docMk/>
          <pc:sldMk cId="3455479439" sldId="313"/>
        </pc:sldMkLst>
      </pc:sldChg>
      <pc:sldChg chg="del">
        <pc:chgData name="Alisdair Cunningham" userId="67e8d9ba-4582-42f1-b26c-e866daa7f65b" providerId="ADAL" clId="{18B127B9-97A1-4060-9D2C-A494C533D4F3}" dt="2023-10-30T21:21:55.245" v="13" actId="47"/>
        <pc:sldMkLst>
          <pc:docMk/>
          <pc:sldMk cId="631328290" sldId="314"/>
        </pc:sldMkLst>
      </pc:sldChg>
      <pc:sldChg chg="del">
        <pc:chgData name="Alisdair Cunningham" userId="67e8d9ba-4582-42f1-b26c-e866daa7f65b" providerId="ADAL" clId="{18B127B9-97A1-4060-9D2C-A494C533D4F3}" dt="2023-10-30T21:21:41.711" v="8" actId="47"/>
        <pc:sldMkLst>
          <pc:docMk/>
          <pc:sldMk cId="1793596660" sldId="315"/>
        </pc:sldMkLst>
      </pc:sldChg>
      <pc:sldChg chg="modSp add mod">
        <pc:chgData name="Alisdair Cunningham" userId="67e8d9ba-4582-42f1-b26c-e866daa7f65b" providerId="ADAL" clId="{18B127B9-97A1-4060-9D2C-A494C533D4F3}" dt="2023-11-07T20:22:51.545" v="10782"/>
        <pc:sldMkLst>
          <pc:docMk/>
          <pc:sldMk cId="3178399261" sldId="315"/>
        </pc:sldMkLst>
        <pc:spChg chg="mod">
          <ac:chgData name="Alisdair Cunningham" userId="67e8d9ba-4582-42f1-b26c-e866daa7f65b" providerId="ADAL" clId="{18B127B9-97A1-4060-9D2C-A494C533D4F3}" dt="2023-10-30T21:38:56.464" v="804" actId="1076"/>
          <ac:spMkLst>
            <pc:docMk/>
            <pc:sldMk cId="3178399261" sldId="315"/>
            <ac:spMk id="2" creationId="{D6D0653F-FABE-3DD3-8EF5-B4E2CC8F49AF}"/>
          </ac:spMkLst>
        </pc:spChg>
        <pc:spChg chg="mod">
          <ac:chgData name="Alisdair Cunningham" userId="67e8d9ba-4582-42f1-b26c-e866daa7f65b" providerId="ADAL" clId="{18B127B9-97A1-4060-9D2C-A494C533D4F3}" dt="2023-11-07T20:18:28.784" v="10763"/>
          <ac:spMkLst>
            <pc:docMk/>
            <pc:sldMk cId="3178399261" sldId="315"/>
            <ac:spMk id="5" creationId="{D2D54484-8CEE-D063-40B3-6FDB609D0D75}"/>
          </ac:spMkLst>
        </pc:spChg>
        <pc:spChg chg="mod">
          <ac:chgData name="Alisdair Cunningham" userId="67e8d9ba-4582-42f1-b26c-e866daa7f65b" providerId="ADAL" clId="{18B127B9-97A1-4060-9D2C-A494C533D4F3}" dt="2023-10-30T21:35:52.469" v="425" actId="20577"/>
          <ac:spMkLst>
            <pc:docMk/>
            <pc:sldMk cId="3178399261" sldId="315"/>
            <ac:spMk id="8" creationId="{C39BE701-A67E-5BFD-B044-ECF13A621788}"/>
          </ac:spMkLst>
        </pc:spChg>
        <pc:spChg chg="mod">
          <ac:chgData name="Alisdair Cunningham" userId="67e8d9ba-4582-42f1-b26c-e866daa7f65b" providerId="ADAL" clId="{18B127B9-97A1-4060-9D2C-A494C533D4F3}" dt="2023-10-30T21:23:24.628" v="37"/>
          <ac:spMkLst>
            <pc:docMk/>
            <pc:sldMk cId="3178399261" sldId="315"/>
            <ac:spMk id="14" creationId="{3D5216FF-A848-7B03-7F19-B0E69A3C8466}"/>
          </ac:spMkLst>
        </pc:spChg>
        <pc:spChg chg="mod">
          <ac:chgData name="Alisdair Cunningham" userId="67e8d9ba-4582-42f1-b26c-e866daa7f65b" providerId="ADAL" clId="{18B127B9-97A1-4060-9D2C-A494C533D4F3}" dt="2023-11-07T20:22:51.545" v="10782"/>
          <ac:spMkLst>
            <pc:docMk/>
            <pc:sldMk cId="3178399261" sldId="315"/>
            <ac:spMk id="15" creationId="{222EFF28-C559-3C98-A5C2-1E28C24E8A7A}"/>
          </ac:spMkLst>
        </pc:spChg>
      </pc:sldChg>
      <pc:sldChg chg="modSp add mod">
        <pc:chgData name="Alisdair Cunningham" userId="67e8d9ba-4582-42f1-b26c-e866daa7f65b" providerId="ADAL" clId="{18B127B9-97A1-4060-9D2C-A494C533D4F3}" dt="2023-11-07T20:22:51.545" v="10782"/>
        <pc:sldMkLst>
          <pc:docMk/>
          <pc:sldMk cId="3268167575" sldId="316"/>
        </pc:sldMkLst>
        <pc:spChg chg="mod">
          <ac:chgData name="Alisdair Cunningham" userId="67e8d9ba-4582-42f1-b26c-e866daa7f65b" providerId="ADAL" clId="{18B127B9-97A1-4060-9D2C-A494C533D4F3}" dt="2023-10-31T12:51:10.888" v="1551" actId="6549"/>
          <ac:spMkLst>
            <pc:docMk/>
            <pc:sldMk cId="3268167575" sldId="316"/>
            <ac:spMk id="2" creationId="{D6D0653F-FABE-3DD3-8EF5-B4E2CC8F49AF}"/>
          </ac:spMkLst>
        </pc:spChg>
        <pc:spChg chg="mod">
          <ac:chgData name="Alisdair Cunningham" userId="67e8d9ba-4582-42f1-b26c-e866daa7f65b" providerId="ADAL" clId="{18B127B9-97A1-4060-9D2C-A494C533D4F3}" dt="2023-11-07T20:18:28.784" v="10763"/>
          <ac:spMkLst>
            <pc:docMk/>
            <pc:sldMk cId="3268167575" sldId="316"/>
            <ac:spMk id="5" creationId="{D2D54484-8CEE-D063-40B3-6FDB609D0D75}"/>
          </ac:spMkLst>
        </pc:spChg>
        <pc:spChg chg="mod">
          <ac:chgData name="Alisdair Cunningham" userId="67e8d9ba-4582-42f1-b26c-e866daa7f65b" providerId="ADAL" clId="{18B127B9-97A1-4060-9D2C-A494C533D4F3}" dt="2023-10-31T12:42:21.286" v="895" actId="20577"/>
          <ac:spMkLst>
            <pc:docMk/>
            <pc:sldMk cId="3268167575" sldId="316"/>
            <ac:spMk id="8" creationId="{C39BE701-A67E-5BFD-B044-ECF13A621788}"/>
          </ac:spMkLst>
        </pc:spChg>
        <pc:spChg chg="mod">
          <ac:chgData name="Alisdair Cunningham" userId="67e8d9ba-4582-42f1-b26c-e866daa7f65b" providerId="ADAL" clId="{18B127B9-97A1-4060-9D2C-A494C533D4F3}" dt="2023-11-07T20:22:51.545" v="10782"/>
          <ac:spMkLst>
            <pc:docMk/>
            <pc:sldMk cId="3268167575" sldId="316"/>
            <ac:spMk id="15" creationId="{222EFF28-C559-3C98-A5C2-1E28C24E8A7A}"/>
          </ac:spMkLst>
        </pc:spChg>
      </pc:sldChg>
      <pc:sldChg chg="addSp delSp modSp add mod">
        <pc:chgData name="Alisdair Cunningham" userId="67e8d9ba-4582-42f1-b26c-e866daa7f65b" providerId="ADAL" clId="{18B127B9-97A1-4060-9D2C-A494C533D4F3}" dt="2023-11-07T20:22:51.545" v="10782"/>
        <pc:sldMkLst>
          <pc:docMk/>
          <pc:sldMk cId="788113532" sldId="317"/>
        </pc:sldMkLst>
        <pc:spChg chg="mod">
          <ac:chgData name="Alisdair Cunningham" userId="67e8d9ba-4582-42f1-b26c-e866daa7f65b" providerId="ADAL" clId="{18B127B9-97A1-4060-9D2C-A494C533D4F3}" dt="2023-11-07T14:06:12.668" v="7576" actId="14100"/>
          <ac:spMkLst>
            <pc:docMk/>
            <pc:sldMk cId="788113532" sldId="317"/>
            <ac:spMk id="2" creationId="{D6D0653F-FABE-3DD3-8EF5-B4E2CC8F49AF}"/>
          </ac:spMkLst>
        </pc:spChg>
        <pc:spChg chg="mod">
          <ac:chgData name="Alisdair Cunningham" userId="67e8d9ba-4582-42f1-b26c-e866daa7f65b" providerId="ADAL" clId="{18B127B9-97A1-4060-9D2C-A494C533D4F3}" dt="2023-11-07T20:18:28.784" v="10763"/>
          <ac:spMkLst>
            <pc:docMk/>
            <pc:sldMk cId="788113532" sldId="317"/>
            <ac:spMk id="5" creationId="{D2D54484-8CEE-D063-40B3-6FDB609D0D75}"/>
          </ac:spMkLst>
        </pc:spChg>
        <pc:spChg chg="mod">
          <ac:chgData name="Alisdair Cunningham" userId="67e8d9ba-4582-42f1-b26c-e866daa7f65b" providerId="ADAL" clId="{18B127B9-97A1-4060-9D2C-A494C533D4F3}" dt="2023-10-30T21:40:13.998" v="844" actId="20577"/>
          <ac:spMkLst>
            <pc:docMk/>
            <pc:sldMk cId="788113532" sldId="317"/>
            <ac:spMk id="8" creationId="{C39BE701-A67E-5BFD-B044-ECF13A621788}"/>
          </ac:spMkLst>
        </pc:spChg>
        <pc:spChg chg="mod">
          <ac:chgData name="Alisdair Cunningham" userId="67e8d9ba-4582-42f1-b26c-e866daa7f65b" providerId="ADAL" clId="{18B127B9-97A1-4060-9D2C-A494C533D4F3}" dt="2023-11-07T20:22:51.545" v="10782"/>
          <ac:spMkLst>
            <pc:docMk/>
            <pc:sldMk cId="788113532" sldId="317"/>
            <ac:spMk id="15" creationId="{222EFF28-C559-3C98-A5C2-1E28C24E8A7A}"/>
          </ac:spMkLst>
        </pc:spChg>
        <pc:picChg chg="add mod">
          <ac:chgData name="Alisdair Cunningham" userId="67e8d9ba-4582-42f1-b26c-e866daa7f65b" providerId="ADAL" clId="{18B127B9-97A1-4060-9D2C-A494C533D4F3}" dt="2023-11-07T14:06:00.076" v="7573" actId="1076"/>
          <ac:picMkLst>
            <pc:docMk/>
            <pc:sldMk cId="788113532" sldId="317"/>
            <ac:picMk id="4" creationId="{0D6AE8B1-E36C-FCE0-D90E-D57806949452}"/>
          </ac:picMkLst>
        </pc:picChg>
        <pc:picChg chg="add mod">
          <ac:chgData name="Alisdair Cunningham" userId="67e8d9ba-4582-42f1-b26c-e866daa7f65b" providerId="ADAL" clId="{18B127B9-97A1-4060-9D2C-A494C533D4F3}" dt="2023-11-07T14:06:18.831" v="7578" actId="1076"/>
          <ac:picMkLst>
            <pc:docMk/>
            <pc:sldMk cId="788113532" sldId="317"/>
            <ac:picMk id="6" creationId="{D6096F4C-BDFD-09EA-3B4D-28B081BBB490}"/>
          </ac:picMkLst>
        </pc:picChg>
        <pc:picChg chg="del">
          <ac:chgData name="Alisdair Cunningham" userId="67e8d9ba-4582-42f1-b26c-e866daa7f65b" providerId="ADAL" clId="{18B127B9-97A1-4060-9D2C-A494C533D4F3}" dt="2023-11-06T21:48:18.714" v="4705" actId="478"/>
          <ac:picMkLst>
            <pc:docMk/>
            <pc:sldMk cId="788113532" sldId="317"/>
            <ac:picMk id="11" creationId="{CDC57D8D-8F2C-3ECC-54B1-1401800DD892}"/>
          </ac:picMkLst>
        </pc:picChg>
      </pc:sldChg>
      <pc:sldChg chg="addSp delSp modSp add mod">
        <pc:chgData name="Alisdair Cunningham" userId="67e8d9ba-4582-42f1-b26c-e866daa7f65b" providerId="ADAL" clId="{18B127B9-97A1-4060-9D2C-A494C533D4F3}" dt="2023-11-07T20:22:51.545" v="10782"/>
        <pc:sldMkLst>
          <pc:docMk/>
          <pc:sldMk cId="1491098523" sldId="318"/>
        </pc:sldMkLst>
        <pc:spChg chg="mod">
          <ac:chgData name="Alisdair Cunningham" userId="67e8d9ba-4582-42f1-b26c-e866daa7f65b" providerId="ADAL" clId="{18B127B9-97A1-4060-9D2C-A494C533D4F3}" dt="2023-11-06T22:38:44.924" v="5987" actId="20577"/>
          <ac:spMkLst>
            <pc:docMk/>
            <pc:sldMk cId="1491098523" sldId="318"/>
            <ac:spMk id="2" creationId="{D6D0653F-FABE-3DD3-8EF5-B4E2CC8F49AF}"/>
          </ac:spMkLst>
        </pc:spChg>
        <pc:spChg chg="mod">
          <ac:chgData name="Alisdair Cunningham" userId="67e8d9ba-4582-42f1-b26c-e866daa7f65b" providerId="ADAL" clId="{18B127B9-97A1-4060-9D2C-A494C533D4F3}" dt="2023-11-07T20:18:28.784" v="10763"/>
          <ac:spMkLst>
            <pc:docMk/>
            <pc:sldMk cId="1491098523" sldId="318"/>
            <ac:spMk id="5" creationId="{D2D54484-8CEE-D063-40B3-6FDB609D0D75}"/>
          </ac:spMkLst>
        </pc:spChg>
        <pc:spChg chg="mod">
          <ac:chgData name="Alisdair Cunningham" userId="67e8d9ba-4582-42f1-b26c-e866daa7f65b" providerId="ADAL" clId="{18B127B9-97A1-4060-9D2C-A494C533D4F3}" dt="2023-11-06T22:29:17.452" v="5349" actId="113"/>
          <ac:spMkLst>
            <pc:docMk/>
            <pc:sldMk cId="1491098523" sldId="318"/>
            <ac:spMk id="8" creationId="{C39BE701-A67E-5BFD-B044-ECF13A621788}"/>
          </ac:spMkLst>
        </pc:spChg>
        <pc:spChg chg="mod">
          <ac:chgData name="Alisdair Cunningham" userId="67e8d9ba-4582-42f1-b26c-e866daa7f65b" providerId="ADAL" clId="{18B127B9-97A1-4060-9D2C-A494C533D4F3}" dt="2023-11-07T20:22:51.545" v="10782"/>
          <ac:spMkLst>
            <pc:docMk/>
            <pc:sldMk cId="1491098523" sldId="318"/>
            <ac:spMk id="15" creationId="{222EFF28-C559-3C98-A5C2-1E28C24E8A7A}"/>
          </ac:spMkLst>
        </pc:spChg>
        <pc:picChg chg="add del">
          <ac:chgData name="Alisdair Cunningham" userId="67e8d9ba-4582-42f1-b26c-e866daa7f65b" providerId="ADAL" clId="{18B127B9-97A1-4060-9D2C-A494C533D4F3}" dt="2023-11-06T22:27:34.400" v="5169"/>
          <ac:picMkLst>
            <pc:docMk/>
            <pc:sldMk cId="1491098523" sldId="318"/>
            <ac:picMk id="3" creationId="{F50A1207-D3CD-6137-F4B3-4F488583B474}"/>
          </ac:picMkLst>
        </pc:picChg>
        <pc:picChg chg="add mod">
          <ac:chgData name="Alisdair Cunningham" userId="67e8d9ba-4582-42f1-b26c-e866daa7f65b" providerId="ADAL" clId="{18B127B9-97A1-4060-9D2C-A494C533D4F3}" dt="2023-11-06T22:38:14.141" v="5972" actId="1076"/>
          <ac:picMkLst>
            <pc:docMk/>
            <pc:sldMk cId="1491098523" sldId="318"/>
            <ac:picMk id="4" creationId="{0067475B-9755-4CF5-D309-88D494DAF876}"/>
          </ac:picMkLst>
        </pc:picChg>
        <pc:picChg chg="mod modCrop">
          <ac:chgData name="Alisdair Cunningham" userId="67e8d9ba-4582-42f1-b26c-e866daa7f65b" providerId="ADAL" clId="{18B127B9-97A1-4060-9D2C-A494C533D4F3}" dt="2023-11-06T22:38:12.324" v="5971" actId="1076"/>
          <ac:picMkLst>
            <pc:docMk/>
            <pc:sldMk cId="1491098523" sldId="318"/>
            <ac:picMk id="11" creationId="{CDC57D8D-8F2C-3ECC-54B1-1401800DD892}"/>
          </ac:picMkLst>
        </pc:picChg>
      </pc:sldChg>
      <pc:sldChg chg="delSp modSp add mod">
        <pc:chgData name="Alisdair Cunningham" userId="67e8d9ba-4582-42f1-b26c-e866daa7f65b" providerId="ADAL" clId="{18B127B9-97A1-4060-9D2C-A494C533D4F3}" dt="2023-11-07T20:22:51.545" v="10782"/>
        <pc:sldMkLst>
          <pc:docMk/>
          <pc:sldMk cId="3588804708" sldId="319"/>
        </pc:sldMkLst>
        <pc:spChg chg="mod">
          <ac:chgData name="Alisdair Cunningham" userId="67e8d9ba-4582-42f1-b26c-e866daa7f65b" providerId="ADAL" clId="{18B127B9-97A1-4060-9D2C-A494C533D4F3}" dt="2023-11-06T20:48:09.434" v="3597" actId="14100"/>
          <ac:spMkLst>
            <pc:docMk/>
            <pc:sldMk cId="3588804708" sldId="319"/>
            <ac:spMk id="2" creationId="{D6D0653F-FABE-3DD3-8EF5-B4E2CC8F49AF}"/>
          </ac:spMkLst>
        </pc:spChg>
        <pc:spChg chg="mod">
          <ac:chgData name="Alisdair Cunningham" userId="67e8d9ba-4582-42f1-b26c-e866daa7f65b" providerId="ADAL" clId="{18B127B9-97A1-4060-9D2C-A494C533D4F3}" dt="2023-11-07T20:18:28.784" v="10763"/>
          <ac:spMkLst>
            <pc:docMk/>
            <pc:sldMk cId="3588804708" sldId="319"/>
            <ac:spMk id="5" creationId="{D2D54484-8CEE-D063-40B3-6FDB609D0D75}"/>
          </ac:spMkLst>
        </pc:spChg>
        <pc:spChg chg="mod">
          <ac:chgData name="Alisdair Cunningham" userId="67e8d9ba-4582-42f1-b26c-e866daa7f65b" providerId="ADAL" clId="{18B127B9-97A1-4060-9D2C-A494C533D4F3}" dt="2023-11-07T20:22:51.545" v="10782"/>
          <ac:spMkLst>
            <pc:docMk/>
            <pc:sldMk cId="3588804708" sldId="319"/>
            <ac:spMk id="15" creationId="{222EFF28-C559-3C98-A5C2-1E28C24E8A7A}"/>
          </ac:spMkLst>
        </pc:spChg>
        <pc:picChg chg="del">
          <ac:chgData name="Alisdair Cunningham" userId="67e8d9ba-4582-42f1-b26c-e866daa7f65b" providerId="ADAL" clId="{18B127B9-97A1-4060-9D2C-A494C533D4F3}" dt="2023-11-06T20:48:04.832" v="3596" actId="478"/>
          <ac:picMkLst>
            <pc:docMk/>
            <pc:sldMk cId="3588804708" sldId="319"/>
            <ac:picMk id="11" creationId="{CDC57D8D-8F2C-3ECC-54B1-1401800DD892}"/>
          </ac:picMkLst>
        </pc:picChg>
      </pc:sldChg>
      <pc:sldChg chg="modSp add mod">
        <pc:chgData name="Alisdair Cunningham" userId="67e8d9ba-4582-42f1-b26c-e866daa7f65b" providerId="ADAL" clId="{18B127B9-97A1-4060-9D2C-A494C533D4F3}" dt="2023-11-07T20:22:51.545" v="10782"/>
        <pc:sldMkLst>
          <pc:docMk/>
          <pc:sldMk cId="2139930958" sldId="320"/>
        </pc:sldMkLst>
        <pc:spChg chg="mod">
          <ac:chgData name="Alisdair Cunningham" userId="67e8d9ba-4582-42f1-b26c-e866daa7f65b" providerId="ADAL" clId="{18B127B9-97A1-4060-9D2C-A494C533D4F3}" dt="2023-11-06T20:15:05.166" v="2413" actId="20577"/>
          <ac:spMkLst>
            <pc:docMk/>
            <pc:sldMk cId="2139930958" sldId="320"/>
            <ac:spMk id="2" creationId="{D6D0653F-FABE-3DD3-8EF5-B4E2CC8F49AF}"/>
          </ac:spMkLst>
        </pc:spChg>
        <pc:spChg chg="mod">
          <ac:chgData name="Alisdair Cunningham" userId="67e8d9ba-4582-42f1-b26c-e866daa7f65b" providerId="ADAL" clId="{18B127B9-97A1-4060-9D2C-A494C533D4F3}" dt="2023-11-07T20:18:28.784" v="10763"/>
          <ac:spMkLst>
            <pc:docMk/>
            <pc:sldMk cId="2139930958" sldId="320"/>
            <ac:spMk id="5" creationId="{D2D54484-8CEE-D063-40B3-6FDB609D0D75}"/>
          </ac:spMkLst>
        </pc:spChg>
        <pc:spChg chg="mod">
          <ac:chgData name="Alisdair Cunningham" userId="67e8d9ba-4582-42f1-b26c-e866daa7f65b" providerId="ADAL" clId="{18B127B9-97A1-4060-9D2C-A494C533D4F3}" dt="2023-10-31T12:51:24.852" v="1575" actId="20577"/>
          <ac:spMkLst>
            <pc:docMk/>
            <pc:sldMk cId="2139930958" sldId="320"/>
            <ac:spMk id="8" creationId="{C39BE701-A67E-5BFD-B044-ECF13A621788}"/>
          </ac:spMkLst>
        </pc:spChg>
        <pc:spChg chg="mod">
          <ac:chgData name="Alisdair Cunningham" userId="67e8d9ba-4582-42f1-b26c-e866daa7f65b" providerId="ADAL" clId="{18B127B9-97A1-4060-9D2C-A494C533D4F3}" dt="2023-11-07T20:22:51.545" v="10782"/>
          <ac:spMkLst>
            <pc:docMk/>
            <pc:sldMk cId="2139930958" sldId="320"/>
            <ac:spMk id="15" creationId="{222EFF28-C559-3C98-A5C2-1E28C24E8A7A}"/>
          </ac:spMkLst>
        </pc:spChg>
      </pc:sldChg>
      <pc:sldChg chg="addSp delSp modSp add mod">
        <pc:chgData name="Alisdair Cunningham" userId="67e8d9ba-4582-42f1-b26c-e866daa7f65b" providerId="ADAL" clId="{18B127B9-97A1-4060-9D2C-A494C533D4F3}" dt="2023-11-07T20:22:51.545" v="10782"/>
        <pc:sldMkLst>
          <pc:docMk/>
          <pc:sldMk cId="1548476577" sldId="321"/>
        </pc:sldMkLst>
        <pc:spChg chg="mod">
          <ac:chgData name="Alisdair Cunningham" userId="67e8d9ba-4582-42f1-b26c-e866daa7f65b" providerId="ADAL" clId="{18B127B9-97A1-4060-9D2C-A494C533D4F3}" dt="2023-11-06T20:57:36.377" v="4028" actId="14100"/>
          <ac:spMkLst>
            <pc:docMk/>
            <pc:sldMk cId="1548476577" sldId="321"/>
            <ac:spMk id="2" creationId="{D6D0653F-FABE-3DD3-8EF5-B4E2CC8F49AF}"/>
          </ac:spMkLst>
        </pc:spChg>
        <pc:spChg chg="mod">
          <ac:chgData name="Alisdair Cunningham" userId="67e8d9ba-4582-42f1-b26c-e866daa7f65b" providerId="ADAL" clId="{18B127B9-97A1-4060-9D2C-A494C533D4F3}" dt="2023-11-07T20:18:28.784" v="10763"/>
          <ac:spMkLst>
            <pc:docMk/>
            <pc:sldMk cId="1548476577" sldId="321"/>
            <ac:spMk id="5" creationId="{D2D54484-8CEE-D063-40B3-6FDB609D0D75}"/>
          </ac:spMkLst>
        </pc:spChg>
        <pc:spChg chg="add mod">
          <ac:chgData name="Alisdair Cunningham" userId="67e8d9ba-4582-42f1-b26c-e866daa7f65b" providerId="ADAL" clId="{18B127B9-97A1-4060-9D2C-A494C533D4F3}" dt="2023-11-06T20:57:56.691" v="4079" actId="20577"/>
          <ac:spMkLst>
            <pc:docMk/>
            <pc:sldMk cId="1548476577" sldId="321"/>
            <ac:spMk id="9" creationId="{A9300F0B-D38E-A6E0-ACCC-1CD906BE9179}"/>
          </ac:spMkLst>
        </pc:spChg>
        <pc:spChg chg="mod">
          <ac:chgData name="Alisdair Cunningham" userId="67e8d9ba-4582-42f1-b26c-e866daa7f65b" providerId="ADAL" clId="{18B127B9-97A1-4060-9D2C-A494C533D4F3}" dt="2023-11-07T20:22:51.545" v="10782"/>
          <ac:spMkLst>
            <pc:docMk/>
            <pc:sldMk cId="1548476577" sldId="321"/>
            <ac:spMk id="15" creationId="{222EFF28-C559-3C98-A5C2-1E28C24E8A7A}"/>
          </ac:spMkLst>
        </pc:spChg>
        <pc:picChg chg="add mod">
          <ac:chgData name="Alisdair Cunningham" userId="67e8d9ba-4582-42f1-b26c-e866daa7f65b" providerId="ADAL" clId="{18B127B9-97A1-4060-9D2C-A494C533D4F3}" dt="2023-11-06T20:57:38.375" v="4029" actId="1076"/>
          <ac:picMkLst>
            <pc:docMk/>
            <pc:sldMk cId="1548476577" sldId="321"/>
            <ac:picMk id="4" creationId="{679A03EE-719F-70C4-5173-A6D19F27235E}"/>
          </ac:picMkLst>
        </pc:picChg>
        <pc:picChg chg="add mod">
          <ac:chgData name="Alisdair Cunningham" userId="67e8d9ba-4582-42f1-b26c-e866daa7f65b" providerId="ADAL" clId="{18B127B9-97A1-4060-9D2C-A494C533D4F3}" dt="2023-11-06T20:57:40.294" v="4030" actId="1076"/>
          <ac:picMkLst>
            <pc:docMk/>
            <pc:sldMk cId="1548476577" sldId="321"/>
            <ac:picMk id="7" creationId="{7803E338-B7BE-10C6-4F47-52B64F740B6B}"/>
          </ac:picMkLst>
        </pc:picChg>
        <pc:picChg chg="del">
          <ac:chgData name="Alisdair Cunningham" userId="67e8d9ba-4582-42f1-b26c-e866daa7f65b" providerId="ADAL" clId="{18B127B9-97A1-4060-9D2C-A494C533D4F3}" dt="2023-11-06T20:49:58.079" v="3598" actId="478"/>
          <ac:picMkLst>
            <pc:docMk/>
            <pc:sldMk cId="1548476577" sldId="321"/>
            <ac:picMk id="11" creationId="{CDC57D8D-8F2C-3ECC-54B1-1401800DD892}"/>
          </ac:picMkLst>
        </pc:picChg>
      </pc:sldChg>
      <pc:sldChg chg="addSp delSp modSp add mod">
        <pc:chgData name="Alisdair Cunningham" userId="67e8d9ba-4582-42f1-b26c-e866daa7f65b" providerId="ADAL" clId="{18B127B9-97A1-4060-9D2C-A494C533D4F3}" dt="2023-11-07T20:22:51.545" v="10782"/>
        <pc:sldMkLst>
          <pc:docMk/>
          <pc:sldMk cId="2045713646" sldId="322"/>
        </pc:sldMkLst>
        <pc:spChg chg="mod">
          <ac:chgData name="Alisdair Cunningham" userId="67e8d9ba-4582-42f1-b26c-e866daa7f65b" providerId="ADAL" clId="{18B127B9-97A1-4060-9D2C-A494C533D4F3}" dt="2023-11-06T21:07:19.194" v="4480" actId="122"/>
          <ac:spMkLst>
            <pc:docMk/>
            <pc:sldMk cId="2045713646" sldId="322"/>
            <ac:spMk id="2" creationId="{D6D0653F-FABE-3DD3-8EF5-B4E2CC8F49AF}"/>
          </ac:spMkLst>
        </pc:spChg>
        <pc:spChg chg="mod">
          <ac:chgData name="Alisdair Cunningham" userId="67e8d9ba-4582-42f1-b26c-e866daa7f65b" providerId="ADAL" clId="{18B127B9-97A1-4060-9D2C-A494C533D4F3}" dt="2023-11-07T20:18:28.784" v="10763"/>
          <ac:spMkLst>
            <pc:docMk/>
            <pc:sldMk cId="2045713646" sldId="322"/>
            <ac:spMk id="5" creationId="{D2D54484-8CEE-D063-40B3-6FDB609D0D75}"/>
          </ac:spMkLst>
        </pc:spChg>
        <pc:spChg chg="del">
          <ac:chgData name="Alisdair Cunningham" userId="67e8d9ba-4582-42f1-b26c-e866daa7f65b" providerId="ADAL" clId="{18B127B9-97A1-4060-9D2C-A494C533D4F3}" dt="2023-11-06T20:58:47.090" v="4125" actId="478"/>
          <ac:spMkLst>
            <pc:docMk/>
            <pc:sldMk cId="2045713646" sldId="322"/>
            <ac:spMk id="9" creationId="{A9300F0B-D38E-A6E0-ACCC-1CD906BE9179}"/>
          </ac:spMkLst>
        </pc:spChg>
        <pc:spChg chg="mod">
          <ac:chgData name="Alisdair Cunningham" userId="67e8d9ba-4582-42f1-b26c-e866daa7f65b" providerId="ADAL" clId="{18B127B9-97A1-4060-9D2C-A494C533D4F3}" dt="2023-11-07T20:22:51.545" v="10782"/>
          <ac:spMkLst>
            <pc:docMk/>
            <pc:sldMk cId="2045713646" sldId="322"/>
            <ac:spMk id="15" creationId="{222EFF28-C559-3C98-A5C2-1E28C24E8A7A}"/>
          </ac:spMkLst>
        </pc:spChg>
        <pc:picChg chg="del">
          <ac:chgData name="Alisdair Cunningham" userId="67e8d9ba-4582-42f1-b26c-e866daa7f65b" providerId="ADAL" clId="{18B127B9-97A1-4060-9D2C-A494C533D4F3}" dt="2023-11-06T20:58:41.999" v="4123" actId="478"/>
          <ac:picMkLst>
            <pc:docMk/>
            <pc:sldMk cId="2045713646" sldId="322"/>
            <ac:picMk id="4" creationId="{679A03EE-719F-70C4-5173-A6D19F27235E}"/>
          </ac:picMkLst>
        </pc:picChg>
        <pc:picChg chg="add mod">
          <ac:chgData name="Alisdair Cunningham" userId="67e8d9ba-4582-42f1-b26c-e866daa7f65b" providerId="ADAL" clId="{18B127B9-97A1-4060-9D2C-A494C533D4F3}" dt="2023-11-06T21:06:33.796" v="4464" actId="14100"/>
          <ac:picMkLst>
            <pc:docMk/>
            <pc:sldMk cId="2045713646" sldId="322"/>
            <ac:picMk id="6" creationId="{D98BF92B-8F76-31CF-30FF-09FE687E36F3}"/>
          </ac:picMkLst>
        </pc:picChg>
        <pc:picChg chg="del">
          <ac:chgData name="Alisdair Cunningham" userId="67e8d9ba-4582-42f1-b26c-e866daa7f65b" providerId="ADAL" clId="{18B127B9-97A1-4060-9D2C-A494C533D4F3}" dt="2023-11-06T20:58:43.945" v="4124" actId="478"/>
          <ac:picMkLst>
            <pc:docMk/>
            <pc:sldMk cId="2045713646" sldId="322"/>
            <ac:picMk id="7" creationId="{7803E338-B7BE-10C6-4F47-52B64F740B6B}"/>
          </ac:picMkLst>
        </pc:picChg>
      </pc:sldChg>
      <pc:sldChg chg="add del">
        <pc:chgData name="Alisdair Cunningham" userId="67e8d9ba-4582-42f1-b26c-e866daa7f65b" providerId="ADAL" clId="{18B127B9-97A1-4060-9D2C-A494C533D4F3}" dt="2023-11-06T21:56:38.575" v="4864" actId="47"/>
        <pc:sldMkLst>
          <pc:docMk/>
          <pc:sldMk cId="518617171" sldId="323"/>
        </pc:sldMkLst>
      </pc:sldChg>
      <pc:sldChg chg="modSp add mod ord">
        <pc:chgData name="Alisdair Cunningham" userId="67e8d9ba-4582-42f1-b26c-e866daa7f65b" providerId="ADAL" clId="{18B127B9-97A1-4060-9D2C-A494C533D4F3}" dt="2023-11-07T20:22:51.545" v="10782"/>
        <pc:sldMkLst>
          <pc:docMk/>
          <pc:sldMk cId="3907058545" sldId="323"/>
        </pc:sldMkLst>
        <pc:spChg chg="mod">
          <ac:chgData name="Alisdair Cunningham" userId="67e8d9ba-4582-42f1-b26c-e866daa7f65b" providerId="ADAL" clId="{18B127B9-97A1-4060-9D2C-A494C533D4F3}" dt="2023-11-06T21:59:56.876" v="5054" actId="20577"/>
          <ac:spMkLst>
            <pc:docMk/>
            <pc:sldMk cId="3907058545" sldId="323"/>
            <ac:spMk id="2" creationId="{D6D0653F-FABE-3DD3-8EF5-B4E2CC8F49AF}"/>
          </ac:spMkLst>
        </pc:spChg>
        <pc:spChg chg="mod">
          <ac:chgData name="Alisdair Cunningham" userId="67e8d9ba-4582-42f1-b26c-e866daa7f65b" providerId="ADAL" clId="{18B127B9-97A1-4060-9D2C-A494C533D4F3}" dt="2023-11-07T20:18:28.784" v="10763"/>
          <ac:spMkLst>
            <pc:docMk/>
            <pc:sldMk cId="3907058545" sldId="323"/>
            <ac:spMk id="5" creationId="{D2D54484-8CEE-D063-40B3-6FDB609D0D75}"/>
          </ac:spMkLst>
        </pc:spChg>
        <pc:spChg chg="mod">
          <ac:chgData name="Alisdair Cunningham" userId="67e8d9ba-4582-42f1-b26c-e866daa7f65b" providerId="ADAL" clId="{18B127B9-97A1-4060-9D2C-A494C533D4F3}" dt="2023-11-06T21:56:47.165" v="4874" actId="20577"/>
          <ac:spMkLst>
            <pc:docMk/>
            <pc:sldMk cId="3907058545" sldId="323"/>
            <ac:spMk id="8" creationId="{C39BE701-A67E-5BFD-B044-ECF13A621788}"/>
          </ac:spMkLst>
        </pc:spChg>
        <pc:spChg chg="mod">
          <ac:chgData name="Alisdair Cunningham" userId="67e8d9ba-4582-42f1-b26c-e866daa7f65b" providerId="ADAL" clId="{18B127B9-97A1-4060-9D2C-A494C533D4F3}" dt="2023-11-07T20:22:51.545" v="10782"/>
          <ac:spMkLst>
            <pc:docMk/>
            <pc:sldMk cId="3907058545" sldId="323"/>
            <ac:spMk id="15" creationId="{222EFF28-C559-3C98-A5C2-1E28C24E8A7A}"/>
          </ac:spMkLst>
        </pc:spChg>
        <pc:picChg chg="mod">
          <ac:chgData name="Alisdair Cunningham" userId="67e8d9ba-4582-42f1-b26c-e866daa7f65b" providerId="ADAL" clId="{18B127B9-97A1-4060-9D2C-A494C533D4F3}" dt="2023-11-06T21:57:40.774" v="4922" actId="14826"/>
          <ac:picMkLst>
            <pc:docMk/>
            <pc:sldMk cId="3907058545" sldId="323"/>
            <ac:picMk id="4" creationId="{0D6AE8B1-E36C-FCE0-D90E-D57806949452}"/>
          </ac:picMkLst>
        </pc:picChg>
      </pc:sldChg>
      <pc:sldChg chg="addSp delSp modSp add mod">
        <pc:chgData name="Alisdair Cunningham" userId="67e8d9ba-4582-42f1-b26c-e866daa7f65b" providerId="ADAL" clId="{18B127B9-97A1-4060-9D2C-A494C533D4F3}" dt="2023-11-07T20:22:51.545" v="10782"/>
        <pc:sldMkLst>
          <pc:docMk/>
          <pc:sldMk cId="3385293323" sldId="324"/>
        </pc:sldMkLst>
        <pc:spChg chg="mod">
          <ac:chgData name="Alisdair Cunningham" userId="67e8d9ba-4582-42f1-b26c-e866daa7f65b" providerId="ADAL" clId="{18B127B9-97A1-4060-9D2C-A494C533D4F3}" dt="2023-11-06T22:28:52.580" v="5338" actId="20577"/>
          <ac:spMkLst>
            <pc:docMk/>
            <pc:sldMk cId="3385293323" sldId="324"/>
            <ac:spMk id="2" creationId="{D6D0653F-FABE-3DD3-8EF5-B4E2CC8F49AF}"/>
          </ac:spMkLst>
        </pc:spChg>
        <pc:spChg chg="mod">
          <ac:chgData name="Alisdair Cunningham" userId="67e8d9ba-4582-42f1-b26c-e866daa7f65b" providerId="ADAL" clId="{18B127B9-97A1-4060-9D2C-A494C533D4F3}" dt="2023-11-07T20:18:28.784" v="10763"/>
          <ac:spMkLst>
            <pc:docMk/>
            <pc:sldMk cId="3385293323" sldId="324"/>
            <ac:spMk id="5" creationId="{D2D54484-8CEE-D063-40B3-6FDB609D0D75}"/>
          </ac:spMkLst>
        </pc:spChg>
        <pc:spChg chg="mod">
          <ac:chgData name="Alisdair Cunningham" userId="67e8d9ba-4582-42f1-b26c-e866daa7f65b" providerId="ADAL" clId="{18B127B9-97A1-4060-9D2C-A494C533D4F3}" dt="2023-11-06T22:39:36.850" v="6036" actId="20577"/>
          <ac:spMkLst>
            <pc:docMk/>
            <pc:sldMk cId="3385293323" sldId="324"/>
            <ac:spMk id="8" creationId="{C39BE701-A67E-5BFD-B044-ECF13A621788}"/>
          </ac:spMkLst>
        </pc:spChg>
        <pc:spChg chg="mod">
          <ac:chgData name="Alisdair Cunningham" userId="67e8d9ba-4582-42f1-b26c-e866daa7f65b" providerId="ADAL" clId="{18B127B9-97A1-4060-9D2C-A494C533D4F3}" dt="2023-11-07T20:22:51.545" v="10782"/>
          <ac:spMkLst>
            <pc:docMk/>
            <pc:sldMk cId="3385293323" sldId="324"/>
            <ac:spMk id="15" creationId="{222EFF28-C559-3C98-A5C2-1E28C24E8A7A}"/>
          </ac:spMkLst>
        </pc:spChg>
        <pc:picChg chg="del">
          <ac:chgData name="Alisdair Cunningham" userId="67e8d9ba-4582-42f1-b26c-e866daa7f65b" providerId="ADAL" clId="{18B127B9-97A1-4060-9D2C-A494C533D4F3}" dt="2023-11-06T22:27:40.493" v="5171" actId="478"/>
          <ac:picMkLst>
            <pc:docMk/>
            <pc:sldMk cId="3385293323" sldId="324"/>
            <ac:picMk id="11" creationId="{CDC57D8D-8F2C-3ECC-54B1-1401800DD892}"/>
          </ac:picMkLst>
        </pc:picChg>
        <pc:picChg chg="add mod">
          <ac:chgData name="Alisdair Cunningham" userId="67e8d9ba-4582-42f1-b26c-e866daa7f65b" providerId="ADAL" clId="{18B127B9-97A1-4060-9D2C-A494C533D4F3}" dt="2023-11-06T22:28:18.036" v="5176" actId="1076"/>
          <ac:picMkLst>
            <pc:docMk/>
            <pc:sldMk cId="3385293323" sldId="324"/>
            <ac:picMk id="1026" creationId="{629FFD8A-70F7-9CE7-8440-0D8F34028FC4}"/>
          </ac:picMkLst>
        </pc:picChg>
      </pc:sldChg>
      <pc:sldChg chg="addSp delSp modSp add mod ord modAnim">
        <pc:chgData name="Alisdair Cunningham" userId="67e8d9ba-4582-42f1-b26c-e866daa7f65b" providerId="ADAL" clId="{18B127B9-97A1-4060-9D2C-A494C533D4F3}" dt="2023-11-07T20:22:51.545" v="10782"/>
        <pc:sldMkLst>
          <pc:docMk/>
          <pc:sldMk cId="3308582177" sldId="325"/>
        </pc:sldMkLst>
        <pc:spChg chg="mod">
          <ac:chgData name="Alisdair Cunningham" userId="67e8d9ba-4582-42f1-b26c-e866daa7f65b" providerId="ADAL" clId="{18B127B9-97A1-4060-9D2C-A494C533D4F3}" dt="2023-11-07T14:46:13.463" v="7583" actId="404"/>
          <ac:spMkLst>
            <pc:docMk/>
            <pc:sldMk cId="3308582177" sldId="325"/>
            <ac:spMk id="2" creationId="{D6D0653F-FABE-3DD3-8EF5-B4E2CC8F49AF}"/>
          </ac:spMkLst>
        </pc:spChg>
        <pc:spChg chg="add del">
          <ac:chgData name="Alisdair Cunningham" userId="67e8d9ba-4582-42f1-b26c-e866daa7f65b" providerId="ADAL" clId="{18B127B9-97A1-4060-9D2C-A494C533D4F3}" dt="2023-11-07T13:37:28.993" v="6335" actId="22"/>
          <ac:spMkLst>
            <pc:docMk/>
            <pc:sldMk cId="3308582177" sldId="325"/>
            <ac:spMk id="4" creationId="{10738CBF-A5D2-BC8D-2FBF-B67CCE05330B}"/>
          </ac:spMkLst>
        </pc:spChg>
        <pc:spChg chg="mod">
          <ac:chgData name="Alisdair Cunningham" userId="67e8d9ba-4582-42f1-b26c-e866daa7f65b" providerId="ADAL" clId="{18B127B9-97A1-4060-9D2C-A494C533D4F3}" dt="2023-11-07T20:18:28.784" v="10763"/>
          <ac:spMkLst>
            <pc:docMk/>
            <pc:sldMk cId="3308582177" sldId="325"/>
            <ac:spMk id="5" creationId="{D2D54484-8CEE-D063-40B3-6FDB609D0D75}"/>
          </ac:spMkLst>
        </pc:spChg>
        <pc:spChg chg="mod">
          <ac:chgData name="Alisdair Cunningham" userId="67e8d9ba-4582-42f1-b26c-e866daa7f65b" providerId="ADAL" clId="{18B127B9-97A1-4060-9D2C-A494C533D4F3}" dt="2023-11-07T09:47:56.211" v="6045" actId="20577"/>
          <ac:spMkLst>
            <pc:docMk/>
            <pc:sldMk cId="3308582177" sldId="325"/>
            <ac:spMk id="8" creationId="{C39BE701-A67E-5BFD-B044-ECF13A621788}"/>
          </ac:spMkLst>
        </pc:spChg>
        <pc:spChg chg="add del">
          <ac:chgData name="Alisdair Cunningham" userId="67e8d9ba-4582-42f1-b26c-e866daa7f65b" providerId="ADAL" clId="{18B127B9-97A1-4060-9D2C-A494C533D4F3}" dt="2023-11-07T13:38:07.098" v="6342" actId="22"/>
          <ac:spMkLst>
            <pc:docMk/>
            <pc:sldMk cId="3308582177" sldId="325"/>
            <ac:spMk id="9" creationId="{B5787CC5-6667-ECC9-F582-27EA25B01BC7}"/>
          </ac:spMkLst>
        </pc:spChg>
        <pc:spChg chg="add mod">
          <ac:chgData name="Alisdair Cunningham" userId="67e8d9ba-4582-42f1-b26c-e866daa7f65b" providerId="ADAL" clId="{18B127B9-97A1-4060-9D2C-A494C533D4F3}" dt="2023-11-07T14:46:09.552" v="7581" actId="1076"/>
          <ac:spMkLst>
            <pc:docMk/>
            <pc:sldMk cId="3308582177" sldId="325"/>
            <ac:spMk id="11" creationId="{2DF50654-7FD5-4260-940F-DB1B01B78C62}"/>
          </ac:spMkLst>
        </pc:spChg>
        <pc:spChg chg="mod">
          <ac:chgData name="Alisdair Cunningham" userId="67e8d9ba-4582-42f1-b26c-e866daa7f65b" providerId="ADAL" clId="{18B127B9-97A1-4060-9D2C-A494C533D4F3}" dt="2023-11-07T20:22:51.545" v="10782"/>
          <ac:spMkLst>
            <pc:docMk/>
            <pc:sldMk cId="3308582177" sldId="325"/>
            <ac:spMk id="15" creationId="{222EFF28-C559-3C98-A5C2-1E28C24E8A7A}"/>
          </ac:spMkLst>
        </pc:spChg>
        <pc:picChg chg="add mod">
          <ac:chgData name="Alisdair Cunningham" userId="67e8d9ba-4582-42f1-b26c-e866daa7f65b" providerId="ADAL" clId="{18B127B9-97A1-4060-9D2C-A494C533D4F3}" dt="2023-11-07T13:38:18.954" v="6347" actId="14100"/>
          <ac:picMkLst>
            <pc:docMk/>
            <pc:sldMk cId="3308582177" sldId="325"/>
            <ac:picMk id="6" creationId="{30465F81-5E95-A7F9-8698-1AB5068E8B06}"/>
          </ac:picMkLst>
        </pc:picChg>
        <pc:picChg chg="add mod">
          <ac:chgData name="Alisdair Cunningham" userId="67e8d9ba-4582-42f1-b26c-e866daa7f65b" providerId="ADAL" clId="{18B127B9-97A1-4060-9D2C-A494C533D4F3}" dt="2023-11-07T13:39:53.943" v="6439" actId="14100"/>
          <ac:picMkLst>
            <pc:docMk/>
            <pc:sldMk cId="3308582177" sldId="325"/>
            <ac:picMk id="13" creationId="{801D7DF9-5C2C-AA01-C79B-0EA70CD971E4}"/>
          </ac:picMkLst>
        </pc:picChg>
        <pc:picChg chg="del">
          <ac:chgData name="Alisdair Cunningham" userId="67e8d9ba-4582-42f1-b26c-e866daa7f65b" providerId="ADAL" clId="{18B127B9-97A1-4060-9D2C-A494C533D4F3}" dt="2023-11-07T09:51:57.879" v="6046" actId="478"/>
          <ac:picMkLst>
            <pc:docMk/>
            <pc:sldMk cId="3308582177" sldId="325"/>
            <ac:picMk id="1026" creationId="{629FFD8A-70F7-9CE7-8440-0D8F34028FC4}"/>
          </ac:picMkLst>
        </pc:picChg>
      </pc:sldChg>
      <pc:sldChg chg="addSp delSp modSp add mod ord">
        <pc:chgData name="Alisdair Cunningham" userId="67e8d9ba-4582-42f1-b26c-e866daa7f65b" providerId="ADAL" clId="{18B127B9-97A1-4060-9D2C-A494C533D4F3}" dt="2023-11-07T20:22:51.545" v="10782"/>
        <pc:sldMkLst>
          <pc:docMk/>
          <pc:sldMk cId="3948302030" sldId="326"/>
        </pc:sldMkLst>
        <pc:spChg chg="add del mod">
          <ac:chgData name="Alisdair Cunningham" userId="67e8d9ba-4582-42f1-b26c-e866daa7f65b" providerId="ADAL" clId="{18B127B9-97A1-4060-9D2C-A494C533D4F3}" dt="2023-11-07T14:01:46.799" v="7379" actId="1076"/>
          <ac:spMkLst>
            <pc:docMk/>
            <pc:sldMk cId="3948302030" sldId="326"/>
            <ac:spMk id="2" creationId="{D6D0653F-FABE-3DD3-8EF5-B4E2CC8F49AF}"/>
          </ac:spMkLst>
        </pc:spChg>
        <pc:spChg chg="mod">
          <ac:chgData name="Alisdair Cunningham" userId="67e8d9ba-4582-42f1-b26c-e866daa7f65b" providerId="ADAL" clId="{18B127B9-97A1-4060-9D2C-A494C533D4F3}" dt="2023-11-07T20:18:28.784" v="10763"/>
          <ac:spMkLst>
            <pc:docMk/>
            <pc:sldMk cId="3948302030" sldId="326"/>
            <ac:spMk id="5" creationId="{D2D54484-8CEE-D063-40B3-6FDB609D0D75}"/>
          </ac:spMkLst>
        </pc:spChg>
        <pc:spChg chg="mod">
          <ac:chgData name="Alisdair Cunningham" userId="67e8d9ba-4582-42f1-b26c-e866daa7f65b" providerId="ADAL" clId="{18B127B9-97A1-4060-9D2C-A494C533D4F3}" dt="2023-11-07T14:04:00.456" v="7420"/>
          <ac:spMkLst>
            <pc:docMk/>
            <pc:sldMk cId="3948302030" sldId="326"/>
            <ac:spMk id="9" creationId="{A9300F0B-D38E-A6E0-ACCC-1CD906BE9179}"/>
          </ac:spMkLst>
        </pc:spChg>
        <pc:spChg chg="add mod">
          <ac:chgData name="Alisdair Cunningham" userId="67e8d9ba-4582-42f1-b26c-e866daa7f65b" providerId="ADAL" clId="{18B127B9-97A1-4060-9D2C-A494C533D4F3}" dt="2023-11-07T14:01:18.077" v="7378" actId="1582"/>
          <ac:spMkLst>
            <pc:docMk/>
            <pc:sldMk cId="3948302030" sldId="326"/>
            <ac:spMk id="10" creationId="{B77ACEBB-2B5A-EAF8-C92E-DA6B2A0C3A50}"/>
          </ac:spMkLst>
        </pc:spChg>
        <pc:spChg chg="add mod">
          <ac:chgData name="Alisdair Cunningham" userId="67e8d9ba-4582-42f1-b26c-e866daa7f65b" providerId="ADAL" clId="{18B127B9-97A1-4060-9D2C-A494C533D4F3}" dt="2023-11-07T14:01:18.077" v="7378" actId="1582"/>
          <ac:spMkLst>
            <pc:docMk/>
            <pc:sldMk cId="3948302030" sldId="326"/>
            <ac:spMk id="11" creationId="{E1FC5EDA-1407-04CD-AC29-1621659E2F80}"/>
          </ac:spMkLst>
        </pc:spChg>
        <pc:spChg chg="add del mod">
          <ac:chgData name="Alisdair Cunningham" userId="67e8d9ba-4582-42f1-b26c-e866daa7f65b" providerId="ADAL" clId="{18B127B9-97A1-4060-9D2C-A494C533D4F3}" dt="2023-11-07T14:02:32.783" v="7387" actId="478"/>
          <ac:spMkLst>
            <pc:docMk/>
            <pc:sldMk cId="3948302030" sldId="326"/>
            <ac:spMk id="13" creationId="{140B2AA2-2BDF-2C89-3F78-0973E3005F19}"/>
          </ac:spMkLst>
        </pc:spChg>
        <pc:spChg chg="mod">
          <ac:chgData name="Alisdair Cunningham" userId="67e8d9ba-4582-42f1-b26c-e866daa7f65b" providerId="ADAL" clId="{18B127B9-97A1-4060-9D2C-A494C533D4F3}" dt="2023-11-07T20:22:51.545" v="10782"/>
          <ac:spMkLst>
            <pc:docMk/>
            <pc:sldMk cId="3948302030" sldId="326"/>
            <ac:spMk id="15" creationId="{222EFF28-C559-3C98-A5C2-1E28C24E8A7A}"/>
          </ac:spMkLst>
        </pc:spChg>
        <pc:spChg chg="add mod">
          <ac:chgData name="Alisdair Cunningham" userId="67e8d9ba-4582-42f1-b26c-e866daa7f65b" providerId="ADAL" clId="{18B127B9-97A1-4060-9D2C-A494C533D4F3}" dt="2023-11-07T14:03:45.412" v="7413" actId="113"/>
          <ac:spMkLst>
            <pc:docMk/>
            <pc:sldMk cId="3948302030" sldId="326"/>
            <ac:spMk id="16" creationId="{DCA1FFD7-AAC5-208A-359D-FF787CC2F23A}"/>
          </ac:spMkLst>
        </pc:spChg>
        <pc:spChg chg="add mod">
          <ac:chgData name="Alisdair Cunningham" userId="67e8d9ba-4582-42f1-b26c-e866daa7f65b" providerId="ADAL" clId="{18B127B9-97A1-4060-9D2C-A494C533D4F3}" dt="2023-11-07T14:03:58.193" v="7419" actId="1037"/>
          <ac:spMkLst>
            <pc:docMk/>
            <pc:sldMk cId="3948302030" sldId="326"/>
            <ac:spMk id="17" creationId="{F8ECA2D5-7BC5-2747-40AB-DCBA7AE494CE}"/>
          </ac:spMkLst>
        </pc:spChg>
        <pc:spChg chg="add mod">
          <ac:chgData name="Alisdair Cunningham" userId="67e8d9ba-4582-42f1-b26c-e866daa7f65b" providerId="ADAL" clId="{18B127B9-97A1-4060-9D2C-A494C533D4F3}" dt="2023-11-07T14:04:42.481" v="7458" actId="122"/>
          <ac:spMkLst>
            <pc:docMk/>
            <pc:sldMk cId="3948302030" sldId="326"/>
            <ac:spMk id="19" creationId="{E8B0BB67-7EBF-E041-A06C-CB5746EDE2BE}"/>
          </ac:spMkLst>
        </pc:spChg>
        <pc:picChg chg="del">
          <ac:chgData name="Alisdair Cunningham" userId="67e8d9ba-4582-42f1-b26c-e866daa7f65b" providerId="ADAL" clId="{18B127B9-97A1-4060-9D2C-A494C533D4F3}" dt="2023-11-07T13:41:29.314" v="6554" actId="478"/>
          <ac:picMkLst>
            <pc:docMk/>
            <pc:sldMk cId="3948302030" sldId="326"/>
            <ac:picMk id="4" creationId="{679A03EE-719F-70C4-5173-A6D19F27235E}"/>
          </ac:picMkLst>
        </pc:picChg>
        <pc:picChg chg="add mod modCrop">
          <ac:chgData name="Alisdair Cunningham" userId="67e8d9ba-4582-42f1-b26c-e866daa7f65b" providerId="ADAL" clId="{18B127B9-97A1-4060-9D2C-A494C533D4F3}" dt="2023-11-07T14:02:14.356" v="7383" actId="732"/>
          <ac:picMkLst>
            <pc:docMk/>
            <pc:sldMk cId="3948302030" sldId="326"/>
            <ac:picMk id="6" creationId="{1A9A6595-0193-2D47-CBBE-17C392B7C5F1}"/>
          </ac:picMkLst>
        </pc:picChg>
        <pc:picChg chg="del">
          <ac:chgData name="Alisdair Cunningham" userId="67e8d9ba-4582-42f1-b26c-e866daa7f65b" providerId="ADAL" clId="{18B127B9-97A1-4060-9D2C-A494C533D4F3}" dt="2023-11-07T13:41:29.796" v="6555" actId="478"/>
          <ac:picMkLst>
            <pc:docMk/>
            <pc:sldMk cId="3948302030" sldId="326"/>
            <ac:picMk id="7" creationId="{7803E338-B7BE-10C6-4F47-52B64F740B6B}"/>
          </ac:picMkLst>
        </pc:picChg>
      </pc:sldChg>
      <pc:sldChg chg="addSp delSp modSp add mod delAnim modAnim">
        <pc:chgData name="Alisdair Cunningham" userId="67e8d9ba-4582-42f1-b26c-e866daa7f65b" providerId="ADAL" clId="{18B127B9-97A1-4060-9D2C-A494C533D4F3}" dt="2023-11-07T20:22:51.545" v="10782"/>
        <pc:sldMkLst>
          <pc:docMk/>
          <pc:sldMk cId="2464137446" sldId="327"/>
        </pc:sldMkLst>
        <pc:spChg chg="mod">
          <ac:chgData name="Alisdair Cunningham" userId="67e8d9ba-4582-42f1-b26c-e866daa7f65b" providerId="ADAL" clId="{18B127B9-97A1-4060-9D2C-A494C533D4F3}" dt="2023-11-07T15:00:13.459" v="8244" actId="14100"/>
          <ac:spMkLst>
            <pc:docMk/>
            <pc:sldMk cId="2464137446" sldId="327"/>
            <ac:spMk id="2" creationId="{D6D0653F-FABE-3DD3-8EF5-B4E2CC8F49AF}"/>
          </ac:spMkLst>
        </pc:spChg>
        <pc:spChg chg="mod">
          <ac:chgData name="Alisdair Cunningham" userId="67e8d9ba-4582-42f1-b26c-e866daa7f65b" providerId="ADAL" clId="{18B127B9-97A1-4060-9D2C-A494C533D4F3}" dt="2023-11-07T20:18:28.784" v="10763"/>
          <ac:spMkLst>
            <pc:docMk/>
            <pc:sldMk cId="2464137446" sldId="327"/>
            <ac:spMk id="5" creationId="{D2D54484-8CEE-D063-40B3-6FDB609D0D75}"/>
          </ac:spMkLst>
        </pc:spChg>
        <pc:spChg chg="add mod">
          <ac:chgData name="Alisdair Cunningham" userId="67e8d9ba-4582-42f1-b26c-e866daa7f65b" providerId="ADAL" clId="{18B127B9-97A1-4060-9D2C-A494C533D4F3}" dt="2023-11-07T14:58:42.825" v="8147" actId="1076"/>
          <ac:spMkLst>
            <pc:docMk/>
            <pc:sldMk cId="2464137446" sldId="327"/>
            <ac:spMk id="7" creationId="{FA038D98-71A7-A30B-4C9E-9405A4F5C4D6}"/>
          </ac:spMkLst>
        </pc:spChg>
        <pc:spChg chg="add mod">
          <ac:chgData name="Alisdair Cunningham" userId="67e8d9ba-4582-42f1-b26c-e866daa7f65b" providerId="ADAL" clId="{18B127B9-97A1-4060-9D2C-A494C533D4F3}" dt="2023-11-07T14:58:42.825" v="8147" actId="1076"/>
          <ac:spMkLst>
            <pc:docMk/>
            <pc:sldMk cId="2464137446" sldId="327"/>
            <ac:spMk id="9" creationId="{D03A7D7C-C33D-5263-49BA-4350F7E04860}"/>
          </ac:spMkLst>
        </pc:spChg>
        <pc:spChg chg="add mod">
          <ac:chgData name="Alisdair Cunningham" userId="67e8d9ba-4582-42f1-b26c-e866daa7f65b" providerId="ADAL" clId="{18B127B9-97A1-4060-9D2C-A494C533D4F3}" dt="2023-11-07T14:58:42.825" v="8147" actId="1076"/>
          <ac:spMkLst>
            <pc:docMk/>
            <pc:sldMk cId="2464137446" sldId="327"/>
            <ac:spMk id="10" creationId="{00BAF8D9-551F-4415-1C14-CAC698F54F8D}"/>
          </ac:spMkLst>
        </pc:spChg>
        <pc:spChg chg="del">
          <ac:chgData name="Alisdair Cunningham" userId="67e8d9ba-4582-42f1-b26c-e866daa7f65b" providerId="ADAL" clId="{18B127B9-97A1-4060-9D2C-A494C533D4F3}" dt="2023-11-07T14:46:24.009" v="7586" actId="478"/>
          <ac:spMkLst>
            <pc:docMk/>
            <pc:sldMk cId="2464137446" sldId="327"/>
            <ac:spMk id="11" creationId="{2DF50654-7FD5-4260-940F-DB1B01B78C62}"/>
          </ac:spMkLst>
        </pc:spChg>
        <pc:spChg chg="add mod">
          <ac:chgData name="Alisdair Cunningham" userId="67e8d9ba-4582-42f1-b26c-e866daa7f65b" providerId="ADAL" clId="{18B127B9-97A1-4060-9D2C-A494C533D4F3}" dt="2023-11-07T14:58:42.825" v="8147" actId="1076"/>
          <ac:spMkLst>
            <pc:docMk/>
            <pc:sldMk cId="2464137446" sldId="327"/>
            <ac:spMk id="12" creationId="{43E93639-EDFE-BDDF-062E-48FCCB894953}"/>
          </ac:spMkLst>
        </pc:spChg>
        <pc:spChg chg="mod">
          <ac:chgData name="Alisdair Cunningham" userId="67e8d9ba-4582-42f1-b26c-e866daa7f65b" providerId="ADAL" clId="{18B127B9-97A1-4060-9D2C-A494C533D4F3}" dt="2023-11-07T20:22:51.545" v="10782"/>
          <ac:spMkLst>
            <pc:docMk/>
            <pc:sldMk cId="2464137446" sldId="327"/>
            <ac:spMk id="15" creationId="{222EFF28-C559-3C98-A5C2-1E28C24E8A7A}"/>
          </ac:spMkLst>
        </pc:spChg>
        <pc:picChg chg="add mod">
          <ac:chgData name="Alisdair Cunningham" userId="67e8d9ba-4582-42f1-b26c-e866daa7f65b" providerId="ADAL" clId="{18B127B9-97A1-4060-9D2C-A494C533D4F3}" dt="2023-11-07T14:58:42.825" v="8147" actId="1076"/>
          <ac:picMkLst>
            <pc:docMk/>
            <pc:sldMk cId="2464137446" sldId="327"/>
            <ac:picMk id="4" creationId="{E80AB87E-0B91-B83E-1BC3-42CBCDCDB38C}"/>
          </ac:picMkLst>
        </pc:picChg>
        <pc:picChg chg="del">
          <ac:chgData name="Alisdair Cunningham" userId="67e8d9ba-4582-42f1-b26c-e866daa7f65b" providerId="ADAL" clId="{18B127B9-97A1-4060-9D2C-A494C533D4F3}" dt="2023-11-07T14:46:22.364" v="7585" actId="478"/>
          <ac:picMkLst>
            <pc:docMk/>
            <pc:sldMk cId="2464137446" sldId="327"/>
            <ac:picMk id="6" creationId="{30465F81-5E95-A7F9-8698-1AB5068E8B06}"/>
          </ac:picMkLst>
        </pc:picChg>
        <pc:picChg chg="del">
          <ac:chgData name="Alisdair Cunningham" userId="67e8d9ba-4582-42f1-b26c-e866daa7f65b" providerId="ADAL" clId="{18B127B9-97A1-4060-9D2C-A494C533D4F3}" dt="2023-11-07T14:46:24.642" v="7587" actId="478"/>
          <ac:picMkLst>
            <pc:docMk/>
            <pc:sldMk cId="2464137446" sldId="327"/>
            <ac:picMk id="13" creationId="{801D7DF9-5C2C-AA01-C79B-0EA70CD971E4}"/>
          </ac:picMkLst>
        </pc:picChg>
        <pc:picChg chg="add mod">
          <ac:chgData name="Alisdair Cunningham" userId="67e8d9ba-4582-42f1-b26c-e866daa7f65b" providerId="ADAL" clId="{18B127B9-97A1-4060-9D2C-A494C533D4F3}" dt="2023-11-07T14:59:40.826" v="8151" actId="1076"/>
          <ac:picMkLst>
            <pc:docMk/>
            <pc:sldMk cId="2464137446" sldId="327"/>
            <ac:picMk id="16" creationId="{2D39977E-7FF8-586C-2654-E7A472BC30AF}"/>
          </ac:picMkLst>
        </pc:picChg>
      </pc:sldChg>
      <pc:sldChg chg="addSp delSp modSp add mod">
        <pc:chgData name="Alisdair Cunningham" userId="67e8d9ba-4582-42f1-b26c-e866daa7f65b" providerId="ADAL" clId="{18B127B9-97A1-4060-9D2C-A494C533D4F3}" dt="2023-11-07T20:22:51.545" v="10782"/>
        <pc:sldMkLst>
          <pc:docMk/>
          <pc:sldMk cId="2906919866" sldId="328"/>
        </pc:sldMkLst>
        <pc:spChg chg="mod">
          <ac:chgData name="Alisdair Cunningham" userId="67e8d9ba-4582-42f1-b26c-e866daa7f65b" providerId="ADAL" clId="{18B127B9-97A1-4060-9D2C-A494C533D4F3}" dt="2023-11-07T16:57:47.244" v="9047" actId="1076"/>
          <ac:spMkLst>
            <pc:docMk/>
            <pc:sldMk cId="2906919866" sldId="328"/>
            <ac:spMk id="2" creationId="{D6D0653F-FABE-3DD3-8EF5-B4E2CC8F49AF}"/>
          </ac:spMkLst>
        </pc:spChg>
        <pc:spChg chg="add del">
          <ac:chgData name="Alisdair Cunningham" userId="67e8d9ba-4582-42f1-b26c-e866daa7f65b" providerId="ADAL" clId="{18B127B9-97A1-4060-9D2C-A494C533D4F3}" dt="2023-11-07T15:05:27.970" v="8271"/>
          <ac:spMkLst>
            <pc:docMk/>
            <pc:sldMk cId="2906919866" sldId="328"/>
            <ac:spMk id="3" creationId="{265752EA-660B-0183-3D5F-8F6FE165AC49}"/>
          </ac:spMkLst>
        </pc:spChg>
        <pc:spChg chg="mod">
          <ac:chgData name="Alisdair Cunningham" userId="67e8d9ba-4582-42f1-b26c-e866daa7f65b" providerId="ADAL" clId="{18B127B9-97A1-4060-9D2C-A494C533D4F3}" dt="2023-11-07T20:18:28.784" v="10763"/>
          <ac:spMkLst>
            <pc:docMk/>
            <pc:sldMk cId="2906919866" sldId="328"/>
            <ac:spMk id="5" creationId="{D2D54484-8CEE-D063-40B3-6FDB609D0D75}"/>
          </ac:spMkLst>
        </pc:spChg>
        <pc:spChg chg="mod">
          <ac:chgData name="Alisdair Cunningham" userId="67e8d9ba-4582-42f1-b26c-e866daa7f65b" providerId="ADAL" clId="{18B127B9-97A1-4060-9D2C-A494C533D4F3}" dt="2023-11-07T15:05:18.971" v="8265" actId="20577"/>
          <ac:spMkLst>
            <pc:docMk/>
            <pc:sldMk cId="2906919866" sldId="328"/>
            <ac:spMk id="8" creationId="{C39BE701-A67E-5BFD-B044-ECF13A621788}"/>
          </ac:spMkLst>
        </pc:spChg>
        <pc:spChg chg="mod">
          <ac:chgData name="Alisdair Cunningham" userId="67e8d9ba-4582-42f1-b26c-e866daa7f65b" providerId="ADAL" clId="{18B127B9-97A1-4060-9D2C-A494C533D4F3}" dt="2023-11-07T20:22:51.545" v="10782"/>
          <ac:spMkLst>
            <pc:docMk/>
            <pc:sldMk cId="2906919866" sldId="328"/>
            <ac:spMk id="15" creationId="{222EFF28-C559-3C98-A5C2-1E28C24E8A7A}"/>
          </ac:spMkLst>
        </pc:spChg>
        <pc:picChg chg="del">
          <ac:chgData name="Alisdair Cunningham" userId="67e8d9ba-4582-42f1-b26c-e866daa7f65b" providerId="ADAL" clId="{18B127B9-97A1-4060-9D2C-A494C533D4F3}" dt="2023-11-07T15:00:28.040" v="8246" actId="478"/>
          <ac:picMkLst>
            <pc:docMk/>
            <pc:sldMk cId="2906919866" sldId="328"/>
            <ac:picMk id="4" creationId="{0D6AE8B1-E36C-FCE0-D90E-D57806949452}"/>
          </ac:picMkLst>
        </pc:picChg>
        <pc:picChg chg="add mod">
          <ac:chgData name="Alisdair Cunningham" userId="67e8d9ba-4582-42f1-b26c-e866daa7f65b" providerId="ADAL" clId="{18B127B9-97A1-4060-9D2C-A494C533D4F3}" dt="2023-11-07T16:57:43.161" v="9046" actId="1076"/>
          <ac:picMkLst>
            <pc:docMk/>
            <pc:sldMk cId="2906919866" sldId="328"/>
            <ac:picMk id="6" creationId="{E487FB7D-138B-07B6-8953-6036391FD323}"/>
          </ac:picMkLst>
        </pc:picChg>
        <pc:picChg chg="add mod modCrop">
          <ac:chgData name="Alisdair Cunningham" userId="67e8d9ba-4582-42f1-b26c-e866daa7f65b" providerId="ADAL" clId="{18B127B9-97A1-4060-9D2C-A494C533D4F3}" dt="2023-11-07T16:57:37.987" v="9044" actId="14100"/>
          <ac:picMkLst>
            <pc:docMk/>
            <pc:sldMk cId="2906919866" sldId="328"/>
            <ac:picMk id="7" creationId="{AAA2824F-E484-54FA-71F9-DBF847F4C30C}"/>
          </ac:picMkLst>
        </pc:picChg>
      </pc:sldChg>
      <pc:sldChg chg="addSp delSp modSp add mod">
        <pc:chgData name="Alisdair Cunningham" userId="67e8d9ba-4582-42f1-b26c-e866daa7f65b" providerId="ADAL" clId="{18B127B9-97A1-4060-9D2C-A494C533D4F3}" dt="2023-11-07T20:22:51.545" v="10782"/>
        <pc:sldMkLst>
          <pc:docMk/>
          <pc:sldMk cId="3546588548" sldId="329"/>
        </pc:sldMkLst>
        <pc:spChg chg="mod">
          <ac:chgData name="Alisdair Cunningham" userId="67e8d9ba-4582-42f1-b26c-e866daa7f65b" providerId="ADAL" clId="{18B127B9-97A1-4060-9D2C-A494C533D4F3}" dt="2023-11-07T17:00:14.407" v="9242" actId="20577"/>
          <ac:spMkLst>
            <pc:docMk/>
            <pc:sldMk cId="3546588548" sldId="329"/>
            <ac:spMk id="2" creationId="{D6D0653F-FABE-3DD3-8EF5-B4E2CC8F49AF}"/>
          </ac:spMkLst>
        </pc:spChg>
        <pc:spChg chg="mod">
          <ac:chgData name="Alisdair Cunningham" userId="67e8d9ba-4582-42f1-b26c-e866daa7f65b" providerId="ADAL" clId="{18B127B9-97A1-4060-9D2C-A494C533D4F3}" dt="2023-11-07T20:18:28.784" v="10763"/>
          <ac:spMkLst>
            <pc:docMk/>
            <pc:sldMk cId="3546588548" sldId="329"/>
            <ac:spMk id="5" creationId="{D2D54484-8CEE-D063-40B3-6FDB609D0D75}"/>
          </ac:spMkLst>
        </pc:spChg>
        <pc:spChg chg="mod">
          <ac:chgData name="Alisdair Cunningham" userId="67e8d9ba-4582-42f1-b26c-e866daa7f65b" providerId="ADAL" clId="{18B127B9-97A1-4060-9D2C-A494C533D4F3}" dt="2023-11-07T20:22:51.545" v="10782"/>
          <ac:spMkLst>
            <pc:docMk/>
            <pc:sldMk cId="3546588548" sldId="329"/>
            <ac:spMk id="15" creationId="{222EFF28-C559-3C98-A5C2-1E28C24E8A7A}"/>
          </ac:spMkLst>
        </pc:spChg>
        <pc:picChg chg="add del mod modCrop">
          <ac:chgData name="Alisdair Cunningham" userId="67e8d9ba-4582-42f1-b26c-e866daa7f65b" providerId="ADAL" clId="{18B127B9-97A1-4060-9D2C-A494C533D4F3}" dt="2023-11-07T16:57:02.935" v="9035" actId="478"/>
          <ac:picMkLst>
            <pc:docMk/>
            <pc:sldMk cId="3546588548" sldId="329"/>
            <ac:picMk id="3" creationId="{6CDE8B20-24B8-D67E-1E6D-6C3C4E5F627A}"/>
          </ac:picMkLst>
        </pc:picChg>
        <pc:picChg chg="add del mod">
          <ac:chgData name="Alisdair Cunningham" userId="67e8d9ba-4582-42f1-b26c-e866daa7f65b" providerId="ADAL" clId="{18B127B9-97A1-4060-9D2C-A494C533D4F3}" dt="2023-11-07T16:57:02.252" v="9034" actId="478"/>
          <ac:picMkLst>
            <pc:docMk/>
            <pc:sldMk cId="3546588548" sldId="329"/>
            <ac:picMk id="4" creationId="{5ABED997-10C9-9BE6-01BB-1BF704C10242}"/>
          </ac:picMkLst>
        </pc:picChg>
        <pc:picChg chg="del">
          <ac:chgData name="Alisdair Cunningham" userId="67e8d9ba-4582-42f1-b26c-e866daa7f65b" providerId="ADAL" clId="{18B127B9-97A1-4060-9D2C-A494C533D4F3}" dt="2023-11-07T16:53:22.237" v="9008" actId="478"/>
          <ac:picMkLst>
            <pc:docMk/>
            <pc:sldMk cId="3546588548" sldId="329"/>
            <ac:picMk id="6" creationId="{E487FB7D-138B-07B6-8953-6036391FD323}"/>
          </ac:picMkLst>
        </pc:picChg>
        <pc:picChg chg="del">
          <ac:chgData name="Alisdair Cunningham" userId="67e8d9ba-4582-42f1-b26c-e866daa7f65b" providerId="ADAL" clId="{18B127B9-97A1-4060-9D2C-A494C533D4F3}" dt="2023-11-07T16:53:21.653" v="9007" actId="478"/>
          <ac:picMkLst>
            <pc:docMk/>
            <pc:sldMk cId="3546588548" sldId="329"/>
            <ac:picMk id="7" creationId="{AAA2824F-E484-54FA-71F9-DBF847F4C30C}"/>
          </ac:picMkLst>
        </pc:picChg>
        <pc:picChg chg="add del mod">
          <ac:chgData name="Alisdair Cunningham" userId="67e8d9ba-4582-42f1-b26c-e866daa7f65b" providerId="ADAL" clId="{18B127B9-97A1-4060-9D2C-A494C533D4F3}" dt="2023-11-07T16:57:03.820" v="9036" actId="478"/>
          <ac:picMkLst>
            <pc:docMk/>
            <pc:sldMk cId="3546588548" sldId="329"/>
            <ac:picMk id="9" creationId="{5A4FBE78-ECF5-7D87-B04C-DC5E9EA45F6C}"/>
          </ac:picMkLst>
        </pc:picChg>
        <pc:picChg chg="add mod">
          <ac:chgData name="Alisdair Cunningham" userId="67e8d9ba-4582-42f1-b26c-e866daa7f65b" providerId="ADAL" clId="{18B127B9-97A1-4060-9D2C-A494C533D4F3}" dt="2023-11-07T16:57:52.558" v="9048" actId="14100"/>
          <ac:picMkLst>
            <pc:docMk/>
            <pc:sldMk cId="3546588548" sldId="329"/>
            <ac:picMk id="10" creationId="{EB1E88AB-9712-D36D-3E1A-48A4BFB2985D}"/>
          </ac:picMkLst>
        </pc:picChg>
        <pc:picChg chg="add mod">
          <ac:chgData name="Alisdair Cunningham" userId="67e8d9ba-4582-42f1-b26c-e866daa7f65b" providerId="ADAL" clId="{18B127B9-97A1-4060-9D2C-A494C533D4F3}" dt="2023-11-07T16:56:58.726" v="9033"/>
          <ac:picMkLst>
            <pc:docMk/>
            <pc:sldMk cId="3546588548" sldId="329"/>
            <ac:picMk id="11" creationId="{725E9144-0B1C-D922-BA37-D4E7CBF57CC2}"/>
          </ac:picMkLst>
        </pc:picChg>
      </pc:sldChg>
      <pc:sldChg chg="delSp modSp add mod">
        <pc:chgData name="Alisdair Cunningham" userId="67e8d9ba-4582-42f1-b26c-e866daa7f65b" providerId="ADAL" clId="{18B127B9-97A1-4060-9D2C-A494C533D4F3}" dt="2023-11-07T20:22:51.545" v="10782"/>
        <pc:sldMkLst>
          <pc:docMk/>
          <pc:sldMk cId="2654255136" sldId="330"/>
        </pc:sldMkLst>
        <pc:spChg chg="mod">
          <ac:chgData name="Alisdair Cunningham" userId="67e8d9ba-4582-42f1-b26c-e866daa7f65b" providerId="ADAL" clId="{18B127B9-97A1-4060-9D2C-A494C533D4F3}" dt="2023-11-07T17:02:09.122" v="9584" actId="1076"/>
          <ac:spMkLst>
            <pc:docMk/>
            <pc:sldMk cId="2654255136" sldId="330"/>
            <ac:spMk id="2" creationId="{D6D0653F-FABE-3DD3-8EF5-B4E2CC8F49AF}"/>
          </ac:spMkLst>
        </pc:spChg>
        <pc:spChg chg="mod">
          <ac:chgData name="Alisdair Cunningham" userId="67e8d9ba-4582-42f1-b26c-e866daa7f65b" providerId="ADAL" clId="{18B127B9-97A1-4060-9D2C-A494C533D4F3}" dt="2023-11-07T20:18:28.784" v="10763"/>
          <ac:spMkLst>
            <pc:docMk/>
            <pc:sldMk cId="2654255136" sldId="330"/>
            <ac:spMk id="5" creationId="{D2D54484-8CEE-D063-40B3-6FDB609D0D75}"/>
          </ac:spMkLst>
        </pc:spChg>
        <pc:spChg chg="mod">
          <ac:chgData name="Alisdair Cunningham" userId="67e8d9ba-4582-42f1-b26c-e866daa7f65b" providerId="ADAL" clId="{18B127B9-97A1-4060-9D2C-A494C533D4F3}" dt="2023-11-07T20:22:51.545" v="10782"/>
          <ac:spMkLst>
            <pc:docMk/>
            <pc:sldMk cId="2654255136" sldId="330"/>
            <ac:spMk id="15" creationId="{222EFF28-C559-3C98-A5C2-1E28C24E8A7A}"/>
          </ac:spMkLst>
        </pc:spChg>
        <pc:picChg chg="del">
          <ac:chgData name="Alisdair Cunningham" userId="67e8d9ba-4582-42f1-b26c-e866daa7f65b" providerId="ADAL" clId="{18B127B9-97A1-4060-9D2C-A494C533D4F3}" dt="2023-11-07T16:57:13.626" v="9038" actId="478"/>
          <ac:picMkLst>
            <pc:docMk/>
            <pc:sldMk cId="2654255136" sldId="330"/>
            <ac:picMk id="10" creationId="{EB1E88AB-9712-D36D-3E1A-48A4BFB2985D}"/>
          </ac:picMkLst>
        </pc:picChg>
      </pc:sldChg>
      <pc:sldChg chg="addSp delSp modSp add mod">
        <pc:chgData name="Alisdair Cunningham" userId="67e8d9ba-4582-42f1-b26c-e866daa7f65b" providerId="ADAL" clId="{18B127B9-97A1-4060-9D2C-A494C533D4F3}" dt="2023-11-07T20:22:51.545" v="10782"/>
        <pc:sldMkLst>
          <pc:docMk/>
          <pc:sldMk cId="3584920753" sldId="331"/>
        </pc:sldMkLst>
        <pc:spChg chg="mod">
          <ac:chgData name="Alisdair Cunningham" userId="67e8d9ba-4582-42f1-b26c-e866daa7f65b" providerId="ADAL" clId="{18B127B9-97A1-4060-9D2C-A494C533D4F3}" dt="2023-11-07T17:08:02.747" v="9891" actId="1076"/>
          <ac:spMkLst>
            <pc:docMk/>
            <pc:sldMk cId="3584920753" sldId="331"/>
            <ac:spMk id="2" creationId="{D6D0653F-FABE-3DD3-8EF5-B4E2CC8F49AF}"/>
          </ac:spMkLst>
        </pc:spChg>
        <pc:spChg chg="mod">
          <ac:chgData name="Alisdair Cunningham" userId="67e8d9ba-4582-42f1-b26c-e866daa7f65b" providerId="ADAL" clId="{18B127B9-97A1-4060-9D2C-A494C533D4F3}" dt="2023-11-07T20:18:28.784" v="10763"/>
          <ac:spMkLst>
            <pc:docMk/>
            <pc:sldMk cId="3584920753" sldId="331"/>
            <ac:spMk id="5" creationId="{D2D54484-8CEE-D063-40B3-6FDB609D0D75}"/>
          </ac:spMkLst>
        </pc:spChg>
        <pc:spChg chg="mod">
          <ac:chgData name="Alisdair Cunningham" userId="67e8d9ba-4582-42f1-b26c-e866daa7f65b" providerId="ADAL" clId="{18B127B9-97A1-4060-9D2C-A494C533D4F3}" dt="2023-11-07T17:04:48.974" v="9611" actId="313"/>
          <ac:spMkLst>
            <pc:docMk/>
            <pc:sldMk cId="3584920753" sldId="331"/>
            <ac:spMk id="8" creationId="{C39BE701-A67E-5BFD-B044-ECF13A621788}"/>
          </ac:spMkLst>
        </pc:spChg>
        <pc:spChg chg="mod">
          <ac:chgData name="Alisdair Cunningham" userId="67e8d9ba-4582-42f1-b26c-e866daa7f65b" providerId="ADAL" clId="{18B127B9-97A1-4060-9D2C-A494C533D4F3}" dt="2023-11-07T20:22:51.545" v="10782"/>
          <ac:spMkLst>
            <pc:docMk/>
            <pc:sldMk cId="3584920753" sldId="331"/>
            <ac:spMk id="15" creationId="{222EFF28-C559-3C98-A5C2-1E28C24E8A7A}"/>
          </ac:spMkLst>
        </pc:spChg>
        <pc:picChg chg="del">
          <ac:chgData name="Alisdair Cunningham" userId="67e8d9ba-4582-42f1-b26c-e866daa7f65b" providerId="ADAL" clId="{18B127B9-97A1-4060-9D2C-A494C533D4F3}" dt="2023-11-07T17:02:24.302" v="9608" actId="478"/>
          <ac:picMkLst>
            <pc:docMk/>
            <pc:sldMk cId="3584920753" sldId="331"/>
            <ac:picMk id="3" creationId="{6CDE8B20-24B8-D67E-1E6D-6C3C4E5F627A}"/>
          </ac:picMkLst>
        </pc:picChg>
        <pc:picChg chg="del">
          <ac:chgData name="Alisdair Cunningham" userId="67e8d9ba-4582-42f1-b26c-e866daa7f65b" providerId="ADAL" clId="{18B127B9-97A1-4060-9D2C-A494C533D4F3}" dt="2023-11-07T17:02:24.725" v="9609" actId="478"/>
          <ac:picMkLst>
            <pc:docMk/>
            <pc:sldMk cId="3584920753" sldId="331"/>
            <ac:picMk id="4" creationId="{5ABED997-10C9-9BE6-01BB-1BF704C10242}"/>
          </ac:picMkLst>
        </pc:picChg>
        <pc:picChg chg="add mod">
          <ac:chgData name="Alisdair Cunningham" userId="67e8d9ba-4582-42f1-b26c-e866daa7f65b" providerId="ADAL" clId="{18B127B9-97A1-4060-9D2C-A494C533D4F3}" dt="2023-11-07T17:07:57.994" v="9890" actId="1076"/>
          <ac:picMkLst>
            <pc:docMk/>
            <pc:sldMk cId="3584920753" sldId="331"/>
            <ac:picMk id="7" creationId="{499E5AAA-F10C-653F-C513-9F24A81E74BA}"/>
          </ac:picMkLst>
        </pc:picChg>
        <pc:picChg chg="del">
          <ac:chgData name="Alisdair Cunningham" userId="67e8d9ba-4582-42f1-b26c-e866daa7f65b" providerId="ADAL" clId="{18B127B9-97A1-4060-9D2C-A494C533D4F3}" dt="2023-11-07T17:02:25.206" v="9610" actId="478"/>
          <ac:picMkLst>
            <pc:docMk/>
            <pc:sldMk cId="3584920753" sldId="331"/>
            <ac:picMk id="9" creationId="{5A4FBE78-ECF5-7D87-B04C-DC5E9EA45F6C}"/>
          </ac:picMkLst>
        </pc:picChg>
        <pc:picChg chg="add mod">
          <ac:chgData name="Alisdair Cunningham" userId="67e8d9ba-4582-42f1-b26c-e866daa7f65b" providerId="ADAL" clId="{18B127B9-97A1-4060-9D2C-A494C533D4F3}" dt="2023-11-07T17:07:40.059" v="9884"/>
          <ac:picMkLst>
            <pc:docMk/>
            <pc:sldMk cId="3584920753" sldId="331"/>
            <ac:picMk id="10" creationId="{17E017FD-D3A5-2689-F16A-E6077B2DE20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innovativegis.com/basis/mapanalysis/Topic23/Topic23.htm"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3084720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6788940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29683620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38934129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Figure taken from: </a:t>
            </a:r>
            <a:r>
              <a:rPr lang="en-GB" b="0" i="0" dirty="0" err="1">
                <a:solidFill>
                  <a:srgbClr val="222222"/>
                </a:solidFill>
                <a:effectLst/>
                <a:latin typeface="Arial" panose="020B0604020202020204" pitchFamily="34" charset="0"/>
              </a:rPr>
              <a:t>Rimal</a:t>
            </a:r>
            <a:r>
              <a:rPr lang="en-GB" b="0" i="0" dirty="0">
                <a:solidFill>
                  <a:srgbClr val="222222"/>
                </a:solidFill>
                <a:effectLst/>
                <a:latin typeface="Arial" panose="020B0604020202020204" pitchFamily="34" charset="0"/>
              </a:rPr>
              <a:t>, S., Adhikari, H. and Tripathi, S., 2018. Habitat suitability and threat analysis of Greater One-horned Rhinoceros </a:t>
            </a:r>
            <a:r>
              <a:rPr lang="en-GB" b="0" i="0" dirty="0" err="1">
                <a:solidFill>
                  <a:srgbClr val="222222"/>
                </a:solidFill>
                <a:effectLst/>
                <a:latin typeface="Arial" panose="020B0604020202020204" pitchFamily="34" charset="0"/>
              </a:rPr>
              <a:t>Rhinoceros</a:t>
            </a:r>
            <a:r>
              <a:rPr lang="en-GB" b="0" i="0" dirty="0">
                <a:solidFill>
                  <a:srgbClr val="222222"/>
                </a:solidFill>
                <a:effectLst/>
                <a:latin typeface="Arial" panose="020B0604020202020204" pitchFamily="34" charset="0"/>
              </a:rPr>
              <a:t> </a:t>
            </a:r>
            <a:r>
              <a:rPr lang="en-GB" b="0" i="0" dirty="0" err="1">
                <a:solidFill>
                  <a:srgbClr val="222222"/>
                </a:solidFill>
                <a:effectLst/>
                <a:latin typeface="Arial" panose="020B0604020202020204" pitchFamily="34" charset="0"/>
              </a:rPr>
              <a:t>unicornis</a:t>
            </a:r>
            <a:r>
              <a:rPr lang="en-GB" b="0" i="0" dirty="0">
                <a:solidFill>
                  <a:srgbClr val="222222"/>
                </a:solidFill>
                <a:effectLst/>
                <a:latin typeface="Arial" panose="020B0604020202020204" pitchFamily="34" charset="0"/>
              </a:rPr>
              <a:t> Linnaeus, 1758 (Mammalia: </a:t>
            </a:r>
            <a:r>
              <a:rPr lang="en-GB" b="0" i="0" dirty="0" err="1">
                <a:solidFill>
                  <a:srgbClr val="222222"/>
                </a:solidFill>
                <a:effectLst/>
                <a:latin typeface="Arial" panose="020B0604020202020204" pitchFamily="34" charset="0"/>
              </a:rPr>
              <a:t>Perissodactyla</a:t>
            </a:r>
            <a:r>
              <a:rPr lang="en-GB" b="0" i="0" dirty="0">
                <a:solidFill>
                  <a:srgbClr val="222222"/>
                </a:solidFill>
                <a:effectLst/>
                <a:latin typeface="Arial" panose="020B0604020202020204" pitchFamily="34" charset="0"/>
              </a:rPr>
              <a:t>: </a:t>
            </a:r>
            <a:r>
              <a:rPr lang="en-GB" b="0" i="0" dirty="0" err="1">
                <a:solidFill>
                  <a:srgbClr val="222222"/>
                </a:solidFill>
                <a:effectLst/>
                <a:latin typeface="Arial" panose="020B0604020202020204" pitchFamily="34" charset="0"/>
              </a:rPr>
              <a:t>Rhinocerotidae</a:t>
            </a:r>
            <a:r>
              <a:rPr lang="en-GB" b="0" i="0" dirty="0">
                <a:solidFill>
                  <a:srgbClr val="222222"/>
                </a:solidFill>
                <a:effectLst/>
                <a:latin typeface="Arial" panose="020B0604020202020204" pitchFamily="34" charset="0"/>
              </a:rPr>
              <a:t>) in </a:t>
            </a:r>
            <a:r>
              <a:rPr lang="en-GB" b="0" i="0" dirty="0" err="1">
                <a:solidFill>
                  <a:srgbClr val="222222"/>
                </a:solidFill>
                <a:effectLst/>
                <a:latin typeface="Arial" panose="020B0604020202020204" pitchFamily="34" charset="0"/>
              </a:rPr>
              <a:t>Rautahat</a:t>
            </a:r>
            <a:r>
              <a:rPr lang="en-GB" b="0" i="0" dirty="0">
                <a:solidFill>
                  <a:srgbClr val="222222"/>
                </a:solidFill>
                <a:effectLst/>
                <a:latin typeface="Arial" panose="020B0604020202020204" pitchFamily="34" charset="0"/>
              </a:rPr>
              <a:t> District, Nepal. </a:t>
            </a:r>
            <a:r>
              <a:rPr lang="en-GB" b="0" i="1" dirty="0">
                <a:solidFill>
                  <a:srgbClr val="222222"/>
                </a:solidFill>
                <a:effectLst/>
                <a:latin typeface="Arial" panose="020B0604020202020204" pitchFamily="34" charset="0"/>
              </a:rPr>
              <a:t>Journal of Threatened Taxa</a:t>
            </a:r>
            <a:r>
              <a:rPr lang="en-GB" b="0" i="0" dirty="0">
                <a:solidFill>
                  <a:srgbClr val="222222"/>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26048004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Figure taken from: </a:t>
            </a:r>
            <a:r>
              <a:rPr lang="en-GB" b="0" i="0" dirty="0" err="1">
                <a:solidFill>
                  <a:srgbClr val="222222"/>
                </a:solidFill>
                <a:effectLst/>
                <a:latin typeface="Arial" panose="020B0604020202020204" pitchFamily="34" charset="0"/>
              </a:rPr>
              <a:t>Rimal</a:t>
            </a:r>
            <a:r>
              <a:rPr lang="en-GB" b="0" i="0" dirty="0">
                <a:solidFill>
                  <a:srgbClr val="222222"/>
                </a:solidFill>
                <a:effectLst/>
                <a:latin typeface="Arial" panose="020B0604020202020204" pitchFamily="34" charset="0"/>
              </a:rPr>
              <a:t>, S., Adhikari, H. and Tripathi, S., 2018. Habitat suitability and threat analysis of Greater One-horned Rhinoceros </a:t>
            </a:r>
            <a:r>
              <a:rPr lang="en-GB" b="0" i="0" dirty="0" err="1">
                <a:solidFill>
                  <a:srgbClr val="222222"/>
                </a:solidFill>
                <a:effectLst/>
                <a:latin typeface="Arial" panose="020B0604020202020204" pitchFamily="34" charset="0"/>
              </a:rPr>
              <a:t>Rhinoceros</a:t>
            </a:r>
            <a:r>
              <a:rPr lang="en-GB" b="0" i="0" dirty="0">
                <a:solidFill>
                  <a:srgbClr val="222222"/>
                </a:solidFill>
                <a:effectLst/>
                <a:latin typeface="Arial" panose="020B0604020202020204" pitchFamily="34" charset="0"/>
              </a:rPr>
              <a:t> </a:t>
            </a:r>
            <a:r>
              <a:rPr lang="en-GB" b="0" i="0" dirty="0" err="1">
                <a:solidFill>
                  <a:srgbClr val="222222"/>
                </a:solidFill>
                <a:effectLst/>
                <a:latin typeface="Arial" panose="020B0604020202020204" pitchFamily="34" charset="0"/>
              </a:rPr>
              <a:t>unicornis</a:t>
            </a:r>
            <a:r>
              <a:rPr lang="en-GB" b="0" i="0" dirty="0">
                <a:solidFill>
                  <a:srgbClr val="222222"/>
                </a:solidFill>
                <a:effectLst/>
                <a:latin typeface="Arial" panose="020B0604020202020204" pitchFamily="34" charset="0"/>
              </a:rPr>
              <a:t> Linnaeus, 1758 (Mammalia: </a:t>
            </a:r>
            <a:r>
              <a:rPr lang="en-GB" b="0" i="0" dirty="0" err="1">
                <a:solidFill>
                  <a:srgbClr val="222222"/>
                </a:solidFill>
                <a:effectLst/>
                <a:latin typeface="Arial" panose="020B0604020202020204" pitchFamily="34" charset="0"/>
              </a:rPr>
              <a:t>Perissodactyla</a:t>
            </a:r>
            <a:r>
              <a:rPr lang="en-GB" b="0" i="0" dirty="0">
                <a:solidFill>
                  <a:srgbClr val="222222"/>
                </a:solidFill>
                <a:effectLst/>
                <a:latin typeface="Arial" panose="020B0604020202020204" pitchFamily="34" charset="0"/>
              </a:rPr>
              <a:t>: </a:t>
            </a:r>
            <a:r>
              <a:rPr lang="en-GB" b="0" i="0" dirty="0" err="1">
                <a:solidFill>
                  <a:srgbClr val="222222"/>
                </a:solidFill>
                <a:effectLst/>
                <a:latin typeface="Arial" panose="020B0604020202020204" pitchFamily="34" charset="0"/>
              </a:rPr>
              <a:t>Rhinocerotidae</a:t>
            </a:r>
            <a:r>
              <a:rPr lang="en-GB" b="0" i="0" dirty="0">
                <a:solidFill>
                  <a:srgbClr val="222222"/>
                </a:solidFill>
                <a:effectLst/>
                <a:latin typeface="Arial" panose="020B0604020202020204" pitchFamily="34" charset="0"/>
              </a:rPr>
              <a:t>) in </a:t>
            </a:r>
            <a:r>
              <a:rPr lang="en-GB" b="0" i="0" dirty="0" err="1">
                <a:solidFill>
                  <a:srgbClr val="222222"/>
                </a:solidFill>
                <a:effectLst/>
                <a:latin typeface="Arial" panose="020B0604020202020204" pitchFamily="34" charset="0"/>
              </a:rPr>
              <a:t>Rautahat</a:t>
            </a:r>
            <a:r>
              <a:rPr lang="en-GB" b="0" i="0" dirty="0">
                <a:solidFill>
                  <a:srgbClr val="222222"/>
                </a:solidFill>
                <a:effectLst/>
                <a:latin typeface="Arial" panose="020B0604020202020204" pitchFamily="34" charset="0"/>
              </a:rPr>
              <a:t> District, Nepal. </a:t>
            </a:r>
            <a:r>
              <a:rPr lang="en-GB" b="0" i="1" dirty="0">
                <a:solidFill>
                  <a:srgbClr val="222222"/>
                </a:solidFill>
                <a:effectLst/>
                <a:latin typeface="Arial" panose="020B0604020202020204" pitchFamily="34" charset="0"/>
              </a:rPr>
              <a:t>Journal of Threatened Taxa</a:t>
            </a:r>
            <a:r>
              <a:rPr lang="en-GB" b="0" i="0" dirty="0">
                <a:solidFill>
                  <a:srgbClr val="222222"/>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668694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Figure taken from: </a:t>
            </a:r>
            <a:r>
              <a:rPr lang="en-GB" dirty="0">
                <a:hlinkClick r:id="rId3"/>
              </a:rPr>
              <a:t>Suitability Mapping (innovativegis.com)</a:t>
            </a:r>
            <a:r>
              <a:rPr lang="en-GB" dirty="0"/>
              <a:t> http://www.innovativegis.com/basis/mapanalysis/Topic23/Topic23.htm</a:t>
            </a:r>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36488506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https://www.gov.wales/sites/default/files/publications/2018-03/chalara-dieback-of-ash-leaflet.pdf</a:t>
            </a:r>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39710464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22542553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Dufour, S. and </a:t>
            </a:r>
            <a:r>
              <a:rPr lang="en-GB" b="0" i="0" dirty="0" err="1">
                <a:solidFill>
                  <a:srgbClr val="222222"/>
                </a:solidFill>
                <a:effectLst/>
                <a:latin typeface="Arial" panose="020B0604020202020204" pitchFamily="34" charset="0"/>
              </a:rPr>
              <a:t>Piégay</a:t>
            </a:r>
            <a:r>
              <a:rPr lang="en-GB" b="0" i="0" dirty="0">
                <a:solidFill>
                  <a:srgbClr val="222222"/>
                </a:solidFill>
                <a:effectLst/>
                <a:latin typeface="Arial" panose="020B0604020202020204" pitchFamily="34" charset="0"/>
              </a:rPr>
              <a:t>, H., 2008. Geomorphological controls of Fraxinus excelsior growth and regeneration in floodplain forests. </a:t>
            </a:r>
            <a:r>
              <a:rPr lang="en-GB" b="0" i="1" dirty="0">
                <a:solidFill>
                  <a:srgbClr val="222222"/>
                </a:solidFill>
                <a:effectLst/>
                <a:latin typeface="Arial" panose="020B0604020202020204" pitchFamily="34" charset="0"/>
              </a:rPr>
              <a:t>Ecology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89</a:t>
            </a:r>
            <a:r>
              <a:rPr lang="en-GB" b="0" i="0" dirty="0">
                <a:solidFill>
                  <a:srgbClr val="222222"/>
                </a:solidFill>
                <a:effectLst/>
                <a:latin typeface="Arial" panose="020B0604020202020204" pitchFamily="34" charset="0"/>
              </a:rPr>
              <a:t>(1), pp.205-215.</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13979434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19493374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Arial" panose="020B0604020202020204" pitchFamily="34" charset="0"/>
              </a:rPr>
              <a:t>Henrys, P.A.; Keith, A.M.; Robinson, D.A.; Emmett, B.A. (2012). </a:t>
            </a:r>
            <a:r>
              <a:rPr lang="en-GB" b="1" i="0" dirty="0">
                <a:solidFill>
                  <a:srgbClr val="000000"/>
                </a:solidFill>
                <a:effectLst/>
                <a:latin typeface="Arial" panose="020B0604020202020204" pitchFamily="34" charset="0"/>
              </a:rPr>
              <a:t>Model estimates of topsoil pH and bulk density [Countryside Survey]</a:t>
            </a:r>
            <a:r>
              <a:rPr lang="en-GB" b="0" i="0" dirty="0">
                <a:solidFill>
                  <a:srgbClr val="000000"/>
                </a:solidFill>
                <a:effectLst/>
                <a:latin typeface="Arial" panose="020B0604020202020204" pitchFamily="34" charset="0"/>
              </a:rPr>
              <a:t> NERC Environmental Information Data Centre. https://doi.org/10.5285/5dd624a9-55c9-4cc0-b366-d335991073c7</a:t>
            </a:r>
          </a:p>
          <a:p>
            <a:endParaRPr lang="en-GB" b="0" i="0" dirty="0">
              <a:solidFill>
                <a:srgbClr val="000000"/>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13735729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Arial" panose="020B0604020202020204" pitchFamily="34" charset="0"/>
              </a:rPr>
              <a:t>Henrys, P.A.; Keith, A.M.; Robinson, D.A.; Emmett, B.A. (2012). </a:t>
            </a:r>
            <a:r>
              <a:rPr lang="en-GB" b="1" i="0" dirty="0">
                <a:solidFill>
                  <a:srgbClr val="000000"/>
                </a:solidFill>
                <a:effectLst/>
                <a:latin typeface="Arial" panose="020B0604020202020204" pitchFamily="34" charset="0"/>
              </a:rPr>
              <a:t>Model estimates of topsoil pH and bulk density [Countryside Survey]</a:t>
            </a:r>
            <a:r>
              <a:rPr lang="en-GB" b="0" i="0" dirty="0">
                <a:solidFill>
                  <a:srgbClr val="000000"/>
                </a:solidFill>
                <a:effectLst/>
                <a:latin typeface="Arial" panose="020B0604020202020204" pitchFamily="34" charset="0"/>
              </a:rPr>
              <a:t> NERC Environmental Information Data Centre. https://doi.org/10.5285/5dd624a9-55c9-4cc0-b366-d335991073c7</a:t>
            </a:r>
          </a:p>
          <a:p>
            <a:endParaRPr lang="en-GB" b="0" i="0" dirty="0">
              <a:solidFill>
                <a:srgbClr val="000000"/>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224937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23147908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29639371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18613522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5398759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19734396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12467760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10576185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27543849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13604028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26405816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337025031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27</a:t>
            </a:fld>
            <a:endParaRPr lang="en-GB"/>
          </a:p>
        </p:txBody>
      </p:sp>
    </p:spTree>
    <p:extLst>
      <p:ext uri="{BB962C8B-B14F-4D97-AF65-F5344CB8AC3E}">
        <p14:creationId xmlns:p14="http://schemas.microsoft.com/office/powerpoint/2010/main" val="21362008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28</a:t>
            </a:fld>
            <a:endParaRPr lang="en-GB"/>
          </a:p>
        </p:txBody>
      </p:sp>
    </p:spTree>
    <p:extLst>
      <p:ext uri="{BB962C8B-B14F-4D97-AF65-F5344CB8AC3E}">
        <p14:creationId xmlns:p14="http://schemas.microsoft.com/office/powerpoint/2010/main" val="8618380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29</a:t>
            </a:fld>
            <a:endParaRPr lang="en-GB"/>
          </a:p>
        </p:txBody>
      </p:sp>
    </p:spTree>
    <p:extLst>
      <p:ext uri="{BB962C8B-B14F-4D97-AF65-F5344CB8AC3E}">
        <p14:creationId xmlns:p14="http://schemas.microsoft.com/office/powerpoint/2010/main" val="33913874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30</a:t>
            </a:fld>
            <a:endParaRPr lang="en-GB"/>
          </a:p>
        </p:txBody>
      </p:sp>
    </p:spTree>
    <p:extLst>
      <p:ext uri="{BB962C8B-B14F-4D97-AF65-F5344CB8AC3E}">
        <p14:creationId xmlns:p14="http://schemas.microsoft.com/office/powerpoint/2010/main" val="42600003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31</a:t>
            </a:fld>
            <a:endParaRPr lang="en-GB"/>
          </a:p>
        </p:txBody>
      </p:sp>
    </p:spTree>
    <p:extLst>
      <p:ext uri="{BB962C8B-B14F-4D97-AF65-F5344CB8AC3E}">
        <p14:creationId xmlns:p14="http://schemas.microsoft.com/office/powerpoint/2010/main" val="42275405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32</a:t>
            </a:fld>
            <a:endParaRPr lang="en-GB"/>
          </a:p>
        </p:txBody>
      </p:sp>
    </p:spTree>
    <p:extLst>
      <p:ext uri="{BB962C8B-B14F-4D97-AF65-F5344CB8AC3E}">
        <p14:creationId xmlns:p14="http://schemas.microsoft.com/office/powerpoint/2010/main" val="99730658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33</a:t>
            </a:fld>
            <a:endParaRPr lang="en-GB"/>
          </a:p>
        </p:txBody>
      </p:sp>
    </p:spTree>
    <p:extLst>
      <p:ext uri="{BB962C8B-B14F-4D97-AF65-F5344CB8AC3E}">
        <p14:creationId xmlns:p14="http://schemas.microsoft.com/office/powerpoint/2010/main" val="23214079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34</a:t>
            </a:fld>
            <a:endParaRPr lang="en-GB"/>
          </a:p>
        </p:txBody>
      </p:sp>
    </p:spTree>
    <p:extLst>
      <p:ext uri="{BB962C8B-B14F-4D97-AF65-F5344CB8AC3E}">
        <p14:creationId xmlns:p14="http://schemas.microsoft.com/office/powerpoint/2010/main" val="66087306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35</a:t>
            </a:fld>
            <a:endParaRPr lang="en-GB"/>
          </a:p>
        </p:txBody>
      </p:sp>
    </p:spTree>
    <p:extLst>
      <p:ext uri="{BB962C8B-B14F-4D97-AF65-F5344CB8AC3E}">
        <p14:creationId xmlns:p14="http://schemas.microsoft.com/office/powerpoint/2010/main" val="250615314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36</a:t>
            </a:fld>
            <a:endParaRPr lang="en-GB"/>
          </a:p>
        </p:txBody>
      </p:sp>
    </p:spTree>
    <p:extLst>
      <p:ext uri="{BB962C8B-B14F-4D97-AF65-F5344CB8AC3E}">
        <p14:creationId xmlns:p14="http://schemas.microsoft.com/office/powerpoint/2010/main" val="249887234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37</a:t>
            </a:fld>
            <a:endParaRPr lang="en-GB"/>
          </a:p>
        </p:txBody>
      </p:sp>
    </p:spTree>
    <p:extLst>
      <p:ext uri="{BB962C8B-B14F-4D97-AF65-F5344CB8AC3E}">
        <p14:creationId xmlns:p14="http://schemas.microsoft.com/office/powerpoint/2010/main" val="31559755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38</a:t>
            </a:fld>
            <a:endParaRPr lang="en-GB"/>
          </a:p>
        </p:txBody>
      </p:sp>
    </p:spTree>
    <p:extLst>
      <p:ext uri="{BB962C8B-B14F-4D97-AF65-F5344CB8AC3E}">
        <p14:creationId xmlns:p14="http://schemas.microsoft.com/office/powerpoint/2010/main" val="20478008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39</a:t>
            </a:fld>
            <a:endParaRPr lang="en-GB"/>
          </a:p>
        </p:txBody>
      </p:sp>
    </p:spTree>
    <p:extLst>
      <p:ext uri="{BB962C8B-B14F-4D97-AF65-F5344CB8AC3E}">
        <p14:creationId xmlns:p14="http://schemas.microsoft.com/office/powerpoint/2010/main" val="316716720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40</a:t>
            </a:fld>
            <a:endParaRPr lang="en-GB"/>
          </a:p>
        </p:txBody>
      </p:sp>
    </p:spTree>
    <p:extLst>
      <p:ext uri="{BB962C8B-B14F-4D97-AF65-F5344CB8AC3E}">
        <p14:creationId xmlns:p14="http://schemas.microsoft.com/office/powerpoint/2010/main" val="72011156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41</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42</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13/11/2023</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13/11/2023</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13/11/2023</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13/11/2023</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13/11/2023</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13/11/2023</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13/11/2023</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13/11/2023</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13/11/2023</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13/11/2023</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13/11/2023</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13/11/2023</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forestresearch.gov.uk/tools-and-resources/tree-species-database/ash-ah"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hyperlink" Target="https://treesforlife.org.uk/into-the-forest/trees-plants-animals/trees/ash/ash-facts/"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9.png"/><Relationship Id="rId7" Type="http://schemas.openxmlformats.org/officeDocument/2006/relationships/hyperlink" Target="https://osdatahub.os.uk/downloads/open/OpenRivers"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soilgrids.org/" TargetMode="External"/><Relationship Id="rId5" Type="http://schemas.openxmlformats.org/officeDocument/2006/relationships/hyperlink" Target="https://catalogue.ceh.ac.uk/documents/5dd624a9-55c9-4cc0-b366-d335991073c7" TargetMode="External"/><Relationship Id="rId4" Type="http://schemas.openxmlformats.org/officeDocument/2006/relationships/hyperlink" Target="https://mapapps2.bgs.ac.uk/ukso/home.html" TargetMode="External"/><Relationship Id="rId9"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hyperlink" Target="https://earthexplorer.usgs.gov/"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hyperlink" Target="https://data-forestry.opendata.arcgis.com/maps/8d2bbd61045d4f0fa9d644a563c1ae17"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9.emf"/></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3.emf"/></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1.xml"/><Relationship Id="rId5" Type="http://schemas.openxmlformats.org/officeDocument/2006/relationships/image" Target="../media/image26.png"/><Relationship Id="rId4" Type="http://schemas.openxmlformats.org/officeDocument/2006/relationships/image" Target="../media/image25.png"/></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30.png"/></Relationships>
</file>

<file path=ppt/slides/_rels/slide2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32.png"/></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6.xml"/><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7.xml"/><Relationship Id="rId1" Type="http://schemas.openxmlformats.org/officeDocument/2006/relationships/slideLayout" Target="../slideLayouts/slideLayout1.xml"/><Relationship Id="rId5" Type="http://schemas.openxmlformats.org/officeDocument/2006/relationships/image" Target="../media/image37.png"/><Relationship Id="rId4" Type="http://schemas.openxmlformats.org/officeDocument/2006/relationships/image" Target="../media/image36.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38.png"/></Relationships>
</file>

<file path=ppt/slides/_rels/slide3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openxmlformats.org/officeDocument/2006/relationships/image" Target="../media/image40.png"/></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image" Target="../media/image42.png"/></Relationships>
</file>

<file path=ppt/slides/_rels/slide3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1.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32.xml"/><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3.xml"/><Relationship Id="rId1" Type="http://schemas.openxmlformats.org/officeDocument/2006/relationships/slideLayout" Target="../slideLayouts/slideLayout1.xml"/><Relationship Id="rId4" Type="http://schemas.openxmlformats.org/officeDocument/2006/relationships/image" Target="../media/image45.png"/></Relationships>
</file>

<file path=ppt/slides/_rels/slide3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4.xml"/><Relationship Id="rId1" Type="http://schemas.openxmlformats.org/officeDocument/2006/relationships/slideLayout" Target="../slideLayouts/slideLayout1.xml"/><Relationship Id="rId4" Type="http://schemas.openxmlformats.org/officeDocument/2006/relationships/image" Target="../media/image47.png"/></Relationships>
</file>

<file path=ppt/slides/_rels/slide3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5.xml"/><Relationship Id="rId1" Type="http://schemas.openxmlformats.org/officeDocument/2006/relationships/slideLayout" Target="../slideLayouts/slideLayout1.xml"/><Relationship Id="rId4" Type="http://schemas.openxmlformats.org/officeDocument/2006/relationships/image" Target="../media/image47.png"/></Relationships>
</file>

<file path=ppt/slides/_rels/slide3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6.xml"/><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7.xml"/><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8.xml"/><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9.xml"/><Relationship Id="rId1" Type="http://schemas.openxmlformats.org/officeDocument/2006/relationships/slideLayout" Target="../slideLayouts/slideLayout1.xml"/><Relationship Id="rId4" Type="http://schemas.openxmlformats.org/officeDocument/2006/relationships/hyperlink" Target="https://gisgeography.com/geoprocessing-tools/"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0.xml"/><Relationship Id="rId1" Type="http://schemas.openxmlformats.org/officeDocument/2006/relationships/slideLayout" Target="../slideLayouts/slideLayout1.xml"/><Relationship Id="rId4" Type="http://schemas.openxmlformats.org/officeDocument/2006/relationships/hyperlink" Target="mailto:a.cunningham@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5045413" y="640080"/>
            <a:ext cx="5019471"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ACNA6003: </a:t>
            </a:r>
          </a:p>
          <a:p>
            <a:pPr algn="ctr">
              <a:lnSpc>
                <a:spcPct val="90000"/>
              </a:lnSpc>
              <a:spcBef>
                <a:spcPct val="0"/>
              </a:spcBef>
              <a:spcAft>
                <a:spcPts val="600"/>
              </a:spcAft>
            </a:pPr>
            <a:r>
              <a:rPr lang="en-GB" sz="5000" dirty="0">
                <a:latin typeface="+mj-lt"/>
                <a:ea typeface="+mj-ea"/>
                <a:cs typeface="+mj-cs"/>
              </a:rPr>
              <a:t>Lecture 6</a:t>
            </a:r>
          </a:p>
          <a:p>
            <a:pPr algn="ctr">
              <a:lnSpc>
                <a:spcPct val="90000"/>
              </a:lnSpc>
              <a:spcBef>
                <a:spcPct val="0"/>
              </a:spcBef>
              <a:spcAft>
                <a:spcPts val="600"/>
              </a:spcAft>
            </a:pPr>
            <a:r>
              <a:rPr lang="en-GB" sz="5000" dirty="0">
                <a:latin typeface="+mj-lt"/>
                <a:ea typeface="+mj-ea"/>
                <a:cs typeface="+mj-cs"/>
              </a:rPr>
              <a:t>Habitat Suitability Mapping</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9204" r="920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42</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208548" y="4630582"/>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2023 / 2024</a:t>
            </a:r>
          </a:p>
          <a:p>
            <a:pPr algn="ctr"/>
            <a:endParaRPr lang="en-GB" dirty="0"/>
          </a:p>
          <a:p>
            <a:pPr algn="ctr"/>
            <a:r>
              <a:rPr lang="en-GB" dirty="0"/>
              <a:t>15/11/2023</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2023/2024		</a:t>
            </a:r>
            <a:r>
              <a:rPr lang="fr-FR" b="1" dirty="0"/>
              <a:t>Lecture Contents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2">
            <a:extLst>
              <a:ext uri="{28A0092B-C50C-407E-A947-70E740481C1C}">
                <a14:useLocalDpi xmlns:a14="http://schemas.microsoft.com/office/drawing/2010/main" val="0"/>
              </a:ext>
            </a:extLst>
          </a:blip>
          <a:srcRect l="18259" r="18259"/>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3456995" y="3693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0543431" cy="369332"/>
          </a:xfrm>
          <a:prstGeom prst="rect">
            <a:avLst/>
          </a:prstGeom>
          <a:noFill/>
        </p:spPr>
        <p:txBody>
          <a:bodyPr wrap="square" rtlCol="0">
            <a:spAutoFit/>
          </a:bodyPr>
          <a:lstStyle/>
          <a:p>
            <a:r>
              <a:rPr lang="fr-FR" dirty="0"/>
              <a:t>A. Cunningham			</a:t>
            </a:r>
            <a:r>
              <a:rPr lang="en-GB" dirty="0"/>
              <a:t>Lecture 6: Habitat Suitability Mapping</a:t>
            </a:r>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1183778959"/>
              </p:ext>
            </p:extLst>
          </p:nvPr>
        </p:nvGraphicFramePr>
        <p:xfrm>
          <a:off x="3482963" y="846728"/>
          <a:ext cx="3643552" cy="5364480"/>
        </p:xfrm>
        <a:graphic>
          <a:graphicData uri="http://schemas.openxmlformats.org/drawingml/2006/table">
            <a:tbl>
              <a:tblPr firstRow="1" bandRow="1">
                <a:tableStyleId>{5C22544A-7EE6-4342-B048-85BDC9FD1C3A}</a:tableStyleId>
              </a:tblPr>
              <a:tblGrid>
                <a:gridCol w="936637">
                  <a:extLst>
                    <a:ext uri="{9D8B030D-6E8A-4147-A177-3AD203B41FA5}">
                      <a16:colId xmlns:a16="http://schemas.microsoft.com/office/drawing/2014/main" val="4217316143"/>
                    </a:ext>
                  </a:extLst>
                </a:gridCol>
                <a:gridCol w="2706915">
                  <a:extLst>
                    <a:ext uri="{9D8B030D-6E8A-4147-A177-3AD203B41FA5}">
                      <a16:colId xmlns:a16="http://schemas.microsoft.com/office/drawing/2014/main" val="2224999294"/>
                    </a:ext>
                  </a:extLst>
                </a:gridCol>
              </a:tblGrid>
              <a:tr h="0">
                <a:tc>
                  <a:txBody>
                    <a:bodyPr/>
                    <a:lstStyle/>
                    <a:p>
                      <a:pPr algn="ctr"/>
                      <a:r>
                        <a:rPr lang="en-GB" sz="1600" dirty="0"/>
                        <a:t>Slide(s)</a:t>
                      </a:r>
                    </a:p>
                  </a:txBody>
                  <a:tcPr/>
                </a:tc>
                <a:tc>
                  <a:txBody>
                    <a:bodyPr/>
                    <a:lstStyle/>
                    <a:p>
                      <a:r>
                        <a:rPr lang="en-GB" sz="1600" dirty="0"/>
                        <a:t>Topic</a:t>
                      </a:r>
                    </a:p>
                  </a:txBody>
                  <a:tcPr/>
                </a:tc>
                <a:extLst>
                  <a:ext uri="{0D108BD9-81ED-4DB2-BD59-A6C34878D82A}">
                    <a16:rowId xmlns:a16="http://schemas.microsoft.com/office/drawing/2014/main" val="2577364065"/>
                  </a:ext>
                </a:extLst>
              </a:tr>
              <a:tr h="324000">
                <a:tc>
                  <a:txBody>
                    <a:bodyPr/>
                    <a:lstStyle/>
                    <a:p>
                      <a:pPr algn="ctr"/>
                      <a:r>
                        <a:rPr lang="en-GB" sz="1600" dirty="0"/>
                        <a:t>3</a:t>
                      </a:r>
                    </a:p>
                  </a:txBody>
                  <a:tcPr/>
                </a:tc>
                <a:tc>
                  <a:txBody>
                    <a:bodyPr/>
                    <a:lstStyle/>
                    <a:p>
                      <a:r>
                        <a:rPr lang="en-GB" sz="1600" dirty="0"/>
                        <a:t>Recap</a:t>
                      </a:r>
                    </a:p>
                  </a:txBody>
                  <a:tcPr/>
                </a:tc>
                <a:extLst>
                  <a:ext uri="{0D108BD9-81ED-4DB2-BD59-A6C34878D82A}">
                    <a16:rowId xmlns:a16="http://schemas.microsoft.com/office/drawing/2014/main" val="586689555"/>
                  </a:ext>
                </a:extLst>
              </a:tr>
              <a:tr h="324000">
                <a:tc>
                  <a:txBody>
                    <a:bodyPr/>
                    <a:lstStyle/>
                    <a:p>
                      <a:pPr algn="ctr"/>
                      <a:r>
                        <a:rPr lang="en-GB" sz="1600" dirty="0"/>
                        <a:t>4</a:t>
                      </a:r>
                    </a:p>
                  </a:txBody>
                  <a:tcPr/>
                </a:tc>
                <a:tc>
                  <a:txBody>
                    <a:bodyPr/>
                    <a:lstStyle/>
                    <a:p>
                      <a:r>
                        <a:rPr lang="en-GB" sz="1600" dirty="0"/>
                        <a:t>GIS for Suitability Analysis</a:t>
                      </a:r>
                    </a:p>
                  </a:txBody>
                  <a:tcPr/>
                </a:tc>
                <a:extLst>
                  <a:ext uri="{0D108BD9-81ED-4DB2-BD59-A6C34878D82A}">
                    <a16:rowId xmlns:a16="http://schemas.microsoft.com/office/drawing/2014/main" val="3837722624"/>
                  </a:ext>
                </a:extLst>
              </a:tr>
              <a:tr h="324000">
                <a:tc>
                  <a:txBody>
                    <a:bodyPr/>
                    <a:lstStyle/>
                    <a:p>
                      <a:pPr algn="ctr"/>
                      <a:r>
                        <a:rPr lang="en-GB" sz="1600" dirty="0"/>
                        <a:t>5</a:t>
                      </a:r>
                    </a:p>
                  </a:txBody>
                  <a:tcPr/>
                </a:tc>
                <a:tc>
                  <a:txBody>
                    <a:bodyPr/>
                    <a:lstStyle/>
                    <a:p>
                      <a:r>
                        <a:rPr lang="en-GB" sz="1600" dirty="0"/>
                        <a:t>Habitat Suitability Analysis</a:t>
                      </a:r>
                    </a:p>
                  </a:txBody>
                  <a:tcPr/>
                </a:tc>
                <a:extLst>
                  <a:ext uri="{0D108BD9-81ED-4DB2-BD59-A6C34878D82A}">
                    <a16:rowId xmlns:a16="http://schemas.microsoft.com/office/drawing/2014/main" val="3852937406"/>
                  </a:ext>
                </a:extLst>
              </a:tr>
              <a:tr h="324000">
                <a:tc>
                  <a:txBody>
                    <a:bodyPr/>
                    <a:lstStyle/>
                    <a:p>
                      <a:pPr algn="ctr"/>
                      <a:r>
                        <a:rPr lang="en-GB" sz="1600" dirty="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GIS for HSA</a:t>
                      </a:r>
                    </a:p>
                  </a:txBody>
                  <a:tcPr/>
                </a:tc>
                <a:extLst>
                  <a:ext uri="{0D108BD9-81ED-4DB2-BD59-A6C34878D82A}">
                    <a16:rowId xmlns:a16="http://schemas.microsoft.com/office/drawing/2014/main" val="1523503452"/>
                  </a:ext>
                </a:extLst>
              </a:tr>
              <a:tr h="324000">
                <a:tc>
                  <a:txBody>
                    <a:bodyPr/>
                    <a:lstStyle/>
                    <a:p>
                      <a:pPr algn="ctr"/>
                      <a:r>
                        <a:rPr lang="en-GB" sz="1600" dirty="0"/>
                        <a:t>7 – 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HSA Method</a:t>
                      </a:r>
                    </a:p>
                  </a:txBody>
                  <a:tcPr/>
                </a:tc>
                <a:extLst>
                  <a:ext uri="{0D108BD9-81ED-4DB2-BD59-A6C34878D82A}">
                    <a16:rowId xmlns:a16="http://schemas.microsoft.com/office/drawing/2014/main" val="4124221353"/>
                  </a:ext>
                </a:extLst>
              </a:tr>
              <a:tr h="324000">
                <a:tc>
                  <a:txBody>
                    <a:bodyPr/>
                    <a:lstStyle/>
                    <a:p>
                      <a:pPr algn="ctr"/>
                      <a:r>
                        <a:rPr lang="en-GB" sz="1600"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HSA Output</a:t>
                      </a:r>
                    </a:p>
                  </a:txBody>
                  <a:tcPr/>
                </a:tc>
                <a:extLst>
                  <a:ext uri="{0D108BD9-81ED-4DB2-BD59-A6C34878D82A}">
                    <a16:rowId xmlns:a16="http://schemas.microsoft.com/office/drawing/2014/main" val="3512172326"/>
                  </a:ext>
                </a:extLst>
              </a:tr>
              <a:tr h="324000">
                <a:tc>
                  <a:txBody>
                    <a:bodyPr/>
                    <a:lstStyle/>
                    <a:p>
                      <a:pPr algn="ctr"/>
                      <a:r>
                        <a:rPr lang="en-GB" sz="1600" dirty="0"/>
                        <a:t>10 – 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HSA: Ash Dieback</a:t>
                      </a:r>
                    </a:p>
                  </a:txBody>
                  <a:tcPr/>
                </a:tc>
                <a:extLst>
                  <a:ext uri="{0D108BD9-81ED-4DB2-BD59-A6C34878D82A}">
                    <a16:rowId xmlns:a16="http://schemas.microsoft.com/office/drawing/2014/main" val="2867839914"/>
                  </a:ext>
                </a:extLst>
              </a:tr>
              <a:tr h="324000">
                <a:tc>
                  <a:txBody>
                    <a:bodyPr/>
                    <a:lstStyle/>
                    <a:p>
                      <a:pPr algn="ctr"/>
                      <a:r>
                        <a:rPr lang="en-GB" sz="1600" dirty="0"/>
                        <a:t>12 – 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Ash tree – habitat definition</a:t>
                      </a:r>
                    </a:p>
                  </a:txBody>
                  <a:tcPr/>
                </a:tc>
                <a:extLst>
                  <a:ext uri="{0D108BD9-81ED-4DB2-BD59-A6C34878D82A}">
                    <a16:rowId xmlns:a16="http://schemas.microsoft.com/office/drawing/2014/main" val="3895587409"/>
                  </a:ext>
                </a:extLst>
              </a:tr>
              <a:tr h="324000">
                <a:tc>
                  <a:txBody>
                    <a:bodyPr/>
                    <a:lstStyle/>
                    <a:p>
                      <a:pPr algn="ctr"/>
                      <a:r>
                        <a:rPr lang="en-GB" sz="1600" dirty="0"/>
                        <a:t>14 – 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Input data sources</a:t>
                      </a:r>
                    </a:p>
                  </a:txBody>
                  <a:tcPr/>
                </a:tc>
                <a:extLst>
                  <a:ext uri="{0D108BD9-81ED-4DB2-BD59-A6C34878D82A}">
                    <a16:rowId xmlns:a16="http://schemas.microsoft.com/office/drawing/2014/main" val="2691238003"/>
                  </a:ext>
                </a:extLst>
              </a:tr>
              <a:tr h="324000">
                <a:tc>
                  <a:txBody>
                    <a:bodyPr/>
                    <a:lstStyle/>
                    <a:p>
                      <a:pPr algn="ctr"/>
                      <a:r>
                        <a:rPr lang="en-GB" sz="1600"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SRTM analysis</a:t>
                      </a:r>
                    </a:p>
                  </a:txBody>
                  <a:tcPr/>
                </a:tc>
                <a:extLst>
                  <a:ext uri="{0D108BD9-81ED-4DB2-BD59-A6C34878D82A}">
                    <a16:rowId xmlns:a16="http://schemas.microsoft.com/office/drawing/2014/main" val="3145460327"/>
                  </a:ext>
                </a:extLst>
              </a:tr>
              <a:tr h="324000">
                <a:tc>
                  <a:txBody>
                    <a:bodyPr/>
                    <a:lstStyle/>
                    <a:p>
                      <a:pPr algn="ctr"/>
                      <a:r>
                        <a:rPr lang="en-GB" sz="1600" dirty="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Raster calculator</a:t>
                      </a:r>
                    </a:p>
                  </a:txBody>
                  <a:tcPr/>
                </a:tc>
                <a:extLst>
                  <a:ext uri="{0D108BD9-81ED-4DB2-BD59-A6C34878D82A}">
                    <a16:rowId xmlns:a16="http://schemas.microsoft.com/office/drawing/2014/main" val="3780746898"/>
                  </a:ext>
                </a:extLst>
              </a:tr>
              <a:tr h="324000">
                <a:tc>
                  <a:txBody>
                    <a:bodyPr/>
                    <a:lstStyle/>
                    <a:p>
                      <a:pPr algn="ctr"/>
                      <a:r>
                        <a:rPr lang="en-GB" sz="1600" dirty="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SRTM thresholding</a:t>
                      </a:r>
                    </a:p>
                  </a:txBody>
                  <a:tcPr/>
                </a:tc>
                <a:extLst>
                  <a:ext uri="{0D108BD9-81ED-4DB2-BD59-A6C34878D82A}">
                    <a16:rowId xmlns:a16="http://schemas.microsoft.com/office/drawing/2014/main" val="2281329483"/>
                  </a:ext>
                </a:extLst>
              </a:tr>
              <a:tr h="324000">
                <a:tc>
                  <a:txBody>
                    <a:bodyPr/>
                    <a:lstStyle/>
                    <a:p>
                      <a:pPr algn="ctr"/>
                      <a:r>
                        <a:rPr lang="en-GB" sz="1600" dirty="0"/>
                        <a:t>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Raster alignment</a:t>
                      </a:r>
                    </a:p>
                  </a:txBody>
                  <a:tcPr/>
                </a:tc>
                <a:extLst>
                  <a:ext uri="{0D108BD9-81ED-4DB2-BD59-A6C34878D82A}">
                    <a16:rowId xmlns:a16="http://schemas.microsoft.com/office/drawing/2014/main" val="3511539950"/>
                  </a:ext>
                </a:extLst>
              </a:tr>
              <a:tr h="324000">
                <a:tc>
                  <a:txBody>
                    <a:bodyPr/>
                    <a:lstStyle/>
                    <a:p>
                      <a:pPr algn="ctr"/>
                      <a:r>
                        <a:rPr lang="en-GB" sz="1600" dirty="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Nitrogen thresholding</a:t>
                      </a:r>
                    </a:p>
                  </a:txBody>
                  <a:tcPr/>
                </a:tc>
                <a:extLst>
                  <a:ext uri="{0D108BD9-81ED-4DB2-BD59-A6C34878D82A}">
                    <a16:rowId xmlns:a16="http://schemas.microsoft.com/office/drawing/2014/main" val="2591426068"/>
                  </a:ext>
                </a:extLst>
              </a:tr>
              <a:tr h="324000">
                <a:tc>
                  <a:txBody>
                    <a:bodyPr/>
                    <a:lstStyle/>
                    <a:p>
                      <a:pPr algn="ctr"/>
                      <a:r>
                        <a:rPr lang="en-GB" sz="1600" b="0" dirty="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pH: Symbology</a:t>
                      </a:r>
                    </a:p>
                  </a:txBody>
                  <a:tcPr/>
                </a:tc>
                <a:extLst>
                  <a:ext uri="{0D108BD9-81ED-4DB2-BD59-A6C34878D82A}">
                    <a16:rowId xmlns:a16="http://schemas.microsoft.com/office/drawing/2014/main" val="2591701472"/>
                  </a:ext>
                </a:extLst>
              </a:tr>
            </a:tbl>
          </a:graphicData>
        </a:graphic>
      </p:graphicFrame>
      <p:graphicFrame>
        <p:nvGraphicFramePr>
          <p:cNvPr id="3" name="Table 2">
            <a:extLst>
              <a:ext uri="{FF2B5EF4-FFF2-40B4-BE49-F238E27FC236}">
                <a16:creationId xmlns:a16="http://schemas.microsoft.com/office/drawing/2014/main" id="{74D00CE2-5C0C-36E1-7DB4-C93A87354DF6}"/>
              </a:ext>
            </a:extLst>
          </p:cNvPr>
          <p:cNvGraphicFramePr>
            <a:graphicFrameLocks noGrp="1"/>
          </p:cNvGraphicFramePr>
          <p:nvPr>
            <p:extLst>
              <p:ext uri="{D42A27DB-BD31-4B8C-83A1-F6EECF244321}">
                <p14:modId xmlns:p14="http://schemas.microsoft.com/office/powerpoint/2010/main" val="2157771408"/>
              </p:ext>
            </p:extLst>
          </p:nvPr>
        </p:nvGraphicFramePr>
        <p:xfrm>
          <a:off x="7595898" y="1082040"/>
          <a:ext cx="4344432" cy="5029200"/>
        </p:xfrm>
        <a:graphic>
          <a:graphicData uri="http://schemas.openxmlformats.org/drawingml/2006/table">
            <a:tbl>
              <a:tblPr firstRow="1" bandRow="1">
                <a:tableStyleId>{5C22544A-7EE6-4342-B048-85BDC9FD1C3A}</a:tableStyleId>
              </a:tblPr>
              <a:tblGrid>
                <a:gridCol w="843343">
                  <a:extLst>
                    <a:ext uri="{9D8B030D-6E8A-4147-A177-3AD203B41FA5}">
                      <a16:colId xmlns:a16="http://schemas.microsoft.com/office/drawing/2014/main" val="4217316143"/>
                    </a:ext>
                  </a:extLst>
                </a:gridCol>
                <a:gridCol w="3501089">
                  <a:extLst>
                    <a:ext uri="{9D8B030D-6E8A-4147-A177-3AD203B41FA5}">
                      <a16:colId xmlns:a16="http://schemas.microsoft.com/office/drawing/2014/main" val="2224999294"/>
                    </a:ext>
                  </a:extLst>
                </a:gridCol>
              </a:tblGrid>
              <a:tr h="0">
                <a:tc>
                  <a:txBody>
                    <a:bodyPr/>
                    <a:lstStyle/>
                    <a:p>
                      <a:pPr algn="ctr"/>
                      <a:r>
                        <a:rPr lang="en-GB" sz="1600" dirty="0"/>
                        <a:t>Slide(s)</a:t>
                      </a:r>
                    </a:p>
                  </a:txBody>
                  <a:tcPr/>
                </a:tc>
                <a:tc>
                  <a:txBody>
                    <a:bodyPr/>
                    <a:lstStyle/>
                    <a:p>
                      <a:r>
                        <a:rPr lang="en-GB" sz="1600" dirty="0"/>
                        <a:t>Topic</a:t>
                      </a:r>
                    </a:p>
                  </a:txBody>
                  <a:tcPr/>
                </a:tc>
                <a:extLst>
                  <a:ext uri="{0D108BD9-81ED-4DB2-BD59-A6C34878D82A}">
                    <a16:rowId xmlns:a16="http://schemas.microsoft.com/office/drawing/2014/main" val="2577364065"/>
                  </a:ext>
                </a:extLst>
              </a:tr>
              <a:tr h="324000">
                <a:tc>
                  <a:txBody>
                    <a:bodyPr/>
                    <a:lstStyle/>
                    <a:p>
                      <a:pPr algn="ctr"/>
                      <a:r>
                        <a:rPr lang="en-GB" sz="1600" b="0" dirty="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pH: Select by Expression</a:t>
                      </a:r>
                    </a:p>
                  </a:txBody>
                  <a:tcPr/>
                </a:tc>
                <a:extLst>
                  <a:ext uri="{0D108BD9-81ED-4DB2-BD59-A6C34878D82A}">
                    <a16:rowId xmlns:a16="http://schemas.microsoft.com/office/drawing/2014/main" val="2623163632"/>
                  </a:ext>
                </a:extLst>
              </a:tr>
              <a:tr h="324000">
                <a:tc>
                  <a:txBody>
                    <a:bodyPr/>
                    <a:lstStyle/>
                    <a:p>
                      <a:pPr algn="ctr"/>
                      <a:r>
                        <a:rPr lang="en-GB" sz="1600" b="0" dirty="0"/>
                        <a:t>23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Exporting features</a:t>
                      </a:r>
                    </a:p>
                  </a:txBody>
                  <a:tcPr/>
                </a:tc>
                <a:extLst>
                  <a:ext uri="{0D108BD9-81ED-4DB2-BD59-A6C34878D82A}">
                    <a16:rowId xmlns:a16="http://schemas.microsoft.com/office/drawing/2014/main" val="639420867"/>
                  </a:ext>
                </a:extLst>
              </a:tr>
              <a:tr h="324000">
                <a:tc>
                  <a:txBody>
                    <a:bodyPr/>
                    <a:lstStyle/>
                    <a:p>
                      <a:pPr algn="ctr"/>
                      <a:r>
                        <a:rPr lang="en-GB" sz="1600" b="0" dirty="0"/>
                        <a:t>24 – 25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Dissolve</a:t>
                      </a:r>
                    </a:p>
                  </a:txBody>
                  <a:tcPr/>
                </a:tc>
                <a:extLst>
                  <a:ext uri="{0D108BD9-81ED-4DB2-BD59-A6C34878D82A}">
                    <a16:rowId xmlns:a16="http://schemas.microsoft.com/office/drawing/2014/main" val="2493111993"/>
                  </a:ext>
                </a:extLst>
              </a:tr>
              <a:tr h="324000">
                <a:tc>
                  <a:txBody>
                    <a:bodyPr/>
                    <a:lstStyle/>
                    <a:p>
                      <a:pPr algn="ctr"/>
                      <a:r>
                        <a:rPr lang="en-GB" sz="1600" b="0" dirty="0"/>
                        <a:t>26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Status Update</a:t>
                      </a:r>
                    </a:p>
                  </a:txBody>
                  <a:tcPr/>
                </a:tc>
                <a:extLst>
                  <a:ext uri="{0D108BD9-81ED-4DB2-BD59-A6C34878D82A}">
                    <a16:rowId xmlns:a16="http://schemas.microsoft.com/office/drawing/2014/main" val="1723968930"/>
                  </a:ext>
                </a:extLst>
              </a:tr>
              <a:tr h="324000">
                <a:tc>
                  <a:txBody>
                    <a:bodyPr/>
                    <a:lstStyle/>
                    <a:p>
                      <a:pPr algn="ctr"/>
                      <a:r>
                        <a:rPr lang="en-GB" sz="1600" dirty="0"/>
                        <a:t>27 – 29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River Network buffering</a:t>
                      </a:r>
                    </a:p>
                  </a:txBody>
                  <a:tcPr/>
                </a:tc>
                <a:extLst>
                  <a:ext uri="{0D108BD9-81ED-4DB2-BD59-A6C34878D82A}">
                    <a16:rowId xmlns:a16="http://schemas.microsoft.com/office/drawing/2014/main" val="1375527005"/>
                  </a:ext>
                </a:extLst>
              </a:tr>
              <a:tr h="324000">
                <a:tc>
                  <a:txBody>
                    <a:bodyPr/>
                    <a:lstStyle/>
                    <a:p>
                      <a:pPr algn="ctr"/>
                      <a:r>
                        <a:rPr lang="en-GB" sz="1600" dirty="0"/>
                        <a:t>30 – 31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Overlay Intersection</a:t>
                      </a:r>
                    </a:p>
                  </a:txBody>
                  <a:tcPr/>
                </a:tc>
                <a:extLst>
                  <a:ext uri="{0D108BD9-81ED-4DB2-BD59-A6C34878D82A}">
                    <a16:rowId xmlns:a16="http://schemas.microsoft.com/office/drawing/2014/main" val="2409112366"/>
                  </a:ext>
                </a:extLst>
              </a:tr>
              <a:tr h="324000">
                <a:tc>
                  <a:txBody>
                    <a:bodyPr/>
                    <a:lstStyle/>
                    <a:p>
                      <a:pPr algn="ctr"/>
                      <a:r>
                        <a:rPr lang="en-GB" sz="1600" dirty="0"/>
                        <a:t>32 – 33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Reprojection</a:t>
                      </a:r>
                    </a:p>
                  </a:txBody>
                  <a:tcPr/>
                </a:tc>
                <a:extLst>
                  <a:ext uri="{0D108BD9-81ED-4DB2-BD59-A6C34878D82A}">
                    <a16:rowId xmlns:a16="http://schemas.microsoft.com/office/drawing/2014/main" val="3780150442"/>
                  </a:ext>
                </a:extLst>
              </a:tr>
              <a:tr h="324000">
                <a:tc>
                  <a:txBody>
                    <a:bodyPr/>
                    <a:lstStyle/>
                    <a:p>
                      <a:pPr algn="ctr"/>
                      <a:r>
                        <a:rPr lang="en-GB" sz="1600" dirty="0"/>
                        <a:t>34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 Raster Summation</a:t>
                      </a:r>
                    </a:p>
                  </a:txBody>
                  <a:tcPr/>
                </a:tc>
                <a:extLst>
                  <a:ext uri="{0D108BD9-81ED-4DB2-BD59-A6C34878D82A}">
                    <a16:rowId xmlns:a16="http://schemas.microsoft.com/office/drawing/2014/main" val="160940606"/>
                  </a:ext>
                </a:extLst>
              </a:tr>
              <a:tr h="324000">
                <a:tc>
                  <a:txBody>
                    <a:bodyPr/>
                    <a:lstStyle/>
                    <a:p>
                      <a:pPr algn="ctr"/>
                      <a:r>
                        <a:rPr lang="en-GB" sz="1600" dirty="0"/>
                        <a:t>35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Clip by mask extent</a:t>
                      </a:r>
                    </a:p>
                  </a:txBody>
                  <a:tcPr/>
                </a:tc>
                <a:extLst>
                  <a:ext uri="{0D108BD9-81ED-4DB2-BD59-A6C34878D82A}">
                    <a16:rowId xmlns:a16="http://schemas.microsoft.com/office/drawing/2014/main" val="3439908479"/>
                  </a:ext>
                </a:extLst>
              </a:tr>
              <a:tr h="324000">
                <a:tc>
                  <a:txBody>
                    <a:bodyPr/>
                    <a:lstStyle/>
                    <a:p>
                      <a:pPr algn="ctr"/>
                      <a:r>
                        <a:rPr lang="en-GB" sz="1600" dirty="0"/>
                        <a:t>36 – 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Output Review</a:t>
                      </a:r>
                    </a:p>
                  </a:txBody>
                  <a:tcPr/>
                </a:tc>
                <a:extLst>
                  <a:ext uri="{0D108BD9-81ED-4DB2-BD59-A6C34878D82A}">
                    <a16:rowId xmlns:a16="http://schemas.microsoft.com/office/drawing/2014/main" val="3966262122"/>
                  </a:ext>
                </a:extLst>
              </a:tr>
              <a:tr h="324000">
                <a:tc>
                  <a:txBody>
                    <a:bodyPr/>
                    <a:lstStyle/>
                    <a:p>
                      <a:pPr algn="ctr"/>
                      <a:r>
                        <a:rPr lang="en-GB" sz="1600" dirty="0"/>
                        <a:t>38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NFI woodland blocks</a:t>
                      </a:r>
                    </a:p>
                  </a:txBody>
                  <a:tcPr/>
                </a:tc>
                <a:extLst>
                  <a:ext uri="{0D108BD9-81ED-4DB2-BD59-A6C34878D82A}">
                    <a16:rowId xmlns:a16="http://schemas.microsoft.com/office/drawing/2014/main" val="600447749"/>
                  </a:ext>
                </a:extLst>
              </a:tr>
              <a:tr h="324000">
                <a:tc>
                  <a:txBody>
                    <a:bodyPr/>
                    <a:lstStyle/>
                    <a:p>
                      <a:pPr algn="ctr"/>
                      <a:r>
                        <a:rPr lang="en-GB" sz="1600" dirty="0"/>
                        <a:t>39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dirty="0"/>
                        <a:t>Validation</a:t>
                      </a:r>
                    </a:p>
                  </a:txBody>
                  <a:tcPr/>
                </a:tc>
                <a:extLst>
                  <a:ext uri="{0D108BD9-81ED-4DB2-BD59-A6C34878D82A}">
                    <a16:rowId xmlns:a16="http://schemas.microsoft.com/office/drawing/2014/main" val="3391533299"/>
                  </a:ext>
                </a:extLst>
              </a:tr>
              <a:tr h="324000">
                <a:tc>
                  <a:txBody>
                    <a:bodyPr/>
                    <a:lstStyle/>
                    <a:p>
                      <a:pPr algn="ctr"/>
                      <a:r>
                        <a:rPr lang="en-GB" sz="1600" dirty="0"/>
                        <a:t>40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Summary</a:t>
                      </a:r>
                    </a:p>
                  </a:txBody>
                  <a:tcPr/>
                </a:tc>
                <a:extLst>
                  <a:ext uri="{0D108BD9-81ED-4DB2-BD59-A6C34878D82A}">
                    <a16:rowId xmlns:a16="http://schemas.microsoft.com/office/drawing/2014/main" val="3774179779"/>
                  </a:ext>
                </a:extLst>
              </a:tr>
              <a:tr h="324000">
                <a:tc>
                  <a:txBody>
                    <a:bodyPr/>
                    <a:lstStyle/>
                    <a:p>
                      <a:pPr algn="ctr"/>
                      <a:r>
                        <a:rPr lang="en-GB" sz="1600" dirty="0"/>
                        <a:t>41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Next Session</a:t>
                      </a:r>
                    </a:p>
                  </a:txBody>
                  <a:tcPr/>
                </a:tc>
                <a:extLst>
                  <a:ext uri="{0D108BD9-81ED-4DB2-BD59-A6C34878D82A}">
                    <a16:rowId xmlns:a16="http://schemas.microsoft.com/office/drawing/2014/main" val="4195685479"/>
                  </a:ext>
                </a:extLst>
              </a:tr>
            </a:tbl>
          </a:graphicData>
        </a:graphic>
      </p:graphicFrame>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2023/2024		</a:t>
            </a:r>
            <a:r>
              <a:rPr lang="en-GB" b="1" dirty="0"/>
              <a:t>Recap</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sp>
        <p:nvSpPr>
          <p:cNvPr id="2" name="TextBox 1">
            <a:extLst>
              <a:ext uri="{FF2B5EF4-FFF2-40B4-BE49-F238E27FC236}">
                <a16:creationId xmlns:a16="http://schemas.microsoft.com/office/drawing/2014/main" id="{D6D0653F-FABE-3DD3-8EF5-B4E2CC8F49AF}"/>
              </a:ext>
            </a:extLst>
          </p:cNvPr>
          <p:cNvSpPr txBox="1"/>
          <p:nvPr/>
        </p:nvSpPr>
        <p:spPr>
          <a:xfrm>
            <a:off x="3221372" y="487025"/>
            <a:ext cx="8801329" cy="4524315"/>
          </a:xfrm>
          <a:prstGeom prst="rect">
            <a:avLst/>
          </a:prstGeom>
          <a:noFill/>
        </p:spPr>
        <p:txBody>
          <a:bodyPr wrap="square" rtlCol="0">
            <a:spAutoFit/>
          </a:bodyPr>
          <a:lstStyle/>
          <a:p>
            <a:r>
              <a:rPr lang="en-GB" sz="2400" dirty="0"/>
              <a:t>In the previous lecture we covered:</a:t>
            </a:r>
          </a:p>
          <a:p>
            <a:endParaRPr lang="en-GB" sz="2400" dirty="0"/>
          </a:p>
          <a:p>
            <a:pPr marL="342900" indent="-342900">
              <a:buFont typeface="Arial" panose="020B0604020202020204" pitchFamily="34" charset="0"/>
              <a:buChar char="•"/>
            </a:pPr>
            <a:r>
              <a:rPr lang="en-GB" sz="2400" dirty="0"/>
              <a:t>The process of creating new GIS point, line, or polygon datasets, called digitisation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considerations for this process, including the compromises when representing reality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types of errors brought in through human error, resulting in topological issues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Standard geoprocessing tools, including overlay methods.</a:t>
            </a:r>
          </a:p>
        </p:txBody>
      </p:sp>
    </p:spTree>
    <p:extLst>
      <p:ext uri="{BB962C8B-B14F-4D97-AF65-F5344CB8AC3E}">
        <p14:creationId xmlns:p14="http://schemas.microsoft.com/office/powerpoint/2010/main" val="2280075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2023/2024		</a:t>
            </a:r>
            <a:r>
              <a:rPr lang="en-GB" b="1" dirty="0"/>
              <a:t>GIS for Suitability Analysis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sp>
        <p:nvSpPr>
          <p:cNvPr id="2" name="TextBox 1">
            <a:extLst>
              <a:ext uri="{FF2B5EF4-FFF2-40B4-BE49-F238E27FC236}">
                <a16:creationId xmlns:a16="http://schemas.microsoft.com/office/drawing/2014/main" id="{D6D0653F-FABE-3DD3-8EF5-B4E2CC8F49AF}"/>
              </a:ext>
            </a:extLst>
          </p:cNvPr>
          <p:cNvSpPr txBox="1"/>
          <p:nvPr/>
        </p:nvSpPr>
        <p:spPr>
          <a:xfrm>
            <a:off x="3563007" y="428178"/>
            <a:ext cx="8254825" cy="6001643"/>
          </a:xfrm>
          <a:prstGeom prst="rect">
            <a:avLst/>
          </a:prstGeom>
          <a:noFill/>
        </p:spPr>
        <p:txBody>
          <a:bodyPr wrap="square" rtlCol="0">
            <a:spAutoFit/>
          </a:bodyPr>
          <a:lstStyle/>
          <a:p>
            <a:r>
              <a:rPr lang="en-GB" sz="2400" dirty="0"/>
              <a:t>While data visualisation is one core element of GIS, one of the key strengths of GIS software is the ability to analyse and interrogate various geospatial features simultaneously to answer a real-world geographic / environmental question</a:t>
            </a:r>
          </a:p>
          <a:p>
            <a:endParaRPr lang="en-GB" sz="2400" dirty="0"/>
          </a:p>
          <a:p>
            <a:r>
              <a:rPr lang="en-GB" sz="2400" dirty="0"/>
              <a:t>Having represented real environmental (or social) phenomena in digital format, an analyst can begin to assess these layers spatially and derive meaningful information.</a:t>
            </a:r>
          </a:p>
          <a:p>
            <a:endParaRPr lang="en-GB" sz="2400" dirty="0"/>
          </a:p>
          <a:p>
            <a:r>
              <a:rPr lang="en-GB" sz="2400" dirty="0"/>
              <a:t>One such analysis technique commonly used by GIS analysts is suitability analysis – the method of quantifying the relative applicability of a given area for a specific purpose. This can be for various applications:</a:t>
            </a:r>
          </a:p>
          <a:p>
            <a:pPr marL="342900" indent="-342900">
              <a:buFont typeface="Arial" panose="020B0604020202020204" pitchFamily="34" charset="0"/>
              <a:buChar char="•"/>
            </a:pPr>
            <a:r>
              <a:rPr lang="en-GB" sz="2400" dirty="0"/>
              <a:t>Urban planning</a:t>
            </a:r>
          </a:p>
          <a:p>
            <a:pPr marL="342900" indent="-342900">
              <a:buFont typeface="Arial" panose="020B0604020202020204" pitchFamily="34" charset="0"/>
              <a:buChar char="•"/>
            </a:pPr>
            <a:r>
              <a:rPr lang="en-GB" sz="2400" dirty="0"/>
              <a:t>Agricultural crop suitability</a:t>
            </a:r>
          </a:p>
          <a:p>
            <a:pPr marL="342900" indent="-342900">
              <a:buFont typeface="Arial" panose="020B0604020202020204" pitchFamily="34" charset="0"/>
              <a:buChar char="•"/>
            </a:pPr>
            <a:r>
              <a:rPr lang="en-GB" sz="2400" dirty="0"/>
              <a:t>Wildlife / habitat conservation / restoration</a:t>
            </a:r>
            <a:endParaRPr lang="en-GB" sz="1600" dirty="0"/>
          </a:p>
        </p:txBody>
      </p:sp>
    </p:spTree>
    <p:extLst>
      <p:ext uri="{BB962C8B-B14F-4D97-AF65-F5344CB8AC3E}">
        <p14:creationId xmlns:p14="http://schemas.microsoft.com/office/powerpoint/2010/main" val="31783992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Habitat Suitability Analysis</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329677" y="778468"/>
            <a:ext cx="8238545" cy="5262979"/>
          </a:xfrm>
          <a:prstGeom prst="rect">
            <a:avLst/>
          </a:prstGeom>
          <a:noFill/>
        </p:spPr>
        <p:txBody>
          <a:bodyPr wrap="square" rtlCol="0">
            <a:spAutoFit/>
          </a:bodyPr>
          <a:lstStyle/>
          <a:p>
            <a:r>
              <a:rPr lang="en-GB" sz="2400" dirty="0"/>
              <a:t>Habitat Suitability Analysis (HSA) is a process that measures the suitability of locations for a particular species (or set of species) that are dependent on a number of environmental variables, which govern its distribution.</a:t>
            </a:r>
          </a:p>
          <a:p>
            <a:endParaRPr lang="en-GB" sz="2400" dirty="0"/>
          </a:p>
          <a:p>
            <a:r>
              <a:rPr lang="en-GB" sz="2400" dirty="0"/>
              <a:t>This can support various ecological assessments and activities, including:</a:t>
            </a:r>
          </a:p>
          <a:p>
            <a:pPr marL="342900" indent="-342900">
              <a:buFont typeface="Arial" panose="020B0604020202020204" pitchFamily="34" charset="0"/>
              <a:buChar char="•"/>
            </a:pPr>
            <a:r>
              <a:rPr lang="en-GB" sz="2400" dirty="0"/>
              <a:t>Determining the likely presence / absence of a species when limited sightings data is available</a:t>
            </a:r>
          </a:p>
          <a:p>
            <a:pPr marL="342900" indent="-342900">
              <a:buFont typeface="Arial" panose="020B0604020202020204" pitchFamily="34" charset="0"/>
              <a:buChar char="•"/>
            </a:pPr>
            <a:r>
              <a:rPr lang="en-GB" sz="2400" dirty="0"/>
              <a:t>Identifying the locations of best suitability for species re-introduction</a:t>
            </a:r>
          </a:p>
          <a:p>
            <a:pPr marL="342900" indent="-342900">
              <a:buFont typeface="Arial" panose="020B0604020202020204" pitchFamily="34" charset="0"/>
              <a:buChar char="•"/>
            </a:pPr>
            <a:r>
              <a:rPr lang="en-GB" sz="2400" dirty="0"/>
              <a:t>Identifying potential locations for habitat restoration (where moderate suitability could be restored to high suitability to increase range or networks).</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spTree>
    <p:extLst>
      <p:ext uri="{BB962C8B-B14F-4D97-AF65-F5344CB8AC3E}">
        <p14:creationId xmlns:p14="http://schemas.microsoft.com/office/powerpoint/2010/main" val="3957028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GIS for HSA</a:t>
            </a:r>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272921" y="702794"/>
            <a:ext cx="8759322" cy="5632311"/>
          </a:xfrm>
          <a:prstGeom prst="rect">
            <a:avLst/>
          </a:prstGeom>
          <a:noFill/>
        </p:spPr>
        <p:txBody>
          <a:bodyPr wrap="square" rtlCol="0">
            <a:spAutoFit/>
          </a:bodyPr>
          <a:lstStyle/>
          <a:p>
            <a:r>
              <a:rPr lang="en-GB" sz="2400" dirty="0"/>
              <a:t>The increase of available geospatial data has transformed the capabilities of GIS-based HAS, due to the following factors: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Increase in digitalisation (digital data can be shared more easily and readily input into GIS for analysis)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Global connectivity and data sharing (via internet and digital media)</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Open-source data sharing – the recognition that sharing datasets freely and publicly allows for benefits to nature globally</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increase of remote sensing technologies which can measure environmental variables at a greater scale than previously feasible.</a:t>
            </a:r>
          </a:p>
          <a:p>
            <a:r>
              <a:rPr lang="en-GB" sz="2400" dirty="0"/>
              <a:t> </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spTree>
    <p:extLst>
      <p:ext uri="{BB962C8B-B14F-4D97-AF65-F5344CB8AC3E}">
        <p14:creationId xmlns:p14="http://schemas.microsoft.com/office/powerpoint/2010/main" val="1425278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HSA Method</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619762" y="464471"/>
            <a:ext cx="8368337" cy="3785652"/>
          </a:xfrm>
          <a:prstGeom prst="rect">
            <a:avLst/>
          </a:prstGeom>
          <a:noFill/>
        </p:spPr>
        <p:txBody>
          <a:bodyPr wrap="square" rtlCol="0">
            <a:spAutoFit/>
          </a:bodyPr>
          <a:lstStyle/>
          <a:p>
            <a:r>
              <a:rPr lang="en-GB" sz="2400" dirty="0"/>
              <a:t>There are a number of key elements to the process that need to be considered.</a:t>
            </a:r>
          </a:p>
          <a:p>
            <a:pPr marL="457200" indent="-457200">
              <a:buAutoNum type="arabicParenR"/>
            </a:pPr>
            <a:r>
              <a:rPr lang="en-GB" sz="2400" dirty="0"/>
              <a:t>Variable selection – knowing the environmental factors that limit the distribution / likelihood is key. Are these variables available in digital format? Can they be mapped?</a:t>
            </a:r>
          </a:p>
          <a:p>
            <a:pPr marL="457200" indent="-457200">
              <a:buAutoNum type="arabicParenR"/>
            </a:pPr>
            <a:r>
              <a:rPr lang="en-GB" sz="2400" dirty="0"/>
              <a:t>Variable grading – how to quantify the environmental variables in terms of suitability. This can either be binary, graded / ranked, or continuous. </a:t>
            </a:r>
          </a:p>
          <a:p>
            <a:pPr marL="457200" indent="-457200">
              <a:buAutoNum type="arabicParenR"/>
            </a:pPr>
            <a:endParaRPr lang="en-GB" sz="2400" dirty="0"/>
          </a:p>
          <a:p>
            <a:r>
              <a:rPr lang="en-GB" sz="2400" dirty="0"/>
              <a:t> </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1026" name="Picture 2" descr="Habitat suitability map of the study area (a) and suitability map of different predictor variables (b-j).">
            <a:extLst>
              <a:ext uri="{FF2B5EF4-FFF2-40B4-BE49-F238E27FC236}">
                <a16:creationId xmlns:a16="http://schemas.microsoft.com/office/drawing/2014/main" id="{3B91CBAF-9F2B-ABD6-2178-A7140F5451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3" y="369332"/>
            <a:ext cx="3525408" cy="6096782"/>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3AE076B8-554B-482A-1767-7205F0625B30}"/>
              </a:ext>
            </a:extLst>
          </p:cNvPr>
          <p:cNvPicPr>
            <a:picLocks noChangeAspect="1"/>
          </p:cNvPicPr>
          <p:nvPr/>
        </p:nvPicPr>
        <p:blipFill>
          <a:blip r:embed="rId4">
            <a:clrChange>
              <a:clrFrom>
                <a:srgbClr val="FEFEFE"/>
              </a:clrFrom>
              <a:clrTo>
                <a:srgbClr val="FEFEFE">
                  <a:alpha val="0"/>
                </a:srgbClr>
              </a:clrTo>
            </a:clrChange>
          </a:blip>
          <a:stretch>
            <a:fillRect/>
          </a:stretch>
        </p:blipFill>
        <p:spPr>
          <a:xfrm>
            <a:off x="3793181" y="3429000"/>
            <a:ext cx="8021497" cy="2984561"/>
          </a:xfrm>
          <a:prstGeom prst="rect">
            <a:avLst/>
          </a:prstGeom>
        </p:spPr>
      </p:pic>
    </p:spTree>
    <p:extLst>
      <p:ext uri="{BB962C8B-B14F-4D97-AF65-F5344CB8AC3E}">
        <p14:creationId xmlns:p14="http://schemas.microsoft.com/office/powerpoint/2010/main" val="2379738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HSA Method</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619762" y="464471"/>
            <a:ext cx="8368337" cy="6001643"/>
          </a:xfrm>
          <a:prstGeom prst="rect">
            <a:avLst/>
          </a:prstGeom>
          <a:noFill/>
        </p:spPr>
        <p:txBody>
          <a:bodyPr wrap="square" rtlCol="0">
            <a:spAutoFit/>
          </a:bodyPr>
          <a:lstStyle/>
          <a:p>
            <a:r>
              <a:rPr lang="en-GB" sz="2400" dirty="0"/>
              <a:t>There are a number of key elements to the process that need to be considered.</a:t>
            </a:r>
          </a:p>
          <a:p>
            <a:pPr marL="457200" indent="-457200">
              <a:buFont typeface="+mj-lt"/>
              <a:buAutoNum type="arabicParenR" startAt="3"/>
            </a:pPr>
            <a:r>
              <a:rPr lang="en-GB" sz="2400" dirty="0"/>
              <a:t>Aggregation method – having determined the quantification method for the input variables, their algebraic combination will determine the HSA output format.</a:t>
            </a:r>
          </a:p>
          <a:p>
            <a:pPr marL="914400" lvl="1" indent="-457200">
              <a:buFont typeface="Arial" panose="020B0604020202020204" pitchFamily="34" charset="0"/>
              <a:buChar char="•"/>
            </a:pPr>
            <a:r>
              <a:rPr lang="en-GB" sz="2400" dirty="0"/>
              <a:t>Examples include, summation, multiplication, or weighted sum / weighted average. </a:t>
            </a:r>
          </a:p>
          <a:p>
            <a:pPr marL="914400" lvl="1" indent="-457200">
              <a:buFont typeface="Arial" panose="020B0604020202020204" pitchFamily="34" charset="0"/>
              <a:buChar char="•"/>
            </a:pPr>
            <a:r>
              <a:rPr lang="en-GB" sz="2400" dirty="0"/>
              <a:t>Each produces a differing output, and is dependent on the expert knowledge of the analyst in determining the relative importance / influence of each variable.</a:t>
            </a:r>
          </a:p>
          <a:p>
            <a:pPr marL="914400" lvl="1" indent="-457200">
              <a:buFont typeface="Arial" panose="020B0604020202020204" pitchFamily="34" charset="0"/>
              <a:buChar char="•"/>
            </a:pPr>
            <a:r>
              <a:rPr lang="en-GB" sz="2400" dirty="0"/>
              <a:t>The output will be determined by the decisions made i.e.:</a:t>
            </a:r>
          </a:p>
          <a:p>
            <a:pPr marL="1371600" lvl="2" indent="-457200">
              <a:buFont typeface="Arial" panose="020B0604020202020204" pitchFamily="34" charset="0"/>
              <a:buChar char="•"/>
            </a:pPr>
            <a:r>
              <a:rPr lang="en-GB" sz="2400" dirty="0"/>
              <a:t> a binary output if binary layers are used and multiplied, </a:t>
            </a:r>
          </a:p>
          <a:p>
            <a:pPr marL="1371600" lvl="2" indent="-457200">
              <a:buFont typeface="Arial" panose="020B0604020202020204" pitchFamily="34" charset="0"/>
              <a:buChar char="•"/>
            </a:pPr>
            <a:r>
              <a:rPr lang="en-GB" sz="2400" dirty="0"/>
              <a:t>a ranked output if ranked inputs are added, </a:t>
            </a:r>
          </a:p>
          <a:p>
            <a:pPr marL="1371600" lvl="2" indent="-457200">
              <a:buFont typeface="Arial" panose="020B0604020202020204" pitchFamily="34" charset="0"/>
              <a:buChar char="•"/>
            </a:pPr>
            <a:r>
              <a:rPr lang="en-GB" sz="2400" dirty="0"/>
              <a:t>a continuous gradient if multiplication and weighting are used</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1026" name="Picture 2" descr="Habitat suitability map of the study area (a) and suitability map of different predictor variables (b-j).">
            <a:extLst>
              <a:ext uri="{FF2B5EF4-FFF2-40B4-BE49-F238E27FC236}">
                <a16:creationId xmlns:a16="http://schemas.microsoft.com/office/drawing/2014/main" id="{3B91CBAF-9F2B-ABD6-2178-A7140F5451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3" y="369332"/>
            <a:ext cx="3525408" cy="60967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334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HSA Output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07205" y="464471"/>
            <a:ext cx="3947686" cy="6309420"/>
          </a:xfrm>
          <a:prstGeom prst="rect">
            <a:avLst/>
          </a:prstGeom>
          <a:noFill/>
        </p:spPr>
        <p:txBody>
          <a:bodyPr wrap="square" rtlCol="0">
            <a:spAutoFit/>
          </a:bodyPr>
          <a:lstStyle/>
          <a:p>
            <a:r>
              <a:rPr lang="en-GB" sz="2400" dirty="0"/>
              <a:t>The final output should be a map that has grades of suitability (even if these are just two, ‘suitable’ and ‘unsuitable’).</a:t>
            </a:r>
          </a:p>
          <a:p>
            <a:endParaRPr lang="en-GB" sz="2400" dirty="0"/>
          </a:p>
          <a:p>
            <a:r>
              <a:rPr lang="en-GB" sz="2400" dirty="0"/>
              <a:t>This hypothetical HAS example is for a Hugag (mythical creature) that has the following conditions: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Prefers low elevations (severe nose bleeds at higher altitudes)</a:t>
            </a:r>
          </a:p>
          <a:p>
            <a:pPr marL="342900" indent="-342900">
              <a:buFont typeface="Arial" panose="020B0604020202020204" pitchFamily="34" charset="0"/>
              <a:buChar char="•"/>
            </a:pPr>
            <a:r>
              <a:rPr lang="en-GB" sz="2000" dirty="0"/>
              <a:t>Prefers gentle slopes (fear of falling over and unable to get up)</a:t>
            </a:r>
          </a:p>
          <a:p>
            <a:pPr marL="342900" indent="-342900">
              <a:buFont typeface="Arial" panose="020B0604020202020204" pitchFamily="34" charset="0"/>
              <a:buChar char="•"/>
            </a:pPr>
            <a:r>
              <a:rPr lang="en-GB" sz="2000" dirty="0"/>
              <a:t>Prefers southerly aspects (a place in the sun)</a:t>
            </a:r>
          </a:p>
          <a:p>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2" name="Picture 1">
            <a:extLst>
              <a:ext uri="{FF2B5EF4-FFF2-40B4-BE49-F238E27FC236}">
                <a16:creationId xmlns:a16="http://schemas.microsoft.com/office/drawing/2014/main" id="{5E7EDD2F-E234-F537-E7A3-7501B45A55D9}"/>
              </a:ext>
            </a:extLst>
          </p:cNvPr>
          <p:cNvPicPr>
            <a:picLocks noChangeAspect="1"/>
          </p:cNvPicPr>
          <p:nvPr/>
        </p:nvPicPr>
        <p:blipFill>
          <a:blip r:embed="rId3">
            <a:clrChange>
              <a:clrFrom>
                <a:srgbClr val="FEFEFE"/>
              </a:clrFrom>
              <a:clrTo>
                <a:srgbClr val="FEFEFE">
                  <a:alpha val="0"/>
                </a:srgbClr>
              </a:clrTo>
            </a:clrChange>
          </a:blip>
          <a:stretch>
            <a:fillRect/>
          </a:stretch>
        </p:blipFill>
        <p:spPr>
          <a:xfrm>
            <a:off x="3925556" y="636068"/>
            <a:ext cx="8209688" cy="5563310"/>
          </a:xfrm>
          <a:prstGeom prst="rect">
            <a:avLst/>
          </a:prstGeom>
        </p:spPr>
      </p:pic>
    </p:spTree>
    <p:extLst>
      <p:ext uri="{BB962C8B-B14F-4D97-AF65-F5344CB8AC3E}">
        <p14:creationId xmlns:p14="http://schemas.microsoft.com/office/powerpoint/2010/main" val="28878230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HSA: Ash Dieback</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59757" y="702794"/>
            <a:ext cx="11872486" cy="2308324"/>
          </a:xfrm>
          <a:prstGeom prst="rect">
            <a:avLst/>
          </a:prstGeom>
          <a:noFill/>
        </p:spPr>
        <p:txBody>
          <a:bodyPr wrap="square" rtlCol="0">
            <a:spAutoFit/>
          </a:bodyPr>
          <a:lstStyle/>
          <a:p>
            <a:r>
              <a:rPr lang="en-GB" sz="2400" dirty="0"/>
              <a:t>Since 2012, the UK has become increasingly aware of the presence of a fungal disease in native Ash trees, called </a:t>
            </a:r>
            <a:r>
              <a:rPr lang="en-GB" sz="2400" i="1" dirty="0" err="1"/>
              <a:t>Hymenoscyphus</a:t>
            </a:r>
            <a:r>
              <a:rPr lang="en-GB" sz="2400" i="1" dirty="0"/>
              <a:t> </a:t>
            </a:r>
            <a:r>
              <a:rPr lang="en-GB" sz="2400" i="1" dirty="0" err="1"/>
              <a:t>fraxineus</a:t>
            </a:r>
            <a:r>
              <a:rPr lang="en-GB" sz="2400" dirty="0"/>
              <a:t>, with the impacts often called ‘Ash dieback’. </a:t>
            </a:r>
          </a:p>
          <a:p>
            <a:endParaRPr lang="en-GB" sz="2400" dirty="0"/>
          </a:p>
          <a:p>
            <a:r>
              <a:rPr lang="en-GB" sz="2400" dirty="0"/>
              <a:t>Due to the rapid spread of the disease, many Ash trees in Wales have subsequently been infected, or are already dead / felled. </a:t>
            </a:r>
          </a:p>
          <a:p>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9" name="Picture 8">
            <a:extLst>
              <a:ext uri="{FF2B5EF4-FFF2-40B4-BE49-F238E27FC236}">
                <a16:creationId xmlns:a16="http://schemas.microsoft.com/office/drawing/2014/main" id="{BB5FBA2E-A96D-9303-FBC4-E42EE244D024}"/>
              </a:ext>
            </a:extLst>
          </p:cNvPr>
          <p:cNvPicPr>
            <a:picLocks noChangeAspect="1"/>
          </p:cNvPicPr>
          <p:nvPr/>
        </p:nvPicPr>
        <p:blipFill>
          <a:blip r:embed="rId3"/>
          <a:stretch>
            <a:fillRect/>
          </a:stretch>
        </p:blipFill>
        <p:spPr>
          <a:xfrm>
            <a:off x="-1" y="2768424"/>
            <a:ext cx="4870635" cy="3697689"/>
          </a:xfrm>
          <a:prstGeom prst="rect">
            <a:avLst/>
          </a:prstGeom>
        </p:spPr>
      </p:pic>
      <p:sp>
        <p:nvSpPr>
          <p:cNvPr id="10" name="TextBox 9">
            <a:extLst>
              <a:ext uri="{FF2B5EF4-FFF2-40B4-BE49-F238E27FC236}">
                <a16:creationId xmlns:a16="http://schemas.microsoft.com/office/drawing/2014/main" id="{C6A0BAE6-7CA2-5BF5-3AA7-1B34437395E8}"/>
              </a:ext>
            </a:extLst>
          </p:cNvPr>
          <p:cNvSpPr txBox="1"/>
          <p:nvPr/>
        </p:nvSpPr>
        <p:spPr>
          <a:xfrm>
            <a:off x="4710877" y="2859713"/>
            <a:ext cx="7321366" cy="3416320"/>
          </a:xfrm>
          <a:prstGeom prst="rect">
            <a:avLst/>
          </a:prstGeom>
          <a:noFill/>
        </p:spPr>
        <p:txBody>
          <a:bodyPr wrap="square" rtlCol="0">
            <a:spAutoFit/>
          </a:bodyPr>
          <a:lstStyle/>
          <a:p>
            <a:r>
              <a:rPr lang="en-GB" sz="2400" dirty="0"/>
              <a:t>Due to the risk to public health from falling trees (as a result of disease damaging the tree), it is important to know where Ash trees are, or may exist, so that targeted survey and mitigation action can take place.</a:t>
            </a:r>
          </a:p>
          <a:p>
            <a:endParaRPr lang="en-GB" sz="2400" dirty="0"/>
          </a:p>
          <a:p>
            <a:r>
              <a:rPr lang="en-GB" sz="2400" dirty="0"/>
              <a:t>However, the challenge is knowing where these trees are.</a:t>
            </a:r>
          </a:p>
          <a:p>
            <a:endParaRPr lang="en-GB" sz="2400" dirty="0"/>
          </a:p>
          <a:p>
            <a:r>
              <a:rPr lang="en-GB" sz="2400" dirty="0"/>
              <a:t>Habitat Suitability Analysis is an example of a way GIS can help answer this question.</a:t>
            </a:r>
          </a:p>
        </p:txBody>
      </p:sp>
    </p:spTree>
    <p:extLst>
      <p:ext uri="{BB962C8B-B14F-4D97-AF65-F5344CB8AC3E}">
        <p14:creationId xmlns:p14="http://schemas.microsoft.com/office/powerpoint/2010/main" val="509422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HSA: Ash Dieback</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406140" y="702794"/>
            <a:ext cx="8626103" cy="5632311"/>
          </a:xfrm>
          <a:prstGeom prst="rect">
            <a:avLst/>
          </a:prstGeom>
          <a:noFill/>
        </p:spPr>
        <p:txBody>
          <a:bodyPr wrap="square" rtlCol="0">
            <a:spAutoFit/>
          </a:bodyPr>
          <a:lstStyle/>
          <a:p>
            <a:r>
              <a:rPr lang="en-GB" sz="2400" b="1" dirty="0">
                <a:latin typeface="Comic Sans MS" panose="030F0702030302020204" pitchFamily="66" charset="0"/>
              </a:rPr>
              <a:t>Practical Activity:</a:t>
            </a:r>
          </a:p>
          <a:p>
            <a:r>
              <a:rPr lang="en-GB" sz="2400" dirty="0">
                <a:latin typeface="Comic Sans MS" panose="030F0702030302020204" pitchFamily="66" charset="0"/>
              </a:rPr>
              <a:t>Using GIS, you are going to attempt to define the potential habitat in which Ash trees may be located within south and mid Wales.</a:t>
            </a:r>
          </a:p>
          <a:p>
            <a:endParaRPr lang="en-GB" sz="2400" dirty="0">
              <a:latin typeface="Comic Sans MS" panose="030F0702030302020204" pitchFamily="66" charset="0"/>
            </a:endParaRPr>
          </a:p>
          <a:p>
            <a:r>
              <a:rPr lang="en-GB" sz="2400" dirty="0">
                <a:latin typeface="Comic Sans MS" panose="030F0702030302020204" pitchFamily="66" charset="0"/>
              </a:rPr>
              <a:t>Specifically, you will require:</a:t>
            </a:r>
          </a:p>
          <a:p>
            <a:r>
              <a:rPr lang="en-GB" sz="2400" dirty="0">
                <a:latin typeface="Comic Sans MS" panose="030F0702030302020204" pitchFamily="66" charset="0"/>
              </a:rPr>
              <a:t>- A working understanding of the habitat range of Ash trees</a:t>
            </a:r>
          </a:p>
          <a:p>
            <a:r>
              <a:rPr lang="en-GB" sz="2400" dirty="0">
                <a:latin typeface="Comic Sans MS" panose="030F0702030302020204" pitchFamily="66" charset="0"/>
              </a:rPr>
              <a:t>- Open-source GIS data (vector and raster datasets) that match these ecological parameters. </a:t>
            </a:r>
          </a:p>
          <a:p>
            <a:endParaRPr lang="en-GB" sz="2400" dirty="0">
              <a:latin typeface="Comic Sans MS" panose="030F0702030302020204" pitchFamily="66" charset="0"/>
            </a:endParaRPr>
          </a:p>
          <a:p>
            <a:r>
              <a:rPr lang="en-GB" sz="2400" dirty="0">
                <a:latin typeface="Comic Sans MS" panose="030F0702030302020204" pitchFamily="66" charset="0"/>
              </a:rPr>
              <a:t>You will then apply a number of rule-based calculations to each environmental variable, which ultimately will result in a reduced area of potential suitability for Ash trees. </a:t>
            </a:r>
          </a:p>
          <a:p>
            <a:endParaRPr lang="en-GB" sz="2400" dirty="0">
              <a:latin typeface="Comic Sans MS" panose="030F0702030302020204" pitchFamily="66" charset="0"/>
            </a:endParaRP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2" name="Picture 1">
            <a:extLst>
              <a:ext uri="{FF2B5EF4-FFF2-40B4-BE49-F238E27FC236}">
                <a16:creationId xmlns:a16="http://schemas.microsoft.com/office/drawing/2014/main" id="{6E09BB6E-8FDD-93FE-D008-198D51A19983}"/>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885274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Ash tree – habitat definition</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sp>
        <p:nvSpPr>
          <p:cNvPr id="6" name="TextBox 5">
            <a:extLst>
              <a:ext uri="{FF2B5EF4-FFF2-40B4-BE49-F238E27FC236}">
                <a16:creationId xmlns:a16="http://schemas.microsoft.com/office/drawing/2014/main" id="{2EDE2BF8-95A9-E4FE-6DE5-1BB97313A4F1}"/>
              </a:ext>
            </a:extLst>
          </p:cNvPr>
          <p:cNvSpPr txBox="1"/>
          <p:nvPr/>
        </p:nvSpPr>
        <p:spPr>
          <a:xfrm>
            <a:off x="176576" y="464471"/>
            <a:ext cx="8163026" cy="1569660"/>
          </a:xfrm>
          <a:prstGeom prst="rect">
            <a:avLst/>
          </a:prstGeom>
          <a:noFill/>
        </p:spPr>
        <p:txBody>
          <a:bodyPr wrap="square" rtlCol="0">
            <a:spAutoFit/>
          </a:bodyPr>
          <a:lstStyle/>
          <a:p>
            <a:r>
              <a:rPr lang="en-GB" sz="2400" dirty="0"/>
              <a:t>The Forestry Commission’s research department (Forest Research) determine the habitat (site requirements) of Ash trees to be:</a:t>
            </a:r>
          </a:p>
          <a:p>
            <a:r>
              <a:rPr lang="en-GB" sz="2400" dirty="0"/>
              <a:t> </a:t>
            </a:r>
          </a:p>
        </p:txBody>
      </p:sp>
      <p:sp>
        <p:nvSpPr>
          <p:cNvPr id="9" name="TextBox 8">
            <a:extLst>
              <a:ext uri="{FF2B5EF4-FFF2-40B4-BE49-F238E27FC236}">
                <a16:creationId xmlns:a16="http://schemas.microsoft.com/office/drawing/2014/main" id="{ABE17A4B-5E94-7C6A-0136-4A0D80CDB84E}"/>
              </a:ext>
            </a:extLst>
          </p:cNvPr>
          <p:cNvSpPr txBox="1"/>
          <p:nvPr/>
        </p:nvSpPr>
        <p:spPr>
          <a:xfrm>
            <a:off x="176575" y="1591831"/>
            <a:ext cx="8163026" cy="1446550"/>
          </a:xfrm>
          <a:prstGeom prst="rect">
            <a:avLst/>
          </a:prstGeom>
          <a:noFill/>
        </p:spPr>
        <p:txBody>
          <a:bodyPr wrap="square">
            <a:spAutoFit/>
          </a:bodyPr>
          <a:lstStyle/>
          <a:p>
            <a:r>
              <a:rPr lang="en-GB" dirty="0"/>
              <a:t>“This is a very site-demanding species. Grows best on moist, well-drained deep and rich soils with a high nitrogen content, and often overlying calcareous bedrock; requires pH values of 5 or greater. Nutrient-poor, dry and waterlogged soils should be avoided.” </a:t>
            </a:r>
          </a:p>
          <a:p>
            <a:r>
              <a:rPr lang="en-GB" sz="1600" dirty="0"/>
              <a:t>(source: </a:t>
            </a:r>
            <a:r>
              <a:rPr lang="en-GB" sz="1600" dirty="0">
                <a:hlinkClick r:id="rId3"/>
              </a:rPr>
              <a:t>https://www.forestresearch.gov.uk/tools-and-resources/tree-species-database/ash-ah</a:t>
            </a:r>
            <a:r>
              <a:rPr lang="en-GB" sz="1600" dirty="0"/>
              <a:t>)</a:t>
            </a:r>
          </a:p>
        </p:txBody>
      </p:sp>
      <p:sp>
        <p:nvSpPr>
          <p:cNvPr id="10" name="TextBox 9">
            <a:extLst>
              <a:ext uri="{FF2B5EF4-FFF2-40B4-BE49-F238E27FC236}">
                <a16:creationId xmlns:a16="http://schemas.microsoft.com/office/drawing/2014/main" id="{C3AED86D-B0E2-C9D8-4F1C-FA216342AD37}"/>
              </a:ext>
            </a:extLst>
          </p:cNvPr>
          <p:cNvSpPr txBox="1"/>
          <p:nvPr/>
        </p:nvSpPr>
        <p:spPr>
          <a:xfrm>
            <a:off x="176575" y="4765119"/>
            <a:ext cx="8163025" cy="1723549"/>
          </a:xfrm>
          <a:prstGeom prst="rect">
            <a:avLst/>
          </a:prstGeom>
          <a:noFill/>
        </p:spPr>
        <p:txBody>
          <a:bodyPr wrap="square" rtlCol="0">
            <a:spAutoFit/>
          </a:bodyPr>
          <a:lstStyle/>
          <a:p>
            <a:r>
              <a:rPr lang="en-GB" sz="2400" dirty="0"/>
              <a:t>Other sites also identify other environmental constraints, including elevation maximum:</a:t>
            </a:r>
          </a:p>
          <a:p>
            <a:pPr algn="ctr"/>
            <a:r>
              <a:rPr lang="en-GB" dirty="0"/>
              <a:t>“The highest elevation it has been recorded at is 450 metres”</a:t>
            </a:r>
          </a:p>
          <a:p>
            <a:pPr algn="ctr"/>
            <a:r>
              <a:rPr lang="en-GB" sz="1600" dirty="0"/>
              <a:t>(source: </a:t>
            </a:r>
            <a:r>
              <a:rPr lang="en-GB" sz="1600" dirty="0">
                <a:hlinkClick r:id="rId4"/>
              </a:rPr>
              <a:t>https://treesforlife.org.uk/into-the-forest/trees-plants-animals/trees/ash/ash-facts/</a:t>
            </a:r>
            <a:r>
              <a:rPr lang="en-GB" sz="1600" dirty="0"/>
              <a:t>)</a:t>
            </a:r>
          </a:p>
          <a:p>
            <a:endParaRPr lang="en-GB" sz="2400" dirty="0"/>
          </a:p>
        </p:txBody>
      </p:sp>
      <p:sp>
        <p:nvSpPr>
          <p:cNvPr id="11" name="TextBox 10">
            <a:extLst>
              <a:ext uri="{FF2B5EF4-FFF2-40B4-BE49-F238E27FC236}">
                <a16:creationId xmlns:a16="http://schemas.microsoft.com/office/drawing/2014/main" id="{AC0FEAE6-89B2-9A75-96F9-25695BAF3B84}"/>
              </a:ext>
            </a:extLst>
          </p:cNvPr>
          <p:cNvSpPr txBox="1"/>
          <p:nvPr/>
        </p:nvSpPr>
        <p:spPr>
          <a:xfrm>
            <a:off x="176577" y="3259784"/>
            <a:ext cx="8163024" cy="1261884"/>
          </a:xfrm>
          <a:prstGeom prst="rect">
            <a:avLst/>
          </a:prstGeom>
          <a:noFill/>
        </p:spPr>
        <p:txBody>
          <a:bodyPr wrap="square" rtlCol="0">
            <a:spAutoFit/>
          </a:bodyPr>
          <a:lstStyle/>
          <a:p>
            <a:r>
              <a:rPr lang="en-GB" sz="2400" dirty="0"/>
              <a:t>Research papers of Common Ash in Europe identify:</a:t>
            </a:r>
          </a:p>
          <a:p>
            <a:pPr algn="ctr"/>
            <a:r>
              <a:rPr lang="en-GB" dirty="0"/>
              <a:t>“Optimum ecological conditions for common ash are usually silty soil, between mesic and wet, on calcareous substrate, alluvial deposits or deep colluvial deposits” </a:t>
            </a:r>
          </a:p>
          <a:p>
            <a:pPr algn="ctr"/>
            <a:r>
              <a:rPr lang="en-GB" sz="1600" dirty="0"/>
              <a:t>(source: Dufour and </a:t>
            </a:r>
            <a:r>
              <a:rPr lang="en-GB" sz="1600" dirty="0" err="1"/>
              <a:t>Piégay</a:t>
            </a:r>
            <a:r>
              <a:rPr lang="en-GB" sz="1600" dirty="0"/>
              <a:t>, 2008: p206)</a:t>
            </a:r>
            <a:endParaRPr lang="en-GB" sz="2400" dirty="0"/>
          </a:p>
        </p:txBody>
      </p:sp>
      <p:pic>
        <p:nvPicPr>
          <p:cNvPr id="13" name="Picture 12">
            <a:extLst>
              <a:ext uri="{FF2B5EF4-FFF2-40B4-BE49-F238E27FC236}">
                <a16:creationId xmlns:a16="http://schemas.microsoft.com/office/drawing/2014/main" id="{F229CA4D-EC88-4C57-C25E-3A23ED45271D}"/>
              </a:ext>
            </a:extLst>
          </p:cNvPr>
          <p:cNvPicPr>
            <a:picLocks noChangeAspect="1"/>
          </p:cNvPicPr>
          <p:nvPr/>
        </p:nvPicPr>
        <p:blipFill rotWithShape="1">
          <a:blip r:embed="rId5"/>
          <a:srcRect l="11125" r="11020"/>
          <a:stretch/>
        </p:blipFill>
        <p:spPr>
          <a:xfrm>
            <a:off x="8339602" y="391885"/>
            <a:ext cx="3846786" cy="6001644"/>
          </a:xfrm>
          <a:prstGeom prst="rect">
            <a:avLst/>
          </a:prstGeom>
        </p:spPr>
      </p:pic>
    </p:spTree>
    <p:extLst>
      <p:ext uri="{BB962C8B-B14F-4D97-AF65-F5344CB8AC3E}">
        <p14:creationId xmlns:p14="http://schemas.microsoft.com/office/powerpoint/2010/main" val="9683655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Ash tree – habitat definition</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sp>
        <p:nvSpPr>
          <p:cNvPr id="6" name="TextBox 5">
            <a:extLst>
              <a:ext uri="{FF2B5EF4-FFF2-40B4-BE49-F238E27FC236}">
                <a16:creationId xmlns:a16="http://schemas.microsoft.com/office/drawing/2014/main" id="{2EDE2BF8-95A9-E4FE-6DE5-1BB97313A4F1}"/>
              </a:ext>
            </a:extLst>
          </p:cNvPr>
          <p:cNvSpPr txBox="1"/>
          <p:nvPr/>
        </p:nvSpPr>
        <p:spPr>
          <a:xfrm>
            <a:off x="176576" y="464471"/>
            <a:ext cx="8163026" cy="5632311"/>
          </a:xfrm>
          <a:prstGeom prst="rect">
            <a:avLst/>
          </a:prstGeom>
          <a:noFill/>
        </p:spPr>
        <p:txBody>
          <a:bodyPr wrap="square" rtlCol="0">
            <a:spAutoFit/>
          </a:bodyPr>
          <a:lstStyle/>
          <a:p>
            <a:r>
              <a:rPr lang="en-GB" sz="2400" dirty="0"/>
              <a:t>Using some of these environmental constraints, the following rules could be used to try and determine potential Ash tree presence in Wales:</a:t>
            </a:r>
          </a:p>
          <a:p>
            <a:endParaRPr lang="en-GB" sz="2400" dirty="0"/>
          </a:p>
          <a:p>
            <a:pPr marL="800100" lvl="1" indent="-342900">
              <a:buFont typeface="Arial" panose="020B0604020202020204" pitchFamily="34" charset="0"/>
              <a:buChar char="•"/>
            </a:pPr>
            <a:r>
              <a:rPr lang="en-GB" sz="2400" dirty="0"/>
              <a:t>Soils with pH values of 5 or greater</a:t>
            </a:r>
          </a:p>
          <a:p>
            <a:pPr marL="800100" lvl="1" indent="-342900">
              <a:buFont typeface="Arial" panose="020B0604020202020204" pitchFamily="34" charset="0"/>
              <a:buChar char="•"/>
            </a:pPr>
            <a:r>
              <a:rPr lang="en-GB" sz="2400" dirty="0"/>
              <a:t>Soils with high nitrogen content</a:t>
            </a:r>
          </a:p>
          <a:p>
            <a:pPr marL="800100" lvl="1" indent="-342900">
              <a:buFont typeface="Arial" panose="020B0604020202020204" pitchFamily="34" charset="0"/>
              <a:buChar char="•"/>
            </a:pPr>
            <a:r>
              <a:rPr lang="en-GB" sz="2400" dirty="0"/>
              <a:t>Proximity to rivers (“alluvial deposits”)</a:t>
            </a:r>
          </a:p>
          <a:p>
            <a:pPr marL="800100" lvl="1" indent="-342900">
              <a:buFont typeface="Arial" panose="020B0604020202020204" pitchFamily="34" charset="0"/>
              <a:buChar char="•"/>
            </a:pPr>
            <a:r>
              <a:rPr lang="en-GB" sz="2400" dirty="0"/>
              <a:t>Elevation lower than 450m above sea level.</a:t>
            </a:r>
          </a:p>
          <a:p>
            <a:endParaRPr lang="en-GB" sz="2400" dirty="0"/>
          </a:p>
          <a:p>
            <a:r>
              <a:rPr lang="en-GB" sz="2400" dirty="0"/>
              <a:t>Other factors not being considered in this practical (due to lack of open data):</a:t>
            </a:r>
          </a:p>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dirty="0"/>
              <a:t>Calcareous bedrock / substrate</a:t>
            </a:r>
          </a:p>
          <a:p>
            <a:pPr marL="800100" lvl="1" indent="-342900">
              <a:buFont typeface="Arial" panose="020B0604020202020204" pitchFamily="34" charset="0"/>
              <a:buChar char="•"/>
            </a:pPr>
            <a:r>
              <a:rPr lang="en-GB" sz="2400" dirty="0"/>
              <a:t>Soil depth</a:t>
            </a:r>
          </a:p>
          <a:p>
            <a:pPr marL="342900" indent="-342900">
              <a:buFont typeface="Arial" panose="020B0604020202020204" pitchFamily="34" charset="0"/>
              <a:buChar char="•"/>
            </a:pPr>
            <a:endParaRPr lang="en-GB" sz="2400" dirty="0"/>
          </a:p>
        </p:txBody>
      </p:sp>
      <p:pic>
        <p:nvPicPr>
          <p:cNvPr id="13" name="Picture 12">
            <a:extLst>
              <a:ext uri="{FF2B5EF4-FFF2-40B4-BE49-F238E27FC236}">
                <a16:creationId xmlns:a16="http://schemas.microsoft.com/office/drawing/2014/main" id="{F229CA4D-EC88-4C57-C25E-3A23ED45271D}"/>
              </a:ext>
            </a:extLst>
          </p:cNvPr>
          <p:cNvPicPr>
            <a:picLocks noChangeAspect="1"/>
          </p:cNvPicPr>
          <p:nvPr/>
        </p:nvPicPr>
        <p:blipFill rotWithShape="1">
          <a:blip r:embed="rId3"/>
          <a:srcRect l="11125" r="11020"/>
          <a:stretch/>
        </p:blipFill>
        <p:spPr>
          <a:xfrm>
            <a:off x="8339602" y="391885"/>
            <a:ext cx="3846786" cy="6001644"/>
          </a:xfrm>
          <a:prstGeom prst="rect">
            <a:avLst/>
          </a:prstGeom>
        </p:spPr>
      </p:pic>
    </p:spTree>
    <p:extLst>
      <p:ext uri="{BB962C8B-B14F-4D97-AF65-F5344CB8AC3E}">
        <p14:creationId xmlns:p14="http://schemas.microsoft.com/office/powerpoint/2010/main" val="3906760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FB2AEAC-CDAD-20DC-EA8B-6C9820E66236}"/>
              </a:ext>
            </a:extLst>
          </p:cNvPr>
          <p:cNvPicPr>
            <a:picLocks noChangeAspect="1"/>
          </p:cNvPicPr>
          <p:nvPr/>
        </p:nvPicPr>
        <p:blipFill>
          <a:blip r:embed="rId3"/>
          <a:stretch>
            <a:fillRect/>
          </a:stretch>
        </p:blipFill>
        <p:spPr>
          <a:xfrm>
            <a:off x="7329330" y="4967659"/>
            <a:ext cx="4821936" cy="1564290"/>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Input data sources</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sp>
        <p:nvSpPr>
          <p:cNvPr id="6" name="TextBox 5">
            <a:extLst>
              <a:ext uri="{FF2B5EF4-FFF2-40B4-BE49-F238E27FC236}">
                <a16:creationId xmlns:a16="http://schemas.microsoft.com/office/drawing/2014/main" id="{2EDE2BF8-95A9-E4FE-6DE5-1BB97313A4F1}"/>
              </a:ext>
            </a:extLst>
          </p:cNvPr>
          <p:cNvSpPr txBox="1"/>
          <p:nvPr/>
        </p:nvSpPr>
        <p:spPr>
          <a:xfrm>
            <a:off x="82299" y="1530950"/>
            <a:ext cx="8021493" cy="4708981"/>
          </a:xfrm>
          <a:prstGeom prst="rect">
            <a:avLst/>
          </a:prstGeom>
          <a:noFill/>
        </p:spPr>
        <p:txBody>
          <a:bodyPr wrap="square" rtlCol="0">
            <a:spAutoFit/>
          </a:bodyPr>
          <a:lstStyle/>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dirty="0"/>
              <a:t>Soils with pH values of 5 or greater</a:t>
            </a:r>
          </a:p>
          <a:p>
            <a:pPr marL="1257300" lvl="2" indent="-342900">
              <a:buFont typeface="Arial" panose="020B0604020202020204" pitchFamily="34" charset="0"/>
              <a:buChar char="•"/>
            </a:pPr>
            <a:r>
              <a:rPr lang="en-GB" sz="1600" dirty="0">
                <a:hlinkClick r:id="rId4"/>
              </a:rPr>
              <a:t>UK Soil Observatory (bgs.ac.uk) </a:t>
            </a:r>
            <a:endParaRPr lang="en-GB" sz="1600" dirty="0"/>
          </a:p>
          <a:p>
            <a:pPr marL="1257300" lvl="2" indent="-342900">
              <a:buFont typeface="Arial" panose="020B0604020202020204" pitchFamily="34" charset="0"/>
              <a:buChar char="•"/>
            </a:pPr>
            <a:r>
              <a:rPr lang="en-GB" sz="1600" dirty="0">
                <a:hlinkClick r:id="rId5"/>
              </a:rPr>
              <a:t>Model estimates of topsoil pH and bulk density [Countryside Survey] - EIDC (ceh.ac.uk) </a:t>
            </a:r>
            <a:endParaRPr lang="en-GB" sz="1600" dirty="0"/>
          </a:p>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dirty="0"/>
              <a:t>Soils with high nitrogen content</a:t>
            </a:r>
          </a:p>
          <a:p>
            <a:pPr marL="1257300" lvl="2" indent="-342900">
              <a:buFont typeface="Arial" panose="020B0604020202020204" pitchFamily="34" charset="0"/>
              <a:buChar char="•"/>
            </a:pPr>
            <a:r>
              <a:rPr lang="en-GB" dirty="0"/>
              <a:t>Soils grids (</a:t>
            </a:r>
            <a:r>
              <a:rPr lang="en-GB" dirty="0">
                <a:hlinkClick r:id="rId6"/>
              </a:rPr>
              <a:t>https://soilgrids.org/</a:t>
            </a:r>
            <a:r>
              <a:rPr lang="en-GB" dirty="0"/>
              <a:t>)</a:t>
            </a:r>
          </a:p>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dirty="0"/>
              <a:t>Proximity to rivers (“alluvial deposits”)</a:t>
            </a:r>
          </a:p>
          <a:p>
            <a:pPr marL="1257300" lvl="2" indent="-342900">
              <a:buFont typeface="Arial" panose="020B0604020202020204" pitchFamily="34" charset="0"/>
              <a:buChar char="•"/>
            </a:pPr>
            <a:r>
              <a:rPr lang="en-GB" dirty="0"/>
              <a:t>OS Open Rivers </a:t>
            </a:r>
            <a:r>
              <a:rPr lang="en-GB" sz="1400" dirty="0"/>
              <a:t>(</a:t>
            </a:r>
            <a:r>
              <a:rPr lang="en-GB" sz="1400" dirty="0">
                <a:hlinkClick r:id="rId7"/>
              </a:rPr>
              <a:t>https://osdatahub.os.uk/downloads/open/OpenRivers</a:t>
            </a:r>
            <a:r>
              <a:rPr lang="en-GB" sz="1400" dirty="0"/>
              <a:t>)</a:t>
            </a:r>
            <a:endParaRPr lang="en-GB" dirty="0"/>
          </a:p>
          <a:p>
            <a:endParaRPr lang="en-GB" sz="2400" dirty="0"/>
          </a:p>
        </p:txBody>
      </p:sp>
      <p:pic>
        <p:nvPicPr>
          <p:cNvPr id="10" name="Picture 9">
            <a:extLst>
              <a:ext uri="{FF2B5EF4-FFF2-40B4-BE49-F238E27FC236}">
                <a16:creationId xmlns:a16="http://schemas.microsoft.com/office/drawing/2014/main" id="{4EB7E85B-AAB8-6E89-2F4B-27A4237D02BB}"/>
              </a:ext>
            </a:extLst>
          </p:cNvPr>
          <p:cNvPicPr>
            <a:picLocks noChangeAspect="1"/>
          </p:cNvPicPr>
          <p:nvPr/>
        </p:nvPicPr>
        <p:blipFill>
          <a:blip r:embed="rId8"/>
          <a:stretch>
            <a:fillRect/>
          </a:stretch>
        </p:blipFill>
        <p:spPr>
          <a:xfrm>
            <a:off x="8038330" y="1192044"/>
            <a:ext cx="3338473" cy="2277159"/>
          </a:xfrm>
          <a:prstGeom prst="rect">
            <a:avLst/>
          </a:prstGeom>
        </p:spPr>
      </p:pic>
      <p:sp>
        <p:nvSpPr>
          <p:cNvPr id="17" name="TextBox 16">
            <a:extLst>
              <a:ext uri="{FF2B5EF4-FFF2-40B4-BE49-F238E27FC236}">
                <a16:creationId xmlns:a16="http://schemas.microsoft.com/office/drawing/2014/main" id="{4685085B-9765-C1B4-DB95-BA6ECAED879B}"/>
              </a:ext>
            </a:extLst>
          </p:cNvPr>
          <p:cNvSpPr txBox="1"/>
          <p:nvPr/>
        </p:nvSpPr>
        <p:spPr>
          <a:xfrm>
            <a:off x="176575" y="473771"/>
            <a:ext cx="11389007" cy="830997"/>
          </a:xfrm>
          <a:prstGeom prst="rect">
            <a:avLst/>
          </a:prstGeom>
          <a:noFill/>
        </p:spPr>
        <p:txBody>
          <a:bodyPr wrap="square">
            <a:spAutoFit/>
          </a:bodyPr>
          <a:lstStyle/>
          <a:p>
            <a:r>
              <a:rPr lang="en-GB" sz="2400" dirty="0"/>
              <a:t>Having identified the constraints, open GIS data sources are required to provide the geospatial data for the habitat analysis.</a:t>
            </a:r>
          </a:p>
        </p:txBody>
      </p:sp>
      <p:pic>
        <p:nvPicPr>
          <p:cNvPr id="7" name="Picture 6">
            <a:extLst>
              <a:ext uri="{FF2B5EF4-FFF2-40B4-BE49-F238E27FC236}">
                <a16:creationId xmlns:a16="http://schemas.microsoft.com/office/drawing/2014/main" id="{CC1AE899-20CA-8E1C-696C-9C8E1078081C}"/>
              </a:ext>
            </a:extLst>
          </p:cNvPr>
          <p:cNvPicPr>
            <a:picLocks noChangeAspect="1"/>
          </p:cNvPicPr>
          <p:nvPr/>
        </p:nvPicPr>
        <p:blipFill rotWithShape="1">
          <a:blip r:embed="rId9"/>
          <a:srcRect b="16252"/>
          <a:stretch/>
        </p:blipFill>
        <p:spPr>
          <a:xfrm>
            <a:off x="5243371" y="3122673"/>
            <a:ext cx="3256105" cy="1817952"/>
          </a:xfrm>
          <a:prstGeom prst="rect">
            <a:avLst/>
          </a:prstGeom>
        </p:spPr>
      </p:pic>
    </p:spTree>
    <p:extLst>
      <p:ext uri="{BB962C8B-B14F-4D97-AF65-F5344CB8AC3E}">
        <p14:creationId xmlns:p14="http://schemas.microsoft.com/office/powerpoint/2010/main" val="13241717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 Input data sources</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sp>
        <p:nvSpPr>
          <p:cNvPr id="6" name="TextBox 5">
            <a:extLst>
              <a:ext uri="{FF2B5EF4-FFF2-40B4-BE49-F238E27FC236}">
                <a16:creationId xmlns:a16="http://schemas.microsoft.com/office/drawing/2014/main" id="{2EDE2BF8-95A9-E4FE-6DE5-1BB97313A4F1}"/>
              </a:ext>
            </a:extLst>
          </p:cNvPr>
          <p:cNvSpPr txBox="1"/>
          <p:nvPr/>
        </p:nvSpPr>
        <p:spPr>
          <a:xfrm>
            <a:off x="82300" y="1304768"/>
            <a:ext cx="6760874" cy="4924425"/>
          </a:xfrm>
          <a:prstGeom prst="rect">
            <a:avLst/>
          </a:prstGeom>
          <a:noFill/>
        </p:spPr>
        <p:txBody>
          <a:bodyPr wrap="square" rtlCol="0">
            <a:spAutoFit/>
          </a:bodyPr>
          <a:lstStyle/>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dirty="0"/>
              <a:t>Elevation lower than 450m above sea level.</a:t>
            </a:r>
          </a:p>
          <a:p>
            <a:pPr marL="1257300" lvl="2" indent="-342900">
              <a:buFont typeface="Arial" panose="020B0604020202020204" pitchFamily="34" charset="0"/>
              <a:buChar char="•"/>
            </a:pPr>
            <a:r>
              <a:rPr lang="en-GB" dirty="0"/>
              <a:t>SRTM elevation (</a:t>
            </a:r>
            <a:r>
              <a:rPr lang="en-GB" dirty="0">
                <a:hlinkClick r:id="rId3"/>
              </a:rPr>
              <a:t>https://earthexplorer.usgs.gov/</a:t>
            </a:r>
            <a:r>
              <a:rPr lang="en-GB" dirty="0"/>
              <a:t>)</a:t>
            </a:r>
          </a:p>
          <a:p>
            <a:pPr lvl="1"/>
            <a:endParaRPr lang="en-GB" sz="2400" dirty="0"/>
          </a:p>
          <a:p>
            <a:pPr marL="800100" lvl="1" indent="-342900">
              <a:buFont typeface="Arial" panose="020B0604020202020204" pitchFamily="34" charset="0"/>
              <a:buChar char="•"/>
            </a:pPr>
            <a:r>
              <a:rPr lang="en-GB" sz="2400" dirty="0"/>
              <a:t>Extents of existing woodland blocks in Wales</a:t>
            </a:r>
          </a:p>
          <a:p>
            <a:pPr marL="1257300" lvl="2" indent="-342900">
              <a:buFont typeface="Arial" panose="020B0604020202020204" pitchFamily="34" charset="0"/>
              <a:buChar char="•"/>
            </a:pPr>
            <a:r>
              <a:rPr lang="en-GB" sz="2000" dirty="0"/>
              <a:t>National Forest Inventory Wales 2021</a:t>
            </a:r>
          </a:p>
          <a:p>
            <a:pPr lvl="2"/>
            <a:r>
              <a:rPr lang="en-GB" sz="1400" dirty="0"/>
              <a:t>(</a:t>
            </a:r>
            <a:r>
              <a:rPr lang="en-GB" sz="1400" dirty="0">
                <a:hlinkClick r:id="rId4"/>
              </a:rPr>
              <a:t>https://data-forestry.opendata.arcgis.com/maps/8d2bbd61045d4f0fa9d644a563c1ae17</a:t>
            </a:r>
            <a:r>
              <a:rPr lang="en-GB" sz="1400" dirty="0"/>
              <a:t>)</a:t>
            </a:r>
          </a:p>
          <a:p>
            <a:pPr lvl="2"/>
            <a:endParaRPr lang="en-GB" sz="1400" dirty="0"/>
          </a:p>
          <a:p>
            <a:pPr lvl="2"/>
            <a:endParaRPr lang="en-GB" sz="1400" dirty="0"/>
          </a:p>
          <a:p>
            <a:pPr lvl="2"/>
            <a:endParaRPr lang="en-GB" sz="1400" dirty="0"/>
          </a:p>
          <a:p>
            <a:pPr lvl="2"/>
            <a:endParaRPr lang="en-GB" sz="1400" dirty="0"/>
          </a:p>
          <a:p>
            <a:pPr lvl="2"/>
            <a:endParaRPr lang="en-GB" sz="1400" dirty="0"/>
          </a:p>
          <a:p>
            <a:pPr lvl="2"/>
            <a:endParaRPr lang="en-GB" sz="1400" dirty="0"/>
          </a:p>
          <a:p>
            <a:endParaRPr lang="en-GB" sz="1400" dirty="0"/>
          </a:p>
          <a:p>
            <a:endParaRPr lang="en-GB" sz="1400" dirty="0"/>
          </a:p>
          <a:p>
            <a:pPr algn="ctr"/>
            <a:r>
              <a:rPr lang="en-GB" sz="2000" b="1" dirty="0"/>
              <a:t>All of these datasets can be found on Moodle under the “QGIS” tile, under ‘</a:t>
            </a:r>
            <a:r>
              <a:rPr lang="en-GB" sz="2000" b="1" dirty="0" err="1"/>
              <a:t>HSA_data</a:t>
            </a:r>
            <a:r>
              <a:rPr lang="en-GB" sz="2000" b="1" dirty="0"/>
              <a:t>’</a:t>
            </a:r>
            <a:endParaRPr lang="en-GB" sz="2400" dirty="0"/>
          </a:p>
        </p:txBody>
      </p:sp>
      <p:sp>
        <p:nvSpPr>
          <p:cNvPr id="17" name="TextBox 16">
            <a:extLst>
              <a:ext uri="{FF2B5EF4-FFF2-40B4-BE49-F238E27FC236}">
                <a16:creationId xmlns:a16="http://schemas.microsoft.com/office/drawing/2014/main" id="{4685085B-9765-C1B4-DB95-BA6ECAED879B}"/>
              </a:ext>
            </a:extLst>
          </p:cNvPr>
          <p:cNvSpPr txBox="1"/>
          <p:nvPr/>
        </p:nvSpPr>
        <p:spPr>
          <a:xfrm>
            <a:off x="176575" y="473771"/>
            <a:ext cx="11389007" cy="830997"/>
          </a:xfrm>
          <a:prstGeom prst="rect">
            <a:avLst/>
          </a:prstGeom>
          <a:noFill/>
        </p:spPr>
        <p:txBody>
          <a:bodyPr wrap="square">
            <a:spAutoFit/>
          </a:bodyPr>
          <a:lstStyle/>
          <a:p>
            <a:r>
              <a:rPr lang="en-GB" sz="2400" dirty="0"/>
              <a:t>Having identified the constraints, open GIS data sources are required to provide the geospatial data for the habitat analysis.</a:t>
            </a:r>
          </a:p>
        </p:txBody>
      </p:sp>
      <p:pic>
        <p:nvPicPr>
          <p:cNvPr id="2" name="Picture 1">
            <a:extLst>
              <a:ext uri="{FF2B5EF4-FFF2-40B4-BE49-F238E27FC236}">
                <a16:creationId xmlns:a16="http://schemas.microsoft.com/office/drawing/2014/main" id="{5D435F27-EB06-8DF1-FD54-17727C108DB5}"/>
              </a:ext>
            </a:extLst>
          </p:cNvPr>
          <p:cNvPicPr>
            <a:picLocks noChangeAspect="1"/>
          </p:cNvPicPr>
          <p:nvPr/>
        </p:nvPicPr>
        <p:blipFill>
          <a:blip r:embed="rId5"/>
          <a:stretch>
            <a:fillRect/>
          </a:stretch>
        </p:blipFill>
        <p:spPr>
          <a:xfrm>
            <a:off x="1714117" y="4071847"/>
            <a:ext cx="3742244" cy="1333600"/>
          </a:xfrm>
          <a:prstGeom prst="rect">
            <a:avLst/>
          </a:prstGeom>
        </p:spPr>
      </p:pic>
      <p:pic>
        <p:nvPicPr>
          <p:cNvPr id="11" name="Picture 10">
            <a:extLst>
              <a:ext uri="{FF2B5EF4-FFF2-40B4-BE49-F238E27FC236}">
                <a16:creationId xmlns:a16="http://schemas.microsoft.com/office/drawing/2014/main" id="{1A3345E0-0EE9-D801-9E2B-86307B7E4E0F}"/>
              </a:ext>
            </a:extLst>
          </p:cNvPr>
          <p:cNvPicPr>
            <a:picLocks noChangeAspect="1"/>
          </p:cNvPicPr>
          <p:nvPr/>
        </p:nvPicPr>
        <p:blipFill>
          <a:blip r:embed="rId6"/>
          <a:stretch>
            <a:fillRect/>
          </a:stretch>
        </p:blipFill>
        <p:spPr>
          <a:xfrm>
            <a:off x="6962052" y="1053230"/>
            <a:ext cx="4722408" cy="4625150"/>
          </a:xfrm>
          <a:prstGeom prst="rect">
            <a:avLst/>
          </a:prstGeom>
        </p:spPr>
      </p:pic>
    </p:spTree>
    <p:extLst>
      <p:ext uri="{BB962C8B-B14F-4D97-AF65-F5344CB8AC3E}">
        <p14:creationId xmlns:p14="http://schemas.microsoft.com/office/powerpoint/2010/main" val="15545263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SRTM analysis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77362" y="495874"/>
            <a:ext cx="11912425" cy="3416320"/>
          </a:xfrm>
          <a:prstGeom prst="rect">
            <a:avLst/>
          </a:prstGeom>
          <a:noFill/>
        </p:spPr>
        <p:txBody>
          <a:bodyPr wrap="square" rtlCol="0">
            <a:spAutoFit/>
          </a:bodyPr>
          <a:lstStyle/>
          <a:p>
            <a:r>
              <a:rPr lang="en-GB" sz="2400" dirty="0"/>
              <a:t>The first step is to merge the individual tiles of the Shuttle Radar Topography Mission (SRTM) elevation </a:t>
            </a:r>
            <a:r>
              <a:rPr lang="en-GB" sz="2400" dirty="0" err="1"/>
              <a:t>rasters</a:t>
            </a:r>
            <a:r>
              <a:rPr lang="en-GB" sz="2400" dirty="0"/>
              <a:t> into a single file extent.</a:t>
            </a:r>
          </a:p>
          <a:p>
            <a:pPr marL="914400" lvl="1" indent="-457200">
              <a:buAutoNum type="arabicParenR"/>
            </a:pPr>
            <a:r>
              <a:rPr lang="en-GB" sz="2400" dirty="0"/>
              <a:t>Load the four </a:t>
            </a:r>
            <a:r>
              <a:rPr lang="en-GB" sz="2400" dirty="0" err="1"/>
              <a:t>Geotiff</a:t>
            </a:r>
            <a:r>
              <a:rPr lang="en-GB" sz="2400" dirty="0"/>
              <a:t> (‘.</a:t>
            </a:r>
            <a:r>
              <a:rPr lang="en-GB" sz="2400" dirty="0" err="1"/>
              <a:t>tif</a:t>
            </a:r>
            <a:r>
              <a:rPr lang="en-GB" sz="2400" dirty="0"/>
              <a:t>’) raster files into QGIS</a:t>
            </a:r>
          </a:p>
          <a:p>
            <a:pPr marL="914400" lvl="1" indent="-457200">
              <a:buAutoNum type="arabicParenR"/>
            </a:pPr>
            <a:r>
              <a:rPr lang="en-GB" sz="2400" dirty="0"/>
              <a:t>In the Processing Toolbox (right hand panel), search for ‘Merge’ </a:t>
            </a:r>
          </a:p>
          <a:p>
            <a:pPr marL="914400" lvl="1" indent="-457200">
              <a:buAutoNum type="arabicParenR"/>
            </a:pPr>
            <a:r>
              <a:rPr lang="en-GB" sz="2400" dirty="0"/>
              <a:t>Select the ‘GDAL’ ‘Merge’ option.</a:t>
            </a:r>
          </a:p>
          <a:p>
            <a:pPr marL="914400" lvl="1" indent="-457200">
              <a:buAutoNum type="arabicParenR"/>
            </a:pPr>
            <a:r>
              <a:rPr lang="en-GB" sz="2400" dirty="0"/>
              <a:t>In the pop-up window, specify the Input files “…”</a:t>
            </a:r>
          </a:p>
          <a:p>
            <a:pPr marL="914400" lvl="1" indent="-457200">
              <a:buAutoNum type="arabicParenR"/>
            </a:pPr>
            <a:r>
              <a:rPr lang="en-GB" sz="2400" dirty="0"/>
              <a:t>Under ‘Advanced Parameters’, set both option to 0</a:t>
            </a:r>
          </a:p>
          <a:p>
            <a:pPr marL="914400" lvl="1" indent="-457200">
              <a:buAutoNum type="arabicParenR"/>
            </a:pPr>
            <a:r>
              <a:rPr lang="en-GB" sz="2400" dirty="0"/>
              <a:t>Save the output file in your documents</a:t>
            </a:r>
          </a:p>
          <a:p>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6" name="Picture 5">
            <a:extLst>
              <a:ext uri="{FF2B5EF4-FFF2-40B4-BE49-F238E27FC236}">
                <a16:creationId xmlns:a16="http://schemas.microsoft.com/office/drawing/2014/main" id="{B15A1FFE-2152-EE38-7C88-1C97F341321C}"/>
              </a:ext>
            </a:extLst>
          </p:cNvPr>
          <p:cNvPicPr>
            <a:picLocks noChangeAspect="1"/>
          </p:cNvPicPr>
          <p:nvPr/>
        </p:nvPicPr>
        <p:blipFill>
          <a:blip r:embed="rId3"/>
          <a:stretch>
            <a:fillRect/>
          </a:stretch>
        </p:blipFill>
        <p:spPr>
          <a:xfrm>
            <a:off x="10213286" y="1156738"/>
            <a:ext cx="1801352" cy="2884188"/>
          </a:xfrm>
          <a:prstGeom prst="rect">
            <a:avLst/>
          </a:prstGeom>
        </p:spPr>
      </p:pic>
      <p:pic>
        <p:nvPicPr>
          <p:cNvPr id="9" name="Picture 8">
            <a:extLst>
              <a:ext uri="{FF2B5EF4-FFF2-40B4-BE49-F238E27FC236}">
                <a16:creationId xmlns:a16="http://schemas.microsoft.com/office/drawing/2014/main" id="{C439F98B-A8E2-21B3-BD12-9FE881BED9FA}"/>
              </a:ext>
            </a:extLst>
          </p:cNvPr>
          <p:cNvPicPr>
            <a:picLocks noChangeAspect="1"/>
          </p:cNvPicPr>
          <p:nvPr/>
        </p:nvPicPr>
        <p:blipFill>
          <a:blip r:embed="rId4"/>
          <a:stretch>
            <a:fillRect/>
          </a:stretch>
        </p:blipFill>
        <p:spPr>
          <a:xfrm>
            <a:off x="535501" y="3876267"/>
            <a:ext cx="2278939" cy="2278939"/>
          </a:xfrm>
          <a:prstGeom prst="rect">
            <a:avLst/>
          </a:prstGeom>
        </p:spPr>
      </p:pic>
      <p:pic>
        <p:nvPicPr>
          <p:cNvPr id="13" name="Picture 12">
            <a:extLst>
              <a:ext uri="{FF2B5EF4-FFF2-40B4-BE49-F238E27FC236}">
                <a16:creationId xmlns:a16="http://schemas.microsoft.com/office/drawing/2014/main" id="{A10C9670-BFA2-40E9-B691-84D4D4C1C0B1}"/>
              </a:ext>
            </a:extLst>
          </p:cNvPr>
          <p:cNvPicPr>
            <a:picLocks noChangeAspect="1"/>
          </p:cNvPicPr>
          <p:nvPr/>
        </p:nvPicPr>
        <p:blipFill>
          <a:blip r:embed="rId5"/>
          <a:stretch>
            <a:fillRect/>
          </a:stretch>
        </p:blipFill>
        <p:spPr>
          <a:xfrm>
            <a:off x="7301098" y="3283958"/>
            <a:ext cx="2331108" cy="2979683"/>
          </a:xfrm>
          <a:prstGeom prst="rect">
            <a:avLst/>
          </a:prstGeom>
        </p:spPr>
      </p:pic>
      <p:pic>
        <p:nvPicPr>
          <p:cNvPr id="15" name="Picture 14">
            <a:extLst>
              <a:ext uri="{FF2B5EF4-FFF2-40B4-BE49-F238E27FC236}">
                <a16:creationId xmlns:a16="http://schemas.microsoft.com/office/drawing/2014/main" id="{185F61F3-2ACE-5F17-777C-9249BD90A7D3}"/>
              </a:ext>
            </a:extLst>
          </p:cNvPr>
          <p:cNvPicPr>
            <a:picLocks noChangeAspect="1"/>
          </p:cNvPicPr>
          <p:nvPr/>
        </p:nvPicPr>
        <p:blipFill>
          <a:blip r:embed="rId6"/>
          <a:stretch>
            <a:fillRect/>
          </a:stretch>
        </p:blipFill>
        <p:spPr>
          <a:xfrm>
            <a:off x="4086599" y="3862694"/>
            <a:ext cx="2288977" cy="2292512"/>
          </a:xfrm>
          <a:prstGeom prst="rect">
            <a:avLst/>
          </a:prstGeom>
        </p:spPr>
      </p:pic>
      <p:sp>
        <p:nvSpPr>
          <p:cNvPr id="16" name="Arrow: Right 15">
            <a:extLst>
              <a:ext uri="{FF2B5EF4-FFF2-40B4-BE49-F238E27FC236}">
                <a16:creationId xmlns:a16="http://schemas.microsoft.com/office/drawing/2014/main" id="{C87833C3-889C-3123-E8B4-86F345BC0DAF}"/>
              </a:ext>
            </a:extLst>
          </p:cNvPr>
          <p:cNvSpPr/>
          <p:nvPr/>
        </p:nvSpPr>
        <p:spPr>
          <a:xfrm>
            <a:off x="3047640" y="4773799"/>
            <a:ext cx="818460" cy="55494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72C04420-04D7-74DF-BE1F-932CD1E6F2FB}"/>
              </a:ext>
            </a:extLst>
          </p:cNvPr>
          <p:cNvSpPr/>
          <p:nvPr/>
        </p:nvSpPr>
        <p:spPr>
          <a:xfrm>
            <a:off x="9326880" y="3695437"/>
            <a:ext cx="195492" cy="16725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0FA72794-F08B-8465-E0BA-5FE8892722C0}"/>
              </a:ext>
            </a:extLst>
          </p:cNvPr>
          <p:cNvSpPr/>
          <p:nvPr/>
        </p:nvSpPr>
        <p:spPr>
          <a:xfrm>
            <a:off x="10720552" y="3222472"/>
            <a:ext cx="536027" cy="20652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9F7BD724-8702-8922-9712-12908FE56530}"/>
              </a:ext>
            </a:extLst>
          </p:cNvPr>
          <p:cNvSpPr/>
          <p:nvPr/>
        </p:nvSpPr>
        <p:spPr>
          <a:xfrm>
            <a:off x="7379721" y="4239216"/>
            <a:ext cx="1341763" cy="59133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361031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Raster calculator</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203553" y="495874"/>
            <a:ext cx="4817942" cy="3785652"/>
          </a:xfrm>
          <a:prstGeom prst="rect">
            <a:avLst/>
          </a:prstGeom>
          <a:noFill/>
        </p:spPr>
        <p:txBody>
          <a:bodyPr wrap="square" rtlCol="0">
            <a:spAutoFit/>
          </a:bodyPr>
          <a:lstStyle/>
          <a:p>
            <a:r>
              <a:rPr lang="en-GB" sz="2400" dirty="0"/>
              <a:t>Now that there is a single extent of elevation, this can be </a:t>
            </a:r>
            <a:r>
              <a:rPr lang="en-GB" sz="2400" b="1" dirty="0" err="1"/>
              <a:t>thresholded</a:t>
            </a:r>
            <a:r>
              <a:rPr lang="en-GB" sz="2400" dirty="0"/>
              <a:t> to extract only the pixels with an elevation value of greater than 450(m) using the ‘Raster calculator’ function.</a:t>
            </a:r>
          </a:p>
          <a:p>
            <a:endParaRPr lang="en-GB" sz="2400" dirty="0"/>
          </a:p>
          <a:p>
            <a:r>
              <a:rPr lang="en-GB" sz="2400" dirty="0"/>
              <a:t>Raster calculator uses algebraic expressions and the numeric pixel values, to derive a new raster layer.</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2" name="Picture 1">
            <a:extLst>
              <a:ext uri="{FF2B5EF4-FFF2-40B4-BE49-F238E27FC236}">
                <a16:creationId xmlns:a16="http://schemas.microsoft.com/office/drawing/2014/main" id="{B7AB2112-4DA0-2860-A028-E20068D80D5F}"/>
              </a:ext>
            </a:extLst>
          </p:cNvPr>
          <p:cNvPicPr>
            <a:picLocks noChangeAspect="1"/>
          </p:cNvPicPr>
          <p:nvPr/>
        </p:nvPicPr>
        <p:blipFill>
          <a:blip r:embed="rId3"/>
          <a:stretch>
            <a:fillRect/>
          </a:stretch>
        </p:blipFill>
        <p:spPr>
          <a:xfrm>
            <a:off x="8021495" y="586269"/>
            <a:ext cx="3868773" cy="3576203"/>
          </a:xfrm>
          <a:prstGeom prst="rect">
            <a:avLst/>
          </a:prstGeom>
        </p:spPr>
      </p:pic>
      <p:pic>
        <p:nvPicPr>
          <p:cNvPr id="7" name="Picture 6">
            <a:extLst>
              <a:ext uri="{FF2B5EF4-FFF2-40B4-BE49-F238E27FC236}">
                <a16:creationId xmlns:a16="http://schemas.microsoft.com/office/drawing/2014/main" id="{97258B2C-0F36-3F8C-248A-CE1E870AF91B}"/>
              </a:ext>
            </a:extLst>
          </p:cNvPr>
          <p:cNvPicPr>
            <a:picLocks noChangeAspect="1"/>
          </p:cNvPicPr>
          <p:nvPr/>
        </p:nvPicPr>
        <p:blipFill>
          <a:blip r:embed="rId4"/>
          <a:stretch>
            <a:fillRect/>
          </a:stretch>
        </p:blipFill>
        <p:spPr>
          <a:xfrm>
            <a:off x="0" y="432603"/>
            <a:ext cx="3150241" cy="5970240"/>
          </a:xfrm>
          <a:prstGeom prst="rect">
            <a:avLst/>
          </a:prstGeom>
        </p:spPr>
      </p:pic>
      <p:sp>
        <p:nvSpPr>
          <p:cNvPr id="11" name="TextBox 10">
            <a:extLst>
              <a:ext uri="{FF2B5EF4-FFF2-40B4-BE49-F238E27FC236}">
                <a16:creationId xmlns:a16="http://schemas.microsoft.com/office/drawing/2014/main" id="{FA1D21F9-FD21-96A0-DEF1-713CC9C7DC33}"/>
              </a:ext>
            </a:extLst>
          </p:cNvPr>
          <p:cNvSpPr txBox="1"/>
          <p:nvPr/>
        </p:nvSpPr>
        <p:spPr>
          <a:xfrm>
            <a:off x="3213303" y="4344797"/>
            <a:ext cx="8465792" cy="1938992"/>
          </a:xfrm>
          <a:prstGeom prst="rect">
            <a:avLst/>
          </a:prstGeom>
          <a:noFill/>
        </p:spPr>
        <p:txBody>
          <a:bodyPr wrap="square">
            <a:spAutoFit/>
          </a:bodyPr>
          <a:lstStyle/>
          <a:p>
            <a:r>
              <a:rPr lang="en-GB" sz="2400" dirty="0"/>
              <a:t>This can be done to a single layer, or multiple layers.</a:t>
            </a:r>
          </a:p>
          <a:p>
            <a:endParaRPr lang="en-GB" sz="2400" dirty="0"/>
          </a:p>
          <a:p>
            <a:r>
              <a:rPr lang="en-GB" sz="2400" dirty="0"/>
              <a:t>For example, a single raster can have its values adjusted to a constant, or one raster can be added, subtracted, or multiplied from another.</a:t>
            </a:r>
          </a:p>
        </p:txBody>
      </p:sp>
    </p:spTree>
    <p:extLst>
      <p:ext uri="{BB962C8B-B14F-4D97-AF65-F5344CB8AC3E}">
        <p14:creationId xmlns:p14="http://schemas.microsoft.com/office/powerpoint/2010/main" val="6998489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SRTM thresholding</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77362" y="495874"/>
            <a:ext cx="6204519" cy="3477875"/>
          </a:xfrm>
          <a:prstGeom prst="rect">
            <a:avLst/>
          </a:prstGeom>
          <a:noFill/>
        </p:spPr>
        <p:txBody>
          <a:bodyPr wrap="square" rtlCol="0">
            <a:spAutoFit/>
          </a:bodyPr>
          <a:lstStyle/>
          <a:p>
            <a:pPr marL="457200" indent="-457200">
              <a:buAutoNum type="arabicParenR"/>
            </a:pPr>
            <a:r>
              <a:rPr lang="en-GB" sz="2200" dirty="0"/>
              <a:t>In the Processing Toolbox (right hand panel), search for ‘Raster Calculator’ </a:t>
            </a:r>
          </a:p>
          <a:p>
            <a:pPr marL="457200" indent="-457200">
              <a:buAutoNum type="arabicParenR"/>
            </a:pPr>
            <a:r>
              <a:rPr lang="en-GB" sz="2200" dirty="0"/>
              <a:t>Select the ‘QGIS’ ‘Raster calculator’ option.</a:t>
            </a:r>
          </a:p>
          <a:p>
            <a:pPr marL="457200" indent="-457200">
              <a:buAutoNum type="arabicParenR"/>
            </a:pPr>
            <a:r>
              <a:rPr lang="en-GB" sz="2200" dirty="0"/>
              <a:t>In the pop-up window, specify the Expression: </a:t>
            </a:r>
            <a:r>
              <a:rPr lang="en-GB" sz="2200" i="1" dirty="0">
                <a:effectLst/>
              </a:rPr>
              <a:t>"SRTM_merged@1" &lt;= 450</a:t>
            </a:r>
            <a:endParaRPr lang="en-GB" sz="2200" i="1" dirty="0"/>
          </a:p>
          <a:p>
            <a:pPr marL="457200" indent="-457200">
              <a:buAutoNum type="arabicParenR"/>
            </a:pPr>
            <a:r>
              <a:rPr lang="en-GB" sz="2200" dirty="0"/>
              <a:t>Under ‘Reference layer(s)’, click the three dots (‘…’) and specify the input layer.</a:t>
            </a:r>
          </a:p>
          <a:p>
            <a:pPr marL="457200" indent="-457200">
              <a:buAutoNum type="arabicParenR"/>
            </a:pPr>
            <a:r>
              <a:rPr lang="en-GB" sz="2200" dirty="0"/>
              <a:t>Save the output file in your documents, specifying the save location using the three dots</a:t>
            </a:r>
          </a:p>
          <a:p>
            <a:endParaRPr lang="en-GB" sz="22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15" name="Picture 14">
            <a:extLst>
              <a:ext uri="{FF2B5EF4-FFF2-40B4-BE49-F238E27FC236}">
                <a16:creationId xmlns:a16="http://schemas.microsoft.com/office/drawing/2014/main" id="{185F61F3-2ACE-5F17-777C-9249BD90A7D3}"/>
              </a:ext>
            </a:extLst>
          </p:cNvPr>
          <p:cNvPicPr>
            <a:picLocks noChangeAspect="1"/>
          </p:cNvPicPr>
          <p:nvPr/>
        </p:nvPicPr>
        <p:blipFill>
          <a:blip r:embed="rId3"/>
          <a:stretch>
            <a:fillRect/>
          </a:stretch>
        </p:blipFill>
        <p:spPr>
          <a:xfrm>
            <a:off x="510979" y="3912194"/>
            <a:ext cx="2288977" cy="2292512"/>
          </a:xfrm>
          <a:prstGeom prst="rect">
            <a:avLst/>
          </a:prstGeom>
        </p:spPr>
      </p:pic>
      <p:pic>
        <p:nvPicPr>
          <p:cNvPr id="6" name="Picture 5">
            <a:extLst>
              <a:ext uri="{FF2B5EF4-FFF2-40B4-BE49-F238E27FC236}">
                <a16:creationId xmlns:a16="http://schemas.microsoft.com/office/drawing/2014/main" id="{8E0D8DD4-F396-1FB6-4368-47A88DD2D1C3}"/>
              </a:ext>
            </a:extLst>
          </p:cNvPr>
          <p:cNvPicPr>
            <a:picLocks noChangeAspect="1"/>
          </p:cNvPicPr>
          <p:nvPr/>
        </p:nvPicPr>
        <p:blipFill>
          <a:blip r:embed="rId4"/>
          <a:stretch>
            <a:fillRect/>
          </a:stretch>
        </p:blipFill>
        <p:spPr>
          <a:xfrm>
            <a:off x="6301742" y="630740"/>
            <a:ext cx="5884646" cy="5573966"/>
          </a:xfrm>
          <a:prstGeom prst="rect">
            <a:avLst/>
          </a:prstGeom>
        </p:spPr>
      </p:pic>
      <p:pic>
        <p:nvPicPr>
          <p:cNvPr id="9" name="Picture 8">
            <a:extLst>
              <a:ext uri="{FF2B5EF4-FFF2-40B4-BE49-F238E27FC236}">
                <a16:creationId xmlns:a16="http://schemas.microsoft.com/office/drawing/2014/main" id="{E7FDAEE0-CF2E-3091-239E-A8A0D7551136}"/>
              </a:ext>
            </a:extLst>
          </p:cNvPr>
          <p:cNvPicPr>
            <a:picLocks noChangeAspect="1"/>
          </p:cNvPicPr>
          <p:nvPr/>
        </p:nvPicPr>
        <p:blipFill>
          <a:blip r:embed="rId5"/>
          <a:stretch>
            <a:fillRect/>
          </a:stretch>
        </p:blipFill>
        <p:spPr>
          <a:xfrm>
            <a:off x="3792620" y="3900588"/>
            <a:ext cx="2300573" cy="2304118"/>
          </a:xfrm>
          <a:prstGeom prst="rect">
            <a:avLst/>
          </a:prstGeom>
        </p:spPr>
      </p:pic>
      <p:sp>
        <p:nvSpPr>
          <p:cNvPr id="10" name="Arrow: Right 9">
            <a:extLst>
              <a:ext uri="{FF2B5EF4-FFF2-40B4-BE49-F238E27FC236}">
                <a16:creationId xmlns:a16="http://schemas.microsoft.com/office/drawing/2014/main" id="{166A6E2E-EA85-3B13-12FB-4F9AE0A25B1E}"/>
              </a:ext>
            </a:extLst>
          </p:cNvPr>
          <p:cNvSpPr/>
          <p:nvPr/>
        </p:nvSpPr>
        <p:spPr>
          <a:xfrm>
            <a:off x="2887058" y="4775174"/>
            <a:ext cx="818460" cy="55494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6DAE2BDA-3DD2-1938-862F-A7EC29919408}"/>
              </a:ext>
            </a:extLst>
          </p:cNvPr>
          <p:cNvSpPr/>
          <p:nvPr/>
        </p:nvSpPr>
        <p:spPr>
          <a:xfrm>
            <a:off x="10666688" y="4092728"/>
            <a:ext cx="195492" cy="16725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4E767988-D3EB-AAE5-8AEC-9578131BA855}"/>
              </a:ext>
            </a:extLst>
          </p:cNvPr>
          <p:cNvSpPr/>
          <p:nvPr/>
        </p:nvSpPr>
        <p:spPr>
          <a:xfrm>
            <a:off x="6427484" y="2441947"/>
            <a:ext cx="1341763" cy="59133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8D3351B8-9408-E598-E865-98988AEC1E0B}"/>
              </a:ext>
            </a:extLst>
          </p:cNvPr>
          <p:cNvSpPr/>
          <p:nvPr/>
        </p:nvSpPr>
        <p:spPr>
          <a:xfrm>
            <a:off x="10666688" y="5312350"/>
            <a:ext cx="195492" cy="16725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512408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Raster alignment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00898" y="495874"/>
            <a:ext cx="8345220" cy="5632311"/>
          </a:xfrm>
          <a:prstGeom prst="rect">
            <a:avLst/>
          </a:prstGeom>
          <a:noFill/>
        </p:spPr>
        <p:txBody>
          <a:bodyPr wrap="square" rtlCol="0">
            <a:spAutoFit/>
          </a:bodyPr>
          <a:lstStyle/>
          <a:p>
            <a:r>
              <a:rPr lang="en-GB" sz="2400" dirty="0"/>
              <a:t>It is important to recognise that grids must be aligned in order to accurately conduct raster algebra. Therefore, they must have the same:</a:t>
            </a:r>
          </a:p>
          <a:p>
            <a:pPr marL="800100" lvl="1" indent="-342900">
              <a:buFont typeface="Arial" panose="020B0604020202020204" pitchFamily="34" charset="0"/>
              <a:buChar char="•"/>
            </a:pPr>
            <a:r>
              <a:rPr lang="en-GB" sz="2400" dirty="0"/>
              <a:t>Co-ordinate reference system (CRS)</a:t>
            </a:r>
          </a:p>
          <a:p>
            <a:pPr marL="800100" lvl="1" indent="-342900">
              <a:buFont typeface="Arial" panose="020B0604020202020204" pitchFamily="34" charset="0"/>
              <a:buChar char="•"/>
            </a:pPr>
            <a:r>
              <a:rPr lang="en-GB" sz="2400" dirty="0"/>
              <a:t>Grid extent</a:t>
            </a:r>
          </a:p>
          <a:p>
            <a:pPr marL="800100" lvl="1" indent="-342900">
              <a:buFont typeface="Arial" panose="020B0604020202020204" pitchFamily="34" charset="0"/>
              <a:buChar char="•"/>
            </a:pPr>
            <a:r>
              <a:rPr lang="en-GB" sz="2400" dirty="0"/>
              <a:t>Pixel size</a:t>
            </a:r>
          </a:p>
          <a:p>
            <a:endParaRPr lang="en-GB" sz="2400" dirty="0"/>
          </a:p>
          <a:p>
            <a:r>
              <a:rPr lang="en-GB" sz="2400" dirty="0"/>
              <a:t>Any variations from this cause the two </a:t>
            </a:r>
            <a:r>
              <a:rPr lang="en-GB" sz="2400" dirty="0" err="1"/>
              <a:t>rasters</a:t>
            </a:r>
            <a:r>
              <a:rPr lang="en-GB" sz="2400" dirty="0"/>
              <a:t> to be incompatible. </a:t>
            </a:r>
          </a:p>
          <a:p>
            <a:endParaRPr lang="en-GB" sz="2400" dirty="0"/>
          </a:p>
          <a:p>
            <a:r>
              <a:rPr lang="en-GB" sz="2400" dirty="0"/>
              <a:t>NOTE: Some GIS functions allow differing </a:t>
            </a:r>
            <a:r>
              <a:rPr lang="en-GB" sz="2400" dirty="0" err="1"/>
              <a:t>rasters</a:t>
            </a:r>
            <a:r>
              <a:rPr lang="en-GB" sz="2400" dirty="0"/>
              <a:t> grids to interact, but be cautious of the outputs, as the function has uses assumptions as to while elements to ‘warp’</a:t>
            </a:r>
          </a:p>
          <a:p>
            <a:endParaRPr lang="en-GB" sz="2400" dirty="0"/>
          </a:p>
          <a:p>
            <a:r>
              <a:rPr lang="en-GB" sz="2400" dirty="0"/>
              <a:t>If two </a:t>
            </a:r>
            <a:r>
              <a:rPr lang="en-GB" sz="2400" dirty="0" err="1"/>
              <a:t>rasters</a:t>
            </a:r>
            <a:r>
              <a:rPr lang="en-GB" sz="2400" dirty="0"/>
              <a:t> of differing grids are being assessed, then one needs to be ‘warped’ to match the grid of the other.</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2" name="Picture 1">
            <a:extLst>
              <a:ext uri="{FF2B5EF4-FFF2-40B4-BE49-F238E27FC236}">
                <a16:creationId xmlns:a16="http://schemas.microsoft.com/office/drawing/2014/main" id="{B7AB2112-4DA0-2860-A028-E20068D80D5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652172" y="3552207"/>
            <a:ext cx="2840280" cy="2489978"/>
          </a:xfrm>
          <a:prstGeom prst="rect">
            <a:avLst/>
          </a:prstGeom>
        </p:spPr>
      </p:pic>
      <p:pic>
        <p:nvPicPr>
          <p:cNvPr id="6" name="Picture 5">
            <a:extLst>
              <a:ext uri="{FF2B5EF4-FFF2-40B4-BE49-F238E27FC236}">
                <a16:creationId xmlns:a16="http://schemas.microsoft.com/office/drawing/2014/main" id="{B8D067D9-680A-8F29-43BB-BB545A5B2543}"/>
              </a:ext>
            </a:extLst>
          </p:cNvPr>
          <p:cNvPicPr>
            <a:picLocks noChangeAspect="1"/>
          </p:cNvPicPr>
          <p:nvPr/>
        </p:nvPicPr>
        <p:blipFill>
          <a:blip r:embed="rId4"/>
          <a:stretch>
            <a:fillRect/>
          </a:stretch>
        </p:blipFill>
        <p:spPr>
          <a:xfrm>
            <a:off x="8451729" y="605133"/>
            <a:ext cx="2963322" cy="2552175"/>
          </a:xfrm>
          <a:prstGeom prst="rect">
            <a:avLst/>
          </a:prstGeom>
        </p:spPr>
      </p:pic>
      <p:pic>
        <p:nvPicPr>
          <p:cNvPr id="9" name="Picture 8">
            <a:extLst>
              <a:ext uri="{FF2B5EF4-FFF2-40B4-BE49-F238E27FC236}">
                <a16:creationId xmlns:a16="http://schemas.microsoft.com/office/drawing/2014/main" id="{7BB37113-9423-66EC-1123-19897D07D7EB}"/>
              </a:ext>
            </a:extLst>
          </p:cNvPr>
          <p:cNvPicPr>
            <a:picLocks noChangeAspect="1"/>
          </p:cNvPicPr>
          <p:nvPr/>
        </p:nvPicPr>
        <p:blipFill>
          <a:blip r:embed="rId4">
            <a:duotone>
              <a:schemeClr val="accent6">
                <a:shade val="45000"/>
                <a:satMod val="135000"/>
              </a:schemeClr>
              <a:prstClr val="white"/>
            </a:duotone>
          </a:blip>
          <a:stretch>
            <a:fillRect/>
          </a:stretch>
        </p:blipFill>
        <p:spPr>
          <a:xfrm>
            <a:off x="8462573" y="605133"/>
            <a:ext cx="2952478" cy="2552176"/>
          </a:xfrm>
          <a:prstGeom prst="rect">
            <a:avLst/>
          </a:prstGeom>
        </p:spPr>
      </p:pic>
    </p:spTree>
    <p:extLst>
      <p:ext uri="{BB962C8B-B14F-4D97-AF65-F5344CB8AC3E}">
        <p14:creationId xmlns:p14="http://schemas.microsoft.com/office/powerpoint/2010/main" val="2948375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9"/>
                                        </p:tgtEl>
                                      </p:cBhvr>
                                      <p:by x="90000" y="90000"/>
                                    </p:animScale>
                                  </p:childTnLst>
                                </p:cTn>
                              </p:par>
                              <p:par>
                                <p:cTn id="7" presetID="8" presetClass="emph" presetSubtype="0" fill="hold" nodeType="withEffect">
                                  <p:stCondLst>
                                    <p:cond delay="0"/>
                                  </p:stCondLst>
                                  <p:childTnLst>
                                    <p:animRot by="1200000">
                                      <p:cBhvr>
                                        <p:cTn id="8" dur="2000" fill="hold"/>
                                        <p:tgtEl>
                                          <p:spTgt spid="9"/>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Nitrogen thresholding</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77362" y="495874"/>
            <a:ext cx="6204519" cy="3816429"/>
          </a:xfrm>
          <a:prstGeom prst="rect">
            <a:avLst/>
          </a:prstGeom>
          <a:noFill/>
        </p:spPr>
        <p:txBody>
          <a:bodyPr wrap="square" rtlCol="0">
            <a:spAutoFit/>
          </a:bodyPr>
          <a:lstStyle/>
          <a:p>
            <a:pPr marL="457200" indent="-457200">
              <a:buAutoNum type="arabicParenR"/>
            </a:pPr>
            <a:r>
              <a:rPr lang="en-GB" sz="2200" dirty="0"/>
              <a:t>Load the ‘</a:t>
            </a:r>
            <a:r>
              <a:rPr lang="en-GB" sz="2200" dirty="0" err="1"/>
              <a:t>SoilGrids_Nitrogen.tif</a:t>
            </a:r>
            <a:r>
              <a:rPr lang="en-GB" sz="2200" dirty="0"/>
              <a:t>’ layer</a:t>
            </a:r>
          </a:p>
          <a:p>
            <a:pPr marL="457200" indent="-457200">
              <a:buAutoNum type="arabicParenR"/>
            </a:pPr>
            <a:r>
              <a:rPr lang="en-GB" sz="2200" dirty="0"/>
              <a:t>In the Processing Toolbox (right hand panel), search for ‘Raster Calculator’ </a:t>
            </a:r>
          </a:p>
          <a:p>
            <a:pPr marL="457200" indent="-457200">
              <a:buAutoNum type="arabicParenR"/>
            </a:pPr>
            <a:r>
              <a:rPr lang="en-GB" sz="2200" dirty="0"/>
              <a:t>Select the ‘QGIS’ ‘Raster calculator’ option.</a:t>
            </a:r>
          </a:p>
          <a:p>
            <a:pPr marL="457200" indent="-457200">
              <a:buAutoNum type="arabicParenR"/>
            </a:pPr>
            <a:r>
              <a:rPr lang="en-GB" sz="2200" dirty="0"/>
              <a:t>In the pop-up window, specify the Expression: 	</a:t>
            </a:r>
            <a:r>
              <a:rPr lang="en-GB" sz="2200" i="1" dirty="0">
                <a:effectLst/>
              </a:rPr>
              <a:t>"</a:t>
            </a:r>
            <a:r>
              <a:rPr lang="en-GB" sz="2200" dirty="0"/>
              <a:t> SoilGrids_Nitrogen</a:t>
            </a:r>
            <a:r>
              <a:rPr lang="en-GB" sz="2200" i="1" dirty="0">
                <a:effectLst/>
              </a:rPr>
              <a:t>@1" &gt;= 6000</a:t>
            </a:r>
            <a:endParaRPr lang="en-GB" sz="2200" i="1" dirty="0"/>
          </a:p>
          <a:p>
            <a:pPr marL="457200" indent="-457200">
              <a:buAutoNum type="arabicParenR"/>
            </a:pPr>
            <a:r>
              <a:rPr lang="en-GB" sz="2200" dirty="0"/>
              <a:t>Under ‘Reference layer(s)’, click the three dots (‘…’) and specify the </a:t>
            </a:r>
            <a:r>
              <a:rPr lang="en-GB" sz="2200" b="1" dirty="0" err="1"/>
              <a:t>thresholded</a:t>
            </a:r>
            <a:r>
              <a:rPr lang="en-GB" sz="2200" b="1" dirty="0"/>
              <a:t> SRTM layer</a:t>
            </a:r>
            <a:r>
              <a:rPr lang="en-GB" sz="2200" dirty="0"/>
              <a:t>.</a:t>
            </a:r>
          </a:p>
          <a:p>
            <a:pPr marL="457200" indent="-457200">
              <a:buAutoNum type="arabicParenR"/>
            </a:pPr>
            <a:r>
              <a:rPr lang="en-GB" sz="2200" dirty="0"/>
              <a:t>Save the output file in your documents, specifying the save location using the three dots</a:t>
            </a:r>
          </a:p>
          <a:p>
            <a:endParaRPr lang="en-GB" sz="22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15" name="Picture 14">
            <a:extLst>
              <a:ext uri="{FF2B5EF4-FFF2-40B4-BE49-F238E27FC236}">
                <a16:creationId xmlns:a16="http://schemas.microsoft.com/office/drawing/2014/main" id="{185F61F3-2ACE-5F17-777C-9249BD90A7D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514685" y="4043782"/>
            <a:ext cx="2288977" cy="2290744"/>
          </a:xfrm>
          <a:prstGeom prst="rect">
            <a:avLst/>
          </a:prstGeom>
        </p:spPr>
      </p:pic>
      <p:pic>
        <p:nvPicPr>
          <p:cNvPr id="6" name="Picture 5">
            <a:extLst>
              <a:ext uri="{FF2B5EF4-FFF2-40B4-BE49-F238E27FC236}">
                <a16:creationId xmlns:a16="http://schemas.microsoft.com/office/drawing/2014/main" id="{8E0D8DD4-F396-1FB6-4368-47A88DD2D1C3}"/>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301742" y="630740"/>
            <a:ext cx="5884646" cy="5573965"/>
          </a:xfrm>
          <a:prstGeom prst="rect">
            <a:avLst/>
          </a:prstGeom>
        </p:spPr>
      </p:pic>
      <p:pic>
        <p:nvPicPr>
          <p:cNvPr id="9" name="Picture 8">
            <a:extLst>
              <a:ext uri="{FF2B5EF4-FFF2-40B4-BE49-F238E27FC236}">
                <a16:creationId xmlns:a16="http://schemas.microsoft.com/office/drawing/2014/main" id="{E7FDAEE0-CF2E-3091-239E-A8A0D7551136}"/>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3797224" y="4031292"/>
            <a:ext cx="2298776" cy="2304118"/>
          </a:xfrm>
          <a:prstGeom prst="rect">
            <a:avLst/>
          </a:prstGeom>
        </p:spPr>
      </p:pic>
      <p:sp>
        <p:nvSpPr>
          <p:cNvPr id="10" name="Arrow: Right 9">
            <a:extLst>
              <a:ext uri="{FF2B5EF4-FFF2-40B4-BE49-F238E27FC236}">
                <a16:creationId xmlns:a16="http://schemas.microsoft.com/office/drawing/2014/main" id="{166A6E2E-EA85-3B13-12FB-4F9AE0A25B1E}"/>
              </a:ext>
            </a:extLst>
          </p:cNvPr>
          <p:cNvSpPr/>
          <p:nvPr/>
        </p:nvSpPr>
        <p:spPr>
          <a:xfrm>
            <a:off x="2890764" y="4905878"/>
            <a:ext cx="818460" cy="55494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6DAE2BDA-3DD2-1938-862F-A7EC29919408}"/>
              </a:ext>
            </a:extLst>
          </p:cNvPr>
          <p:cNvSpPr/>
          <p:nvPr/>
        </p:nvSpPr>
        <p:spPr>
          <a:xfrm>
            <a:off x="10666688" y="4092728"/>
            <a:ext cx="195492" cy="16725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4E767988-D3EB-AAE5-8AEC-9578131BA855}"/>
              </a:ext>
            </a:extLst>
          </p:cNvPr>
          <p:cNvSpPr/>
          <p:nvPr/>
        </p:nvSpPr>
        <p:spPr>
          <a:xfrm>
            <a:off x="6427484" y="2441947"/>
            <a:ext cx="1341763" cy="59133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8D3351B8-9408-E598-E865-98988AEC1E0B}"/>
              </a:ext>
            </a:extLst>
          </p:cNvPr>
          <p:cNvSpPr/>
          <p:nvPr/>
        </p:nvSpPr>
        <p:spPr>
          <a:xfrm>
            <a:off x="10666688" y="5312350"/>
            <a:ext cx="195492" cy="16725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08691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pH: Symbology</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00898" y="464471"/>
            <a:ext cx="7417502" cy="5847755"/>
          </a:xfrm>
          <a:prstGeom prst="rect">
            <a:avLst/>
          </a:prstGeom>
          <a:noFill/>
        </p:spPr>
        <p:txBody>
          <a:bodyPr wrap="square" rtlCol="0">
            <a:spAutoFit/>
          </a:bodyPr>
          <a:lstStyle/>
          <a:p>
            <a:r>
              <a:rPr lang="en-GB" sz="2200" dirty="0"/>
              <a:t>Next, the user needs to identify regions of high pH (non-acidic), with a value greater than a pH of 7, from the Countryside Survey’s “Model estimates of topsoil pH and bulk density” vector (polygon) dataset.</a:t>
            </a:r>
          </a:p>
          <a:p>
            <a:endParaRPr lang="en-GB" sz="2200" dirty="0"/>
          </a:p>
          <a:p>
            <a:r>
              <a:rPr lang="en-GB" sz="2200" dirty="0"/>
              <a:t>When this layer is initially loaded into QGIS, it will default to a single symbology, despite each polygon containing unique values.</a:t>
            </a:r>
          </a:p>
          <a:p>
            <a:endParaRPr lang="en-GB" sz="2200" dirty="0"/>
          </a:p>
          <a:p>
            <a:r>
              <a:rPr lang="en-GB" sz="2200" dirty="0"/>
              <a:t>Using Symbology, the user can update the visualisation of the layer to represent the spatial variation in modelled pH values.</a:t>
            </a:r>
          </a:p>
          <a:p>
            <a:pPr marL="342900" indent="-342900">
              <a:buFont typeface="Arial" panose="020B0604020202020204" pitchFamily="34" charset="0"/>
              <a:buChar char="•"/>
            </a:pPr>
            <a:r>
              <a:rPr lang="en-GB" sz="2200" dirty="0"/>
              <a:t>Right-click on the layer in the Layers panel</a:t>
            </a:r>
          </a:p>
          <a:p>
            <a:pPr marL="342900" indent="-342900">
              <a:buFont typeface="Arial" panose="020B0604020202020204" pitchFamily="34" charset="0"/>
              <a:buChar char="•"/>
            </a:pPr>
            <a:r>
              <a:rPr lang="en-GB" sz="2200" dirty="0"/>
              <a:t>Select ‘Properties’ (last option)</a:t>
            </a:r>
          </a:p>
          <a:p>
            <a:pPr marL="342900" indent="-342900">
              <a:buFont typeface="Arial" panose="020B0604020202020204" pitchFamily="34" charset="0"/>
              <a:buChar char="•"/>
            </a:pPr>
            <a:r>
              <a:rPr lang="en-GB" sz="2200" dirty="0"/>
              <a:t>Change the symbol style from ‘Single Symbol’ to ‘Graduated’</a:t>
            </a:r>
          </a:p>
          <a:p>
            <a:pPr marL="342900" indent="-342900">
              <a:buFont typeface="Arial" panose="020B0604020202020204" pitchFamily="34" charset="0"/>
              <a:buChar char="•"/>
            </a:pPr>
            <a:r>
              <a:rPr lang="en-GB" sz="2200" dirty="0"/>
              <a:t>Select ‘PH_07’ from the ‘Value’ drop-down</a:t>
            </a:r>
          </a:p>
          <a:p>
            <a:pPr marL="342900" indent="-342900">
              <a:buFont typeface="Arial" panose="020B0604020202020204" pitchFamily="34" charset="0"/>
              <a:buChar char="•"/>
            </a:pPr>
            <a:r>
              <a:rPr lang="en-GB" sz="2200" dirty="0"/>
              <a:t>Click ‘Classify’, then ‘OK’ (click ‘Apply’ if you want to see your current symbology set-up, and modify)</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10" name="Picture 9">
            <a:extLst>
              <a:ext uri="{FF2B5EF4-FFF2-40B4-BE49-F238E27FC236}">
                <a16:creationId xmlns:a16="http://schemas.microsoft.com/office/drawing/2014/main" id="{90E2B584-F859-77AA-6B37-99809DE4508E}"/>
              </a:ext>
            </a:extLst>
          </p:cNvPr>
          <p:cNvPicPr>
            <a:picLocks noChangeAspect="1"/>
          </p:cNvPicPr>
          <p:nvPr/>
        </p:nvPicPr>
        <p:blipFill>
          <a:blip r:embed="rId3"/>
          <a:stretch>
            <a:fillRect/>
          </a:stretch>
        </p:blipFill>
        <p:spPr>
          <a:xfrm>
            <a:off x="7518400" y="1068306"/>
            <a:ext cx="4620955" cy="4613311"/>
          </a:xfrm>
          <a:prstGeom prst="rect">
            <a:avLst/>
          </a:prstGeom>
        </p:spPr>
      </p:pic>
      <p:sp>
        <p:nvSpPr>
          <p:cNvPr id="11" name="Rectangle 10">
            <a:extLst>
              <a:ext uri="{FF2B5EF4-FFF2-40B4-BE49-F238E27FC236}">
                <a16:creationId xmlns:a16="http://schemas.microsoft.com/office/drawing/2014/main" id="{252A301F-C889-F6C0-C2F0-301BA998012E}"/>
              </a:ext>
            </a:extLst>
          </p:cNvPr>
          <p:cNvSpPr/>
          <p:nvPr/>
        </p:nvSpPr>
        <p:spPr>
          <a:xfrm>
            <a:off x="8123284" y="2482283"/>
            <a:ext cx="2638193" cy="14285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3AE031F8-EDA3-79D8-90FE-EA5ED8197F70}"/>
              </a:ext>
            </a:extLst>
          </p:cNvPr>
          <p:cNvSpPr/>
          <p:nvPr/>
        </p:nvSpPr>
        <p:spPr>
          <a:xfrm>
            <a:off x="8184746" y="4518501"/>
            <a:ext cx="364170" cy="19560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D6E44A8-C588-45EB-4695-CA6555478AF0}"/>
              </a:ext>
            </a:extLst>
          </p:cNvPr>
          <p:cNvSpPr/>
          <p:nvPr/>
        </p:nvSpPr>
        <p:spPr>
          <a:xfrm>
            <a:off x="8123283" y="2638118"/>
            <a:ext cx="2638193" cy="19560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a:extLst>
              <a:ext uri="{FF2B5EF4-FFF2-40B4-BE49-F238E27FC236}">
                <a16:creationId xmlns:a16="http://schemas.microsoft.com/office/drawing/2014/main" id="{11D54203-60E0-264E-66D8-FB8A5C06198D}"/>
              </a:ext>
            </a:extLst>
          </p:cNvPr>
          <p:cNvSpPr/>
          <p:nvPr/>
        </p:nvSpPr>
        <p:spPr>
          <a:xfrm>
            <a:off x="9413352" y="4982958"/>
            <a:ext cx="364170" cy="19560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690828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pH: Select by Expression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00898" y="464471"/>
            <a:ext cx="7417528" cy="5847755"/>
          </a:xfrm>
          <a:prstGeom prst="rect">
            <a:avLst/>
          </a:prstGeom>
          <a:noFill/>
        </p:spPr>
        <p:txBody>
          <a:bodyPr wrap="square" rtlCol="0">
            <a:spAutoFit/>
          </a:bodyPr>
          <a:lstStyle/>
          <a:p>
            <a:r>
              <a:rPr lang="en-GB" sz="2200" dirty="0"/>
              <a:t>While this allows the user to visualise the differing pH levels in each polygon, it does not reduce the dataset to the desired polygons.</a:t>
            </a:r>
          </a:p>
          <a:p>
            <a:endParaRPr lang="en-GB" sz="2200" dirty="0"/>
          </a:p>
          <a:p>
            <a:r>
              <a:rPr lang="en-GB" sz="2200" dirty="0"/>
              <a:t>The user can utilise the ‘Select feature by expression’ function, which selects features (polygons) based on a condition provided by the user. In this instance, the user will only want to select polygons where the latest (2007) pH estimate (‘PH_07’) is greater than 5. </a:t>
            </a:r>
          </a:p>
          <a:p>
            <a:pPr marL="342900" indent="-342900">
              <a:buFont typeface="Arial" panose="020B0604020202020204" pitchFamily="34" charset="0"/>
              <a:buChar char="•"/>
            </a:pPr>
            <a:r>
              <a:rPr lang="en-GB" sz="2200" dirty="0"/>
              <a:t>Right-click on the layer in the Layers panel</a:t>
            </a:r>
          </a:p>
          <a:p>
            <a:pPr marL="342900" indent="-342900">
              <a:buFont typeface="Arial" panose="020B0604020202020204" pitchFamily="34" charset="0"/>
              <a:buChar char="•"/>
            </a:pPr>
            <a:r>
              <a:rPr lang="en-GB" sz="2200" dirty="0"/>
              <a:t>Select ‘Open attribute table’</a:t>
            </a:r>
          </a:p>
          <a:p>
            <a:pPr marL="342900" indent="-342900">
              <a:buFont typeface="Arial" panose="020B0604020202020204" pitchFamily="34" charset="0"/>
              <a:buChar char="•"/>
            </a:pPr>
            <a:r>
              <a:rPr lang="en-GB" sz="2200" dirty="0"/>
              <a:t>Click on the ‘Select feature(s) by expression’ icon</a:t>
            </a:r>
          </a:p>
          <a:p>
            <a:pPr marL="342900" indent="-342900">
              <a:buFont typeface="Arial" panose="020B0604020202020204" pitchFamily="34" charset="0"/>
              <a:buChar char="•"/>
            </a:pPr>
            <a:r>
              <a:rPr lang="en-GB" sz="2200" dirty="0"/>
              <a:t>Type the Expression: “PH_07” &gt; 5</a:t>
            </a:r>
          </a:p>
          <a:p>
            <a:pPr marL="342900" indent="-342900">
              <a:buFont typeface="Arial" panose="020B0604020202020204" pitchFamily="34" charset="0"/>
              <a:buChar char="•"/>
            </a:pPr>
            <a:r>
              <a:rPr lang="en-GB" sz="2200" dirty="0"/>
              <a:t>Click ‘Select Features’</a:t>
            </a:r>
          </a:p>
          <a:p>
            <a:endParaRPr lang="en-GB" sz="2200" dirty="0"/>
          </a:p>
          <a:p>
            <a:r>
              <a:rPr lang="en-GB" sz="2200" dirty="0"/>
              <a:t>Only polygons that meet this condition will now be selected (and highlighted yellow in the Map View).</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10" name="Picture 9">
            <a:extLst>
              <a:ext uri="{FF2B5EF4-FFF2-40B4-BE49-F238E27FC236}">
                <a16:creationId xmlns:a16="http://schemas.microsoft.com/office/drawing/2014/main" id="{90E2B584-F859-77AA-6B37-99809DE4508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518426" y="413376"/>
            <a:ext cx="4667962" cy="5864053"/>
          </a:xfrm>
          <a:prstGeom prst="rect">
            <a:avLst/>
          </a:prstGeom>
        </p:spPr>
      </p:pic>
      <p:sp>
        <p:nvSpPr>
          <p:cNvPr id="2" name="Rectangle 1">
            <a:extLst>
              <a:ext uri="{FF2B5EF4-FFF2-40B4-BE49-F238E27FC236}">
                <a16:creationId xmlns:a16="http://schemas.microsoft.com/office/drawing/2014/main" id="{6B524138-B820-58EE-B8F3-B5B063761002}"/>
              </a:ext>
            </a:extLst>
          </p:cNvPr>
          <p:cNvSpPr/>
          <p:nvPr/>
        </p:nvSpPr>
        <p:spPr>
          <a:xfrm>
            <a:off x="8476342" y="550761"/>
            <a:ext cx="123371" cy="12415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A1BE52F4-D9CD-2A8E-EEC5-6017BE659741}"/>
              </a:ext>
            </a:extLst>
          </p:cNvPr>
          <p:cNvSpPr/>
          <p:nvPr/>
        </p:nvSpPr>
        <p:spPr>
          <a:xfrm>
            <a:off x="8414656" y="1566760"/>
            <a:ext cx="656773" cy="19672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26D770C3-86E7-A3F5-002A-C83BE3E6E106}"/>
              </a:ext>
            </a:extLst>
          </p:cNvPr>
          <p:cNvSpPr/>
          <p:nvPr/>
        </p:nvSpPr>
        <p:spPr>
          <a:xfrm>
            <a:off x="11079233" y="6062169"/>
            <a:ext cx="656773" cy="19672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12329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Exporting features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00897" y="464471"/>
            <a:ext cx="11757273" cy="2308324"/>
          </a:xfrm>
          <a:prstGeom prst="rect">
            <a:avLst/>
          </a:prstGeom>
          <a:noFill/>
        </p:spPr>
        <p:txBody>
          <a:bodyPr wrap="square" rtlCol="0">
            <a:spAutoFit/>
          </a:bodyPr>
          <a:lstStyle/>
          <a:p>
            <a:r>
              <a:rPr lang="en-GB" sz="2400" dirty="0"/>
              <a:t>The selected features are not independent from the other features in the dataset, they are just selected / highlighted for further action.</a:t>
            </a:r>
          </a:p>
          <a:p>
            <a:endParaRPr lang="en-GB" sz="2400" dirty="0"/>
          </a:p>
          <a:p>
            <a:r>
              <a:rPr lang="en-GB" sz="2400" dirty="0"/>
              <a:t>The user will need to extract this region as an independent layer to allow subsequent analysis on these features alone (not to the entirety of the previous layer).</a:t>
            </a:r>
          </a:p>
          <a:p>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0805021"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6" name="Picture 5">
            <a:extLst>
              <a:ext uri="{FF2B5EF4-FFF2-40B4-BE49-F238E27FC236}">
                <a16:creationId xmlns:a16="http://schemas.microsoft.com/office/drawing/2014/main" id="{95F9F88E-6A66-D3B7-BAFD-849C3372BF97}"/>
              </a:ext>
            </a:extLst>
          </p:cNvPr>
          <p:cNvPicPr>
            <a:picLocks noChangeAspect="1"/>
          </p:cNvPicPr>
          <p:nvPr/>
        </p:nvPicPr>
        <p:blipFill>
          <a:blip r:embed="rId3"/>
          <a:stretch>
            <a:fillRect/>
          </a:stretch>
        </p:blipFill>
        <p:spPr>
          <a:xfrm>
            <a:off x="1074828" y="4765457"/>
            <a:ext cx="4173538" cy="1321935"/>
          </a:xfrm>
          <a:prstGeom prst="rect">
            <a:avLst/>
          </a:prstGeom>
        </p:spPr>
      </p:pic>
      <p:pic>
        <p:nvPicPr>
          <p:cNvPr id="9" name="Picture 8">
            <a:extLst>
              <a:ext uri="{FF2B5EF4-FFF2-40B4-BE49-F238E27FC236}">
                <a16:creationId xmlns:a16="http://schemas.microsoft.com/office/drawing/2014/main" id="{BC091BB1-1B16-3CB6-501A-E180B54789D2}"/>
              </a:ext>
            </a:extLst>
          </p:cNvPr>
          <p:cNvPicPr>
            <a:picLocks noChangeAspect="1"/>
          </p:cNvPicPr>
          <p:nvPr/>
        </p:nvPicPr>
        <p:blipFill>
          <a:blip r:embed="rId4"/>
          <a:stretch>
            <a:fillRect/>
          </a:stretch>
        </p:blipFill>
        <p:spPr>
          <a:xfrm>
            <a:off x="6096000" y="2533365"/>
            <a:ext cx="3421779" cy="3932749"/>
          </a:xfrm>
          <a:prstGeom prst="rect">
            <a:avLst/>
          </a:prstGeom>
        </p:spPr>
      </p:pic>
      <p:sp>
        <p:nvSpPr>
          <p:cNvPr id="13" name="TextBox 12">
            <a:extLst>
              <a:ext uri="{FF2B5EF4-FFF2-40B4-BE49-F238E27FC236}">
                <a16:creationId xmlns:a16="http://schemas.microsoft.com/office/drawing/2014/main" id="{36EE676E-E20A-3B0D-3E3C-7D158E86F9FF}"/>
              </a:ext>
            </a:extLst>
          </p:cNvPr>
          <p:cNvSpPr txBox="1"/>
          <p:nvPr/>
        </p:nvSpPr>
        <p:spPr>
          <a:xfrm>
            <a:off x="100897" y="2588129"/>
            <a:ext cx="6121400" cy="1938992"/>
          </a:xfrm>
          <a:prstGeom prst="rect">
            <a:avLst/>
          </a:prstGeom>
          <a:noFill/>
        </p:spPr>
        <p:txBody>
          <a:bodyPr wrap="square">
            <a:spAutoFit/>
          </a:bodyPr>
          <a:lstStyle/>
          <a:p>
            <a:pPr marL="342900" indent="-342900">
              <a:buFont typeface="Arial" panose="020B0604020202020204" pitchFamily="34" charset="0"/>
              <a:buChar char="•"/>
            </a:pPr>
            <a:r>
              <a:rPr lang="en-GB" sz="2400" dirty="0"/>
              <a:t>Right click on the layer in the Layers panel.</a:t>
            </a:r>
          </a:p>
          <a:p>
            <a:pPr marL="342900" indent="-342900">
              <a:buFont typeface="Arial" panose="020B0604020202020204" pitchFamily="34" charset="0"/>
              <a:buChar char="•"/>
            </a:pPr>
            <a:r>
              <a:rPr lang="en-GB" sz="2400" dirty="0"/>
              <a:t>Select ‘Export’</a:t>
            </a:r>
          </a:p>
          <a:p>
            <a:pPr marL="342900" indent="-342900">
              <a:buFont typeface="Arial" panose="020B0604020202020204" pitchFamily="34" charset="0"/>
              <a:buChar char="•"/>
            </a:pPr>
            <a:r>
              <a:rPr lang="en-GB" sz="2400" dirty="0"/>
              <a:t>Click ‘Export Selected Features As…’</a:t>
            </a:r>
          </a:p>
          <a:p>
            <a:pPr marL="342900" indent="-342900">
              <a:buFont typeface="Arial" panose="020B0604020202020204" pitchFamily="34" charset="0"/>
              <a:buChar char="•"/>
            </a:pPr>
            <a:r>
              <a:rPr lang="en-GB" sz="2400" dirty="0"/>
              <a:t>Click the three dots icon to specify the output </a:t>
            </a:r>
            <a:r>
              <a:rPr lang="en-GB" sz="2400" dirty="0" err="1"/>
              <a:t>filepath</a:t>
            </a:r>
            <a:r>
              <a:rPr lang="en-GB" sz="2400" dirty="0"/>
              <a:t> location and filename</a:t>
            </a:r>
          </a:p>
        </p:txBody>
      </p:sp>
      <p:sp>
        <p:nvSpPr>
          <p:cNvPr id="14" name="Rectangle 13">
            <a:extLst>
              <a:ext uri="{FF2B5EF4-FFF2-40B4-BE49-F238E27FC236}">
                <a16:creationId xmlns:a16="http://schemas.microsoft.com/office/drawing/2014/main" id="{4B6E4BF6-90C6-14DC-B6DC-CE42EAB1DD08}"/>
              </a:ext>
            </a:extLst>
          </p:cNvPr>
          <p:cNvSpPr/>
          <p:nvPr/>
        </p:nvSpPr>
        <p:spPr>
          <a:xfrm>
            <a:off x="9131798" y="3167529"/>
            <a:ext cx="243724" cy="19672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F55800EE-1D59-705A-6FA7-A9A62EB53724}"/>
              </a:ext>
            </a:extLst>
          </p:cNvPr>
          <p:cNvSpPr txBox="1"/>
          <p:nvPr/>
        </p:nvSpPr>
        <p:spPr>
          <a:xfrm>
            <a:off x="9817586" y="2726258"/>
            <a:ext cx="2273517" cy="3416320"/>
          </a:xfrm>
          <a:prstGeom prst="rect">
            <a:avLst/>
          </a:prstGeom>
          <a:noFill/>
        </p:spPr>
        <p:txBody>
          <a:bodyPr wrap="square">
            <a:spAutoFit/>
          </a:bodyPr>
          <a:lstStyle/>
          <a:p>
            <a:pPr algn="ctr"/>
            <a:r>
              <a:rPr lang="en-GB" sz="1800" dirty="0">
                <a:latin typeface="Comic Sans MS" panose="030F0702030302020204" pitchFamily="66" charset="0"/>
              </a:rPr>
              <a:t>Take note of the CRS of this layer… is it the same as the CRS of the STRM and </a:t>
            </a:r>
            <a:r>
              <a:rPr lang="en-GB" sz="1800" dirty="0" err="1">
                <a:latin typeface="Comic Sans MS" panose="030F0702030302020204" pitchFamily="66" charset="0"/>
              </a:rPr>
              <a:t>SoilsGrids</a:t>
            </a:r>
            <a:r>
              <a:rPr lang="en-GB" sz="1800" dirty="0">
                <a:latin typeface="Comic Sans MS" panose="030F0702030302020204" pitchFamily="66" charset="0"/>
              </a:rPr>
              <a:t> layer?</a:t>
            </a:r>
          </a:p>
          <a:p>
            <a:pPr algn="ctr"/>
            <a:endParaRPr lang="en-GB" dirty="0">
              <a:latin typeface="Comic Sans MS" panose="030F0702030302020204" pitchFamily="66" charset="0"/>
            </a:endParaRPr>
          </a:p>
          <a:p>
            <a:pPr algn="ctr"/>
            <a:r>
              <a:rPr lang="en-GB" dirty="0">
                <a:latin typeface="Comic Sans MS" panose="030F0702030302020204" pitchFamily="66" charset="0"/>
              </a:rPr>
              <a:t>If you are unsure, hover over the name of these files in the Layers sidebar panel.</a:t>
            </a:r>
          </a:p>
        </p:txBody>
      </p:sp>
      <p:cxnSp>
        <p:nvCxnSpPr>
          <p:cNvPr id="18" name="Straight Arrow Connector 17">
            <a:extLst>
              <a:ext uri="{FF2B5EF4-FFF2-40B4-BE49-F238E27FC236}">
                <a16:creationId xmlns:a16="http://schemas.microsoft.com/office/drawing/2014/main" id="{E86AFB9D-B101-3520-3DCA-382597D0D725}"/>
              </a:ext>
            </a:extLst>
          </p:cNvPr>
          <p:cNvCxnSpPr>
            <a:cxnSpLocks/>
            <a:stCxn id="16" idx="1"/>
          </p:cNvCxnSpPr>
          <p:nvPr/>
        </p:nvCxnSpPr>
        <p:spPr>
          <a:xfrm flipH="1" flipV="1">
            <a:off x="9035143" y="3800940"/>
            <a:ext cx="782443" cy="633478"/>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926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Dissolve</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00897" y="464471"/>
            <a:ext cx="11757273" cy="2308324"/>
          </a:xfrm>
          <a:prstGeom prst="rect">
            <a:avLst/>
          </a:prstGeom>
          <a:noFill/>
        </p:spPr>
        <p:txBody>
          <a:bodyPr wrap="square" rtlCol="0">
            <a:spAutoFit/>
          </a:bodyPr>
          <a:lstStyle/>
          <a:p>
            <a:r>
              <a:rPr lang="en-GB" sz="2400" dirty="0"/>
              <a:t>The exported dataset contains the relevant extents, but still split into multiple polygons, each with differing pH values. This is redundant for the process required.</a:t>
            </a:r>
          </a:p>
          <a:p>
            <a:endParaRPr lang="en-GB" sz="2400" dirty="0"/>
          </a:p>
          <a:p>
            <a:r>
              <a:rPr lang="en-GB" sz="2400" dirty="0"/>
              <a:t>The user can utilise the ‘Dissolve’ function to collapse the shared geometries and create a single ‘feature’ polygon for all the areas covered.</a:t>
            </a:r>
          </a:p>
          <a:p>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7" name="Picture 6">
            <a:extLst>
              <a:ext uri="{FF2B5EF4-FFF2-40B4-BE49-F238E27FC236}">
                <a16:creationId xmlns:a16="http://schemas.microsoft.com/office/drawing/2014/main" id="{C45E6223-3EF8-D8F7-93D0-24D72A855CF4}"/>
              </a:ext>
            </a:extLst>
          </p:cNvPr>
          <p:cNvPicPr>
            <a:picLocks noChangeAspect="1"/>
          </p:cNvPicPr>
          <p:nvPr/>
        </p:nvPicPr>
        <p:blipFill>
          <a:blip r:embed="rId3"/>
          <a:stretch>
            <a:fillRect/>
          </a:stretch>
        </p:blipFill>
        <p:spPr>
          <a:xfrm>
            <a:off x="915401" y="2380909"/>
            <a:ext cx="4602664" cy="4085205"/>
          </a:xfrm>
          <a:prstGeom prst="rect">
            <a:avLst/>
          </a:prstGeom>
        </p:spPr>
      </p:pic>
      <p:pic>
        <p:nvPicPr>
          <p:cNvPr id="11" name="Picture 10">
            <a:extLst>
              <a:ext uri="{FF2B5EF4-FFF2-40B4-BE49-F238E27FC236}">
                <a16:creationId xmlns:a16="http://schemas.microsoft.com/office/drawing/2014/main" id="{FB96439E-5B2A-DF77-7721-AE633F42E0AD}"/>
              </a:ext>
            </a:extLst>
          </p:cNvPr>
          <p:cNvPicPr>
            <a:picLocks noChangeAspect="1"/>
          </p:cNvPicPr>
          <p:nvPr/>
        </p:nvPicPr>
        <p:blipFill>
          <a:blip r:embed="rId4"/>
          <a:stretch>
            <a:fillRect/>
          </a:stretch>
        </p:blipFill>
        <p:spPr>
          <a:xfrm>
            <a:off x="6555621" y="2380909"/>
            <a:ext cx="4593211" cy="4085206"/>
          </a:xfrm>
          <a:prstGeom prst="rect">
            <a:avLst/>
          </a:prstGeom>
        </p:spPr>
      </p:pic>
      <p:sp>
        <p:nvSpPr>
          <p:cNvPr id="15" name="Arrow: Right 14">
            <a:extLst>
              <a:ext uri="{FF2B5EF4-FFF2-40B4-BE49-F238E27FC236}">
                <a16:creationId xmlns:a16="http://schemas.microsoft.com/office/drawing/2014/main" id="{D00F90D1-0669-0F35-AC5F-10A798C4A9B7}"/>
              </a:ext>
            </a:extLst>
          </p:cNvPr>
          <p:cNvSpPr/>
          <p:nvPr/>
        </p:nvSpPr>
        <p:spPr>
          <a:xfrm>
            <a:off x="5636380" y="4267249"/>
            <a:ext cx="818460" cy="55494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865ECE89-BC7E-60E6-3187-F6077C9071D2}"/>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42</a:t>
            </a:r>
          </a:p>
        </p:txBody>
      </p:sp>
    </p:spTree>
    <p:extLst>
      <p:ext uri="{BB962C8B-B14F-4D97-AF65-F5344CB8AC3E}">
        <p14:creationId xmlns:p14="http://schemas.microsoft.com/office/powerpoint/2010/main" val="21282953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Dissolve</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00897" y="464471"/>
            <a:ext cx="11757273" cy="2308324"/>
          </a:xfrm>
          <a:prstGeom prst="rect">
            <a:avLst/>
          </a:prstGeom>
          <a:noFill/>
        </p:spPr>
        <p:txBody>
          <a:bodyPr wrap="square" rtlCol="0">
            <a:spAutoFit/>
          </a:bodyPr>
          <a:lstStyle/>
          <a:p>
            <a:r>
              <a:rPr lang="en-GB" sz="2400" dirty="0"/>
              <a:t>In order to carry out the dissolve process:</a:t>
            </a:r>
          </a:p>
          <a:p>
            <a:pPr marL="457200" indent="-457200">
              <a:buAutoNum type="arabicParenR"/>
            </a:pPr>
            <a:r>
              <a:rPr lang="en-GB" sz="2400" dirty="0"/>
              <a:t>In the Processing Toolbox (right hand panel), search for ‘dissolve’ </a:t>
            </a:r>
          </a:p>
          <a:p>
            <a:pPr marL="457200" indent="-457200">
              <a:buAutoNum type="arabicParenR"/>
            </a:pPr>
            <a:r>
              <a:rPr lang="en-GB" sz="2400" dirty="0"/>
              <a:t>Select the ‘GDAL’ ‘Dissolve’ option.</a:t>
            </a:r>
          </a:p>
          <a:p>
            <a:pPr marL="457200" indent="-457200">
              <a:buAutoNum type="arabicParenR"/>
            </a:pPr>
            <a:r>
              <a:rPr lang="en-GB" sz="2400" dirty="0"/>
              <a:t>In the pop-up window, specify the exported pH vector file you created</a:t>
            </a:r>
            <a:endParaRPr lang="en-GB" sz="2400" i="1" dirty="0"/>
          </a:p>
          <a:p>
            <a:pPr marL="457200" indent="-457200">
              <a:buAutoNum type="arabicParenR"/>
            </a:pPr>
            <a:r>
              <a:rPr lang="en-GB" sz="2400" dirty="0"/>
              <a:t>Save the output file in your documents, specifying the save location using the three dots</a:t>
            </a:r>
          </a:p>
          <a:p>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5" name="Picture 4">
            <a:extLst>
              <a:ext uri="{FF2B5EF4-FFF2-40B4-BE49-F238E27FC236}">
                <a16:creationId xmlns:a16="http://schemas.microsoft.com/office/drawing/2014/main" id="{981BF4B3-B59C-F226-B204-4A72EA6B55F1}"/>
              </a:ext>
            </a:extLst>
          </p:cNvPr>
          <p:cNvPicPr>
            <a:picLocks noChangeAspect="1"/>
          </p:cNvPicPr>
          <p:nvPr/>
        </p:nvPicPr>
        <p:blipFill>
          <a:blip r:embed="rId3"/>
          <a:stretch>
            <a:fillRect/>
          </a:stretch>
        </p:blipFill>
        <p:spPr>
          <a:xfrm>
            <a:off x="820057" y="2493426"/>
            <a:ext cx="10116457" cy="3882725"/>
          </a:xfrm>
          <a:prstGeom prst="rect">
            <a:avLst/>
          </a:prstGeom>
        </p:spPr>
      </p:pic>
      <p:sp>
        <p:nvSpPr>
          <p:cNvPr id="6" name="Rectangle 5">
            <a:extLst>
              <a:ext uri="{FF2B5EF4-FFF2-40B4-BE49-F238E27FC236}">
                <a16:creationId xmlns:a16="http://schemas.microsoft.com/office/drawing/2014/main" id="{6CED56AB-4FFF-B57E-909B-AC4AC694BFA3}"/>
              </a:ext>
            </a:extLst>
          </p:cNvPr>
          <p:cNvSpPr/>
          <p:nvPr/>
        </p:nvSpPr>
        <p:spPr>
          <a:xfrm>
            <a:off x="7924800" y="5428343"/>
            <a:ext cx="296835" cy="24368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721A4F77-A698-DE8E-D4F8-91A87FBABD0C}"/>
              </a:ext>
            </a:extLst>
          </p:cNvPr>
          <p:cNvSpPr/>
          <p:nvPr/>
        </p:nvSpPr>
        <p:spPr>
          <a:xfrm>
            <a:off x="9056914" y="4655245"/>
            <a:ext cx="878113" cy="207042"/>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617056B-51DC-A946-B3C4-3689F9A3D35D}"/>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42</a:t>
            </a:r>
          </a:p>
        </p:txBody>
      </p:sp>
    </p:spTree>
    <p:extLst>
      <p:ext uri="{BB962C8B-B14F-4D97-AF65-F5344CB8AC3E}">
        <p14:creationId xmlns:p14="http://schemas.microsoft.com/office/powerpoint/2010/main" val="38642410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Status Update</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367315" y="464471"/>
            <a:ext cx="8819074" cy="6001643"/>
          </a:xfrm>
          <a:prstGeom prst="rect">
            <a:avLst/>
          </a:prstGeom>
          <a:noFill/>
        </p:spPr>
        <p:txBody>
          <a:bodyPr wrap="square" rtlCol="0">
            <a:spAutoFit/>
          </a:bodyPr>
          <a:lstStyle/>
          <a:p>
            <a:r>
              <a:rPr lang="en-GB" sz="2400" dirty="0"/>
              <a:t>At this point in the process, the user should not have the following layers:</a:t>
            </a:r>
          </a:p>
          <a:p>
            <a:endParaRPr lang="en-GB" sz="2400" dirty="0"/>
          </a:p>
          <a:p>
            <a:pPr marL="457200" indent="-457200">
              <a:buFontTx/>
              <a:buAutoNum type="arabicParenR"/>
            </a:pPr>
            <a:r>
              <a:rPr lang="en-GB" sz="2400" dirty="0"/>
              <a:t>Raster: SRTM, </a:t>
            </a:r>
            <a:r>
              <a:rPr lang="en-GB" sz="2400" dirty="0" err="1"/>
              <a:t>thresholded</a:t>
            </a:r>
            <a:r>
              <a:rPr lang="en-GB" sz="2400" dirty="0"/>
              <a:t> to below 450m (CRS: WGS84)</a:t>
            </a:r>
          </a:p>
          <a:p>
            <a:pPr marL="457200" indent="-457200">
              <a:buAutoNum type="arabicParenR"/>
            </a:pPr>
            <a:r>
              <a:rPr lang="en-GB" sz="2400" dirty="0"/>
              <a:t>Raster: Nitrogen, </a:t>
            </a:r>
            <a:r>
              <a:rPr lang="en-GB" sz="2400" dirty="0" err="1"/>
              <a:t>thresholded</a:t>
            </a:r>
            <a:r>
              <a:rPr lang="en-GB" sz="2400" dirty="0"/>
              <a:t> to greater than 6000 (CRS: WGS84)</a:t>
            </a:r>
          </a:p>
          <a:p>
            <a:pPr marL="457200" indent="-457200">
              <a:buAutoNum type="arabicParenR"/>
            </a:pPr>
            <a:r>
              <a:rPr lang="en-GB" sz="2400" dirty="0"/>
              <a:t>Vector: pH polygon, 5 pH or greater (CRS: BNG)</a:t>
            </a:r>
          </a:p>
          <a:p>
            <a:endParaRPr lang="en-GB" sz="2400" dirty="0"/>
          </a:p>
          <a:p>
            <a:r>
              <a:rPr lang="en-GB" sz="2400" dirty="0"/>
              <a:t>There are some key considerations for the completion of this analysis. The input layers have:</a:t>
            </a:r>
          </a:p>
          <a:p>
            <a:pPr marL="342900" indent="-342900">
              <a:buFont typeface="Arial" panose="020B0604020202020204" pitchFamily="34" charset="0"/>
              <a:buChar char="•"/>
            </a:pPr>
            <a:r>
              <a:rPr lang="en-GB" sz="2400" dirty="0"/>
              <a:t>differing projections (WGS84 and BNG)</a:t>
            </a:r>
          </a:p>
          <a:p>
            <a:pPr marL="342900" indent="-342900">
              <a:buFont typeface="Arial" panose="020B0604020202020204" pitchFamily="34" charset="0"/>
              <a:buChar char="•"/>
            </a:pPr>
            <a:r>
              <a:rPr lang="en-GB" sz="2400" dirty="0"/>
              <a:t>different formats (raster and vector)</a:t>
            </a:r>
          </a:p>
          <a:p>
            <a:pPr marL="342900" indent="-342900">
              <a:buFont typeface="Arial" panose="020B0604020202020204" pitchFamily="34" charset="0"/>
              <a:buChar char="•"/>
            </a:pPr>
            <a:r>
              <a:rPr lang="en-GB" sz="2400" dirty="0"/>
              <a:t>differing extents (Wales subset, and UK-wide)</a:t>
            </a:r>
          </a:p>
          <a:p>
            <a:endParaRPr lang="en-GB" sz="2400" dirty="0"/>
          </a:p>
          <a:p>
            <a:r>
              <a:rPr lang="en-GB" sz="2400" dirty="0"/>
              <a:t>All of these factors need to be rectified in the subsequent steps.</a:t>
            </a:r>
          </a:p>
          <a:p>
            <a:endParaRPr lang="en-GB" sz="2400" dirty="0"/>
          </a:p>
          <a:p>
            <a:r>
              <a:rPr lang="en-GB" sz="2400" dirty="0"/>
              <a:t>Next, the distance from water (rivers) must be captured…</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2" name="Picture 1">
            <a:extLst>
              <a:ext uri="{FF2B5EF4-FFF2-40B4-BE49-F238E27FC236}">
                <a16:creationId xmlns:a16="http://schemas.microsoft.com/office/drawing/2014/main" id="{6AA0D242-98F2-52B7-5751-6699EE1BCDA0}"/>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171208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River Network buffering</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95943" y="601567"/>
            <a:ext cx="8171543" cy="5632311"/>
          </a:xfrm>
          <a:prstGeom prst="rect">
            <a:avLst/>
          </a:prstGeom>
          <a:noFill/>
        </p:spPr>
        <p:txBody>
          <a:bodyPr wrap="square" rtlCol="0">
            <a:spAutoFit/>
          </a:bodyPr>
          <a:lstStyle/>
          <a:p>
            <a:r>
              <a:rPr lang="en-GB" sz="2400" dirty="0"/>
              <a:t>The Ordnance Survey (OS) Open Rivers layer provides the centreline for major rivers within the UK.</a:t>
            </a:r>
          </a:p>
          <a:p>
            <a:endParaRPr lang="en-GB" sz="2400" dirty="0"/>
          </a:p>
          <a:p>
            <a:r>
              <a:rPr lang="en-GB" sz="2400" dirty="0"/>
              <a:t>Note, this layer is UK-wide, but for this exercise, has been pre-clipped to roughly the same extent as the SRTM and </a:t>
            </a:r>
          </a:p>
          <a:p>
            <a:endParaRPr lang="en-GB" sz="2400" dirty="0"/>
          </a:p>
          <a:p>
            <a:r>
              <a:rPr lang="en-GB" sz="2400" dirty="0"/>
              <a:t>Given that Ash trees prefer alluvial rich soils, and are colloquially known to prefer wet locations, or be close to rivers / streams, one effective way to approximate this is to select the spatial extents neighbouring rivers.</a:t>
            </a:r>
          </a:p>
          <a:p>
            <a:endParaRPr lang="en-GB" sz="2400" dirty="0"/>
          </a:p>
          <a:p>
            <a:r>
              <a:rPr lang="en-GB" sz="2400" dirty="0"/>
              <a:t>This is only an approximation of ‘wet’ locations, ‘close to water’, and ‘alluvial / silty soils’. Not all river sides will have these characteristics, and therefore, this is not an optimum solution, but a suitable ‘proxy’.</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7" name="Picture 6">
            <a:extLst>
              <a:ext uri="{FF2B5EF4-FFF2-40B4-BE49-F238E27FC236}">
                <a16:creationId xmlns:a16="http://schemas.microsoft.com/office/drawing/2014/main" id="{F0039332-DE45-05DF-5D34-7E2BF011EE6E}"/>
              </a:ext>
            </a:extLst>
          </p:cNvPr>
          <p:cNvPicPr>
            <a:picLocks noChangeAspect="1"/>
          </p:cNvPicPr>
          <p:nvPr/>
        </p:nvPicPr>
        <p:blipFill>
          <a:blip r:embed="rId3"/>
          <a:stretch>
            <a:fillRect/>
          </a:stretch>
        </p:blipFill>
        <p:spPr>
          <a:xfrm>
            <a:off x="8666922" y="369332"/>
            <a:ext cx="3519465" cy="6096782"/>
          </a:xfrm>
          <a:prstGeom prst="rect">
            <a:avLst/>
          </a:prstGeom>
        </p:spPr>
      </p:pic>
    </p:spTree>
    <p:extLst>
      <p:ext uri="{BB962C8B-B14F-4D97-AF65-F5344CB8AC3E}">
        <p14:creationId xmlns:p14="http://schemas.microsoft.com/office/powerpoint/2010/main" val="20222887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River Network buffering</a:t>
            </a:r>
          </a:p>
        </p:txBody>
      </p:sp>
      <p:sp>
        <p:nvSpPr>
          <p:cNvPr id="12" name="TextBox 11">
            <a:extLst>
              <a:ext uri="{FF2B5EF4-FFF2-40B4-BE49-F238E27FC236}">
                <a16:creationId xmlns:a16="http://schemas.microsoft.com/office/drawing/2014/main" id="{38C4A143-C346-A5D7-3DFF-2CAF7FBCDBED}"/>
              </a:ext>
            </a:extLst>
          </p:cNvPr>
          <p:cNvSpPr txBox="1"/>
          <p:nvPr/>
        </p:nvSpPr>
        <p:spPr>
          <a:xfrm>
            <a:off x="190331" y="427396"/>
            <a:ext cx="8465368" cy="3416320"/>
          </a:xfrm>
          <a:prstGeom prst="rect">
            <a:avLst/>
          </a:prstGeom>
          <a:noFill/>
        </p:spPr>
        <p:txBody>
          <a:bodyPr wrap="square" rtlCol="0">
            <a:spAutoFit/>
          </a:bodyPr>
          <a:lstStyle/>
          <a:p>
            <a:r>
              <a:rPr lang="en-GB" sz="2400" dirty="0"/>
              <a:t>For this exercise, the method will be to identify areas within a set distance of the river centreline.</a:t>
            </a:r>
          </a:p>
          <a:p>
            <a:endParaRPr lang="en-GB" sz="2400" dirty="0"/>
          </a:p>
          <a:p>
            <a:r>
              <a:rPr lang="en-GB" sz="2400" dirty="0"/>
              <a:t>A distance of 250m has been selected, though this is arbitrary, and further work would be needed to identify a more robust value.</a:t>
            </a:r>
          </a:p>
          <a:p>
            <a:endParaRPr lang="en-GB" sz="2400" dirty="0"/>
          </a:p>
          <a:p>
            <a:r>
              <a:rPr lang="en-GB" sz="2400" dirty="0"/>
              <a:t>The process for capturing additional area outside of an existing feature is called ‘Buffering’, as a buffered extent is calculated from the edge of the feature; its distance defined by the user.</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7" name="Picture 6">
            <a:extLst>
              <a:ext uri="{FF2B5EF4-FFF2-40B4-BE49-F238E27FC236}">
                <a16:creationId xmlns:a16="http://schemas.microsoft.com/office/drawing/2014/main" id="{F0039332-DE45-05DF-5D34-7E2BF011EE6E}"/>
              </a:ext>
            </a:extLst>
          </p:cNvPr>
          <p:cNvPicPr>
            <a:picLocks noChangeAspect="1"/>
          </p:cNvPicPr>
          <p:nvPr/>
        </p:nvPicPr>
        <p:blipFill>
          <a:blip r:embed="rId3"/>
          <a:stretch>
            <a:fillRect/>
          </a:stretch>
        </p:blipFill>
        <p:spPr>
          <a:xfrm>
            <a:off x="8666922" y="369332"/>
            <a:ext cx="3519465" cy="6096782"/>
          </a:xfrm>
          <a:prstGeom prst="rect">
            <a:avLst/>
          </a:prstGeom>
        </p:spPr>
      </p:pic>
      <p:pic>
        <p:nvPicPr>
          <p:cNvPr id="5" name="Picture 4">
            <a:extLst>
              <a:ext uri="{FF2B5EF4-FFF2-40B4-BE49-F238E27FC236}">
                <a16:creationId xmlns:a16="http://schemas.microsoft.com/office/drawing/2014/main" id="{EBF4533C-4E85-703C-7AB0-C30AAD294072}"/>
              </a:ext>
            </a:extLst>
          </p:cNvPr>
          <p:cNvPicPr>
            <a:picLocks noChangeAspect="1"/>
          </p:cNvPicPr>
          <p:nvPr/>
        </p:nvPicPr>
        <p:blipFill>
          <a:blip r:embed="rId4"/>
          <a:stretch>
            <a:fillRect/>
          </a:stretch>
        </p:blipFill>
        <p:spPr>
          <a:xfrm>
            <a:off x="5373826" y="4252526"/>
            <a:ext cx="3005783" cy="1538674"/>
          </a:xfrm>
          <a:prstGeom prst="rect">
            <a:avLst/>
          </a:prstGeom>
        </p:spPr>
      </p:pic>
      <p:sp>
        <p:nvSpPr>
          <p:cNvPr id="9" name="TextBox 8">
            <a:extLst>
              <a:ext uri="{FF2B5EF4-FFF2-40B4-BE49-F238E27FC236}">
                <a16:creationId xmlns:a16="http://schemas.microsoft.com/office/drawing/2014/main" id="{F4FED240-DAC3-E262-3936-355BADAB595E}"/>
              </a:ext>
            </a:extLst>
          </p:cNvPr>
          <p:cNvSpPr txBox="1"/>
          <p:nvPr/>
        </p:nvSpPr>
        <p:spPr>
          <a:xfrm>
            <a:off x="190331" y="4017887"/>
            <a:ext cx="5727959" cy="2308324"/>
          </a:xfrm>
          <a:prstGeom prst="rect">
            <a:avLst/>
          </a:prstGeom>
          <a:noFill/>
        </p:spPr>
        <p:txBody>
          <a:bodyPr wrap="square">
            <a:spAutoFit/>
          </a:bodyPr>
          <a:lstStyle/>
          <a:p>
            <a:r>
              <a:rPr lang="en-GB" sz="2400" dirty="0"/>
              <a:t>The Buffer tool can be found either via:</a:t>
            </a:r>
          </a:p>
          <a:p>
            <a:pPr marL="342900" indent="-342900">
              <a:buFont typeface="Arial" panose="020B0604020202020204" pitchFamily="34" charset="0"/>
              <a:buChar char="•"/>
            </a:pPr>
            <a:r>
              <a:rPr lang="en-GB" sz="2400" dirty="0"/>
              <a:t>The ‘Vector’ drop-down menu &gt; ‘Geoprocessing Tools’</a:t>
            </a:r>
          </a:p>
          <a:p>
            <a:pPr marL="342900" indent="-342900">
              <a:buFont typeface="Arial" panose="020B0604020202020204" pitchFamily="34" charset="0"/>
              <a:buChar char="•"/>
            </a:pPr>
            <a:r>
              <a:rPr lang="en-GB" sz="2400" dirty="0"/>
              <a:t>The ‘Processing Toolbox’ approach, searching for ‘Buffer’ and selecting the ‘QGIS’ tool </a:t>
            </a:r>
          </a:p>
        </p:txBody>
      </p:sp>
    </p:spTree>
    <p:extLst>
      <p:ext uri="{BB962C8B-B14F-4D97-AF65-F5344CB8AC3E}">
        <p14:creationId xmlns:p14="http://schemas.microsoft.com/office/powerpoint/2010/main" val="11657531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River Network buffering</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542331" y="391886"/>
            <a:ext cx="5130205" cy="2123658"/>
          </a:xfrm>
          <a:prstGeom prst="rect">
            <a:avLst/>
          </a:prstGeom>
          <a:noFill/>
        </p:spPr>
        <p:txBody>
          <a:bodyPr wrap="square" rtlCol="0">
            <a:spAutoFit/>
          </a:bodyPr>
          <a:lstStyle/>
          <a:p>
            <a:pPr marL="342900" indent="-342900">
              <a:buFont typeface="Arial" panose="020B0604020202020204" pitchFamily="34" charset="0"/>
              <a:buChar char="•"/>
            </a:pPr>
            <a:r>
              <a:rPr lang="en-GB" sz="2200" dirty="0"/>
              <a:t>Select the ‘</a:t>
            </a:r>
            <a:r>
              <a:rPr lang="en-GB" sz="2200" dirty="0" err="1"/>
              <a:t>Subset_OS_Rivers_Wales</a:t>
            </a:r>
            <a:r>
              <a:rPr lang="en-GB" sz="2200" dirty="0"/>
              <a:t>’ as the Input layer</a:t>
            </a:r>
          </a:p>
          <a:p>
            <a:pPr marL="342900" indent="-342900">
              <a:buFont typeface="Arial" panose="020B0604020202020204" pitchFamily="34" charset="0"/>
              <a:buChar char="•"/>
            </a:pPr>
            <a:r>
              <a:rPr lang="en-GB" sz="2200" dirty="0"/>
              <a:t>Specify the Distance as ‘250’</a:t>
            </a:r>
          </a:p>
          <a:p>
            <a:pPr marL="342900" indent="-342900">
              <a:buFont typeface="Arial" panose="020B0604020202020204" pitchFamily="34" charset="0"/>
              <a:buChar char="•"/>
            </a:pPr>
            <a:r>
              <a:rPr lang="en-GB" sz="2200" dirty="0"/>
              <a:t>Check ‘Dissolve result’</a:t>
            </a:r>
          </a:p>
          <a:p>
            <a:pPr marL="342900" indent="-342900">
              <a:buFont typeface="Arial" panose="020B0604020202020204" pitchFamily="34" charset="0"/>
              <a:buChar char="•"/>
            </a:pPr>
            <a:r>
              <a:rPr lang="en-GB" sz="2200" dirty="0"/>
              <a:t>Specify the output file location</a:t>
            </a:r>
          </a:p>
          <a:p>
            <a:pPr marL="342900" indent="-342900">
              <a:buFont typeface="Arial" panose="020B0604020202020204" pitchFamily="34" charset="0"/>
              <a:buChar char="•"/>
            </a:pPr>
            <a:r>
              <a:rPr lang="en-GB" sz="2200" dirty="0"/>
              <a:t>Click ‘Run’</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7" name="Picture 6">
            <a:extLst>
              <a:ext uri="{FF2B5EF4-FFF2-40B4-BE49-F238E27FC236}">
                <a16:creationId xmlns:a16="http://schemas.microsoft.com/office/drawing/2014/main" id="{F0039332-DE45-05DF-5D34-7E2BF011EE6E}"/>
              </a:ext>
            </a:extLst>
          </p:cNvPr>
          <p:cNvPicPr>
            <a:picLocks noChangeAspect="1"/>
          </p:cNvPicPr>
          <p:nvPr/>
        </p:nvPicPr>
        <p:blipFill>
          <a:blip r:embed="rId3"/>
          <a:stretch>
            <a:fillRect/>
          </a:stretch>
        </p:blipFill>
        <p:spPr>
          <a:xfrm>
            <a:off x="0" y="369332"/>
            <a:ext cx="3519465" cy="6096782"/>
          </a:xfrm>
          <a:prstGeom prst="rect">
            <a:avLst/>
          </a:prstGeom>
        </p:spPr>
      </p:pic>
      <p:pic>
        <p:nvPicPr>
          <p:cNvPr id="6" name="Picture 5">
            <a:extLst>
              <a:ext uri="{FF2B5EF4-FFF2-40B4-BE49-F238E27FC236}">
                <a16:creationId xmlns:a16="http://schemas.microsoft.com/office/drawing/2014/main" id="{511D4102-58A4-F2DC-62B8-2D97F282D89A}"/>
              </a:ext>
            </a:extLst>
          </p:cNvPr>
          <p:cNvPicPr>
            <a:picLocks noChangeAspect="1"/>
          </p:cNvPicPr>
          <p:nvPr/>
        </p:nvPicPr>
        <p:blipFill>
          <a:blip r:embed="rId4"/>
          <a:stretch>
            <a:fillRect/>
          </a:stretch>
        </p:blipFill>
        <p:spPr>
          <a:xfrm>
            <a:off x="3940628" y="2485580"/>
            <a:ext cx="3918857" cy="3980534"/>
          </a:xfrm>
          <a:prstGeom prst="rect">
            <a:avLst/>
          </a:prstGeom>
        </p:spPr>
      </p:pic>
      <p:pic>
        <p:nvPicPr>
          <p:cNvPr id="11" name="Picture 10">
            <a:extLst>
              <a:ext uri="{FF2B5EF4-FFF2-40B4-BE49-F238E27FC236}">
                <a16:creationId xmlns:a16="http://schemas.microsoft.com/office/drawing/2014/main" id="{DDFFCA4E-FCBD-BFA8-8767-90AE79A0CDB9}"/>
              </a:ext>
            </a:extLst>
          </p:cNvPr>
          <p:cNvPicPr>
            <a:picLocks noChangeAspect="1"/>
          </p:cNvPicPr>
          <p:nvPr/>
        </p:nvPicPr>
        <p:blipFill rotWithShape="1">
          <a:blip r:embed="rId5"/>
          <a:srcRect l="8927" r="28009"/>
          <a:stretch/>
        </p:blipFill>
        <p:spPr>
          <a:xfrm>
            <a:off x="8666922" y="369332"/>
            <a:ext cx="3519466" cy="6096782"/>
          </a:xfrm>
          <a:prstGeom prst="rect">
            <a:avLst/>
          </a:prstGeom>
        </p:spPr>
      </p:pic>
      <p:sp>
        <p:nvSpPr>
          <p:cNvPr id="13" name="Rectangle 12">
            <a:extLst>
              <a:ext uri="{FF2B5EF4-FFF2-40B4-BE49-F238E27FC236}">
                <a16:creationId xmlns:a16="http://schemas.microsoft.com/office/drawing/2014/main" id="{7E2F8BE3-C082-E7BF-D0D6-519E4A270F26}"/>
              </a:ext>
            </a:extLst>
          </p:cNvPr>
          <p:cNvSpPr/>
          <p:nvPr/>
        </p:nvSpPr>
        <p:spPr>
          <a:xfrm>
            <a:off x="6226568" y="5297426"/>
            <a:ext cx="296835" cy="24368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04971F38-41FF-A024-4ABB-73E308A9569B}"/>
              </a:ext>
            </a:extLst>
          </p:cNvPr>
          <p:cNvSpPr/>
          <p:nvPr/>
        </p:nvSpPr>
        <p:spPr>
          <a:xfrm>
            <a:off x="4017403" y="3112447"/>
            <a:ext cx="1984254" cy="21983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CC015F49-A522-4F09-E3BC-969F50113BE2}"/>
              </a:ext>
            </a:extLst>
          </p:cNvPr>
          <p:cNvSpPr/>
          <p:nvPr/>
        </p:nvSpPr>
        <p:spPr>
          <a:xfrm>
            <a:off x="4017403" y="3460309"/>
            <a:ext cx="675867" cy="369332"/>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1A989412-5F2D-B743-6AA6-0C0685B04C9F}"/>
              </a:ext>
            </a:extLst>
          </p:cNvPr>
          <p:cNvSpPr/>
          <p:nvPr/>
        </p:nvSpPr>
        <p:spPr>
          <a:xfrm>
            <a:off x="4017403" y="5032610"/>
            <a:ext cx="726667" cy="20039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F0F82891-63CD-B657-7660-2CE33E127217}"/>
              </a:ext>
            </a:extLst>
          </p:cNvPr>
          <p:cNvSpPr/>
          <p:nvPr/>
        </p:nvSpPr>
        <p:spPr>
          <a:xfrm>
            <a:off x="6523403" y="6193403"/>
            <a:ext cx="450711" cy="24368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55566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30</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Overlay Intersection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367315" y="464471"/>
            <a:ext cx="8819074" cy="4154984"/>
          </a:xfrm>
          <a:prstGeom prst="rect">
            <a:avLst/>
          </a:prstGeom>
          <a:noFill/>
        </p:spPr>
        <p:txBody>
          <a:bodyPr wrap="square" rtlCol="0">
            <a:spAutoFit/>
          </a:bodyPr>
          <a:lstStyle/>
          <a:p>
            <a:r>
              <a:rPr lang="en-GB" sz="2400" dirty="0"/>
              <a:t>At this point:</a:t>
            </a:r>
          </a:p>
          <a:p>
            <a:pPr marL="342900" indent="-342900">
              <a:buFont typeface="Arial" panose="020B0604020202020204" pitchFamily="34" charset="0"/>
              <a:buChar char="•"/>
            </a:pPr>
            <a:r>
              <a:rPr lang="en-GB" sz="2400" dirty="0"/>
              <a:t> there are now two polygon layers (note that the buffered river extents are polygons and not polyline features like the  original river network)</a:t>
            </a:r>
          </a:p>
          <a:p>
            <a:endParaRPr lang="en-GB" sz="2400" dirty="0"/>
          </a:p>
          <a:p>
            <a:pPr marL="342900" indent="-342900">
              <a:buFont typeface="Arial" panose="020B0604020202020204" pitchFamily="34" charset="0"/>
              <a:buChar char="•"/>
            </a:pPr>
            <a:r>
              <a:rPr lang="en-GB" sz="2400" dirty="0"/>
              <a:t>Both are in British National Grid (EPSG:27700)</a:t>
            </a:r>
          </a:p>
          <a:p>
            <a:endParaRPr lang="en-GB" sz="2400" dirty="0"/>
          </a:p>
          <a:p>
            <a:pPr marL="342900" indent="-342900">
              <a:buFont typeface="Arial" panose="020B0604020202020204" pitchFamily="34" charset="0"/>
              <a:buChar char="•"/>
            </a:pPr>
            <a:r>
              <a:rPr lang="en-GB" sz="2400" dirty="0"/>
              <a:t>Both contain exclusive extents.</a:t>
            </a:r>
          </a:p>
          <a:p>
            <a:endParaRPr lang="en-GB" sz="2400" dirty="0"/>
          </a:p>
          <a:p>
            <a:r>
              <a:rPr lang="en-GB" sz="2400" dirty="0"/>
              <a:t>By intersecting the two polygon datasets, only the areas of matching overlapping extent will be maintained. </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2" name="Picture 1">
            <a:extLst>
              <a:ext uri="{FF2B5EF4-FFF2-40B4-BE49-F238E27FC236}">
                <a16:creationId xmlns:a16="http://schemas.microsoft.com/office/drawing/2014/main" id="{6AA0D242-98F2-52B7-5751-6699EE1BCDA0}"/>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026" name="Picture 2" descr="24.1.17. Vector overlay — documentação QGIS Documentation">
            <a:extLst>
              <a:ext uri="{FF2B5EF4-FFF2-40B4-BE49-F238E27FC236}">
                <a16:creationId xmlns:a16="http://schemas.microsoft.com/office/drawing/2014/main" id="{97B6C889-A6A2-C081-F391-5A0AB0F622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91439" y="4714594"/>
            <a:ext cx="3181350" cy="1438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49220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31</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 Overlay Intersection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4833257" y="464471"/>
            <a:ext cx="7104743" cy="6001643"/>
          </a:xfrm>
          <a:prstGeom prst="rect">
            <a:avLst/>
          </a:prstGeom>
          <a:noFill/>
        </p:spPr>
        <p:txBody>
          <a:bodyPr wrap="square" rtlCol="0">
            <a:spAutoFit/>
          </a:bodyPr>
          <a:lstStyle/>
          <a:p>
            <a:pPr marL="342900" indent="-342900">
              <a:buFont typeface="Arial" panose="020B0604020202020204" pitchFamily="34" charset="0"/>
              <a:buChar char="•"/>
            </a:pPr>
            <a:r>
              <a:rPr lang="en-GB" sz="2400" dirty="0"/>
              <a:t>Using the ‘Vector’ drop-down menu, select the ‘Intersection’ tool via the ‘Geoprocessing’ option.</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Specify the Dissolved pH vector as the Input layer</a:t>
            </a:r>
          </a:p>
          <a:p>
            <a:pPr marL="342900" indent="-342900">
              <a:buFont typeface="Arial" panose="020B0604020202020204" pitchFamily="34" charset="0"/>
              <a:buChar char="•"/>
            </a:pPr>
            <a:r>
              <a:rPr lang="en-GB" sz="2400" dirty="0"/>
              <a:t>Specify the Buffered river vector as the Overlap layer</a:t>
            </a:r>
          </a:p>
          <a:p>
            <a:pPr marL="342900" indent="-342900">
              <a:buFont typeface="Arial" panose="020B0604020202020204" pitchFamily="34" charset="0"/>
              <a:buChar char="•"/>
            </a:pPr>
            <a:r>
              <a:rPr lang="en-GB" sz="2400" dirty="0"/>
              <a:t>Specify the output </a:t>
            </a:r>
            <a:r>
              <a:rPr lang="en-GB" sz="2400" dirty="0" err="1"/>
              <a:t>filepath</a:t>
            </a:r>
            <a:r>
              <a:rPr lang="en-GB" sz="2400" dirty="0"/>
              <a:t> and file name. </a:t>
            </a:r>
          </a:p>
          <a:p>
            <a:pPr marL="342900" indent="-342900">
              <a:buFont typeface="Arial" panose="020B0604020202020204" pitchFamily="34" charset="0"/>
              <a:buChar char="•"/>
            </a:pPr>
            <a:r>
              <a:rPr lang="en-GB" sz="2400" dirty="0"/>
              <a:t>Click ‘Run’</a:t>
            </a:r>
          </a:p>
          <a:p>
            <a:pPr marL="342900" indent="-342900">
              <a:buFont typeface="Arial" panose="020B0604020202020204" pitchFamily="34" charset="0"/>
              <a:buChar char="•"/>
            </a:pPr>
            <a:endParaRPr lang="en-GB" sz="2400" dirty="0"/>
          </a:p>
          <a:p>
            <a:r>
              <a:rPr lang="en-GB" sz="2400" dirty="0"/>
              <a:t>The output will be a single vector file of just the overlapping extents from both layers.</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7" name="Picture 6">
            <a:extLst>
              <a:ext uri="{FF2B5EF4-FFF2-40B4-BE49-F238E27FC236}">
                <a16:creationId xmlns:a16="http://schemas.microsoft.com/office/drawing/2014/main" id="{30C7BE30-E217-F1A3-C477-218BA98520E1}"/>
              </a:ext>
            </a:extLst>
          </p:cNvPr>
          <p:cNvPicPr>
            <a:picLocks noChangeAspect="1"/>
          </p:cNvPicPr>
          <p:nvPr/>
        </p:nvPicPr>
        <p:blipFill>
          <a:blip r:embed="rId3"/>
          <a:stretch>
            <a:fillRect/>
          </a:stretch>
        </p:blipFill>
        <p:spPr>
          <a:xfrm>
            <a:off x="6248400" y="1457284"/>
            <a:ext cx="3924072" cy="1959094"/>
          </a:xfrm>
          <a:prstGeom prst="rect">
            <a:avLst/>
          </a:prstGeom>
        </p:spPr>
      </p:pic>
      <p:pic>
        <p:nvPicPr>
          <p:cNvPr id="10" name="Picture 9">
            <a:extLst>
              <a:ext uri="{FF2B5EF4-FFF2-40B4-BE49-F238E27FC236}">
                <a16:creationId xmlns:a16="http://schemas.microsoft.com/office/drawing/2014/main" id="{EA451B16-BA0C-D8F1-180E-6D04AD4E25BF}"/>
              </a:ext>
            </a:extLst>
          </p:cNvPr>
          <p:cNvPicPr>
            <a:picLocks noChangeAspect="1"/>
          </p:cNvPicPr>
          <p:nvPr/>
        </p:nvPicPr>
        <p:blipFill>
          <a:blip r:embed="rId4"/>
          <a:stretch>
            <a:fillRect/>
          </a:stretch>
        </p:blipFill>
        <p:spPr>
          <a:xfrm>
            <a:off x="159657" y="942611"/>
            <a:ext cx="4580555" cy="4652646"/>
          </a:xfrm>
          <a:prstGeom prst="rect">
            <a:avLst/>
          </a:prstGeom>
        </p:spPr>
      </p:pic>
      <p:sp>
        <p:nvSpPr>
          <p:cNvPr id="13" name="Rectangle 12">
            <a:extLst>
              <a:ext uri="{FF2B5EF4-FFF2-40B4-BE49-F238E27FC236}">
                <a16:creationId xmlns:a16="http://schemas.microsoft.com/office/drawing/2014/main" id="{535CE042-C2A9-2B62-D3C9-3906C1860B30}"/>
              </a:ext>
            </a:extLst>
          </p:cNvPr>
          <p:cNvSpPr/>
          <p:nvPr/>
        </p:nvSpPr>
        <p:spPr>
          <a:xfrm>
            <a:off x="2873769" y="3722313"/>
            <a:ext cx="296835" cy="24368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9CF7154C-9A62-F756-C10A-01BE9F2EE45A}"/>
              </a:ext>
            </a:extLst>
          </p:cNvPr>
          <p:cNvSpPr/>
          <p:nvPr/>
        </p:nvSpPr>
        <p:spPr>
          <a:xfrm>
            <a:off x="254000" y="1697944"/>
            <a:ext cx="1984254" cy="21983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D2AB6008-60CC-5D2B-B56A-4369CEE870E9}"/>
              </a:ext>
            </a:extLst>
          </p:cNvPr>
          <p:cNvSpPr/>
          <p:nvPr/>
        </p:nvSpPr>
        <p:spPr>
          <a:xfrm>
            <a:off x="3228661" y="5298320"/>
            <a:ext cx="450711" cy="24368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148E10E9-7B2C-DF71-8F66-C186E9EB6AA3}"/>
              </a:ext>
            </a:extLst>
          </p:cNvPr>
          <p:cNvSpPr/>
          <p:nvPr/>
        </p:nvSpPr>
        <p:spPr>
          <a:xfrm>
            <a:off x="254000" y="2257803"/>
            <a:ext cx="1984254" cy="21983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092741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32</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 Reprojection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580571" y="464471"/>
            <a:ext cx="8273143" cy="5632311"/>
          </a:xfrm>
          <a:prstGeom prst="rect">
            <a:avLst/>
          </a:prstGeom>
          <a:noFill/>
        </p:spPr>
        <p:txBody>
          <a:bodyPr wrap="square" rtlCol="0">
            <a:spAutoFit/>
          </a:bodyPr>
          <a:lstStyle/>
          <a:p>
            <a:r>
              <a:rPr lang="en-GB" sz="2400" dirty="0"/>
              <a:t>The intersection output layer is in a different CRS to the raster layers. </a:t>
            </a:r>
          </a:p>
          <a:p>
            <a:endParaRPr lang="en-GB" sz="2400" dirty="0"/>
          </a:p>
          <a:p>
            <a:r>
              <a:rPr lang="en-GB" sz="2400" dirty="0"/>
              <a:t>In order to do any further analysis between the two, all of the layers have to share the same CRS.</a:t>
            </a:r>
          </a:p>
          <a:p>
            <a:endParaRPr lang="en-GB" sz="2400" dirty="0"/>
          </a:p>
          <a:p>
            <a:r>
              <a:rPr lang="en-GB" sz="2400" dirty="0"/>
              <a:t>Therefore, either the polygon layer (BNG) must be converted to WGS84 to match the </a:t>
            </a:r>
            <a:r>
              <a:rPr lang="en-GB" sz="2400" dirty="0" err="1"/>
              <a:t>rasters</a:t>
            </a:r>
            <a:r>
              <a:rPr lang="en-GB" sz="2400" dirty="0"/>
              <a:t> CRS, or vice versa. </a:t>
            </a:r>
          </a:p>
          <a:p>
            <a:endParaRPr lang="en-GB" sz="2400" dirty="0"/>
          </a:p>
          <a:p>
            <a:r>
              <a:rPr lang="en-GB" sz="2400" dirty="0"/>
              <a:t>Typically, this decision is determined by:</a:t>
            </a:r>
          </a:p>
          <a:p>
            <a:r>
              <a:rPr lang="en-GB" sz="2400" dirty="0"/>
              <a:t>- the output requirement (which CRS is desired for the output)</a:t>
            </a:r>
          </a:p>
          <a:p>
            <a:r>
              <a:rPr lang="en-GB" sz="2400" dirty="0"/>
              <a:t>- Which layer has the greatest precision (if known)</a:t>
            </a:r>
          </a:p>
          <a:p>
            <a:endParaRPr lang="en-GB" sz="2400" dirty="0"/>
          </a:p>
          <a:p>
            <a:r>
              <a:rPr lang="en-GB" sz="2400" dirty="0"/>
              <a:t>Reprojection adds error, so should only be conducted if required, and the number of reprojections reduced where possible.</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6" name="Picture 5">
            <a:extLst>
              <a:ext uri="{FF2B5EF4-FFF2-40B4-BE49-F238E27FC236}">
                <a16:creationId xmlns:a16="http://schemas.microsoft.com/office/drawing/2014/main" id="{28555160-1F3F-9E65-D59B-A868A0D63D6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961898" y="3501585"/>
            <a:ext cx="2790683" cy="2964528"/>
          </a:xfrm>
          <a:prstGeom prst="rect">
            <a:avLst/>
          </a:prstGeom>
        </p:spPr>
      </p:pic>
      <p:pic>
        <p:nvPicPr>
          <p:cNvPr id="11" name="Picture 10">
            <a:extLst>
              <a:ext uri="{FF2B5EF4-FFF2-40B4-BE49-F238E27FC236}">
                <a16:creationId xmlns:a16="http://schemas.microsoft.com/office/drawing/2014/main" id="{E860331E-5128-D048-1B15-A380993C30BA}"/>
              </a:ext>
            </a:extLst>
          </p:cNvPr>
          <p:cNvPicPr>
            <a:picLocks noChangeAspect="1"/>
          </p:cNvPicPr>
          <p:nvPr/>
        </p:nvPicPr>
        <p:blipFill>
          <a:blip r:embed="rId4"/>
          <a:stretch>
            <a:fillRect/>
          </a:stretch>
        </p:blipFill>
        <p:spPr>
          <a:xfrm>
            <a:off x="8961899" y="464471"/>
            <a:ext cx="2790683" cy="2964529"/>
          </a:xfrm>
          <a:prstGeom prst="rect">
            <a:avLst/>
          </a:prstGeom>
        </p:spPr>
      </p:pic>
    </p:spTree>
    <p:extLst>
      <p:ext uri="{BB962C8B-B14F-4D97-AF65-F5344CB8AC3E}">
        <p14:creationId xmlns:p14="http://schemas.microsoft.com/office/powerpoint/2010/main" val="5523978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33</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 Reprojection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580572" y="464471"/>
            <a:ext cx="9473626" cy="1569660"/>
          </a:xfrm>
          <a:prstGeom prst="rect">
            <a:avLst/>
          </a:prstGeom>
          <a:noFill/>
        </p:spPr>
        <p:txBody>
          <a:bodyPr wrap="square" rtlCol="0">
            <a:spAutoFit/>
          </a:bodyPr>
          <a:lstStyle/>
          <a:p>
            <a:r>
              <a:rPr lang="en-GB" sz="2400" dirty="0"/>
              <a:t>The Buffer tool can be found either via:</a:t>
            </a:r>
          </a:p>
          <a:p>
            <a:pPr marL="342900" indent="-342900">
              <a:buFont typeface="Arial" panose="020B0604020202020204" pitchFamily="34" charset="0"/>
              <a:buChar char="•"/>
            </a:pPr>
            <a:r>
              <a:rPr lang="en-GB" sz="2400" dirty="0"/>
              <a:t>The ‘Vector’ drop-down menu &gt; ‘Data Management Tools’</a:t>
            </a:r>
          </a:p>
          <a:p>
            <a:pPr marL="342900" indent="-342900">
              <a:buFont typeface="Arial" panose="020B0604020202020204" pitchFamily="34" charset="0"/>
              <a:buChar char="•"/>
            </a:pPr>
            <a:r>
              <a:rPr lang="en-GB" sz="2400" dirty="0"/>
              <a:t>The ‘Processing Toolbox’ approach, searching for ‘Reproject’ and selecting the ‘QGIS’ tool </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7" name="Picture 6">
            <a:extLst>
              <a:ext uri="{FF2B5EF4-FFF2-40B4-BE49-F238E27FC236}">
                <a16:creationId xmlns:a16="http://schemas.microsoft.com/office/drawing/2014/main" id="{1170D761-F51E-0322-C642-54BF3122B131}"/>
              </a:ext>
            </a:extLst>
          </p:cNvPr>
          <p:cNvPicPr>
            <a:picLocks noChangeAspect="1"/>
          </p:cNvPicPr>
          <p:nvPr/>
        </p:nvPicPr>
        <p:blipFill>
          <a:blip r:embed="rId3"/>
          <a:stretch>
            <a:fillRect/>
          </a:stretch>
        </p:blipFill>
        <p:spPr>
          <a:xfrm>
            <a:off x="4643173" y="1779274"/>
            <a:ext cx="7345627" cy="4614255"/>
          </a:xfrm>
          <a:prstGeom prst="rect">
            <a:avLst/>
          </a:prstGeom>
        </p:spPr>
      </p:pic>
      <p:sp>
        <p:nvSpPr>
          <p:cNvPr id="10" name="TextBox 9">
            <a:extLst>
              <a:ext uri="{FF2B5EF4-FFF2-40B4-BE49-F238E27FC236}">
                <a16:creationId xmlns:a16="http://schemas.microsoft.com/office/drawing/2014/main" id="{A6C9D9A6-82C4-042E-558A-A44F14B31147}"/>
              </a:ext>
            </a:extLst>
          </p:cNvPr>
          <p:cNvSpPr txBox="1"/>
          <p:nvPr/>
        </p:nvSpPr>
        <p:spPr>
          <a:xfrm>
            <a:off x="469900" y="2439756"/>
            <a:ext cx="3659414" cy="3785652"/>
          </a:xfrm>
          <a:prstGeom prst="rect">
            <a:avLst/>
          </a:prstGeom>
          <a:noFill/>
        </p:spPr>
        <p:txBody>
          <a:bodyPr wrap="square">
            <a:spAutoFit/>
          </a:bodyPr>
          <a:lstStyle/>
          <a:p>
            <a:pPr marL="342900" indent="-342900">
              <a:buFont typeface="Arial" panose="020B0604020202020204" pitchFamily="34" charset="0"/>
              <a:buChar char="•"/>
            </a:pPr>
            <a:r>
              <a:rPr lang="en-GB" sz="2400" dirty="0"/>
              <a:t>Specify the intersection output as the Input layer</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Specify the ‘Target CRS’ as ‘EPSG:4326’ (WGS 84)</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Specify the output </a:t>
            </a:r>
            <a:r>
              <a:rPr lang="en-GB" sz="2400" dirty="0" err="1"/>
              <a:t>filepath</a:t>
            </a:r>
            <a:r>
              <a:rPr lang="en-GB" sz="2400" dirty="0"/>
              <a:t> and filename.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Click ‘Run’</a:t>
            </a:r>
          </a:p>
        </p:txBody>
      </p:sp>
      <p:sp>
        <p:nvSpPr>
          <p:cNvPr id="13" name="Rectangle 12">
            <a:extLst>
              <a:ext uri="{FF2B5EF4-FFF2-40B4-BE49-F238E27FC236}">
                <a16:creationId xmlns:a16="http://schemas.microsoft.com/office/drawing/2014/main" id="{E920F78D-ED2A-FFF9-E74D-EC2B3C2C0BED}"/>
              </a:ext>
            </a:extLst>
          </p:cNvPr>
          <p:cNvSpPr/>
          <p:nvPr/>
        </p:nvSpPr>
        <p:spPr>
          <a:xfrm>
            <a:off x="10636109" y="6109335"/>
            <a:ext cx="409262" cy="20829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B15B38A9-BD89-0EA6-438A-90981DAB2654}"/>
              </a:ext>
            </a:extLst>
          </p:cNvPr>
          <p:cNvSpPr/>
          <p:nvPr/>
        </p:nvSpPr>
        <p:spPr>
          <a:xfrm>
            <a:off x="8069943" y="2982459"/>
            <a:ext cx="1984254" cy="21983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E8B23E83-0A48-762C-A9F8-679EDFCC2546}"/>
              </a:ext>
            </a:extLst>
          </p:cNvPr>
          <p:cNvSpPr/>
          <p:nvPr/>
        </p:nvSpPr>
        <p:spPr>
          <a:xfrm>
            <a:off x="10339795" y="3964560"/>
            <a:ext cx="274543" cy="20829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0EEB3DB9-2794-9AA2-B501-785E832ABFBA}"/>
              </a:ext>
            </a:extLst>
          </p:cNvPr>
          <p:cNvSpPr/>
          <p:nvPr/>
        </p:nvSpPr>
        <p:spPr>
          <a:xfrm>
            <a:off x="8069943" y="3488680"/>
            <a:ext cx="1984254" cy="21983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820043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34</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 Raster Summation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77371" y="464471"/>
            <a:ext cx="11429999" cy="2677656"/>
          </a:xfrm>
          <a:prstGeom prst="rect">
            <a:avLst/>
          </a:prstGeom>
          <a:noFill/>
        </p:spPr>
        <p:txBody>
          <a:bodyPr wrap="square" rtlCol="0">
            <a:spAutoFit/>
          </a:bodyPr>
          <a:lstStyle/>
          <a:p>
            <a:r>
              <a:rPr lang="en-GB" sz="2400" dirty="0"/>
              <a:t>The two raster layers (</a:t>
            </a:r>
            <a:r>
              <a:rPr lang="en-GB" sz="2400" dirty="0" err="1"/>
              <a:t>thresholded</a:t>
            </a:r>
            <a:r>
              <a:rPr lang="en-GB" sz="2400" dirty="0"/>
              <a:t> pH and </a:t>
            </a:r>
            <a:r>
              <a:rPr lang="en-GB" sz="2400" dirty="0" err="1"/>
              <a:t>thresholded</a:t>
            </a:r>
            <a:r>
              <a:rPr lang="en-GB" sz="2400" dirty="0"/>
              <a:t> elevation), much like the two vector layers, represent two independent variables, which combined provide extents of agreement (where both binary layers equal 1).</a:t>
            </a:r>
          </a:p>
          <a:p>
            <a:endParaRPr lang="en-GB" sz="2400" dirty="0"/>
          </a:p>
          <a:p>
            <a:r>
              <a:rPr lang="en-GB" sz="2400" dirty="0"/>
              <a:t>Thereby, raster algebra can be used to identify the pixels where both layers ‘agree’ (have a value of 1).</a:t>
            </a:r>
          </a:p>
          <a:p>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2" name="Picture 1">
            <a:extLst>
              <a:ext uri="{FF2B5EF4-FFF2-40B4-BE49-F238E27FC236}">
                <a16:creationId xmlns:a16="http://schemas.microsoft.com/office/drawing/2014/main" id="{92C13FE0-5312-228B-EEE5-B36E0843F96B}"/>
              </a:ext>
            </a:extLst>
          </p:cNvPr>
          <p:cNvPicPr>
            <a:picLocks noChangeAspect="1"/>
          </p:cNvPicPr>
          <p:nvPr/>
        </p:nvPicPr>
        <p:blipFill rotWithShape="1">
          <a:blip r:embed="rId3"/>
          <a:srcRect b="60121"/>
          <a:stretch/>
        </p:blipFill>
        <p:spPr>
          <a:xfrm>
            <a:off x="6244757" y="3237266"/>
            <a:ext cx="5724826" cy="2110353"/>
          </a:xfrm>
          <a:prstGeom prst="rect">
            <a:avLst/>
          </a:prstGeom>
        </p:spPr>
      </p:pic>
      <p:sp>
        <p:nvSpPr>
          <p:cNvPr id="9" name="TextBox 8">
            <a:extLst>
              <a:ext uri="{FF2B5EF4-FFF2-40B4-BE49-F238E27FC236}">
                <a16:creationId xmlns:a16="http://schemas.microsoft.com/office/drawing/2014/main" id="{666692C4-C302-2956-C2A9-7A8648A95285}"/>
              </a:ext>
            </a:extLst>
          </p:cNvPr>
          <p:cNvSpPr txBox="1"/>
          <p:nvPr/>
        </p:nvSpPr>
        <p:spPr>
          <a:xfrm>
            <a:off x="577764" y="2859099"/>
            <a:ext cx="5515429" cy="2308324"/>
          </a:xfrm>
          <a:prstGeom prst="rect">
            <a:avLst/>
          </a:prstGeom>
          <a:noFill/>
        </p:spPr>
        <p:txBody>
          <a:bodyPr wrap="square">
            <a:spAutoFit/>
          </a:bodyPr>
          <a:lstStyle/>
          <a:p>
            <a:r>
              <a:rPr lang="en-GB" sz="2400" dirty="0">
                <a:latin typeface="Comic Sans MS" panose="030F0702030302020204" pitchFamily="66" charset="0"/>
              </a:rPr>
              <a:t>Activity: Using the ‘Raster calculator’ tool, create a new raster where the sum of the two layers is queried, and values of 2 are </a:t>
            </a:r>
            <a:r>
              <a:rPr lang="en-GB" sz="2400" dirty="0" err="1">
                <a:latin typeface="Comic Sans MS" panose="030F0702030302020204" pitchFamily="66" charset="0"/>
              </a:rPr>
              <a:t>thresholded</a:t>
            </a:r>
            <a:r>
              <a:rPr lang="en-GB" sz="2400" dirty="0">
                <a:latin typeface="Comic Sans MS" panose="030F0702030302020204" pitchFamily="66" charset="0"/>
              </a:rPr>
              <a:t>, e.g.:</a:t>
            </a:r>
          </a:p>
          <a:p>
            <a:endParaRPr lang="en-GB" sz="2400" dirty="0"/>
          </a:p>
          <a:p>
            <a:pPr algn="ctr"/>
            <a:r>
              <a:rPr lang="en-GB" sz="2400" i="1" dirty="0"/>
              <a:t>( </a:t>
            </a:r>
            <a:r>
              <a:rPr lang="en-GB" sz="2400" i="1" dirty="0" err="1"/>
              <a:t>thresh_elev</a:t>
            </a:r>
            <a:r>
              <a:rPr lang="en-GB" sz="2400" i="1" dirty="0"/>
              <a:t> + </a:t>
            </a:r>
            <a:r>
              <a:rPr lang="en-GB" sz="2400" i="1" dirty="0" err="1"/>
              <a:t>thresh_ph</a:t>
            </a:r>
            <a:r>
              <a:rPr lang="en-GB" sz="2400" i="1" dirty="0"/>
              <a:t> ) = 2</a:t>
            </a:r>
          </a:p>
        </p:txBody>
      </p:sp>
      <p:sp>
        <p:nvSpPr>
          <p:cNvPr id="17" name="TextBox 16">
            <a:extLst>
              <a:ext uri="{FF2B5EF4-FFF2-40B4-BE49-F238E27FC236}">
                <a16:creationId xmlns:a16="http://schemas.microsoft.com/office/drawing/2014/main" id="{8B0E9980-081A-DF96-5E90-59FB66AA0B3E}"/>
              </a:ext>
            </a:extLst>
          </p:cNvPr>
          <p:cNvSpPr txBox="1"/>
          <p:nvPr/>
        </p:nvSpPr>
        <p:spPr>
          <a:xfrm>
            <a:off x="377371" y="5676034"/>
            <a:ext cx="11509828" cy="461665"/>
          </a:xfrm>
          <a:prstGeom prst="rect">
            <a:avLst/>
          </a:prstGeom>
          <a:noFill/>
        </p:spPr>
        <p:txBody>
          <a:bodyPr wrap="square">
            <a:spAutoFit/>
          </a:bodyPr>
          <a:lstStyle/>
          <a:p>
            <a:r>
              <a:rPr lang="en-GB" sz="2400" dirty="0"/>
              <a:t>The output is a single binary raster, where 1 represents pixels where both thresholds apply.</a:t>
            </a:r>
          </a:p>
        </p:txBody>
      </p:sp>
    </p:spTree>
    <p:extLst>
      <p:ext uri="{BB962C8B-B14F-4D97-AF65-F5344CB8AC3E}">
        <p14:creationId xmlns:p14="http://schemas.microsoft.com/office/powerpoint/2010/main" val="26360878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35</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 Clip by mask extent</a:t>
            </a:r>
          </a:p>
        </p:txBody>
      </p:sp>
      <p:sp>
        <p:nvSpPr>
          <p:cNvPr id="12" name="TextBox 11">
            <a:extLst>
              <a:ext uri="{FF2B5EF4-FFF2-40B4-BE49-F238E27FC236}">
                <a16:creationId xmlns:a16="http://schemas.microsoft.com/office/drawing/2014/main" id="{38C4A143-C346-A5D7-3DFF-2CAF7FBCDBED}"/>
              </a:ext>
            </a:extLst>
          </p:cNvPr>
          <p:cNvSpPr txBox="1"/>
          <p:nvPr/>
        </p:nvSpPr>
        <p:spPr>
          <a:xfrm>
            <a:off x="377372" y="464471"/>
            <a:ext cx="7264400" cy="4524315"/>
          </a:xfrm>
          <a:prstGeom prst="rect">
            <a:avLst/>
          </a:prstGeom>
          <a:noFill/>
        </p:spPr>
        <p:txBody>
          <a:bodyPr wrap="square" rtlCol="0">
            <a:spAutoFit/>
          </a:bodyPr>
          <a:lstStyle/>
          <a:p>
            <a:r>
              <a:rPr lang="en-GB" sz="2400" dirty="0"/>
              <a:t>Now that the raster and vector layers are in the same projection, and ready for analysis, the vector layer can be used to extract the overlapping pixels from the raster layer into a new layer.</a:t>
            </a:r>
          </a:p>
          <a:p>
            <a:endParaRPr lang="en-GB" sz="2400" dirty="0"/>
          </a:p>
          <a:p>
            <a:r>
              <a:rPr lang="en-GB" sz="2400" dirty="0"/>
              <a:t>This new extent will contain the culmination of all four limiting environmental inputs (pH, nitrogen, elevation, and distance from river).</a:t>
            </a:r>
          </a:p>
          <a:p>
            <a:endParaRPr lang="en-GB" sz="2400" dirty="0"/>
          </a:p>
          <a:p>
            <a:r>
              <a:rPr lang="en-GB" sz="2400" dirty="0"/>
              <a:t>Select the ‘Clip Raster by Mask Layer’ tool, and specify the input raster and mask vector layer.</a:t>
            </a:r>
          </a:p>
          <a:p>
            <a:endParaRPr lang="en-GB" sz="2400" dirty="0"/>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7" name="Picture 6">
            <a:extLst>
              <a:ext uri="{FF2B5EF4-FFF2-40B4-BE49-F238E27FC236}">
                <a16:creationId xmlns:a16="http://schemas.microsoft.com/office/drawing/2014/main" id="{05949136-F136-FFFA-96F4-4349F8A1EF59}"/>
              </a:ext>
            </a:extLst>
          </p:cNvPr>
          <p:cNvPicPr>
            <a:picLocks noChangeAspect="1"/>
          </p:cNvPicPr>
          <p:nvPr/>
        </p:nvPicPr>
        <p:blipFill>
          <a:blip r:embed="rId3"/>
          <a:stretch>
            <a:fillRect/>
          </a:stretch>
        </p:blipFill>
        <p:spPr>
          <a:xfrm>
            <a:off x="2039256" y="4560717"/>
            <a:ext cx="3367316" cy="1614612"/>
          </a:xfrm>
          <a:prstGeom prst="rect">
            <a:avLst/>
          </a:prstGeom>
        </p:spPr>
      </p:pic>
      <p:pic>
        <p:nvPicPr>
          <p:cNvPr id="11" name="Picture 10">
            <a:extLst>
              <a:ext uri="{FF2B5EF4-FFF2-40B4-BE49-F238E27FC236}">
                <a16:creationId xmlns:a16="http://schemas.microsoft.com/office/drawing/2014/main" id="{D2C087CC-3816-F46A-2BF2-558496A57AAF}"/>
              </a:ext>
            </a:extLst>
          </p:cNvPr>
          <p:cNvPicPr>
            <a:picLocks noChangeAspect="1"/>
          </p:cNvPicPr>
          <p:nvPr/>
        </p:nvPicPr>
        <p:blipFill>
          <a:blip r:embed="rId4"/>
          <a:stretch>
            <a:fillRect/>
          </a:stretch>
        </p:blipFill>
        <p:spPr>
          <a:xfrm>
            <a:off x="7780267" y="899886"/>
            <a:ext cx="4163923" cy="4883557"/>
          </a:xfrm>
          <a:prstGeom prst="rect">
            <a:avLst/>
          </a:prstGeom>
        </p:spPr>
      </p:pic>
      <p:sp>
        <p:nvSpPr>
          <p:cNvPr id="13" name="Rectangle 12">
            <a:extLst>
              <a:ext uri="{FF2B5EF4-FFF2-40B4-BE49-F238E27FC236}">
                <a16:creationId xmlns:a16="http://schemas.microsoft.com/office/drawing/2014/main" id="{7DCB852C-034D-D774-D5B2-BA5C83F4C8CA}"/>
              </a:ext>
            </a:extLst>
          </p:cNvPr>
          <p:cNvSpPr/>
          <p:nvPr/>
        </p:nvSpPr>
        <p:spPr>
          <a:xfrm>
            <a:off x="7866743" y="1502002"/>
            <a:ext cx="1984254" cy="21983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9E23707C-1925-24E5-AC38-DB210F403550}"/>
              </a:ext>
            </a:extLst>
          </p:cNvPr>
          <p:cNvSpPr/>
          <p:nvPr/>
        </p:nvSpPr>
        <p:spPr>
          <a:xfrm>
            <a:off x="7866743" y="1802719"/>
            <a:ext cx="1984254" cy="21983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19E24F3C-1730-3787-8814-4AB11E6887F6}"/>
              </a:ext>
            </a:extLst>
          </p:cNvPr>
          <p:cNvSpPr/>
          <p:nvPr/>
        </p:nvSpPr>
        <p:spPr>
          <a:xfrm>
            <a:off x="10686909" y="5521506"/>
            <a:ext cx="409262" cy="20829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CB30AAF3-601F-119B-DEC6-F9B730BD2896}"/>
              </a:ext>
            </a:extLst>
          </p:cNvPr>
          <p:cNvSpPr/>
          <p:nvPr/>
        </p:nvSpPr>
        <p:spPr>
          <a:xfrm>
            <a:off x="11546114" y="4884637"/>
            <a:ext cx="226938" cy="195363"/>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935679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36</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 Output review</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54000" y="696699"/>
            <a:ext cx="4325257" cy="5632311"/>
          </a:xfrm>
          <a:prstGeom prst="rect">
            <a:avLst/>
          </a:prstGeom>
          <a:noFill/>
        </p:spPr>
        <p:txBody>
          <a:bodyPr wrap="square" rtlCol="0">
            <a:spAutoFit/>
          </a:bodyPr>
          <a:lstStyle/>
          <a:p>
            <a:r>
              <a:rPr lang="en-GB" sz="2400" dirty="0"/>
              <a:t>The output of the process is a single binary raster layer, where pixels with a value of 1 represent pixels where Ash trees could theoretically be present, and 0’s where Ash trees should theoretically be present.</a:t>
            </a:r>
          </a:p>
          <a:p>
            <a:endParaRPr lang="en-GB" sz="2400" dirty="0"/>
          </a:p>
          <a:p>
            <a:r>
              <a:rPr lang="en-GB" sz="2400" dirty="0"/>
              <a:t>The output mostly highlights lowland river channels, excluding most upland regions, even those with woodland present.</a:t>
            </a:r>
          </a:p>
          <a:p>
            <a:endParaRPr lang="en-GB" sz="2400" dirty="0"/>
          </a:p>
          <a:p>
            <a:r>
              <a:rPr lang="en-GB" sz="2400" dirty="0"/>
              <a:t>However, there does appear to be over-representation</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6" name="Picture 5">
            <a:extLst>
              <a:ext uri="{FF2B5EF4-FFF2-40B4-BE49-F238E27FC236}">
                <a16:creationId xmlns:a16="http://schemas.microsoft.com/office/drawing/2014/main" id="{BB314A2A-FAEF-935F-D75C-C55E3E68189E}"/>
              </a:ext>
            </a:extLst>
          </p:cNvPr>
          <p:cNvPicPr>
            <a:picLocks noChangeAspect="1"/>
          </p:cNvPicPr>
          <p:nvPr/>
        </p:nvPicPr>
        <p:blipFill>
          <a:blip r:embed="rId3"/>
          <a:stretch>
            <a:fillRect/>
          </a:stretch>
        </p:blipFill>
        <p:spPr>
          <a:xfrm>
            <a:off x="6093193" y="1426299"/>
            <a:ext cx="6079227" cy="5000954"/>
          </a:xfrm>
          <a:prstGeom prst="rect">
            <a:avLst/>
          </a:prstGeom>
        </p:spPr>
      </p:pic>
      <p:pic>
        <p:nvPicPr>
          <p:cNvPr id="10" name="Picture 9">
            <a:extLst>
              <a:ext uri="{FF2B5EF4-FFF2-40B4-BE49-F238E27FC236}">
                <a16:creationId xmlns:a16="http://schemas.microsoft.com/office/drawing/2014/main" id="{401ED78F-86FA-8306-1CAD-B2ECEB23FC95}"/>
              </a:ext>
            </a:extLst>
          </p:cNvPr>
          <p:cNvPicPr>
            <a:picLocks noChangeAspect="1"/>
          </p:cNvPicPr>
          <p:nvPr/>
        </p:nvPicPr>
        <p:blipFill>
          <a:blip r:embed="rId4"/>
          <a:stretch>
            <a:fillRect/>
          </a:stretch>
        </p:blipFill>
        <p:spPr>
          <a:xfrm>
            <a:off x="4822096" y="430747"/>
            <a:ext cx="3617963" cy="3557444"/>
          </a:xfrm>
          <a:prstGeom prst="rect">
            <a:avLst/>
          </a:prstGeom>
        </p:spPr>
      </p:pic>
    </p:spTree>
    <p:extLst>
      <p:ext uri="{BB962C8B-B14F-4D97-AF65-F5344CB8AC3E}">
        <p14:creationId xmlns:p14="http://schemas.microsoft.com/office/powerpoint/2010/main" val="30020464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37</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 Output review</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54000" y="464471"/>
            <a:ext cx="4562485" cy="6001643"/>
          </a:xfrm>
          <a:prstGeom prst="rect">
            <a:avLst/>
          </a:prstGeom>
          <a:noFill/>
        </p:spPr>
        <p:txBody>
          <a:bodyPr wrap="square" rtlCol="0">
            <a:spAutoFit/>
          </a:bodyPr>
          <a:lstStyle/>
          <a:p>
            <a:r>
              <a:rPr lang="en-GB" sz="2400" dirty="0"/>
              <a:t>Options for enhancement include:</a:t>
            </a:r>
          </a:p>
          <a:p>
            <a:pPr marL="457200" indent="-457200">
              <a:buAutoNum type="arabicParenR"/>
            </a:pPr>
            <a:r>
              <a:rPr lang="en-GB" sz="2400" dirty="0"/>
              <a:t>Additional environmental layers to further reduce the likely extent (e.g. climate, slope, geology).</a:t>
            </a:r>
          </a:p>
          <a:p>
            <a:pPr marL="457200" indent="-457200">
              <a:buAutoNum type="arabicParenR"/>
            </a:pPr>
            <a:r>
              <a:rPr lang="en-GB" sz="2400" dirty="0"/>
              <a:t>A graded approach, whereby each layer is scored / graded, and therefore there are a range of likelihood scores as opposed to a binary output.</a:t>
            </a:r>
          </a:p>
          <a:p>
            <a:pPr marL="457200" indent="-457200">
              <a:buAutoNum type="arabicParenR"/>
            </a:pPr>
            <a:r>
              <a:rPr lang="en-GB" sz="2400" dirty="0"/>
              <a:t>Refinement of existing variables to known locations of absence or presence. E.g. reducing the elevation threshold to 350m (if evidence supports this)</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6" name="Picture 5">
            <a:extLst>
              <a:ext uri="{FF2B5EF4-FFF2-40B4-BE49-F238E27FC236}">
                <a16:creationId xmlns:a16="http://schemas.microsoft.com/office/drawing/2014/main" id="{BB314A2A-FAEF-935F-D75C-C55E3E68189E}"/>
              </a:ext>
            </a:extLst>
          </p:cNvPr>
          <p:cNvPicPr>
            <a:picLocks noChangeAspect="1"/>
          </p:cNvPicPr>
          <p:nvPr/>
        </p:nvPicPr>
        <p:blipFill>
          <a:blip r:embed="rId3"/>
          <a:stretch>
            <a:fillRect/>
          </a:stretch>
        </p:blipFill>
        <p:spPr>
          <a:xfrm>
            <a:off x="6093193" y="1426299"/>
            <a:ext cx="6079227" cy="5000954"/>
          </a:xfrm>
          <a:prstGeom prst="rect">
            <a:avLst/>
          </a:prstGeom>
        </p:spPr>
      </p:pic>
      <p:pic>
        <p:nvPicPr>
          <p:cNvPr id="10" name="Picture 9">
            <a:extLst>
              <a:ext uri="{FF2B5EF4-FFF2-40B4-BE49-F238E27FC236}">
                <a16:creationId xmlns:a16="http://schemas.microsoft.com/office/drawing/2014/main" id="{401ED78F-86FA-8306-1CAD-B2ECEB23FC95}"/>
              </a:ext>
            </a:extLst>
          </p:cNvPr>
          <p:cNvPicPr>
            <a:picLocks noChangeAspect="1"/>
          </p:cNvPicPr>
          <p:nvPr/>
        </p:nvPicPr>
        <p:blipFill>
          <a:blip r:embed="rId4"/>
          <a:stretch>
            <a:fillRect/>
          </a:stretch>
        </p:blipFill>
        <p:spPr>
          <a:xfrm>
            <a:off x="4822096" y="430747"/>
            <a:ext cx="3617963" cy="3557444"/>
          </a:xfrm>
          <a:prstGeom prst="rect">
            <a:avLst/>
          </a:prstGeom>
        </p:spPr>
      </p:pic>
    </p:spTree>
    <p:extLst>
      <p:ext uri="{BB962C8B-B14F-4D97-AF65-F5344CB8AC3E}">
        <p14:creationId xmlns:p14="http://schemas.microsoft.com/office/powerpoint/2010/main" val="31324382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38</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 NFI woodland blocks</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53999" y="791043"/>
            <a:ext cx="5109029" cy="4893647"/>
          </a:xfrm>
          <a:prstGeom prst="rect">
            <a:avLst/>
          </a:prstGeom>
          <a:noFill/>
        </p:spPr>
        <p:txBody>
          <a:bodyPr wrap="square" rtlCol="0">
            <a:spAutoFit/>
          </a:bodyPr>
          <a:lstStyle/>
          <a:p>
            <a:r>
              <a:rPr lang="en-GB" sz="2400" dirty="0"/>
              <a:t>One option is to target areas of known woodland.</a:t>
            </a:r>
          </a:p>
          <a:p>
            <a:endParaRPr lang="en-GB" sz="2400" dirty="0"/>
          </a:p>
          <a:p>
            <a:r>
              <a:rPr lang="en-GB" sz="2400" dirty="0"/>
              <a:t>The National Forest Inventory (NFI) layer is a polygonised dataset which contains digitised woodland blocks (with a minimum area of 0.5 hectares).</a:t>
            </a:r>
          </a:p>
          <a:p>
            <a:endParaRPr lang="en-GB" sz="2400" dirty="0"/>
          </a:p>
          <a:p>
            <a:r>
              <a:rPr lang="en-GB" sz="2400" dirty="0"/>
              <a:t>By intersecting this with only the pixels that contain 1, the result would be NFI blocks that have the capacity to contain Ash trees. Investigation work could then prioritise these blocks.</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7" name="Picture 6">
            <a:extLst>
              <a:ext uri="{FF2B5EF4-FFF2-40B4-BE49-F238E27FC236}">
                <a16:creationId xmlns:a16="http://schemas.microsoft.com/office/drawing/2014/main" id="{74E58433-E3CA-7702-484C-303049D1DB63}"/>
              </a:ext>
            </a:extLst>
          </p:cNvPr>
          <p:cNvPicPr>
            <a:picLocks noChangeAspect="1"/>
          </p:cNvPicPr>
          <p:nvPr/>
        </p:nvPicPr>
        <p:blipFill>
          <a:blip r:embed="rId3"/>
          <a:stretch>
            <a:fillRect/>
          </a:stretch>
        </p:blipFill>
        <p:spPr>
          <a:xfrm>
            <a:off x="5461728" y="369332"/>
            <a:ext cx="6724660" cy="6096782"/>
          </a:xfrm>
          <a:prstGeom prst="rect">
            <a:avLst/>
          </a:prstGeom>
        </p:spPr>
      </p:pic>
    </p:spTree>
    <p:extLst>
      <p:ext uri="{BB962C8B-B14F-4D97-AF65-F5344CB8AC3E}">
        <p14:creationId xmlns:p14="http://schemas.microsoft.com/office/powerpoint/2010/main" val="308194767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39</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2023/2024		</a:t>
            </a:r>
            <a:r>
              <a:rPr lang="en-GB" b="1" dirty="0"/>
              <a:t>Validation</a:t>
            </a:r>
          </a:p>
        </p:txBody>
      </p:sp>
      <p:sp>
        <p:nvSpPr>
          <p:cNvPr id="12" name="TextBox 11">
            <a:extLst>
              <a:ext uri="{FF2B5EF4-FFF2-40B4-BE49-F238E27FC236}">
                <a16:creationId xmlns:a16="http://schemas.microsoft.com/office/drawing/2014/main" id="{38C4A143-C346-A5D7-3DFF-2CAF7FBCDBED}"/>
              </a:ext>
            </a:extLst>
          </p:cNvPr>
          <p:cNvSpPr txBox="1"/>
          <p:nvPr/>
        </p:nvSpPr>
        <p:spPr>
          <a:xfrm>
            <a:off x="268513" y="544300"/>
            <a:ext cx="5109029" cy="5632311"/>
          </a:xfrm>
          <a:prstGeom prst="rect">
            <a:avLst/>
          </a:prstGeom>
          <a:noFill/>
        </p:spPr>
        <p:txBody>
          <a:bodyPr wrap="square" rtlCol="0">
            <a:spAutoFit/>
          </a:bodyPr>
          <a:lstStyle/>
          <a:p>
            <a:r>
              <a:rPr lang="en-GB" sz="2400" dirty="0"/>
              <a:t>One method of validation (in addition to field validation), is the use of data containing known Ash tree locations.</a:t>
            </a:r>
          </a:p>
          <a:p>
            <a:endParaRPr lang="en-GB" sz="2400" dirty="0"/>
          </a:p>
          <a:p>
            <a:r>
              <a:rPr lang="en-GB" sz="2400" dirty="0"/>
              <a:t>The NRW Ash lichens alert data provides locations where lichens have been recorded on Ash trees across Wales.</a:t>
            </a:r>
          </a:p>
          <a:p>
            <a:endParaRPr lang="en-GB" sz="2400" dirty="0"/>
          </a:p>
          <a:p>
            <a:r>
              <a:rPr lang="en-GB" sz="2400" dirty="0"/>
              <a:t>This dataset offers two possibilities:</a:t>
            </a:r>
          </a:p>
          <a:p>
            <a:pPr marL="457200" indent="-457200">
              <a:buAutoNum type="arabicParenR"/>
            </a:pPr>
            <a:r>
              <a:rPr lang="en-GB" sz="2400" dirty="0"/>
              <a:t>Known locations of Ash to refine the habitat suitability thresholds</a:t>
            </a:r>
          </a:p>
          <a:p>
            <a:pPr marL="457200" indent="-457200">
              <a:buAutoNum type="arabicParenR"/>
            </a:pPr>
            <a:r>
              <a:rPr lang="en-GB" sz="2400" dirty="0"/>
              <a:t>A validation dataset with which to assess the accuracy of the identified woodland blocks.</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83AFD0E0-35B3-DDFE-1859-BF701B905FC9}"/>
              </a:ext>
            </a:extLst>
          </p:cNvPr>
          <p:cNvSpPr txBox="1"/>
          <p:nvPr/>
        </p:nvSpPr>
        <p:spPr>
          <a:xfrm>
            <a:off x="-1" y="6466114"/>
            <a:ext cx="12186389" cy="369332"/>
          </a:xfrm>
          <a:prstGeom prst="rect">
            <a:avLst/>
          </a:prstGeom>
          <a:noFill/>
        </p:spPr>
        <p:txBody>
          <a:bodyPr wrap="square" rtlCol="0">
            <a:spAutoFit/>
          </a:bodyPr>
          <a:lstStyle/>
          <a:p>
            <a:r>
              <a:rPr lang="fr-FR" dirty="0"/>
              <a:t>A. Cunningham			</a:t>
            </a:r>
            <a:r>
              <a:rPr lang="en-GB" dirty="0"/>
              <a:t>Lecture 6: Habitat Suitability Mapping</a:t>
            </a:r>
          </a:p>
        </p:txBody>
      </p:sp>
      <p:pic>
        <p:nvPicPr>
          <p:cNvPr id="6" name="Picture 5">
            <a:extLst>
              <a:ext uri="{FF2B5EF4-FFF2-40B4-BE49-F238E27FC236}">
                <a16:creationId xmlns:a16="http://schemas.microsoft.com/office/drawing/2014/main" id="{7B2AC51C-0D68-F735-0717-19F5E7BE1FAB}"/>
              </a:ext>
            </a:extLst>
          </p:cNvPr>
          <p:cNvPicPr>
            <a:picLocks noChangeAspect="1"/>
          </p:cNvPicPr>
          <p:nvPr/>
        </p:nvPicPr>
        <p:blipFill>
          <a:blip r:embed="rId3"/>
          <a:stretch>
            <a:fillRect/>
          </a:stretch>
        </p:blipFill>
        <p:spPr>
          <a:xfrm>
            <a:off x="5558191" y="369332"/>
            <a:ext cx="6628197" cy="6096782"/>
          </a:xfrm>
          <a:prstGeom prst="rect">
            <a:avLst/>
          </a:prstGeom>
        </p:spPr>
      </p:pic>
    </p:spTree>
    <p:extLst>
      <p:ext uri="{BB962C8B-B14F-4D97-AF65-F5344CB8AC3E}">
        <p14:creationId xmlns:p14="http://schemas.microsoft.com/office/powerpoint/2010/main" val="8236414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40</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2023/2024		</a:t>
            </a:r>
            <a:r>
              <a:rPr lang="fr-FR" b="1" dirty="0" err="1"/>
              <a:t>Summary</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634669" y="633325"/>
            <a:ext cx="7863840" cy="5324535"/>
          </a:xfrm>
          <a:prstGeom prst="rect">
            <a:avLst/>
          </a:prstGeom>
          <a:noFill/>
        </p:spPr>
        <p:txBody>
          <a:bodyPr wrap="square" rtlCol="0">
            <a:spAutoFit/>
          </a:bodyPr>
          <a:lstStyle/>
          <a:p>
            <a:r>
              <a:rPr lang="en-GB" sz="2800" dirty="0"/>
              <a:t>This lecture covered the following:</a:t>
            </a:r>
            <a:endParaRPr lang="en-GB" sz="2800" dirty="0">
              <a:solidFill>
                <a:srgbClr val="000000"/>
              </a:solidFill>
              <a:latin typeface="Inter"/>
            </a:endParaRPr>
          </a:p>
          <a:p>
            <a:endParaRPr lang="en-GB" sz="2400" dirty="0">
              <a:solidFill>
                <a:srgbClr val="000000"/>
              </a:solidFill>
              <a:latin typeface="Inter"/>
            </a:endParaRPr>
          </a:p>
          <a:p>
            <a:pPr marL="342900" indent="-342900">
              <a:buFont typeface="Arial" panose="020B0604020202020204" pitchFamily="34" charset="0"/>
              <a:buChar char="•"/>
            </a:pPr>
            <a:r>
              <a:rPr lang="en-GB" sz="2400" dirty="0"/>
              <a:t>An introduction to Habitat Suitability Analysis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suitability of GIS for HSA</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An applied case study of using GIS to determine a habitat suitability map for Ash trees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various vector and raster geoprocessing tools required for this analysis, including:</a:t>
            </a:r>
          </a:p>
          <a:p>
            <a:pPr marL="800100" lvl="1" indent="-342900">
              <a:buFont typeface="Arial" panose="020B0604020202020204" pitchFamily="34" charset="0"/>
              <a:buChar char="•"/>
            </a:pPr>
            <a:r>
              <a:rPr lang="en-GB" sz="2400" dirty="0"/>
              <a:t>raster algebra</a:t>
            </a:r>
          </a:p>
          <a:p>
            <a:pPr marL="800100" lvl="1" indent="-342900">
              <a:buFont typeface="Arial" panose="020B0604020202020204" pitchFamily="34" charset="0"/>
              <a:buChar char="•"/>
            </a:pPr>
            <a:r>
              <a:rPr lang="en-GB" sz="2400" dirty="0"/>
              <a:t>Intersection</a:t>
            </a:r>
          </a:p>
          <a:p>
            <a:pPr marL="800100" lvl="1" indent="-342900">
              <a:buFont typeface="Arial" panose="020B0604020202020204" pitchFamily="34" charset="0"/>
              <a:buChar char="•"/>
            </a:pPr>
            <a:r>
              <a:rPr lang="en-GB" sz="2400" dirty="0"/>
              <a:t>clipping </a:t>
            </a:r>
            <a:r>
              <a:rPr lang="en-GB" sz="2400" dirty="0" err="1"/>
              <a:t>rasters</a:t>
            </a:r>
            <a:r>
              <a:rPr lang="en-GB" sz="2400" dirty="0"/>
              <a:t> my mask (vector) extents</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A28A1E94-7A77-C809-01E7-EA418BB6149F}"/>
              </a:ext>
            </a:extLst>
          </p:cNvPr>
          <p:cNvSpPr txBox="1"/>
          <p:nvPr/>
        </p:nvSpPr>
        <p:spPr>
          <a:xfrm>
            <a:off x="-1" y="6466114"/>
            <a:ext cx="10725151" cy="369332"/>
          </a:xfrm>
          <a:prstGeom prst="rect">
            <a:avLst/>
          </a:prstGeom>
          <a:noFill/>
        </p:spPr>
        <p:txBody>
          <a:bodyPr wrap="square" rtlCol="0">
            <a:spAutoFit/>
          </a:bodyPr>
          <a:lstStyle/>
          <a:p>
            <a:r>
              <a:rPr lang="fr-FR" dirty="0"/>
              <a:t>A. Cunningham			</a:t>
            </a:r>
            <a:r>
              <a:rPr lang="en-GB" dirty="0"/>
              <a:t>Lecture 6: Habitat Suitability Mapping</a:t>
            </a:r>
          </a:p>
        </p:txBody>
      </p:sp>
    </p:spTree>
    <p:extLst>
      <p:ext uri="{BB962C8B-B14F-4D97-AF65-F5344CB8AC3E}">
        <p14:creationId xmlns:p14="http://schemas.microsoft.com/office/powerpoint/2010/main" val="12975567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41</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2023/2024		</a:t>
            </a:r>
            <a:r>
              <a:rPr lang="fr-FR" b="1" dirty="0"/>
              <a:t>Next Session</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776870" y="778468"/>
            <a:ext cx="7863840" cy="5262979"/>
          </a:xfrm>
          <a:prstGeom prst="rect">
            <a:avLst/>
          </a:prstGeom>
          <a:noFill/>
        </p:spPr>
        <p:txBody>
          <a:bodyPr wrap="square" rtlCol="0">
            <a:spAutoFit/>
          </a:bodyPr>
          <a:lstStyle/>
          <a:p>
            <a:r>
              <a:rPr lang="en-GB" sz="2400" dirty="0"/>
              <a:t>The next lecture will cover:</a:t>
            </a:r>
          </a:p>
          <a:p>
            <a:pPr algn="ctr">
              <a:defRPr/>
            </a:pPr>
            <a:r>
              <a:rPr lang="en-GB" sz="2400" dirty="0"/>
              <a:t>Introduction to Remote Sensing</a:t>
            </a:r>
          </a:p>
          <a:p>
            <a:endParaRPr lang="en-GB" sz="2400" dirty="0"/>
          </a:p>
          <a:p>
            <a:r>
              <a:rPr lang="en-GB" sz="2400" dirty="0"/>
              <a:t>Suggested activities: </a:t>
            </a:r>
          </a:p>
          <a:p>
            <a:pPr marL="800100" lvl="1" indent="-342900">
              <a:buFontTx/>
              <a:buChar char="-"/>
            </a:pPr>
            <a:r>
              <a:rPr lang="en-GB" sz="2400" dirty="0"/>
              <a:t>Download sample datasets from open-source locations and experiment with different geoprocessing tools</a:t>
            </a:r>
          </a:p>
          <a:p>
            <a:pPr marL="800100" lvl="1" indent="-342900">
              <a:buFontTx/>
              <a:buChar char="-"/>
            </a:pPr>
            <a:r>
              <a:rPr lang="en-GB" sz="2400" dirty="0"/>
              <a:t>For your assignment, you are required to generate your own GIS datasets. You may wish to begin this task for your chosen area of interest.</a:t>
            </a:r>
          </a:p>
          <a:p>
            <a:pPr marL="800100" lvl="1" indent="-342900">
              <a:buFontTx/>
              <a:buChar char="-"/>
            </a:pPr>
            <a:endParaRPr lang="en-GB" sz="2400" dirty="0"/>
          </a:p>
          <a:p>
            <a:r>
              <a:rPr lang="en-GB" sz="2400" dirty="0"/>
              <a:t>Suggested reading:</a:t>
            </a:r>
          </a:p>
          <a:p>
            <a:pPr marL="800100" lvl="1" indent="-342900">
              <a:buFont typeface="Arial" panose="020B0604020202020204" pitchFamily="34" charset="0"/>
              <a:buChar char="•"/>
            </a:pPr>
            <a:r>
              <a:rPr lang="en-GB" sz="2400" i="0" dirty="0">
                <a:solidFill>
                  <a:srgbClr val="000000"/>
                </a:solidFill>
                <a:effectLst/>
                <a:latin typeface="Inter"/>
              </a:rPr>
              <a:t>“7 Geoprocessing Tools Every GIS Analyst Should Know” - </a:t>
            </a:r>
            <a:r>
              <a:rPr lang="en-GB" sz="2400" i="0" dirty="0">
                <a:solidFill>
                  <a:srgbClr val="000000"/>
                </a:solidFill>
                <a:effectLst/>
                <a:latin typeface="Inter"/>
                <a:hlinkClick r:id="rId4"/>
              </a:rPr>
              <a:t>https://gisgeography.com/geoprocessing-tools/</a:t>
            </a:r>
            <a:endParaRPr lang="en-GB" sz="2400" i="0" dirty="0">
              <a:solidFill>
                <a:srgbClr val="000000"/>
              </a:solidFill>
              <a:effectLst/>
              <a:latin typeface="Inter"/>
            </a:endParaRPr>
          </a:p>
          <a:p>
            <a:pPr lvl="1"/>
            <a:endParaRPr lang="en-GB" sz="2400" i="0" dirty="0">
              <a:solidFill>
                <a:srgbClr val="000000"/>
              </a:solidFill>
              <a:effectLst/>
              <a:latin typeface="Inter"/>
            </a:endParaRP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4" name="TextBox 3">
            <a:extLst>
              <a:ext uri="{FF2B5EF4-FFF2-40B4-BE49-F238E27FC236}">
                <a16:creationId xmlns:a16="http://schemas.microsoft.com/office/drawing/2014/main" id="{A28A1E94-7A77-C809-01E7-EA418BB6149F}"/>
              </a:ext>
            </a:extLst>
          </p:cNvPr>
          <p:cNvSpPr txBox="1"/>
          <p:nvPr/>
        </p:nvSpPr>
        <p:spPr>
          <a:xfrm>
            <a:off x="-1" y="6466114"/>
            <a:ext cx="10725151" cy="369332"/>
          </a:xfrm>
          <a:prstGeom prst="rect">
            <a:avLst/>
          </a:prstGeom>
          <a:noFill/>
        </p:spPr>
        <p:txBody>
          <a:bodyPr wrap="square" rtlCol="0">
            <a:spAutoFit/>
          </a:bodyPr>
          <a:lstStyle/>
          <a:p>
            <a:r>
              <a:rPr lang="fr-FR" dirty="0"/>
              <a:t>A. Cunningham			</a:t>
            </a:r>
            <a:r>
              <a:rPr lang="en-GB" dirty="0"/>
              <a:t>Lecture 6: Habitat Suitability Mapping</a:t>
            </a:r>
          </a:p>
        </p:txBody>
      </p:sp>
    </p:spTree>
    <p:extLst>
      <p:ext uri="{BB962C8B-B14F-4D97-AF65-F5344CB8AC3E}">
        <p14:creationId xmlns:p14="http://schemas.microsoft.com/office/powerpoint/2010/main" val="32066887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42</a:t>
            </a:fld>
            <a:r>
              <a:rPr lang="en-GB" dirty="0"/>
              <a:t> / 42</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2023/2024		</a:t>
            </a:r>
            <a:r>
              <a:rPr lang="fr-FR" b="1" dirty="0"/>
              <a:t>Questions</a:t>
            </a:r>
            <a:endParaRPr lang="en-GB"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t="35" b="3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4"/>
              </a:rPr>
              <a:t>a.cunningham@uwtsd.ac.uk</a:t>
            </a:r>
            <a:endParaRPr lang="en-GB" dirty="0"/>
          </a:p>
          <a:p>
            <a:r>
              <a:rPr lang="en-GB" sz="2400" dirty="0"/>
              <a:t>Teams:		</a:t>
            </a:r>
            <a:r>
              <a:rPr lang="en-GB" sz="1400" dirty="0"/>
              <a:t>“ACNA6003_GIS_and_RS_2023_24_GRP”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15/11/2023</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6: Habitat Suitability Mapping</a:t>
            </a: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5234</Words>
  <Application>Microsoft Office PowerPoint</Application>
  <PresentationFormat>Widescreen</PresentationFormat>
  <Paragraphs>610</Paragraphs>
  <Slides>42</Slides>
  <Notes>40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42</vt:i4>
      </vt:variant>
    </vt:vector>
  </HeadingPairs>
  <TitlesOfParts>
    <vt:vector size="48" baseType="lpstr">
      <vt:lpstr>Inter</vt: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7</cp:revision>
  <dcterms:created xsi:type="dcterms:W3CDTF">2023-07-26T10:21:48Z</dcterms:created>
  <dcterms:modified xsi:type="dcterms:W3CDTF">2023-11-14T23:02:22Z</dcterms:modified>
</cp:coreProperties>
</file>