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82" r:id="rId5"/>
    <p:sldId id="295" r:id="rId6"/>
    <p:sldId id="283" r:id="rId7"/>
    <p:sldId id="291" r:id="rId8"/>
    <p:sldId id="284" r:id="rId9"/>
    <p:sldId id="292" r:id="rId10"/>
    <p:sldId id="293" r:id="rId11"/>
    <p:sldId id="294" r:id="rId12"/>
    <p:sldId id="296"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A6C80-C6E1-4F77-9F4E-A259115CE91F}" v="6" dt="2025-03-25T14:29:42.482"/>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31" autoAdjust="0"/>
  </p:normalViewPr>
  <p:slideViewPr>
    <p:cSldViewPr snapToGrid="0">
      <p:cViewPr varScale="1">
        <p:scale>
          <a:sx n="63" d="100"/>
          <a:sy n="63" d="100"/>
        </p:scale>
        <p:origin x="804" y="56"/>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ff Green" userId="8388cf61da5d2369" providerId="LiveId" clId="{19DA6C80-C6E1-4F77-9F4E-A259115CE91F}"/>
    <pc:docChg chg="undo redo custSel addSld modSld sldOrd">
      <pc:chgData name="Jeff Green" userId="8388cf61da5d2369" providerId="LiveId" clId="{19DA6C80-C6E1-4F77-9F4E-A259115CE91F}" dt="2025-03-25T15:14:57.821" v="2250" actId="255"/>
      <pc:docMkLst>
        <pc:docMk/>
      </pc:docMkLst>
      <pc:sldChg chg="modSp mod">
        <pc:chgData name="Jeff Green" userId="8388cf61da5d2369" providerId="LiveId" clId="{19DA6C80-C6E1-4F77-9F4E-A259115CE91F}" dt="2025-03-25T14:01:17.978" v="710" actId="20577"/>
        <pc:sldMkLst>
          <pc:docMk/>
          <pc:sldMk cId="3899961691" sldId="282"/>
        </pc:sldMkLst>
        <pc:spChg chg="mod">
          <ac:chgData name="Jeff Green" userId="8388cf61da5d2369" providerId="LiveId" clId="{19DA6C80-C6E1-4F77-9F4E-A259115CE91F}" dt="2025-03-25T14:01:17.978" v="710" actId="20577"/>
          <ac:spMkLst>
            <pc:docMk/>
            <pc:sldMk cId="3899961691" sldId="282"/>
            <ac:spMk id="4" creationId="{4772945D-CA91-4CFE-8EB7-941C7618C994}"/>
          </ac:spMkLst>
        </pc:spChg>
      </pc:sldChg>
      <pc:sldChg chg="modSp mod">
        <pc:chgData name="Jeff Green" userId="8388cf61da5d2369" providerId="LiveId" clId="{19DA6C80-C6E1-4F77-9F4E-A259115CE91F}" dt="2025-03-25T14:08:25.272" v="866" actId="207"/>
        <pc:sldMkLst>
          <pc:docMk/>
          <pc:sldMk cId="1329746698" sldId="283"/>
        </pc:sldMkLst>
        <pc:spChg chg="mod">
          <ac:chgData name="Jeff Green" userId="8388cf61da5d2369" providerId="LiveId" clId="{19DA6C80-C6E1-4F77-9F4E-A259115CE91F}" dt="2025-03-25T14:08:25.272" v="866" actId="207"/>
          <ac:spMkLst>
            <pc:docMk/>
            <pc:sldMk cId="1329746698" sldId="283"/>
            <ac:spMk id="4" creationId="{D355C61F-C8F1-4977-8E1F-F16C0D9EA88C}"/>
          </ac:spMkLst>
        </pc:spChg>
        <pc:spChg chg="mod">
          <ac:chgData name="Jeff Green" userId="8388cf61da5d2369" providerId="LiveId" clId="{19DA6C80-C6E1-4F77-9F4E-A259115CE91F}" dt="2025-03-25T14:07:59.415" v="842" actId="207"/>
          <ac:spMkLst>
            <pc:docMk/>
            <pc:sldMk cId="1329746698" sldId="283"/>
            <ac:spMk id="8" creationId="{FA44A651-22D9-BEF4-222E-ACE5E907C83D}"/>
          </ac:spMkLst>
        </pc:spChg>
        <pc:spChg chg="mod">
          <ac:chgData name="Jeff Green" userId="8388cf61da5d2369" providerId="LiveId" clId="{19DA6C80-C6E1-4F77-9F4E-A259115CE91F}" dt="2025-03-25T14:08:16.562" v="865" actId="20577"/>
          <ac:spMkLst>
            <pc:docMk/>
            <pc:sldMk cId="1329746698" sldId="283"/>
            <ac:spMk id="11" creationId="{91FA00AC-C31E-25DF-6FE0-E301A6725345}"/>
          </ac:spMkLst>
        </pc:spChg>
      </pc:sldChg>
      <pc:sldChg chg="addSp delSp modSp mod modClrScheme chgLayout">
        <pc:chgData name="Jeff Green" userId="8388cf61da5d2369" providerId="LiveId" clId="{19DA6C80-C6E1-4F77-9F4E-A259115CE91F}" dt="2025-03-25T14:29:33.059" v="1962" actId="207"/>
        <pc:sldMkLst>
          <pc:docMk/>
          <pc:sldMk cId="3188837873" sldId="284"/>
        </pc:sldMkLst>
        <pc:spChg chg="mod">
          <ac:chgData name="Jeff Green" userId="8388cf61da5d2369" providerId="LiveId" clId="{19DA6C80-C6E1-4F77-9F4E-A259115CE91F}" dt="2025-03-25T14:28:10.985" v="1961" actId="26606"/>
          <ac:spMkLst>
            <pc:docMk/>
            <pc:sldMk cId="3188837873" sldId="284"/>
            <ac:spMk id="2" creationId="{19304E83-A4F0-49C5-BB01-F5773509A2B3}"/>
          </ac:spMkLst>
        </pc:spChg>
        <pc:spChg chg="add del mod">
          <ac:chgData name="Jeff Green" userId="8388cf61da5d2369" providerId="LiveId" clId="{19DA6C80-C6E1-4F77-9F4E-A259115CE91F}" dt="2025-03-25T14:27:04.469" v="1934" actId="478"/>
          <ac:spMkLst>
            <pc:docMk/>
            <pc:sldMk cId="3188837873" sldId="284"/>
            <ac:spMk id="4" creationId="{011D4473-6B69-440C-F2D3-A2035D4EADDF}"/>
          </ac:spMkLst>
        </pc:spChg>
        <pc:spChg chg="del mod">
          <ac:chgData name="Jeff Green" userId="8388cf61da5d2369" providerId="LiveId" clId="{19DA6C80-C6E1-4F77-9F4E-A259115CE91F}" dt="2025-03-25T14:28:10.985" v="1961" actId="26606"/>
          <ac:spMkLst>
            <pc:docMk/>
            <pc:sldMk cId="3188837873" sldId="284"/>
            <ac:spMk id="5" creationId="{CEEB3BAE-C0B2-447C-B8BE-96C6BD84D658}"/>
          </ac:spMkLst>
        </pc:spChg>
        <pc:spChg chg="add del mod">
          <ac:chgData name="Jeff Green" userId="8388cf61da5d2369" providerId="LiveId" clId="{19DA6C80-C6E1-4F77-9F4E-A259115CE91F}" dt="2025-03-25T14:27:36.192" v="1959" actId="478"/>
          <ac:spMkLst>
            <pc:docMk/>
            <pc:sldMk cId="3188837873" sldId="284"/>
            <ac:spMk id="7" creationId="{26A87885-D672-4CF9-A78D-CFE98385B03A}"/>
          </ac:spMkLst>
        </pc:spChg>
        <pc:spChg chg="mod">
          <ac:chgData name="Jeff Green" userId="8388cf61da5d2369" providerId="LiveId" clId="{19DA6C80-C6E1-4F77-9F4E-A259115CE91F}" dt="2025-03-25T14:28:10.985" v="1961" actId="26606"/>
          <ac:spMkLst>
            <pc:docMk/>
            <pc:sldMk cId="3188837873" sldId="284"/>
            <ac:spMk id="8" creationId="{E6AC9832-FB01-464A-9824-61887B77997E}"/>
          </ac:spMkLst>
        </pc:spChg>
        <pc:spChg chg="add del mod">
          <ac:chgData name="Jeff Green" userId="8388cf61da5d2369" providerId="LiveId" clId="{19DA6C80-C6E1-4F77-9F4E-A259115CE91F}" dt="2025-03-25T14:27:39.885" v="1960" actId="478"/>
          <ac:spMkLst>
            <pc:docMk/>
            <pc:sldMk cId="3188837873" sldId="284"/>
            <ac:spMk id="9" creationId="{B47890FF-759A-0BBC-477B-B6DF892A95EB}"/>
          </ac:spMkLst>
        </pc:spChg>
        <pc:spChg chg="add del mod">
          <ac:chgData name="Jeff Green" userId="8388cf61da5d2369" providerId="LiveId" clId="{19DA6C80-C6E1-4F77-9F4E-A259115CE91F}" dt="2025-03-25T14:27:32.363" v="1957" actId="478"/>
          <ac:spMkLst>
            <pc:docMk/>
            <pc:sldMk cId="3188837873" sldId="284"/>
            <ac:spMk id="15" creationId="{9DD99182-8B98-7E15-BE0E-AA150AC94A3A}"/>
          </ac:spMkLst>
        </pc:spChg>
        <pc:graphicFrameChg chg="add mod">
          <ac:chgData name="Jeff Green" userId="8388cf61da5d2369" providerId="LiveId" clId="{19DA6C80-C6E1-4F77-9F4E-A259115CE91F}" dt="2025-03-25T14:29:33.059" v="1962" actId="207"/>
          <ac:graphicFrameMkLst>
            <pc:docMk/>
            <pc:sldMk cId="3188837873" sldId="284"/>
            <ac:graphicFrameMk id="18" creationId="{520CB6A8-F261-D492-078B-B49FB2AC47DB}"/>
          </ac:graphicFrameMkLst>
        </pc:graphicFrameChg>
      </pc:sldChg>
      <pc:sldChg chg="addSp delSp modSp mod setBg">
        <pc:chgData name="Jeff Green" userId="8388cf61da5d2369" providerId="LiveId" clId="{19DA6C80-C6E1-4F77-9F4E-A259115CE91F}" dt="2025-03-25T14:19:15.896" v="1327" actId="26606"/>
        <pc:sldMkLst>
          <pc:docMk/>
          <pc:sldMk cId="3640701659" sldId="291"/>
        </pc:sldMkLst>
        <pc:spChg chg="mod">
          <ac:chgData name="Jeff Green" userId="8388cf61da5d2369" providerId="LiveId" clId="{19DA6C80-C6E1-4F77-9F4E-A259115CE91F}" dt="2025-03-25T14:19:15.896" v="1327" actId="26606"/>
          <ac:spMkLst>
            <pc:docMk/>
            <pc:sldMk cId="3640701659" sldId="291"/>
            <ac:spMk id="2" creationId="{AEA5083B-CC27-4F1C-AD03-E3DBEC1C9E78}"/>
          </ac:spMkLst>
        </pc:spChg>
        <pc:spChg chg="del mod">
          <ac:chgData name="Jeff Green" userId="8388cf61da5d2369" providerId="LiveId" clId="{19DA6C80-C6E1-4F77-9F4E-A259115CE91F}" dt="2025-03-25T14:19:15.896" v="1327" actId="26606"/>
          <ac:spMkLst>
            <pc:docMk/>
            <pc:sldMk cId="3640701659" sldId="291"/>
            <ac:spMk id="4" creationId="{125E40B9-054F-4D79-BD17-68E71C740D01}"/>
          </ac:spMkLst>
        </pc:spChg>
        <pc:spChg chg="del mod">
          <ac:chgData name="Jeff Green" userId="8388cf61da5d2369" providerId="LiveId" clId="{19DA6C80-C6E1-4F77-9F4E-A259115CE91F}" dt="2025-03-25T14:18:31.456" v="1323" actId="478"/>
          <ac:spMkLst>
            <pc:docMk/>
            <pc:sldMk cId="3640701659" sldId="291"/>
            <ac:spMk id="7" creationId="{FBCAE939-3261-F369-E69D-0EEC1ABB2F40}"/>
          </ac:spMkLst>
        </pc:spChg>
        <pc:spChg chg="del mod">
          <ac:chgData name="Jeff Green" userId="8388cf61da5d2369" providerId="LiveId" clId="{19DA6C80-C6E1-4F77-9F4E-A259115CE91F}" dt="2025-03-25T14:18:43.888" v="1326" actId="478"/>
          <ac:spMkLst>
            <pc:docMk/>
            <pc:sldMk cId="3640701659" sldId="291"/>
            <ac:spMk id="12" creationId="{A4EB51E5-2BFE-783F-91A5-F6F9BC7BB34C}"/>
          </ac:spMkLst>
        </pc:spChg>
        <pc:spChg chg="add">
          <ac:chgData name="Jeff Green" userId="8388cf61da5d2369" providerId="LiveId" clId="{19DA6C80-C6E1-4F77-9F4E-A259115CE91F}" dt="2025-03-25T14:19:15.896" v="1327" actId="26606"/>
          <ac:spMkLst>
            <pc:docMk/>
            <pc:sldMk cId="3640701659" sldId="291"/>
            <ac:spMk id="22" creationId="{D93394DA-E684-47C2-9020-13225823F40A}"/>
          </ac:spMkLst>
        </pc:spChg>
        <pc:graphicFrameChg chg="add">
          <ac:chgData name="Jeff Green" userId="8388cf61da5d2369" providerId="LiveId" clId="{19DA6C80-C6E1-4F77-9F4E-A259115CE91F}" dt="2025-03-25T14:19:15.896" v="1327" actId="26606"/>
          <ac:graphicFrameMkLst>
            <pc:docMk/>
            <pc:sldMk cId="3640701659" sldId="291"/>
            <ac:graphicFrameMk id="17" creationId="{B1ACB63D-DE2C-E2F2-A578-6E3823B9C4D6}"/>
          </ac:graphicFrameMkLst>
        </pc:graphicFrameChg>
        <pc:picChg chg="add">
          <ac:chgData name="Jeff Green" userId="8388cf61da5d2369" providerId="LiveId" clId="{19DA6C80-C6E1-4F77-9F4E-A259115CE91F}" dt="2025-03-25T14:19:15.896" v="1327" actId="26606"/>
          <ac:picMkLst>
            <pc:docMk/>
            <pc:sldMk cId="3640701659" sldId="291"/>
            <ac:picMk id="18" creationId="{5FA03A81-B4A0-EB0E-F9EA-CB41F1F3A9DD}"/>
          </ac:picMkLst>
        </pc:picChg>
      </pc:sldChg>
      <pc:sldChg chg="addSp delSp modSp mod modClrScheme chgLayout">
        <pc:chgData name="Jeff Green" userId="8388cf61da5d2369" providerId="LiveId" clId="{19DA6C80-C6E1-4F77-9F4E-A259115CE91F}" dt="2025-03-25T14:36:12.950" v="2134" actId="478"/>
        <pc:sldMkLst>
          <pc:docMk/>
          <pc:sldMk cId="566943602" sldId="292"/>
        </pc:sldMkLst>
        <pc:spChg chg="mod">
          <ac:chgData name="Jeff Green" userId="8388cf61da5d2369" providerId="LiveId" clId="{19DA6C80-C6E1-4F77-9F4E-A259115CE91F}" dt="2025-03-25T14:36:01.304" v="2132" actId="26606"/>
          <ac:spMkLst>
            <pc:docMk/>
            <pc:sldMk cId="566943602" sldId="292"/>
            <ac:spMk id="2" creationId="{19304E83-A4F0-49C5-BB01-F5773509A2B3}"/>
          </ac:spMkLst>
        </pc:spChg>
        <pc:spChg chg="add del">
          <ac:chgData name="Jeff Green" userId="8388cf61da5d2369" providerId="LiveId" clId="{19DA6C80-C6E1-4F77-9F4E-A259115CE91F}" dt="2025-03-24T21:01:28.151" v="1"/>
          <ac:spMkLst>
            <pc:docMk/>
            <pc:sldMk cId="566943602" sldId="292"/>
            <ac:spMk id="3" creationId="{2F40E551-0A47-8546-0F04-41DF293D779A}"/>
          </ac:spMkLst>
        </pc:spChg>
        <pc:spChg chg="mod">
          <ac:chgData name="Jeff Green" userId="8388cf61da5d2369" providerId="LiveId" clId="{19DA6C80-C6E1-4F77-9F4E-A259115CE91F}" dt="2025-03-25T14:36:01.304" v="2132" actId="26606"/>
          <ac:spMkLst>
            <pc:docMk/>
            <pc:sldMk cId="566943602" sldId="292"/>
            <ac:spMk id="8" creationId="{E6AC9832-FB01-464A-9824-61887B77997E}"/>
          </ac:spMkLst>
        </pc:spChg>
        <pc:spChg chg="del mod">
          <ac:chgData name="Jeff Green" userId="8388cf61da5d2369" providerId="LiveId" clId="{19DA6C80-C6E1-4F77-9F4E-A259115CE91F}" dt="2025-03-25T14:36:01.304" v="2132" actId="26606"/>
          <ac:spMkLst>
            <pc:docMk/>
            <pc:sldMk cId="566943602" sldId="292"/>
            <ac:spMk id="10" creationId="{DE5AFB78-5A70-0201-2891-C37DDE7A1B05}"/>
          </ac:spMkLst>
        </pc:spChg>
        <pc:spChg chg="del mod">
          <ac:chgData name="Jeff Green" userId="8388cf61da5d2369" providerId="LiveId" clId="{19DA6C80-C6E1-4F77-9F4E-A259115CE91F}" dt="2025-03-25T14:35:49.093" v="2131" actId="478"/>
          <ac:spMkLst>
            <pc:docMk/>
            <pc:sldMk cId="566943602" sldId="292"/>
            <ac:spMk id="11" creationId="{53128895-8153-13C9-5CC4-5BE3DC0AE760}"/>
          </ac:spMkLst>
        </pc:spChg>
        <pc:spChg chg="del mod">
          <ac:chgData name="Jeff Green" userId="8388cf61da5d2369" providerId="LiveId" clId="{19DA6C80-C6E1-4F77-9F4E-A259115CE91F}" dt="2025-03-25T14:35:43.202" v="2130" actId="478"/>
          <ac:spMkLst>
            <pc:docMk/>
            <pc:sldMk cId="566943602" sldId="292"/>
            <ac:spMk id="12" creationId="{DE6A6A6D-B1A3-432B-CFBB-B34A11811E04}"/>
          </ac:spMkLst>
        </pc:spChg>
        <pc:spChg chg="add del mod">
          <ac:chgData name="Jeff Green" userId="8388cf61da5d2369" providerId="LiveId" clId="{19DA6C80-C6E1-4F77-9F4E-A259115CE91F}" dt="2025-03-25T14:36:12.950" v="2134" actId="478"/>
          <ac:spMkLst>
            <pc:docMk/>
            <pc:sldMk cId="566943602" sldId="292"/>
            <ac:spMk id="20" creationId="{BEFC548C-C296-09A5-0A8E-EA200CB35649}"/>
          </ac:spMkLst>
        </pc:spChg>
        <pc:graphicFrameChg chg="add mod">
          <ac:chgData name="Jeff Green" userId="8388cf61da5d2369" providerId="LiveId" clId="{19DA6C80-C6E1-4F77-9F4E-A259115CE91F}" dt="2025-03-25T14:36:01.304" v="2132" actId="26606"/>
          <ac:graphicFrameMkLst>
            <pc:docMk/>
            <pc:sldMk cId="566943602" sldId="292"/>
            <ac:graphicFrameMk id="16" creationId="{69E1ADFE-3675-4D23-3B01-F78BA5332264}"/>
          </ac:graphicFrameMkLst>
        </pc:graphicFrameChg>
      </pc:sldChg>
      <pc:sldChg chg="addSp delSp modSp mod modClrScheme chgLayout">
        <pc:chgData name="Jeff Green" userId="8388cf61da5d2369" providerId="LiveId" clId="{19DA6C80-C6E1-4F77-9F4E-A259115CE91F}" dt="2025-03-25T14:39:08.040" v="2184" actId="26606"/>
        <pc:sldMkLst>
          <pc:docMk/>
          <pc:sldMk cId="1387488160" sldId="293"/>
        </pc:sldMkLst>
        <pc:spChg chg="mod">
          <ac:chgData name="Jeff Green" userId="8388cf61da5d2369" providerId="LiveId" clId="{19DA6C80-C6E1-4F77-9F4E-A259115CE91F}" dt="2025-03-25T14:39:08.040" v="2184" actId="26606"/>
          <ac:spMkLst>
            <pc:docMk/>
            <pc:sldMk cId="1387488160" sldId="293"/>
            <ac:spMk id="2" creationId="{19304E83-A4F0-49C5-BB01-F5773509A2B3}"/>
          </ac:spMkLst>
        </pc:spChg>
        <pc:spChg chg="mod">
          <ac:chgData name="Jeff Green" userId="8388cf61da5d2369" providerId="LiveId" clId="{19DA6C80-C6E1-4F77-9F4E-A259115CE91F}" dt="2025-03-25T14:39:08.040" v="2184" actId="26606"/>
          <ac:spMkLst>
            <pc:docMk/>
            <pc:sldMk cId="1387488160" sldId="293"/>
            <ac:spMk id="8" creationId="{E6AC9832-FB01-464A-9824-61887B77997E}"/>
          </ac:spMkLst>
        </pc:spChg>
        <pc:spChg chg="del mod">
          <ac:chgData name="Jeff Green" userId="8388cf61da5d2369" providerId="LiveId" clId="{19DA6C80-C6E1-4F77-9F4E-A259115CE91F}" dt="2025-03-25T14:39:08.040" v="2184" actId="26606"/>
          <ac:spMkLst>
            <pc:docMk/>
            <pc:sldMk cId="1387488160" sldId="293"/>
            <ac:spMk id="10" creationId="{DE5AFB78-5A70-0201-2891-C37DDE7A1B05}"/>
          </ac:spMkLst>
        </pc:spChg>
        <pc:spChg chg="del mod">
          <ac:chgData name="Jeff Green" userId="8388cf61da5d2369" providerId="LiveId" clId="{19DA6C80-C6E1-4F77-9F4E-A259115CE91F}" dt="2025-03-25T14:38:39.421" v="2183" actId="478"/>
          <ac:spMkLst>
            <pc:docMk/>
            <pc:sldMk cId="1387488160" sldId="293"/>
            <ac:spMk id="11" creationId="{53128895-8153-13C9-5CC4-5BE3DC0AE760}"/>
          </ac:spMkLst>
        </pc:spChg>
        <pc:spChg chg="del mod">
          <ac:chgData name="Jeff Green" userId="8388cf61da5d2369" providerId="LiveId" clId="{19DA6C80-C6E1-4F77-9F4E-A259115CE91F}" dt="2025-03-25T14:38:33.952" v="2181" actId="478"/>
          <ac:spMkLst>
            <pc:docMk/>
            <pc:sldMk cId="1387488160" sldId="293"/>
            <ac:spMk id="12" creationId="{DE6A6A6D-B1A3-432B-CFBB-B34A11811E04}"/>
          </ac:spMkLst>
        </pc:spChg>
        <pc:spChg chg="add mod">
          <ac:chgData name="Jeff Green" userId="8388cf61da5d2369" providerId="LiveId" clId="{19DA6C80-C6E1-4F77-9F4E-A259115CE91F}" dt="2025-03-25T14:39:08.040" v="2184" actId="26606"/>
          <ac:spMkLst>
            <pc:docMk/>
            <pc:sldMk cId="1387488160" sldId="293"/>
            <ac:spMk id="16" creationId="{5A90EC48-C303-3369-F29D-42888544F3E0}"/>
          </ac:spMkLst>
        </pc:spChg>
        <pc:graphicFrameChg chg="add mod">
          <ac:chgData name="Jeff Green" userId="8388cf61da5d2369" providerId="LiveId" clId="{19DA6C80-C6E1-4F77-9F4E-A259115CE91F}" dt="2025-03-25T14:39:08.040" v="2184" actId="26606"/>
          <ac:graphicFrameMkLst>
            <pc:docMk/>
            <pc:sldMk cId="1387488160" sldId="293"/>
            <ac:graphicFrameMk id="13" creationId="{DE61A77C-53C0-6E77-9519-A11C501E4852}"/>
          </ac:graphicFrameMkLst>
        </pc:graphicFrameChg>
      </pc:sldChg>
      <pc:sldChg chg="addSp delSp modSp mod modClrScheme chgLayout">
        <pc:chgData name="Jeff Green" userId="8388cf61da5d2369" providerId="LiveId" clId="{19DA6C80-C6E1-4F77-9F4E-A259115CE91F}" dt="2025-03-25T14:41:28.103" v="2229" actId="26606"/>
        <pc:sldMkLst>
          <pc:docMk/>
          <pc:sldMk cId="1879349246" sldId="294"/>
        </pc:sldMkLst>
        <pc:spChg chg="mod ord">
          <ac:chgData name="Jeff Green" userId="8388cf61da5d2369" providerId="LiveId" clId="{19DA6C80-C6E1-4F77-9F4E-A259115CE91F}" dt="2025-03-25T14:41:28.103" v="2229" actId="26606"/>
          <ac:spMkLst>
            <pc:docMk/>
            <pc:sldMk cId="1879349246" sldId="294"/>
            <ac:spMk id="2" creationId="{19304E83-A4F0-49C5-BB01-F5773509A2B3}"/>
          </ac:spMkLst>
        </pc:spChg>
        <pc:spChg chg="del mod">
          <ac:chgData name="Jeff Green" userId="8388cf61da5d2369" providerId="LiveId" clId="{19DA6C80-C6E1-4F77-9F4E-A259115CE91F}" dt="2025-03-25T14:40:33.342" v="2190" actId="26606"/>
          <ac:spMkLst>
            <pc:docMk/>
            <pc:sldMk cId="1879349246" sldId="294"/>
            <ac:spMk id="4" creationId="{14FE0127-C3A0-E8F1-0DBD-B769E7BCCDE4}"/>
          </ac:spMkLst>
        </pc:spChg>
        <pc:spChg chg="del mod">
          <ac:chgData name="Jeff Green" userId="8388cf61da5d2369" providerId="LiveId" clId="{19DA6C80-C6E1-4F77-9F4E-A259115CE91F}" dt="2025-03-25T14:40:21.939" v="2189" actId="478"/>
          <ac:spMkLst>
            <pc:docMk/>
            <pc:sldMk cId="1879349246" sldId="294"/>
            <ac:spMk id="5" creationId="{432C456E-BD79-1C4E-5ADE-61EF505FCBE8}"/>
          </ac:spMkLst>
        </pc:spChg>
        <pc:spChg chg="add del mod">
          <ac:chgData name="Jeff Green" userId="8388cf61da5d2369" providerId="LiveId" clId="{19DA6C80-C6E1-4F77-9F4E-A259115CE91F}" dt="2025-03-25T14:41:28.103" v="2229" actId="26606"/>
          <ac:spMkLst>
            <pc:docMk/>
            <pc:sldMk cId="1879349246" sldId="294"/>
            <ac:spMk id="7" creationId="{2339DE99-68D9-DB02-6351-3BFABF3066F5}"/>
          </ac:spMkLst>
        </pc:spChg>
        <pc:spChg chg="mod ord">
          <ac:chgData name="Jeff Green" userId="8388cf61da5d2369" providerId="LiveId" clId="{19DA6C80-C6E1-4F77-9F4E-A259115CE91F}" dt="2025-03-25T14:41:28.103" v="2229" actId="26606"/>
          <ac:spMkLst>
            <pc:docMk/>
            <pc:sldMk cId="1879349246" sldId="294"/>
            <ac:spMk id="8" creationId="{E6AC9832-FB01-464A-9824-61887B77997E}"/>
          </ac:spMkLst>
        </pc:spChg>
        <pc:spChg chg="add del mod">
          <ac:chgData name="Jeff Green" userId="8388cf61da5d2369" providerId="LiveId" clId="{19DA6C80-C6E1-4F77-9F4E-A259115CE91F}" dt="2025-03-25T14:41:21.990" v="2228" actId="478"/>
          <ac:spMkLst>
            <pc:docMk/>
            <pc:sldMk cId="1879349246" sldId="294"/>
            <ac:spMk id="14" creationId="{B1D19BB4-124F-3C2F-141D-582350E4216A}"/>
          </ac:spMkLst>
        </pc:spChg>
        <pc:graphicFrameChg chg="add mod modGraphic">
          <ac:chgData name="Jeff Green" userId="8388cf61da5d2369" providerId="LiveId" clId="{19DA6C80-C6E1-4F77-9F4E-A259115CE91F}" dt="2025-03-25T14:41:28.103" v="2229" actId="26606"/>
          <ac:graphicFrameMkLst>
            <pc:docMk/>
            <pc:sldMk cId="1879349246" sldId="294"/>
            <ac:graphicFrameMk id="10" creationId="{206AF331-50ED-4E37-0423-0EEF1C2145D1}"/>
          </ac:graphicFrameMkLst>
        </pc:graphicFrameChg>
      </pc:sldChg>
      <pc:sldChg chg="addSp delSp modSp new mod ord">
        <pc:chgData name="Jeff Green" userId="8388cf61da5d2369" providerId="LiveId" clId="{19DA6C80-C6E1-4F77-9F4E-A259115CE91F}" dt="2025-03-25T14:06:53.379" v="839" actId="20577"/>
        <pc:sldMkLst>
          <pc:docMk/>
          <pc:sldMk cId="720129504" sldId="295"/>
        </pc:sldMkLst>
        <pc:spChg chg="del mod">
          <ac:chgData name="Jeff Green" userId="8388cf61da5d2369" providerId="LiveId" clId="{19DA6C80-C6E1-4F77-9F4E-A259115CE91F}" dt="2025-03-25T14:04:07.263" v="715" actId="478"/>
          <ac:spMkLst>
            <pc:docMk/>
            <pc:sldMk cId="720129504" sldId="295"/>
            <ac:spMk id="2" creationId="{F0A6FBE6-0415-4FF9-567E-BAF184BF3E67}"/>
          </ac:spMkLst>
        </pc:spChg>
        <pc:spChg chg="mod">
          <ac:chgData name="Jeff Green" userId="8388cf61da5d2369" providerId="LiveId" clId="{19DA6C80-C6E1-4F77-9F4E-A259115CE91F}" dt="2025-03-25T14:06:53.379" v="839" actId="20577"/>
          <ac:spMkLst>
            <pc:docMk/>
            <pc:sldMk cId="720129504" sldId="295"/>
            <ac:spMk id="3" creationId="{1367D86A-E53F-DFF9-AF31-25F405BCAA30}"/>
          </ac:spMkLst>
        </pc:spChg>
        <pc:spChg chg="del">
          <ac:chgData name="Jeff Green" userId="8388cf61da5d2369" providerId="LiveId" clId="{19DA6C80-C6E1-4F77-9F4E-A259115CE91F}" dt="2025-03-25T14:06:24.596" v="831"/>
          <ac:spMkLst>
            <pc:docMk/>
            <pc:sldMk cId="720129504" sldId="295"/>
            <ac:spMk id="4" creationId="{A40700A3-C9A5-5F68-86E7-B1F885770D0C}"/>
          </ac:spMkLst>
        </pc:spChg>
        <pc:picChg chg="add mod">
          <ac:chgData name="Jeff Green" userId="8388cf61da5d2369" providerId="LiveId" clId="{19DA6C80-C6E1-4F77-9F4E-A259115CE91F}" dt="2025-03-25T14:06:24.596" v="831"/>
          <ac:picMkLst>
            <pc:docMk/>
            <pc:sldMk cId="720129504" sldId="295"/>
            <ac:picMk id="1026" creationId="{D1535A4B-5EF5-ADC1-38A0-66D7988796E8}"/>
          </ac:picMkLst>
        </pc:picChg>
      </pc:sldChg>
      <pc:sldChg chg="addSp delSp modSp new mod ord modClrScheme chgLayout">
        <pc:chgData name="Jeff Green" userId="8388cf61da5d2369" providerId="LiveId" clId="{19DA6C80-C6E1-4F77-9F4E-A259115CE91F}" dt="2025-03-25T15:14:57.821" v="2250" actId="255"/>
        <pc:sldMkLst>
          <pc:docMk/>
          <pc:sldMk cId="1308001573" sldId="296"/>
        </pc:sldMkLst>
        <pc:spChg chg="del mod">
          <ac:chgData name="Jeff Green" userId="8388cf61da5d2369" providerId="LiveId" clId="{19DA6C80-C6E1-4F77-9F4E-A259115CE91F}" dt="2025-03-25T14:12:19.357" v="908" actId="478"/>
          <ac:spMkLst>
            <pc:docMk/>
            <pc:sldMk cId="1308001573" sldId="296"/>
            <ac:spMk id="2" creationId="{70E68C36-F706-787C-A601-6D0D514005BD}"/>
          </ac:spMkLst>
        </pc:spChg>
        <pc:spChg chg="mod ord">
          <ac:chgData name="Jeff Green" userId="8388cf61da5d2369" providerId="LiveId" clId="{19DA6C80-C6E1-4F77-9F4E-A259115CE91F}" dt="2025-03-25T14:16:00.393" v="916" actId="26606"/>
          <ac:spMkLst>
            <pc:docMk/>
            <pc:sldMk cId="1308001573" sldId="296"/>
            <ac:spMk id="3" creationId="{3D74CEE1-F259-9BDF-29CC-4B00A3342D78}"/>
          </ac:spMkLst>
        </pc:spChg>
        <pc:spChg chg="del">
          <ac:chgData name="Jeff Green" userId="8388cf61da5d2369" providerId="LiveId" clId="{19DA6C80-C6E1-4F77-9F4E-A259115CE91F}" dt="2025-03-25T14:12:10.423" v="905" actId="478"/>
          <ac:spMkLst>
            <pc:docMk/>
            <pc:sldMk cId="1308001573" sldId="296"/>
            <ac:spMk id="4" creationId="{F7FCEA56-67D7-A64E-B675-CF0AE521CD1B}"/>
          </ac:spMkLst>
        </pc:spChg>
        <pc:spChg chg="mod">
          <ac:chgData name="Jeff Green" userId="8388cf61da5d2369" providerId="LiveId" clId="{19DA6C80-C6E1-4F77-9F4E-A259115CE91F}" dt="2025-03-25T14:16:00.393" v="916" actId="26606"/>
          <ac:spMkLst>
            <pc:docMk/>
            <pc:sldMk cId="1308001573" sldId="296"/>
            <ac:spMk id="5" creationId="{3F42DF12-6751-EA07-E921-A1E1E342D262}"/>
          </ac:spMkLst>
        </pc:spChg>
        <pc:spChg chg="del mod">
          <ac:chgData name="Jeff Green" userId="8388cf61da5d2369" providerId="LiveId" clId="{19DA6C80-C6E1-4F77-9F4E-A259115CE91F}" dt="2025-03-25T14:12:07.830" v="904" actId="478"/>
          <ac:spMkLst>
            <pc:docMk/>
            <pc:sldMk cId="1308001573" sldId="296"/>
            <ac:spMk id="6" creationId="{0135F712-4FDB-AED6-5C54-54ECBBE710AB}"/>
          </ac:spMkLst>
        </pc:spChg>
        <pc:spChg chg="add del mod">
          <ac:chgData name="Jeff Green" userId="8388cf61da5d2369" providerId="LiveId" clId="{19DA6C80-C6E1-4F77-9F4E-A259115CE91F}" dt="2025-03-25T14:14:55.501" v="913"/>
          <ac:spMkLst>
            <pc:docMk/>
            <pc:sldMk cId="1308001573" sldId="296"/>
            <ac:spMk id="8" creationId="{C405495B-BC82-ACB6-4F7D-EA879F6E0D6C}"/>
          </ac:spMkLst>
        </pc:spChg>
        <pc:spChg chg="add del mod">
          <ac:chgData name="Jeff Green" userId="8388cf61da5d2369" providerId="LiveId" clId="{19DA6C80-C6E1-4F77-9F4E-A259115CE91F}" dt="2025-03-25T14:16:00.386" v="915" actId="26606"/>
          <ac:spMkLst>
            <pc:docMk/>
            <pc:sldMk cId="1308001573" sldId="296"/>
            <ac:spMk id="10" creationId="{A5BC21DD-6F50-A7C2-23C8-7C948E795F4B}"/>
          </ac:spMkLst>
        </pc:spChg>
        <pc:spChg chg="add mod">
          <ac:chgData name="Jeff Green" userId="8388cf61da5d2369" providerId="LiveId" clId="{19DA6C80-C6E1-4F77-9F4E-A259115CE91F}" dt="2025-03-25T15:14:57.821" v="2250" actId="255"/>
          <ac:spMkLst>
            <pc:docMk/>
            <pc:sldMk cId="1308001573" sldId="296"/>
            <ac:spMk id="11" creationId="{ADA464BA-D3C8-A0C1-87CF-814A931D2823}"/>
          </ac:spMkLst>
        </pc:spChg>
        <pc:picChg chg="add del">
          <ac:chgData name="Jeff Green" userId="8388cf61da5d2369" providerId="LiveId" clId="{19DA6C80-C6E1-4F77-9F4E-A259115CE91F}" dt="2025-03-25T14:16:04.549" v="917" actId="478"/>
          <ac:picMkLst>
            <pc:docMk/>
            <pc:sldMk cId="1308001573" sldId="296"/>
            <ac:picMk id="7" creationId="{E258F3D7-EF79-083E-8231-1AF8C6DB7DA9}"/>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A2F74F-C989-4208-A0A7-A729964C63F4}"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9E915C7A-2974-48E4-B310-0C5BFA27EA5D}">
      <dgm:prSet/>
      <dgm:spPr/>
      <dgm:t>
        <a:bodyPr/>
        <a:lstStyle/>
        <a:p>
          <a:r>
            <a:rPr lang="en-GB"/>
            <a:t>To identify a servant leader, consider these key traits:</a:t>
          </a:r>
          <a:endParaRPr lang="en-US"/>
        </a:p>
      </dgm:t>
    </dgm:pt>
    <dgm:pt modelId="{84BBCF65-C712-452F-A7F2-A7249E314B71}" type="parTrans" cxnId="{DA1F766F-CBC3-488C-92D9-3E5C8FEE2AD4}">
      <dgm:prSet/>
      <dgm:spPr/>
      <dgm:t>
        <a:bodyPr/>
        <a:lstStyle/>
        <a:p>
          <a:endParaRPr lang="en-US"/>
        </a:p>
      </dgm:t>
    </dgm:pt>
    <dgm:pt modelId="{38B68646-7AD3-44CA-AC88-3E0C537FD388}" type="sibTrans" cxnId="{DA1F766F-CBC3-488C-92D9-3E5C8FEE2AD4}">
      <dgm:prSet/>
      <dgm:spPr/>
      <dgm:t>
        <a:bodyPr/>
        <a:lstStyle/>
        <a:p>
          <a:endParaRPr lang="en-US"/>
        </a:p>
      </dgm:t>
    </dgm:pt>
    <dgm:pt modelId="{03028E40-5B89-4274-A9A0-8E4E06A4B81D}">
      <dgm:prSet/>
      <dgm:spPr/>
      <dgm:t>
        <a:bodyPr/>
        <a:lstStyle/>
        <a:p>
          <a:r>
            <a:rPr lang="en-GB" b="1"/>
            <a:t>Emotional Healing </a:t>
          </a:r>
          <a:endParaRPr lang="en-US"/>
        </a:p>
      </dgm:t>
    </dgm:pt>
    <dgm:pt modelId="{8157CE1C-F629-4940-B86F-2F6E77F27D99}" type="parTrans" cxnId="{8A61B649-7F2E-4A60-8402-F1EF4B82E15F}">
      <dgm:prSet/>
      <dgm:spPr/>
      <dgm:t>
        <a:bodyPr/>
        <a:lstStyle/>
        <a:p>
          <a:endParaRPr lang="en-US"/>
        </a:p>
      </dgm:t>
    </dgm:pt>
    <dgm:pt modelId="{8A4F41D1-026C-4079-A13A-D21415D959B7}" type="sibTrans" cxnId="{8A61B649-7F2E-4A60-8402-F1EF4B82E15F}">
      <dgm:prSet/>
      <dgm:spPr/>
      <dgm:t>
        <a:bodyPr/>
        <a:lstStyle/>
        <a:p>
          <a:endParaRPr lang="en-US"/>
        </a:p>
      </dgm:t>
    </dgm:pt>
    <dgm:pt modelId="{24F9A614-4806-4CCF-B556-217EB2317E23}">
      <dgm:prSet/>
      <dgm:spPr/>
      <dgm:t>
        <a:bodyPr/>
        <a:lstStyle/>
        <a:p>
          <a:r>
            <a:rPr lang="en-GB" b="1"/>
            <a:t>Empowerment</a:t>
          </a:r>
          <a:r>
            <a:rPr lang="en-GB"/>
            <a:t> </a:t>
          </a:r>
          <a:endParaRPr lang="en-US"/>
        </a:p>
      </dgm:t>
    </dgm:pt>
    <dgm:pt modelId="{B3A4E025-D342-4D0D-8325-E4CA3E37B9AD}" type="parTrans" cxnId="{7E2CF711-B07B-4566-95F1-34532485E6C8}">
      <dgm:prSet/>
      <dgm:spPr/>
      <dgm:t>
        <a:bodyPr/>
        <a:lstStyle/>
        <a:p>
          <a:endParaRPr lang="en-US"/>
        </a:p>
      </dgm:t>
    </dgm:pt>
    <dgm:pt modelId="{339AE05C-0032-4BE4-9596-E719A2E789D6}" type="sibTrans" cxnId="{7E2CF711-B07B-4566-95F1-34532485E6C8}">
      <dgm:prSet/>
      <dgm:spPr/>
      <dgm:t>
        <a:bodyPr/>
        <a:lstStyle/>
        <a:p>
          <a:endParaRPr lang="en-US"/>
        </a:p>
      </dgm:t>
    </dgm:pt>
    <dgm:pt modelId="{0CFCEDC5-5437-444B-A31D-A49C5444ED50}">
      <dgm:prSet/>
      <dgm:spPr/>
      <dgm:t>
        <a:bodyPr/>
        <a:lstStyle/>
        <a:p>
          <a:r>
            <a:rPr lang="en-GB" b="1"/>
            <a:t>Helping subordinates grow and flourish </a:t>
          </a:r>
          <a:endParaRPr lang="en-US"/>
        </a:p>
      </dgm:t>
    </dgm:pt>
    <dgm:pt modelId="{CA7D410E-39B1-41D9-8E48-0D49B000E1F4}" type="parTrans" cxnId="{F85F6BB5-D84F-4B40-85A5-EC4F341DEFF7}">
      <dgm:prSet/>
      <dgm:spPr/>
      <dgm:t>
        <a:bodyPr/>
        <a:lstStyle/>
        <a:p>
          <a:endParaRPr lang="en-US"/>
        </a:p>
      </dgm:t>
    </dgm:pt>
    <dgm:pt modelId="{C938A10C-8210-41E9-BA45-06D77292C29F}" type="sibTrans" cxnId="{F85F6BB5-D84F-4B40-85A5-EC4F341DEFF7}">
      <dgm:prSet/>
      <dgm:spPr/>
      <dgm:t>
        <a:bodyPr/>
        <a:lstStyle/>
        <a:p>
          <a:endParaRPr lang="en-US"/>
        </a:p>
      </dgm:t>
    </dgm:pt>
    <dgm:pt modelId="{881C2913-0B49-4F01-B07D-85F13DBFD0C7}">
      <dgm:prSet/>
      <dgm:spPr/>
      <dgm:t>
        <a:bodyPr/>
        <a:lstStyle/>
        <a:p>
          <a:r>
            <a:rPr lang="en-GB" b="1"/>
            <a:t>Prioritising subordinates </a:t>
          </a:r>
          <a:endParaRPr lang="en-US"/>
        </a:p>
      </dgm:t>
    </dgm:pt>
    <dgm:pt modelId="{96DAA863-2343-400B-96BA-4E6FBC408C62}" type="parTrans" cxnId="{8BE12C2D-EB51-41B6-B39C-5F2EA8BA940F}">
      <dgm:prSet/>
      <dgm:spPr/>
      <dgm:t>
        <a:bodyPr/>
        <a:lstStyle/>
        <a:p>
          <a:endParaRPr lang="en-US"/>
        </a:p>
      </dgm:t>
    </dgm:pt>
    <dgm:pt modelId="{4B25F411-986B-470B-9D49-939E44D1FF14}" type="sibTrans" cxnId="{8BE12C2D-EB51-41B6-B39C-5F2EA8BA940F}">
      <dgm:prSet/>
      <dgm:spPr/>
      <dgm:t>
        <a:bodyPr/>
        <a:lstStyle/>
        <a:p>
          <a:endParaRPr lang="en-US"/>
        </a:p>
      </dgm:t>
    </dgm:pt>
    <dgm:pt modelId="{4362A2CA-5FA5-45A2-B3A0-F5E81E804693}">
      <dgm:prSet/>
      <dgm:spPr/>
      <dgm:t>
        <a:bodyPr/>
        <a:lstStyle/>
        <a:p>
          <a:r>
            <a:rPr lang="en-GB" b="1"/>
            <a:t>Providing value for the community</a:t>
          </a:r>
          <a:endParaRPr lang="en-US"/>
        </a:p>
      </dgm:t>
    </dgm:pt>
    <dgm:pt modelId="{2B1D3EA3-B07A-4EB3-923D-5403C5D4E53E}" type="parTrans" cxnId="{6DBB3FC6-E514-4B6F-8324-1EC803EA4C5A}">
      <dgm:prSet/>
      <dgm:spPr/>
      <dgm:t>
        <a:bodyPr/>
        <a:lstStyle/>
        <a:p>
          <a:endParaRPr lang="en-US"/>
        </a:p>
      </dgm:t>
    </dgm:pt>
    <dgm:pt modelId="{1B8D64AE-35AE-4136-AA30-479C9CD9C518}" type="sibTrans" cxnId="{6DBB3FC6-E514-4B6F-8324-1EC803EA4C5A}">
      <dgm:prSet/>
      <dgm:spPr/>
      <dgm:t>
        <a:bodyPr/>
        <a:lstStyle/>
        <a:p>
          <a:endParaRPr lang="en-US"/>
        </a:p>
      </dgm:t>
    </dgm:pt>
    <dgm:pt modelId="{182EA6A2-0A1C-4642-8876-EA985F1EB3F7}">
      <dgm:prSet/>
      <dgm:spPr/>
      <dgm:t>
        <a:bodyPr/>
        <a:lstStyle/>
        <a:p>
          <a:r>
            <a:rPr lang="en-GB" b="1"/>
            <a:t>Conceptual skills</a:t>
          </a:r>
          <a:endParaRPr lang="en-US"/>
        </a:p>
      </dgm:t>
    </dgm:pt>
    <dgm:pt modelId="{7C93E31A-C3B3-4F55-8DBD-316FF46AD07B}" type="parTrans" cxnId="{A26E7BCA-CBEE-4826-A3B5-D851FEE4C732}">
      <dgm:prSet/>
      <dgm:spPr/>
      <dgm:t>
        <a:bodyPr/>
        <a:lstStyle/>
        <a:p>
          <a:endParaRPr lang="en-US"/>
        </a:p>
      </dgm:t>
    </dgm:pt>
    <dgm:pt modelId="{DFA7CA6F-A8FF-43B8-A5C5-E0E06186422D}" type="sibTrans" cxnId="{A26E7BCA-CBEE-4826-A3B5-D851FEE4C732}">
      <dgm:prSet/>
      <dgm:spPr/>
      <dgm:t>
        <a:bodyPr/>
        <a:lstStyle/>
        <a:p>
          <a:endParaRPr lang="en-US"/>
        </a:p>
      </dgm:t>
    </dgm:pt>
    <dgm:pt modelId="{DBBE6C9B-32C4-4936-8A6C-EF56D9943838}">
      <dgm:prSet/>
      <dgm:spPr/>
      <dgm:t>
        <a:bodyPr/>
        <a:lstStyle/>
        <a:p>
          <a:r>
            <a:rPr lang="en-GB" b="1"/>
            <a:t>Ethical behaviour-</a:t>
          </a:r>
          <a:endParaRPr lang="en-US"/>
        </a:p>
      </dgm:t>
    </dgm:pt>
    <dgm:pt modelId="{876F6B11-34C9-45F8-91D2-110EB4816C59}" type="parTrans" cxnId="{47B5E213-0521-40DC-80A9-9D91966C9644}">
      <dgm:prSet/>
      <dgm:spPr/>
      <dgm:t>
        <a:bodyPr/>
        <a:lstStyle/>
        <a:p>
          <a:endParaRPr lang="en-US"/>
        </a:p>
      </dgm:t>
    </dgm:pt>
    <dgm:pt modelId="{E6B092F3-5BED-41DB-8F0A-9539ADB24873}" type="sibTrans" cxnId="{47B5E213-0521-40DC-80A9-9D91966C9644}">
      <dgm:prSet/>
      <dgm:spPr/>
      <dgm:t>
        <a:bodyPr/>
        <a:lstStyle/>
        <a:p>
          <a:endParaRPr lang="en-US"/>
        </a:p>
      </dgm:t>
    </dgm:pt>
    <dgm:pt modelId="{624A053E-7A4E-422F-815A-2E8F166C058B}" type="pres">
      <dgm:prSet presAssocID="{6AA2F74F-C989-4208-A0A7-A729964C63F4}" presName="linear" presStyleCnt="0">
        <dgm:presLayoutVars>
          <dgm:animLvl val="lvl"/>
          <dgm:resizeHandles val="exact"/>
        </dgm:presLayoutVars>
      </dgm:prSet>
      <dgm:spPr/>
    </dgm:pt>
    <dgm:pt modelId="{08212744-907C-43E5-93E9-A2A668AEE4A3}" type="pres">
      <dgm:prSet presAssocID="{9E915C7A-2974-48E4-B310-0C5BFA27EA5D}" presName="parentText" presStyleLbl="node1" presStyleIdx="0" presStyleCnt="8">
        <dgm:presLayoutVars>
          <dgm:chMax val="0"/>
          <dgm:bulletEnabled val="1"/>
        </dgm:presLayoutVars>
      </dgm:prSet>
      <dgm:spPr/>
    </dgm:pt>
    <dgm:pt modelId="{21ED2346-DB2A-414C-9573-8790A264026E}" type="pres">
      <dgm:prSet presAssocID="{38B68646-7AD3-44CA-AC88-3E0C537FD388}" presName="spacer" presStyleCnt="0"/>
      <dgm:spPr/>
    </dgm:pt>
    <dgm:pt modelId="{2B189347-8238-40B7-874E-2EAE105F491D}" type="pres">
      <dgm:prSet presAssocID="{03028E40-5B89-4274-A9A0-8E4E06A4B81D}" presName="parentText" presStyleLbl="node1" presStyleIdx="1" presStyleCnt="8">
        <dgm:presLayoutVars>
          <dgm:chMax val="0"/>
          <dgm:bulletEnabled val="1"/>
        </dgm:presLayoutVars>
      </dgm:prSet>
      <dgm:spPr/>
    </dgm:pt>
    <dgm:pt modelId="{73936A6E-6F7D-4B9B-B04C-ED9F0772BDFD}" type="pres">
      <dgm:prSet presAssocID="{8A4F41D1-026C-4079-A13A-D21415D959B7}" presName="spacer" presStyleCnt="0"/>
      <dgm:spPr/>
    </dgm:pt>
    <dgm:pt modelId="{15E8DBFD-59A7-4B33-9911-6BF041EE713A}" type="pres">
      <dgm:prSet presAssocID="{24F9A614-4806-4CCF-B556-217EB2317E23}" presName="parentText" presStyleLbl="node1" presStyleIdx="2" presStyleCnt="8">
        <dgm:presLayoutVars>
          <dgm:chMax val="0"/>
          <dgm:bulletEnabled val="1"/>
        </dgm:presLayoutVars>
      </dgm:prSet>
      <dgm:spPr/>
    </dgm:pt>
    <dgm:pt modelId="{C45A3AB7-14B1-4632-B202-B24F553FBA0F}" type="pres">
      <dgm:prSet presAssocID="{339AE05C-0032-4BE4-9596-E719A2E789D6}" presName="spacer" presStyleCnt="0"/>
      <dgm:spPr/>
    </dgm:pt>
    <dgm:pt modelId="{10F85826-501D-41C7-B595-402517AA549B}" type="pres">
      <dgm:prSet presAssocID="{0CFCEDC5-5437-444B-A31D-A49C5444ED50}" presName="parentText" presStyleLbl="node1" presStyleIdx="3" presStyleCnt="8">
        <dgm:presLayoutVars>
          <dgm:chMax val="0"/>
          <dgm:bulletEnabled val="1"/>
        </dgm:presLayoutVars>
      </dgm:prSet>
      <dgm:spPr/>
    </dgm:pt>
    <dgm:pt modelId="{71590C8A-2593-47C9-9E6C-BABD6AE21542}" type="pres">
      <dgm:prSet presAssocID="{C938A10C-8210-41E9-BA45-06D77292C29F}" presName="spacer" presStyleCnt="0"/>
      <dgm:spPr/>
    </dgm:pt>
    <dgm:pt modelId="{2E06BCFF-6A04-49E6-A625-F7A3F39AF456}" type="pres">
      <dgm:prSet presAssocID="{881C2913-0B49-4F01-B07D-85F13DBFD0C7}" presName="parentText" presStyleLbl="node1" presStyleIdx="4" presStyleCnt="8">
        <dgm:presLayoutVars>
          <dgm:chMax val="0"/>
          <dgm:bulletEnabled val="1"/>
        </dgm:presLayoutVars>
      </dgm:prSet>
      <dgm:spPr/>
    </dgm:pt>
    <dgm:pt modelId="{70F652F9-872B-4C63-BEC6-6A998813021B}" type="pres">
      <dgm:prSet presAssocID="{4B25F411-986B-470B-9D49-939E44D1FF14}" presName="spacer" presStyleCnt="0"/>
      <dgm:spPr/>
    </dgm:pt>
    <dgm:pt modelId="{40AA2D59-259D-4577-BDF9-4FA460663294}" type="pres">
      <dgm:prSet presAssocID="{4362A2CA-5FA5-45A2-B3A0-F5E81E804693}" presName="parentText" presStyleLbl="node1" presStyleIdx="5" presStyleCnt="8">
        <dgm:presLayoutVars>
          <dgm:chMax val="0"/>
          <dgm:bulletEnabled val="1"/>
        </dgm:presLayoutVars>
      </dgm:prSet>
      <dgm:spPr/>
    </dgm:pt>
    <dgm:pt modelId="{A1D39813-82F4-4749-9D93-DB6498CAA213}" type="pres">
      <dgm:prSet presAssocID="{1B8D64AE-35AE-4136-AA30-479C9CD9C518}" presName="spacer" presStyleCnt="0"/>
      <dgm:spPr/>
    </dgm:pt>
    <dgm:pt modelId="{95DC25FA-3990-4749-A57B-0480A52235D2}" type="pres">
      <dgm:prSet presAssocID="{182EA6A2-0A1C-4642-8876-EA985F1EB3F7}" presName="parentText" presStyleLbl="node1" presStyleIdx="6" presStyleCnt="8">
        <dgm:presLayoutVars>
          <dgm:chMax val="0"/>
          <dgm:bulletEnabled val="1"/>
        </dgm:presLayoutVars>
      </dgm:prSet>
      <dgm:spPr/>
    </dgm:pt>
    <dgm:pt modelId="{9B129CE0-A935-43D3-9217-803D4BBC9839}" type="pres">
      <dgm:prSet presAssocID="{DFA7CA6F-A8FF-43B8-A5C5-E0E06186422D}" presName="spacer" presStyleCnt="0"/>
      <dgm:spPr/>
    </dgm:pt>
    <dgm:pt modelId="{D0FC6167-4461-465B-8E2D-262C57EBF667}" type="pres">
      <dgm:prSet presAssocID="{DBBE6C9B-32C4-4936-8A6C-EF56D9943838}" presName="parentText" presStyleLbl="node1" presStyleIdx="7" presStyleCnt="8">
        <dgm:presLayoutVars>
          <dgm:chMax val="0"/>
          <dgm:bulletEnabled val="1"/>
        </dgm:presLayoutVars>
      </dgm:prSet>
      <dgm:spPr/>
    </dgm:pt>
  </dgm:ptLst>
  <dgm:cxnLst>
    <dgm:cxn modelId="{7E2CF711-B07B-4566-95F1-34532485E6C8}" srcId="{6AA2F74F-C989-4208-A0A7-A729964C63F4}" destId="{24F9A614-4806-4CCF-B556-217EB2317E23}" srcOrd="2" destOrd="0" parTransId="{B3A4E025-D342-4D0D-8325-E4CA3E37B9AD}" sibTransId="{339AE05C-0032-4BE4-9596-E719A2E789D6}"/>
    <dgm:cxn modelId="{47B5E213-0521-40DC-80A9-9D91966C9644}" srcId="{6AA2F74F-C989-4208-A0A7-A729964C63F4}" destId="{DBBE6C9B-32C4-4936-8A6C-EF56D9943838}" srcOrd="7" destOrd="0" parTransId="{876F6B11-34C9-45F8-91D2-110EB4816C59}" sibTransId="{E6B092F3-5BED-41DB-8F0A-9539ADB24873}"/>
    <dgm:cxn modelId="{8BE12C2D-EB51-41B6-B39C-5F2EA8BA940F}" srcId="{6AA2F74F-C989-4208-A0A7-A729964C63F4}" destId="{881C2913-0B49-4F01-B07D-85F13DBFD0C7}" srcOrd="4" destOrd="0" parTransId="{96DAA863-2343-400B-96BA-4E6FBC408C62}" sibTransId="{4B25F411-986B-470B-9D49-939E44D1FF14}"/>
    <dgm:cxn modelId="{17FC6A5F-C788-4538-BA2D-A254A9F1C461}" type="presOf" srcId="{03028E40-5B89-4274-A9A0-8E4E06A4B81D}" destId="{2B189347-8238-40B7-874E-2EAE105F491D}" srcOrd="0" destOrd="0" presId="urn:microsoft.com/office/officeart/2005/8/layout/vList2"/>
    <dgm:cxn modelId="{D6AA6749-124D-4E04-B1C1-B628AAE6073A}" type="presOf" srcId="{DBBE6C9B-32C4-4936-8A6C-EF56D9943838}" destId="{D0FC6167-4461-465B-8E2D-262C57EBF667}" srcOrd="0" destOrd="0" presId="urn:microsoft.com/office/officeart/2005/8/layout/vList2"/>
    <dgm:cxn modelId="{8A61B649-7F2E-4A60-8402-F1EF4B82E15F}" srcId="{6AA2F74F-C989-4208-A0A7-A729964C63F4}" destId="{03028E40-5B89-4274-A9A0-8E4E06A4B81D}" srcOrd="1" destOrd="0" parTransId="{8157CE1C-F629-4940-B86F-2F6E77F27D99}" sibTransId="{8A4F41D1-026C-4079-A13A-D21415D959B7}"/>
    <dgm:cxn modelId="{DA1F766F-CBC3-488C-92D9-3E5C8FEE2AD4}" srcId="{6AA2F74F-C989-4208-A0A7-A729964C63F4}" destId="{9E915C7A-2974-48E4-B310-0C5BFA27EA5D}" srcOrd="0" destOrd="0" parTransId="{84BBCF65-C712-452F-A7F2-A7249E314B71}" sibTransId="{38B68646-7AD3-44CA-AC88-3E0C537FD388}"/>
    <dgm:cxn modelId="{EF80D34F-1AD5-4972-B3E2-FFD593122FFC}" type="presOf" srcId="{4362A2CA-5FA5-45A2-B3A0-F5E81E804693}" destId="{40AA2D59-259D-4577-BDF9-4FA460663294}" srcOrd="0" destOrd="0" presId="urn:microsoft.com/office/officeart/2005/8/layout/vList2"/>
    <dgm:cxn modelId="{DCA9267D-C417-4896-AAA6-5A4946BAA69A}" type="presOf" srcId="{182EA6A2-0A1C-4642-8876-EA985F1EB3F7}" destId="{95DC25FA-3990-4749-A57B-0480A52235D2}" srcOrd="0" destOrd="0" presId="urn:microsoft.com/office/officeart/2005/8/layout/vList2"/>
    <dgm:cxn modelId="{C80DAF94-C8D7-4CCE-A91E-04FC8C557CDE}" type="presOf" srcId="{881C2913-0B49-4F01-B07D-85F13DBFD0C7}" destId="{2E06BCFF-6A04-49E6-A625-F7A3F39AF456}" srcOrd="0" destOrd="0" presId="urn:microsoft.com/office/officeart/2005/8/layout/vList2"/>
    <dgm:cxn modelId="{8DCAE1A4-19F6-441D-ADF4-12257FACAE04}" type="presOf" srcId="{6AA2F74F-C989-4208-A0A7-A729964C63F4}" destId="{624A053E-7A4E-422F-815A-2E8F166C058B}" srcOrd="0" destOrd="0" presId="urn:microsoft.com/office/officeart/2005/8/layout/vList2"/>
    <dgm:cxn modelId="{F85F6BB5-D84F-4B40-85A5-EC4F341DEFF7}" srcId="{6AA2F74F-C989-4208-A0A7-A729964C63F4}" destId="{0CFCEDC5-5437-444B-A31D-A49C5444ED50}" srcOrd="3" destOrd="0" parTransId="{CA7D410E-39B1-41D9-8E48-0D49B000E1F4}" sibTransId="{C938A10C-8210-41E9-BA45-06D77292C29F}"/>
    <dgm:cxn modelId="{6DBB3FC6-E514-4B6F-8324-1EC803EA4C5A}" srcId="{6AA2F74F-C989-4208-A0A7-A729964C63F4}" destId="{4362A2CA-5FA5-45A2-B3A0-F5E81E804693}" srcOrd="5" destOrd="0" parTransId="{2B1D3EA3-B07A-4EB3-923D-5403C5D4E53E}" sibTransId="{1B8D64AE-35AE-4136-AA30-479C9CD9C518}"/>
    <dgm:cxn modelId="{5A8A40C6-4D12-45B3-ADEC-46AD848CA960}" type="presOf" srcId="{24F9A614-4806-4CCF-B556-217EB2317E23}" destId="{15E8DBFD-59A7-4B33-9911-6BF041EE713A}" srcOrd="0" destOrd="0" presId="urn:microsoft.com/office/officeart/2005/8/layout/vList2"/>
    <dgm:cxn modelId="{061E4BC8-0BC4-4463-BA0F-2D0C7551F1E6}" type="presOf" srcId="{0CFCEDC5-5437-444B-A31D-A49C5444ED50}" destId="{10F85826-501D-41C7-B595-402517AA549B}" srcOrd="0" destOrd="0" presId="urn:microsoft.com/office/officeart/2005/8/layout/vList2"/>
    <dgm:cxn modelId="{A26E7BCA-CBEE-4826-A3B5-D851FEE4C732}" srcId="{6AA2F74F-C989-4208-A0A7-A729964C63F4}" destId="{182EA6A2-0A1C-4642-8876-EA985F1EB3F7}" srcOrd="6" destOrd="0" parTransId="{7C93E31A-C3B3-4F55-8DBD-316FF46AD07B}" sibTransId="{DFA7CA6F-A8FF-43B8-A5C5-E0E06186422D}"/>
    <dgm:cxn modelId="{240638EA-EBC9-4C01-87AA-23936B700797}" type="presOf" srcId="{9E915C7A-2974-48E4-B310-0C5BFA27EA5D}" destId="{08212744-907C-43E5-93E9-A2A668AEE4A3}" srcOrd="0" destOrd="0" presId="urn:microsoft.com/office/officeart/2005/8/layout/vList2"/>
    <dgm:cxn modelId="{8E9311C4-9F67-46D1-A4F8-950A2B31C49E}" type="presParOf" srcId="{624A053E-7A4E-422F-815A-2E8F166C058B}" destId="{08212744-907C-43E5-93E9-A2A668AEE4A3}" srcOrd="0" destOrd="0" presId="urn:microsoft.com/office/officeart/2005/8/layout/vList2"/>
    <dgm:cxn modelId="{2E712F84-B306-4C93-9846-75C7CFD01F85}" type="presParOf" srcId="{624A053E-7A4E-422F-815A-2E8F166C058B}" destId="{21ED2346-DB2A-414C-9573-8790A264026E}" srcOrd="1" destOrd="0" presId="urn:microsoft.com/office/officeart/2005/8/layout/vList2"/>
    <dgm:cxn modelId="{475C9E9C-6DF3-4DCC-8C28-85E0F2AEDEDB}" type="presParOf" srcId="{624A053E-7A4E-422F-815A-2E8F166C058B}" destId="{2B189347-8238-40B7-874E-2EAE105F491D}" srcOrd="2" destOrd="0" presId="urn:microsoft.com/office/officeart/2005/8/layout/vList2"/>
    <dgm:cxn modelId="{C1E3154D-0605-47F9-B9F8-97F2AC995EFC}" type="presParOf" srcId="{624A053E-7A4E-422F-815A-2E8F166C058B}" destId="{73936A6E-6F7D-4B9B-B04C-ED9F0772BDFD}" srcOrd="3" destOrd="0" presId="urn:microsoft.com/office/officeart/2005/8/layout/vList2"/>
    <dgm:cxn modelId="{97CAC655-B328-46FF-8E10-E67B72FB7A51}" type="presParOf" srcId="{624A053E-7A4E-422F-815A-2E8F166C058B}" destId="{15E8DBFD-59A7-4B33-9911-6BF041EE713A}" srcOrd="4" destOrd="0" presId="urn:microsoft.com/office/officeart/2005/8/layout/vList2"/>
    <dgm:cxn modelId="{CE1805DF-FA05-4493-B47C-79C587F0B4E0}" type="presParOf" srcId="{624A053E-7A4E-422F-815A-2E8F166C058B}" destId="{C45A3AB7-14B1-4632-B202-B24F553FBA0F}" srcOrd="5" destOrd="0" presId="urn:microsoft.com/office/officeart/2005/8/layout/vList2"/>
    <dgm:cxn modelId="{FCAF0D5A-5D40-4F7A-B9FF-A94D27D86D7D}" type="presParOf" srcId="{624A053E-7A4E-422F-815A-2E8F166C058B}" destId="{10F85826-501D-41C7-B595-402517AA549B}" srcOrd="6" destOrd="0" presId="urn:microsoft.com/office/officeart/2005/8/layout/vList2"/>
    <dgm:cxn modelId="{3B90D0B4-E963-4046-B591-35D4472AADF9}" type="presParOf" srcId="{624A053E-7A4E-422F-815A-2E8F166C058B}" destId="{71590C8A-2593-47C9-9E6C-BABD6AE21542}" srcOrd="7" destOrd="0" presId="urn:microsoft.com/office/officeart/2005/8/layout/vList2"/>
    <dgm:cxn modelId="{6BA78240-083F-4B87-B18A-D9E0C9397EA9}" type="presParOf" srcId="{624A053E-7A4E-422F-815A-2E8F166C058B}" destId="{2E06BCFF-6A04-49E6-A625-F7A3F39AF456}" srcOrd="8" destOrd="0" presId="urn:microsoft.com/office/officeart/2005/8/layout/vList2"/>
    <dgm:cxn modelId="{474034E1-847C-427E-B906-646C792A4D94}" type="presParOf" srcId="{624A053E-7A4E-422F-815A-2E8F166C058B}" destId="{70F652F9-872B-4C63-BEC6-6A998813021B}" srcOrd="9" destOrd="0" presId="urn:microsoft.com/office/officeart/2005/8/layout/vList2"/>
    <dgm:cxn modelId="{21A682DE-18B9-486D-BBC3-347C266A24C4}" type="presParOf" srcId="{624A053E-7A4E-422F-815A-2E8F166C058B}" destId="{40AA2D59-259D-4577-BDF9-4FA460663294}" srcOrd="10" destOrd="0" presId="urn:microsoft.com/office/officeart/2005/8/layout/vList2"/>
    <dgm:cxn modelId="{B40D25BC-CAD6-4E77-805A-44D60ABD82B9}" type="presParOf" srcId="{624A053E-7A4E-422F-815A-2E8F166C058B}" destId="{A1D39813-82F4-4749-9D93-DB6498CAA213}" srcOrd="11" destOrd="0" presId="urn:microsoft.com/office/officeart/2005/8/layout/vList2"/>
    <dgm:cxn modelId="{24B84A4E-E97A-483C-BC17-071DB047AA8C}" type="presParOf" srcId="{624A053E-7A4E-422F-815A-2E8F166C058B}" destId="{95DC25FA-3990-4749-A57B-0480A52235D2}" srcOrd="12" destOrd="0" presId="urn:microsoft.com/office/officeart/2005/8/layout/vList2"/>
    <dgm:cxn modelId="{B59F8BB4-950B-4265-B3EB-8967603C2DEE}" type="presParOf" srcId="{624A053E-7A4E-422F-815A-2E8F166C058B}" destId="{9B129CE0-A935-43D3-9217-803D4BBC9839}" srcOrd="13" destOrd="0" presId="urn:microsoft.com/office/officeart/2005/8/layout/vList2"/>
    <dgm:cxn modelId="{EE0D01C0-92FF-4DE2-B53A-CC6B1E6CFB59}" type="presParOf" srcId="{624A053E-7A4E-422F-815A-2E8F166C058B}" destId="{D0FC6167-4461-465B-8E2D-262C57EBF667}" srcOrd="1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2FE27-ED8A-45FB-A950-D848E3D0600A}"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8D04FFD4-73E1-4DB8-A6BE-D898072B327F}">
      <dgm:prSet/>
      <dgm:spPr/>
      <dgm:t>
        <a:bodyPr/>
        <a:lstStyle/>
        <a:p>
          <a:r>
            <a:rPr lang="en-GB"/>
            <a:t>Humility: </a:t>
          </a:r>
          <a:endParaRPr lang="en-US"/>
        </a:p>
      </dgm:t>
    </dgm:pt>
    <dgm:pt modelId="{6C4A3BE6-E4CC-416C-BA43-61497DCF2586}" type="parTrans" cxnId="{C2F643E5-AA82-4046-B4D2-2A8678D5C644}">
      <dgm:prSet/>
      <dgm:spPr/>
      <dgm:t>
        <a:bodyPr/>
        <a:lstStyle/>
        <a:p>
          <a:endParaRPr lang="en-US"/>
        </a:p>
      </dgm:t>
    </dgm:pt>
    <dgm:pt modelId="{173A07E0-993D-4565-A7B2-BF5A2B947EF6}" type="sibTrans" cxnId="{C2F643E5-AA82-4046-B4D2-2A8678D5C644}">
      <dgm:prSet/>
      <dgm:spPr/>
      <dgm:t>
        <a:bodyPr/>
        <a:lstStyle/>
        <a:p>
          <a:endParaRPr lang="en-US"/>
        </a:p>
      </dgm:t>
    </dgm:pt>
    <dgm:pt modelId="{FE0029E0-96BD-41BD-BFFC-EE95B06B509E}">
      <dgm:prSet/>
      <dgm:spPr/>
      <dgm:t>
        <a:bodyPr/>
        <a:lstStyle/>
        <a:p>
          <a:r>
            <a:rPr lang="en-GB"/>
            <a:t>Listening Skills:</a:t>
          </a:r>
          <a:endParaRPr lang="en-US"/>
        </a:p>
      </dgm:t>
    </dgm:pt>
    <dgm:pt modelId="{A4D26218-32C6-48EC-8762-06C947F979BB}" type="parTrans" cxnId="{3E70571E-D3F3-45B9-AE20-DEA37C93E59C}">
      <dgm:prSet/>
      <dgm:spPr/>
      <dgm:t>
        <a:bodyPr/>
        <a:lstStyle/>
        <a:p>
          <a:endParaRPr lang="en-US"/>
        </a:p>
      </dgm:t>
    </dgm:pt>
    <dgm:pt modelId="{73C0B54B-5A00-4061-88E1-06D65999C118}" type="sibTrans" cxnId="{3E70571E-D3F3-45B9-AE20-DEA37C93E59C}">
      <dgm:prSet/>
      <dgm:spPr/>
      <dgm:t>
        <a:bodyPr/>
        <a:lstStyle/>
        <a:p>
          <a:endParaRPr lang="en-US"/>
        </a:p>
      </dgm:t>
    </dgm:pt>
    <dgm:pt modelId="{F946A2C9-175A-40AE-9127-1247396B2444}">
      <dgm:prSet/>
      <dgm:spPr/>
      <dgm:t>
        <a:bodyPr/>
        <a:lstStyle/>
        <a:p>
          <a:r>
            <a:rPr lang="en-GB"/>
            <a:t>Emotional Intelligence:</a:t>
          </a:r>
          <a:endParaRPr lang="en-US"/>
        </a:p>
      </dgm:t>
    </dgm:pt>
    <dgm:pt modelId="{6281D319-52C0-43D9-AA35-09B5493ACD2E}" type="parTrans" cxnId="{196D9CC3-DC01-4342-93EA-CD1B9EBF0695}">
      <dgm:prSet/>
      <dgm:spPr/>
      <dgm:t>
        <a:bodyPr/>
        <a:lstStyle/>
        <a:p>
          <a:endParaRPr lang="en-US"/>
        </a:p>
      </dgm:t>
    </dgm:pt>
    <dgm:pt modelId="{43C265E0-E5D3-4E58-854F-7787A488DB47}" type="sibTrans" cxnId="{196D9CC3-DC01-4342-93EA-CD1B9EBF0695}">
      <dgm:prSet/>
      <dgm:spPr/>
      <dgm:t>
        <a:bodyPr/>
        <a:lstStyle/>
        <a:p>
          <a:endParaRPr lang="en-US"/>
        </a:p>
      </dgm:t>
    </dgm:pt>
    <dgm:pt modelId="{CE3DF932-BE32-4FDF-8468-4A3CFE0ED5AD}">
      <dgm:prSet/>
      <dgm:spPr/>
      <dgm:t>
        <a:bodyPr/>
        <a:lstStyle/>
        <a:p>
          <a:r>
            <a:rPr lang="en-GB"/>
            <a:t>Ethical Behaviour:</a:t>
          </a:r>
          <a:endParaRPr lang="en-US"/>
        </a:p>
      </dgm:t>
    </dgm:pt>
    <dgm:pt modelId="{BCB3DDCC-206F-4BA4-900A-4AC6969C29C6}" type="parTrans" cxnId="{484407F6-7DEC-45B0-BADF-6AF21E6C6669}">
      <dgm:prSet/>
      <dgm:spPr/>
      <dgm:t>
        <a:bodyPr/>
        <a:lstStyle/>
        <a:p>
          <a:endParaRPr lang="en-US"/>
        </a:p>
      </dgm:t>
    </dgm:pt>
    <dgm:pt modelId="{9106F49E-C58D-4EB1-95F0-0105149525B2}" type="sibTrans" cxnId="{484407F6-7DEC-45B0-BADF-6AF21E6C6669}">
      <dgm:prSet/>
      <dgm:spPr/>
      <dgm:t>
        <a:bodyPr/>
        <a:lstStyle/>
        <a:p>
          <a:endParaRPr lang="en-US"/>
        </a:p>
      </dgm:t>
    </dgm:pt>
    <dgm:pt modelId="{715E7195-FA7D-4C96-89C0-FD8A1DDE64CC}">
      <dgm:prSet/>
      <dgm:spPr/>
      <dgm:t>
        <a:bodyPr/>
        <a:lstStyle/>
        <a:p>
          <a:r>
            <a:rPr lang="en-GB"/>
            <a:t>Accountability</a:t>
          </a:r>
          <a:endParaRPr lang="en-US"/>
        </a:p>
      </dgm:t>
    </dgm:pt>
    <dgm:pt modelId="{F818792C-7911-4C6A-B029-1E74B583A336}" type="parTrans" cxnId="{EB7C1020-7F3D-4EF7-BAEE-EE9A98F2A944}">
      <dgm:prSet/>
      <dgm:spPr/>
      <dgm:t>
        <a:bodyPr/>
        <a:lstStyle/>
        <a:p>
          <a:endParaRPr lang="en-US"/>
        </a:p>
      </dgm:t>
    </dgm:pt>
    <dgm:pt modelId="{35CB0766-5BE6-49FA-ACAE-F9A33AFCE006}" type="sibTrans" cxnId="{EB7C1020-7F3D-4EF7-BAEE-EE9A98F2A944}">
      <dgm:prSet/>
      <dgm:spPr/>
      <dgm:t>
        <a:bodyPr/>
        <a:lstStyle/>
        <a:p>
          <a:endParaRPr lang="en-US"/>
        </a:p>
      </dgm:t>
    </dgm:pt>
    <dgm:pt modelId="{3DBE4FA6-E976-4931-99DC-76EB2A6811BB}" type="pres">
      <dgm:prSet presAssocID="{0B12FE27-ED8A-45FB-A950-D848E3D0600A}" presName="root" presStyleCnt="0">
        <dgm:presLayoutVars>
          <dgm:dir/>
          <dgm:resizeHandles val="exact"/>
        </dgm:presLayoutVars>
      </dgm:prSet>
      <dgm:spPr/>
    </dgm:pt>
    <dgm:pt modelId="{3EB84182-2C33-4F65-8157-5E6A07DFDFF0}" type="pres">
      <dgm:prSet presAssocID="{8D04FFD4-73E1-4DB8-A6BE-D898072B327F}" presName="compNode" presStyleCnt="0"/>
      <dgm:spPr/>
    </dgm:pt>
    <dgm:pt modelId="{FAECE2EC-DC53-4DA7-A661-0142F46C33AA}" type="pres">
      <dgm:prSet presAssocID="{8D04FFD4-73E1-4DB8-A6BE-D898072B327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31AE7ECA-9845-4D44-8EC4-8C76B9239811}" type="pres">
      <dgm:prSet presAssocID="{8D04FFD4-73E1-4DB8-A6BE-D898072B327F}" presName="spaceRect" presStyleCnt="0"/>
      <dgm:spPr/>
    </dgm:pt>
    <dgm:pt modelId="{04A2DA4A-17A4-4C00-9F40-6CDA405C3C7A}" type="pres">
      <dgm:prSet presAssocID="{8D04FFD4-73E1-4DB8-A6BE-D898072B327F}" presName="textRect" presStyleLbl="revTx" presStyleIdx="0" presStyleCnt="5">
        <dgm:presLayoutVars>
          <dgm:chMax val="1"/>
          <dgm:chPref val="1"/>
        </dgm:presLayoutVars>
      </dgm:prSet>
      <dgm:spPr/>
    </dgm:pt>
    <dgm:pt modelId="{0797AE35-B764-4BB7-B508-66387D5C2555}" type="pres">
      <dgm:prSet presAssocID="{173A07E0-993D-4565-A7B2-BF5A2B947EF6}" presName="sibTrans" presStyleCnt="0"/>
      <dgm:spPr/>
    </dgm:pt>
    <dgm:pt modelId="{C3227A45-A473-4683-B6B7-D63E8E454999}" type="pres">
      <dgm:prSet presAssocID="{FE0029E0-96BD-41BD-BFFC-EE95B06B509E}" presName="compNode" presStyleCnt="0"/>
      <dgm:spPr/>
    </dgm:pt>
    <dgm:pt modelId="{8C1E9E1A-338E-4B7C-AE0F-FAE976D82256}" type="pres">
      <dgm:prSet presAssocID="{FE0029E0-96BD-41BD-BFFC-EE95B06B509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phones"/>
        </a:ext>
      </dgm:extLst>
    </dgm:pt>
    <dgm:pt modelId="{A2162B80-C23B-48D5-9302-E77309E4FF54}" type="pres">
      <dgm:prSet presAssocID="{FE0029E0-96BD-41BD-BFFC-EE95B06B509E}" presName="spaceRect" presStyleCnt="0"/>
      <dgm:spPr/>
    </dgm:pt>
    <dgm:pt modelId="{3A4D37F0-22C0-4456-8F7D-1A814EA0A86C}" type="pres">
      <dgm:prSet presAssocID="{FE0029E0-96BD-41BD-BFFC-EE95B06B509E}" presName="textRect" presStyleLbl="revTx" presStyleIdx="1" presStyleCnt="5">
        <dgm:presLayoutVars>
          <dgm:chMax val="1"/>
          <dgm:chPref val="1"/>
        </dgm:presLayoutVars>
      </dgm:prSet>
      <dgm:spPr/>
    </dgm:pt>
    <dgm:pt modelId="{0D875854-8F53-4B06-A93A-AC0829DAD7E8}" type="pres">
      <dgm:prSet presAssocID="{73C0B54B-5A00-4061-88E1-06D65999C118}" presName="sibTrans" presStyleCnt="0"/>
      <dgm:spPr/>
    </dgm:pt>
    <dgm:pt modelId="{6B3B3B0C-397A-4172-B6AC-467F1AF0A92B}" type="pres">
      <dgm:prSet presAssocID="{F946A2C9-175A-40AE-9127-1247396B2444}" presName="compNode" presStyleCnt="0"/>
      <dgm:spPr/>
    </dgm:pt>
    <dgm:pt modelId="{5A7B52DB-2BCB-42AA-B99D-12D764DD56D7}" type="pres">
      <dgm:prSet presAssocID="{F946A2C9-175A-40AE-9127-1247396B244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3DB6F70D-8CCF-47FC-B81A-95523E0598F4}" type="pres">
      <dgm:prSet presAssocID="{F946A2C9-175A-40AE-9127-1247396B2444}" presName="spaceRect" presStyleCnt="0"/>
      <dgm:spPr/>
    </dgm:pt>
    <dgm:pt modelId="{DAD05E12-DE50-4B4F-AB03-4073DD05239E}" type="pres">
      <dgm:prSet presAssocID="{F946A2C9-175A-40AE-9127-1247396B2444}" presName="textRect" presStyleLbl="revTx" presStyleIdx="2" presStyleCnt="5">
        <dgm:presLayoutVars>
          <dgm:chMax val="1"/>
          <dgm:chPref val="1"/>
        </dgm:presLayoutVars>
      </dgm:prSet>
      <dgm:spPr/>
    </dgm:pt>
    <dgm:pt modelId="{37C32A0E-5281-4E82-B907-6A798433A60D}" type="pres">
      <dgm:prSet presAssocID="{43C265E0-E5D3-4E58-854F-7787A488DB47}" presName="sibTrans" presStyleCnt="0"/>
      <dgm:spPr/>
    </dgm:pt>
    <dgm:pt modelId="{85D206AD-D773-4372-86DC-113037BAF0F9}" type="pres">
      <dgm:prSet presAssocID="{CE3DF932-BE32-4FDF-8468-4A3CFE0ED5AD}" presName="compNode" presStyleCnt="0"/>
      <dgm:spPr/>
    </dgm:pt>
    <dgm:pt modelId="{23D1553E-CDE7-46B9-AC08-7EA6E35E9E89}" type="pres">
      <dgm:prSet presAssocID="{CE3DF932-BE32-4FDF-8468-4A3CFE0ED5A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4C14A98C-542B-4185-ABC0-8319FCAFA295}" type="pres">
      <dgm:prSet presAssocID="{CE3DF932-BE32-4FDF-8468-4A3CFE0ED5AD}" presName="spaceRect" presStyleCnt="0"/>
      <dgm:spPr/>
    </dgm:pt>
    <dgm:pt modelId="{B277EDE3-751B-42C8-9457-F728CC753AF2}" type="pres">
      <dgm:prSet presAssocID="{CE3DF932-BE32-4FDF-8468-4A3CFE0ED5AD}" presName="textRect" presStyleLbl="revTx" presStyleIdx="3" presStyleCnt="5">
        <dgm:presLayoutVars>
          <dgm:chMax val="1"/>
          <dgm:chPref val="1"/>
        </dgm:presLayoutVars>
      </dgm:prSet>
      <dgm:spPr/>
    </dgm:pt>
    <dgm:pt modelId="{90A8381B-25DA-461A-B2C4-A3EAC6857EB5}" type="pres">
      <dgm:prSet presAssocID="{9106F49E-C58D-4EB1-95F0-0105149525B2}" presName="sibTrans" presStyleCnt="0"/>
      <dgm:spPr/>
    </dgm:pt>
    <dgm:pt modelId="{955FE9A9-72EA-4D17-90F1-769A15DE070F}" type="pres">
      <dgm:prSet presAssocID="{715E7195-FA7D-4C96-89C0-FD8A1DDE64CC}" presName="compNode" presStyleCnt="0"/>
      <dgm:spPr/>
    </dgm:pt>
    <dgm:pt modelId="{8A3E91DC-058B-4739-8DFB-6CD522B34EF6}" type="pres">
      <dgm:prSet presAssocID="{715E7195-FA7D-4C96-89C0-FD8A1DDE64C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AB4EE095-2C34-43EC-9968-C3A4281227CA}" type="pres">
      <dgm:prSet presAssocID="{715E7195-FA7D-4C96-89C0-FD8A1DDE64CC}" presName="spaceRect" presStyleCnt="0"/>
      <dgm:spPr/>
    </dgm:pt>
    <dgm:pt modelId="{678B48BF-6A38-461C-8300-A41CCD25C15C}" type="pres">
      <dgm:prSet presAssocID="{715E7195-FA7D-4C96-89C0-FD8A1DDE64CC}" presName="textRect" presStyleLbl="revTx" presStyleIdx="4" presStyleCnt="5">
        <dgm:presLayoutVars>
          <dgm:chMax val="1"/>
          <dgm:chPref val="1"/>
        </dgm:presLayoutVars>
      </dgm:prSet>
      <dgm:spPr/>
    </dgm:pt>
  </dgm:ptLst>
  <dgm:cxnLst>
    <dgm:cxn modelId="{F187F610-5BAF-4AC5-9AB7-FCCC92C5D98E}" type="presOf" srcId="{F946A2C9-175A-40AE-9127-1247396B2444}" destId="{DAD05E12-DE50-4B4F-AB03-4073DD05239E}" srcOrd="0" destOrd="0" presId="urn:microsoft.com/office/officeart/2018/2/layout/IconLabelList"/>
    <dgm:cxn modelId="{3E70571E-D3F3-45B9-AE20-DEA37C93E59C}" srcId="{0B12FE27-ED8A-45FB-A950-D848E3D0600A}" destId="{FE0029E0-96BD-41BD-BFFC-EE95B06B509E}" srcOrd="1" destOrd="0" parTransId="{A4D26218-32C6-48EC-8762-06C947F979BB}" sibTransId="{73C0B54B-5A00-4061-88E1-06D65999C118}"/>
    <dgm:cxn modelId="{EB7C1020-7F3D-4EF7-BAEE-EE9A98F2A944}" srcId="{0B12FE27-ED8A-45FB-A950-D848E3D0600A}" destId="{715E7195-FA7D-4C96-89C0-FD8A1DDE64CC}" srcOrd="4" destOrd="0" parTransId="{F818792C-7911-4C6A-B029-1E74B583A336}" sibTransId="{35CB0766-5BE6-49FA-ACAE-F9A33AFCE006}"/>
    <dgm:cxn modelId="{66A71F37-66B6-4271-9E68-0D95EFBE8840}" type="presOf" srcId="{0B12FE27-ED8A-45FB-A950-D848E3D0600A}" destId="{3DBE4FA6-E976-4931-99DC-76EB2A6811BB}" srcOrd="0" destOrd="0" presId="urn:microsoft.com/office/officeart/2018/2/layout/IconLabelList"/>
    <dgm:cxn modelId="{AA53D863-944A-420B-9559-E63BAF705638}" type="presOf" srcId="{8D04FFD4-73E1-4DB8-A6BE-D898072B327F}" destId="{04A2DA4A-17A4-4C00-9F40-6CDA405C3C7A}" srcOrd="0" destOrd="0" presId="urn:microsoft.com/office/officeart/2018/2/layout/IconLabelList"/>
    <dgm:cxn modelId="{31DCF668-65A2-4591-84AD-6E3C8CCC6DBE}" type="presOf" srcId="{CE3DF932-BE32-4FDF-8468-4A3CFE0ED5AD}" destId="{B277EDE3-751B-42C8-9457-F728CC753AF2}" srcOrd="0" destOrd="0" presId="urn:microsoft.com/office/officeart/2018/2/layout/IconLabelList"/>
    <dgm:cxn modelId="{196D9CC3-DC01-4342-93EA-CD1B9EBF0695}" srcId="{0B12FE27-ED8A-45FB-A950-D848E3D0600A}" destId="{F946A2C9-175A-40AE-9127-1247396B2444}" srcOrd="2" destOrd="0" parTransId="{6281D319-52C0-43D9-AA35-09B5493ACD2E}" sibTransId="{43C265E0-E5D3-4E58-854F-7787A488DB47}"/>
    <dgm:cxn modelId="{39DAC9E2-AC7B-4D34-A520-D6C0492F3659}" type="presOf" srcId="{FE0029E0-96BD-41BD-BFFC-EE95B06B509E}" destId="{3A4D37F0-22C0-4456-8F7D-1A814EA0A86C}" srcOrd="0" destOrd="0" presId="urn:microsoft.com/office/officeart/2018/2/layout/IconLabelList"/>
    <dgm:cxn modelId="{C2F643E5-AA82-4046-B4D2-2A8678D5C644}" srcId="{0B12FE27-ED8A-45FB-A950-D848E3D0600A}" destId="{8D04FFD4-73E1-4DB8-A6BE-D898072B327F}" srcOrd="0" destOrd="0" parTransId="{6C4A3BE6-E4CC-416C-BA43-61497DCF2586}" sibTransId="{173A07E0-993D-4565-A7B2-BF5A2B947EF6}"/>
    <dgm:cxn modelId="{9EFA31F3-BE54-4548-91A8-1D8051296CFA}" type="presOf" srcId="{715E7195-FA7D-4C96-89C0-FD8A1DDE64CC}" destId="{678B48BF-6A38-461C-8300-A41CCD25C15C}" srcOrd="0" destOrd="0" presId="urn:microsoft.com/office/officeart/2018/2/layout/IconLabelList"/>
    <dgm:cxn modelId="{484407F6-7DEC-45B0-BADF-6AF21E6C6669}" srcId="{0B12FE27-ED8A-45FB-A950-D848E3D0600A}" destId="{CE3DF932-BE32-4FDF-8468-4A3CFE0ED5AD}" srcOrd="3" destOrd="0" parTransId="{BCB3DDCC-206F-4BA4-900A-4AC6969C29C6}" sibTransId="{9106F49E-C58D-4EB1-95F0-0105149525B2}"/>
    <dgm:cxn modelId="{FDC6C1A0-13CA-4877-83E1-3409C15C38E8}" type="presParOf" srcId="{3DBE4FA6-E976-4931-99DC-76EB2A6811BB}" destId="{3EB84182-2C33-4F65-8157-5E6A07DFDFF0}" srcOrd="0" destOrd="0" presId="urn:microsoft.com/office/officeart/2018/2/layout/IconLabelList"/>
    <dgm:cxn modelId="{DFC7BE5E-EE85-4B00-9993-BAB1C9E97129}" type="presParOf" srcId="{3EB84182-2C33-4F65-8157-5E6A07DFDFF0}" destId="{FAECE2EC-DC53-4DA7-A661-0142F46C33AA}" srcOrd="0" destOrd="0" presId="urn:microsoft.com/office/officeart/2018/2/layout/IconLabelList"/>
    <dgm:cxn modelId="{C0BF8964-C94D-4E65-AED6-3AC334252543}" type="presParOf" srcId="{3EB84182-2C33-4F65-8157-5E6A07DFDFF0}" destId="{31AE7ECA-9845-4D44-8EC4-8C76B9239811}" srcOrd="1" destOrd="0" presId="urn:microsoft.com/office/officeart/2018/2/layout/IconLabelList"/>
    <dgm:cxn modelId="{6345156C-3BE7-4420-9FA0-F2640546FEF4}" type="presParOf" srcId="{3EB84182-2C33-4F65-8157-5E6A07DFDFF0}" destId="{04A2DA4A-17A4-4C00-9F40-6CDA405C3C7A}" srcOrd="2" destOrd="0" presId="urn:microsoft.com/office/officeart/2018/2/layout/IconLabelList"/>
    <dgm:cxn modelId="{DD5B9C62-A4DC-4D3D-8734-A2224540368C}" type="presParOf" srcId="{3DBE4FA6-E976-4931-99DC-76EB2A6811BB}" destId="{0797AE35-B764-4BB7-B508-66387D5C2555}" srcOrd="1" destOrd="0" presId="urn:microsoft.com/office/officeart/2018/2/layout/IconLabelList"/>
    <dgm:cxn modelId="{39EBA49F-6029-430F-8253-19A148776050}" type="presParOf" srcId="{3DBE4FA6-E976-4931-99DC-76EB2A6811BB}" destId="{C3227A45-A473-4683-B6B7-D63E8E454999}" srcOrd="2" destOrd="0" presId="urn:microsoft.com/office/officeart/2018/2/layout/IconLabelList"/>
    <dgm:cxn modelId="{7205258B-4AED-4F19-AEE9-28CF7F49DF9E}" type="presParOf" srcId="{C3227A45-A473-4683-B6B7-D63E8E454999}" destId="{8C1E9E1A-338E-4B7C-AE0F-FAE976D82256}" srcOrd="0" destOrd="0" presId="urn:microsoft.com/office/officeart/2018/2/layout/IconLabelList"/>
    <dgm:cxn modelId="{10813A54-749C-409C-B740-6D673CC26423}" type="presParOf" srcId="{C3227A45-A473-4683-B6B7-D63E8E454999}" destId="{A2162B80-C23B-48D5-9302-E77309E4FF54}" srcOrd="1" destOrd="0" presId="urn:microsoft.com/office/officeart/2018/2/layout/IconLabelList"/>
    <dgm:cxn modelId="{6CAFE542-A903-48EB-A40E-B36390EB1079}" type="presParOf" srcId="{C3227A45-A473-4683-B6B7-D63E8E454999}" destId="{3A4D37F0-22C0-4456-8F7D-1A814EA0A86C}" srcOrd="2" destOrd="0" presId="urn:microsoft.com/office/officeart/2018/2/layout/IconLabelList"/>
    <dgm:cxn modelId="{DDF9B99E-9D09-4E49-AE74-6F35A1A1E496}" type="presParOf" srcId="{3DBE4FA6-E976-4931-99DC-76EB2A6811BB}" destId="{0D875854-8F53-4B06-A93A-AC0829DAD7E8}" srcOrd="3" destOrd="0" presId="urn:microsoft.com/office/officeart/2018/2/layout/IconLabelList"/>
    <dgm:cxn modelId="{EF54B904-F24A-47D6-BA5A-E61A9ED6F790}" type="presParOf" srcId="{3DBE4FA6-E976-4931-99DC-76EB2A6811BB}" destId="{6B3B3B0C-397A-4172-B6AC-467F1AF0A92B}" srcOrd="4" destOrd="0" presId="urn:microsoft.com/office/officeart/2018/2/layout/IconLabelList"/>
    <dgm:cxn modelId="{000F00D8-76A1-4864-A049-C8341D65836F}" type="presParOf" srcId="{6B3B3B0C-397A-4172-B6AC-467F1AF0A92B}" destId="{5A7B52DB-2BCB-42AA-B99D-12D764DD56D7}" srcOrd="0" destOrd="0" presId="urn:microsoft.com/office/officeart/2018/2/layout/IconLabelList"/>
    <dgm:cxn modelId="{7C91A9C9-3E43-41EF-9DB2-ED0ECB921ED0}" type="presParOf" srcId="{6B3B3B0C-397A-4172-B6AC-467F1AF0A92B}" destId="{3DB6F70D-8CCF-47FC-B81A-95523E0598F4}" srcOrd="1" destOrd="0" presId="urn:microsoft.com/office/officeart/2018/2/layout/IconLabelList"/>
    <dgm:cxn modelId="{8367397E-DAB4-41F5-B238-446E97FB4E3A}" type="presParOf" srcId="{6B3B3B0C-397A-4172-B6AC-467F1AF0A92B}" destId="{DAD05E12-DE50-4B4F-AB03-4073DD05239E}" srcOrd="2" destOrd="0" presId="urn:microsoft.com/office/officeart/2018/2/layout/IconLabelList"/>
    <dgm:cxn modelId="{1AD6E125-6189-4A27-BB14-477E8EB11AF6}" type="presParOf" srcId="{3DBE4FA6-E976-4931-99DC-76EB2A6811BB}" destId="{37C32A0E-5281-4E82-B907-6A798433A60D}" srcOrd="5" destOrd="0" presId="urn:microsoft.com/office/officeart/2018/2/layout/IconLabelList"/>
    <dgm:cxn modelId="{8E1E167F-E076-4306-85F6-9EE625245641}" type="presParOf" srcId="{3DBE4FA6-E976-4931-99DC-76EB2A6811BB}" destId="{85D206AD-D773-4372-86DC-113037BAF0F9}" srcOrd="6" destOrd="0" presId="urn:microsoft.com/office/officeart/2018/2/layout/IconLabelList"/>
    <dgm:cxn modelId="{CA919A8B-A1D4-42A9-BF99-667F068AB8F7}" type="presParOf" srcId="{85D206AD-D773-4372-86DC-113037BAF0F9}" destId="{23D1553E-CDE7-46B9-AC08-7EA6E35E9E89}" srcOrd="0" destOrd="0" presId="urn:microsoft.com/office/officeart/2018/2/layout/IconLabelList"/>
    <dgm:cxn modelId="{92F0FFB2-4434-46AC-BDA9-F479735C5077}" type="presParOf" srcId="{85D206AD-D773-4372-86DC-113037BAF0F9}" destId="{4C14A98C-542B-4185-ABC0-8319FCAFA295}" srcOrd="1" destOrd="0" presId="urn:microsoft.com/office/officeart/2018/2/layout/IconLabelList"/>
    <dgm:cxn modelId="{63F4F321-17AD-4643-86A7-2CCDEFCEA5D4}" type="presParOf" srcId="{85D206AD-D773-4372-86DC-113037BAF0F9}" destId="{B277EDE3-751B-42C8-9457-F728CC753AF2}" srcOrd="2" destOrd="0" presId="urn:microsoft.com/office/officeart/2018/2/layout/IconLabelList"/>
    <dgm:cxn modelId="{2823B828-F768-4F18-B4C4-B756996D1048}" type="presParOf" srcId="{3DBE4FA6-E976-4931-99DC-76EB2A6811BB}" destId="{90A8381B-25DA-461A-B2C4-A3EAC6857EB5}" srcOrd="7" destOrd="0" presId="urn:microsoft.com/office/officeart/2018/2/layout/IconLabelList"/>
    <dgm:cxn modelId="{A9CBE7CA-30FE-47AB-8A2F-CEC9BCD1BE1C}" type="presParOf" srcId="{3DBE4FA6-E976-4931-99DC-76EB2A6811BB}" destId="{955FE9A9-72EA-4D17-90F1-769A15DE070F}" srcOrd="8" destOrd="0" presId="urn:microsoft.com/office/officeart/2018/2/layout/IconLabelList"/>
    <dgm:cxn modelId="{B257BC24-962D-4A1E-9BC1-9AC760A03EA4}" type="presParOf" srcId="{955FE9A9-72EA-4D17-90F1-769A15DE070F}" destId="{8A3E91DC-058B-4739-8DFB-6CD522B34EF6}" srcOrd="0" destOrd="0" presId="urn:microsoft.com/office/officeart/2018/2/layout/IconLabelList"/>
    <dgm:cxn modelId="{169C8818-C624-4819-B807-4D05045D0699}" type="presParOf" srcId="{955FE9A9-72EA-4D17-90F1-769A15DE070F}" destId="{AB4EE095-2C34-43EC-9968-C3A4281227CA}" srcOrd="1" destOrd="0" presId="urn:microsoft.com/office/officeart/2018/2/layout/IconLabelList"/>
    <dgm:cxn modelId="{FE450246-4EB4-4DCD-8A73-9F2AAD08DAB6}" type="presParOf" srcId="{955FE9A9-72EA-4D17-90F1-769A15DE070F}" destId="{678B48BF-6A38-461C-8300-A41CCD25C15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01C49C-713D-4820-BB90-40AB8DBE6EE5}"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B55A3A3E-009A-4615-AB14-54178EFB7F6C}">
      <dgm:prSet/>
      <dgm:spPr/>
      <dgm:t>
        <a:bodyPr/>
        <a:lstStyle/>
        <a:p>
          <a:r>
            <a:rPr lang="en-GB"/>
            <a:t>Stronger Team Morale:</a:t>
          </a:r>
          <a:endParaRPr lang="en-US"/>
        </a:p>
      </dgm:t>
    </dgm:pt>
    <dgm:pt modelId="{39B05E4B-BD49-4F6F-B20C-2B3EE7F69D5F}" type="parTrans" cxnId="{13B574CC-6C2D-4217-ACBF-17E8D73B20D1}">
      <dgm:prSet/>
      <dgm:spPr/>
      <dgm:t>
        <a:bodyPr/>
        <a:lstStyle/>
        <a:p>
          <a:endParaRPr lang="en-US"/>
        </a:p>
      </dgm:t>
    </dgm:pt>
    <dgm:pt modelId="{63F61A29-A03F-4DBF-8627-BE99A3C6F7C3}" type="sibTrans" cxnId="{13B574CC-6C2D-4217-ACBF-17E8D73B20D1}">
      <dgm:prSet/>
      <dgm:spPr/>
      <dgm:t>
        <a:bodyPr/>
        <a:lstStyle/>
        <a:p>
          <a:endParaRPr lang="en-US"/>
        </a:p>
      </dgm:t>
    </dgm:pt>
    <dgm:pt modelId="{FB561612-D3F3-4487-BFED-6100CE3FD555}">
      <dgm:prSet/>
      <dgm:spPr/>
      <dgm:t>
        <a:bodyPr/>
        <a:lstStyle/>
        <a:p>
          <a:r>
            <a:rPr lang="en-GB"/>
            <a:t>Increased Trust: </a:t>
          </a:r>
          <a:endParaRPr lang="en-US"/>
        </a:p>
      </dgm:t>
    </dgm:pt>
    <dgm:pt modelId="{BDDB409A-B3A0-4B1E-99FA-75D9A6C71E46}" type="parTrans" cxnId="{339255F5-B4A8-4009-997B-B9810AE94B1E}">
      <dgm:prSet/>
      <dgm:spPr/>
      <dgm:t>
        <a:bodyPr/>
        <a:lstStyle/>
        <a:p>
          <a:endParaRPr lang="en-US"/>
        </a:p>
      </dgm:t>
    </dgm:pt>
    <dgm:pt modelId="{231E5566-7C5B-463D-8E12-C721C9C63B19}" type="sibTrans" cxnId="{339255F5-B4A8-4009-997B-B9810AE94B1E}">
      <dgm:prSet/>
      <dgm:spPr/>
      <dgm:t>
        <a:bodyPr/>
        <a:lstStyle/>
        <a:p>
          <a:endParaRPr lang="en-US"/>
        </a:p>
      </dgm:t>
    </dgm:pt>
    <dgm:pt modelId="{F6F084E5-93D4-4B97-9F14-FD733825695A}">
      <dgm:prSet/>
      <dgm:spPr/>
      <dgm:t>
        <a:bodyPr/>
        <a:lstStyle/>
        <a:p>
          <a:r>
            <a:rPr lang="en-GB"/>
            <a:t>Enhanced Collaboration</a:t>
          </a:r>
          <a:endParaRPr lang="en-US"/>
        </a:p>
      </dgm:t>
    </dgm:pt>
    <dgm:pt modelId="{15ECDAA4-CE10-4A0F-B96F-43780CCFE05B}" type="parTrans" cxnId="{7BD8DA77-CE88-4CC2-99A5-4D9B83642C49}">
      <dgm:prSet/>
      <dgm:spPr/>
      <dgm:t>
        <a:bodyPr/>
        <a:lstStyle/>
        <a:p>
          <a:endParaRPr lang="en-US"/>
        </a:p>
      </dgm:t>
    </dgm:pt>
    <dgm:pt modelId="{91B4C65D-9939-42E1-9A06-AEFB810B5352}" type="sibTrans" cxnId="{7BD8DA77-CE88-4CC2-99A5-4D9B83642C49}">
      <dgm:prSet/>
      <dgm:spPr/>
      <dgm:t>
        <a:bodyPr/>
        <a:lstStyle/>
        <a:p>
          <a:endParaRPr lang="en-US"/>
        </a:p>
      </dgm:t>
    </dgm:pt>
    <dgm:pt modelId="{6F96B107-1355-4456-BD50-68049594E3E5}">
      <dgm:prSet/>
      <dgm:spPr/>
      <dgm:t>
        <a:bodyPr/>
        <a:lstStyle/>
        <a:p>
          <a:r>
            <a:rPr lang="en-GB"/>
            <a:t>Higher Performance</a:t>
          </a:r>
          <a:endParaRPr lang="en-US"/>
        </a:p>
      </dgm:t>
    </dgm:pt>
    <dgm:pt modelId="{A567C2AA-6007-4D1B-B8FA-5DBA2B1D67A1}" type="parTrans" cxnId="{C07E8B5C-A504-4535-BCC6-6C535B4FF004}">
      <dgm:prSet/>
      <dgm:spPr/>
      <dgm:t>
        <a:bodyPr/>
        <a:lstStyle/>
        <a:p>
          <a:endParaRPr lang="en-US"/>
        </a:p>
      </dgm:t>
    </dgm:pt>
    <dgm:pt modelId="{DECF760E-B34D-4EA0-855F-D6EF881A1A2B}" type="sibTrans" cxnId="{C07E8B5C-A504-4535-BCC6-6C535B4FF004}">
      <dgm:prSet/>
      <dgm:spPr/>
      <dgm:t>
        <a:bodyPr/>
        <a:lstStyle/>
        <a:p>
          <a:endParaRPr lang="en-US"/>
        </a:p>
      </dgm:t>
    </dgm:pt>
    <dgm:pt modelId="{E59E33E6-36F4-46E8-8012-D6375980BD96}">
      <dgm:prSet/>
      <dgm:spPr/>
      <dgm:t>
        <a:bodyPr/>
        <a:lstStyle/>
        <a:p>
          <a:r>
            <a:rPr lang="en-GB"/>
            <a:t>Positive Organisational Culture</a:t>
          </a:r>
          <a:endParaRPr lang="en-US"/>
        </a:p>
      </dgm:t>
    </dgm:pt>
    <dgm:pt modelId="{ECFA38AF-593B-4D42-A50D-14D23BFED2A0}" type="parTrans" cxnId="{555A7B0C-ECDB-4A5E-81D0-3B18F511B500}">
      <dgm:prSet/>
      <dgm:spPr/>
      <dgm:t>
        <a:bodyPr/>
        <a:lstStyle/>
        <a:p>
          <a:endParaRPr lang="en-US"/>
        </a:p>
      </dgm:t>
    </dgm:pt>
    <dgm:pt modelId="{C4DD59B7-537A-48C9-87C9-DCF06746EAAC}" type="sibTrans" cxnId="{555A7B0C-ECDB-4A5E-81D0-3B18F511B500}">
      <dgm:prSet/>
      <dgm:spPr/>
      <dgm:t>
        <a:bodyPr/>
        <a:lstStyle/>
        <a:p>
          <a:endParaRPr lang="en-US"/>
        </a:p>
      </dgm:t>
    </dgm:pt>
    <dgm:pt modelId="{F8248A75-E0D7-4D3E-8627-3F80596AF438}" type="pres">
      <dgm:prSet presAssocID="{F201C49C-713D-4820-BB90-40AB8DBE6EE5}" presName="root" presStyleCnt="0">
        <dgm:presLayoutVars>
          <dgm:dir/>
          <dgm:resizeHandles val="exact"/>
        </dgm:presLayoutVars>
      </dgm:prSet>
      <dgm:spPr/>
    </dgm:pt>
    <dgm:pt modelId="{83F76DB0-996B-45E7-A789-D1C45045F4AD}" type="pres">
      <dgm:prSet presAssocID="{F201C49C-713D-4820-BB90-40AB8DBE6EE5}" presName="container" presStyleCnt="0">
        <dgm:presLayoutVars>
          <dgm:dir/>
          <dgm:resizeHandles val="exact"/>
        </dgm:presLayoutVars>
      </dgm:prSet>
      <dgm:spPr/>
    </dgm:pt>
    <dgm:pt modelId="{DBDF5FD6-A399-4303-8A70-87A41B2AAD4E}" type="pres">
      <dgm:prSet presAssocID="{B55A3A3E-009A-4615-AB14-54178EFB7F6C}" presName="compNode" presStyleCnt="0"/>
      <dgm:spPr/>
    </dgm:pt>
    <dgm:pt modelId="{5EECA8AE-18D2-46E7-9E21-33F0E7728146}" type="pres">
      <dgm:prSet presAssocID="{B55A3A3E-009A-4615-AB14-54178EFB7F6C}" presName="iconBgRect" presStyleLbl="bgShp" presStyleIdx="0" presStyleCnt="5"/>
      <dgm:spPr/>
    </dgm:pt>
    <dgm:pt modelId="{58B43A57-8A53-4A46-9E65-EDE8D2ED7EAE}" type="pres">
      <dgm:prSet presAssocID="{B55A3A3E-009A-4615-AB14-54178EFB7F6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900ED39E-56E5-4E33-B606-A32EBC61A8B5}" type="pres">
      <dgm:prSet presAssocID="{B55A3A3E-009A-4615-AB14-54178EFB7F6C}" presName="spaceRect" presStyleCnt="0"/>
      <dgm:spPr/>
    </dgm:pt>
    <dgm:pt modelId="{72640B17-5870-461A-85BC-DBF677BED06D}" type="pres">
      <dgm:prSet presAssocID="{B55A3A3E-009A-4615-AB14-54178EFB7F6C}" presName="textRect" presStyleLbl="revTx" presStyleIdx="0" presStyleCnt="5">
        <dgm:presLayoutVars>
          <dgm:chMax val="1"/>
          <dgm:chPref val="1"/>
        </dgm:presLayoutVars>
      </dgm:prSet>
      <dgm:spPr/>
    </dgm:pt>
    <dgm:pt modelId="{C0BD2D3A-D565-42F8-AD8F-6AD7E777C5D8}" type="pres">
      <dgm:prSet presAssocID="{63F61A29-A03F-4DBF-8627-BE99A3C6F7C3}" presName="sibTrans" presStyleLbl="sibTrans2D1" presStyleIdx="0" presStyleCnt="0"/>
      <dgm:spPr/>
    </dgm:pt>
    <dgm:pt modelId="{DD16AA5A-13B8-4F35-8CAF-2CC850CFE03D}" type="pres">
      <dgm:prSet presAssocID="{FB561612-D3F3-4487-BFED-6100CE3FD555}" presName="compNode" presStyleCnt="0"/>
      <dgm:spPr/>
    </dgm:pt>
    <dgm:pt modelId="{4AC369C3-89EA-4DDB-867B-1563DFB63FF6}" type="pres">
      <dgm:prSet presAssocID="{FB561612-D3F3-4487-BFED-6100CE3FD555}" presName="iconBgRect" presStyleLbl="bgShp" presStyleIdx="1" presStyleCnt="5"/>
      <dgm:spPr/>
    </dgm:pt>
    <dgm:pt modelId="{CB257F4E-5AC5-4CCA-A8C9-C91F2AE7B02F}" type="pres">
      <dgm:prSet presAssocID="{FB561612-D3F3-4487-BFED-6100CE3FD5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CBFBA29E-BF87-41B7-9E0D-407DD32C602C}" type="pres">
      <dgm:prSet presAssocID="{FB561612-D3F3-4487-BFED-6100CE3FD555}" presName="spaceRect" presStyleCnt="0"/>
      <dgm:spPr/>
    </dgm:pt>
    <dgm:pt modelId="{2DC3C770-6891-491C-BB35-CEB943F56E3E}" type="pres">
      <dgm:prSet presAssocID="{FB561612-D3F3-4487-BFED-6100CE3FD555}" presName="textRect" presStyleLbl="revTx" presStyleIdx="1" presStyleCnt="5">
        <dgm:presLayoutVars>
          <dgm:chMax val="1"/>
          <dgm:chPref val="1"/>
        </dgm:presLayoutVars>
      </dgm:prSet>
      <dgm:spPr/>
    </dgm:pt>
    <dgm:pt modelId="{426E8B8E-F981-4F2D-B18C-7DF469207D02}" type="pres">
      <dgm:prSet presAssocID="{231E5566-7C5B-463D-8E12-C721C9C63B19}" presName="sibTrans" presStyleLbl="sibTrans2D1" presStyleIdx="0" presStyleCnt="0"/>
      <dgm:spPr/>
    </dgm:pt>
    <dgm:pt modelId="{90C50577-DBD0-4788-A47C-73DD3CBC9178}" type="pres">
      <dgm:prSet presAssocID="{F6F084E5-93D4-4B97-9F14-FD733825695A}" presName="compNode" presStyleCnt="0"/>
      <dgm:spPr/>
    </dgm:pt>
    <dgm:pt modelId="{7C8AB5B8-F2D6-46E9-860C-51244E021C2E}" type="pres">
      <dgm:prSet presAssocID="{F6F084E5-93D4-4B97-9F14-FD733825695A}" presName="iconBgRect" presStyleLbl="bgShp" presStyleIdx="2" presStyleCnt="5"/>
      <dgm:spPr/>
    </dgm:pt>
    <dgm:pt modelId="{49D6F0E8-AB63-4DCC-A9F0-225870E24541}" type="pres">
      <dgm:prSet presAssocID="{F6F084E5-93D4-4B97-9F14-FD733825695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14BC842-7965-42BD-B230-F941760E8C55}" type="pres">
      <dgm:prSet presAssocID="{F6F084E5-93D4-4B97-9F14-FD733825695A}" presName="spaceRect" presStyleCnt="0"/>
      <dgm:spPr/>
    </dgm:pt>
    <dgm:pt modelId="{25D03ADC-D812-46D9-B7E8-15A07937C755}" type="pres">
      <dgm:prSet presAssocID="{F6F084E5-93D4-4B97-9F14-FD733825695A}" presName="textRect" presStyleLbl="revTx" presStyleIdx="2" presStyleCnt="5">
        <dgm:presLayoutVars>
          <dgm:chMax val="1"/>
          <dgm:chPref val="1"/>
        </dgm:presLayoutVars>
      </dgm:prSet>
      <dgm:spPr/>
    </dgm:pt>
    <dgm:pt modelId="{01BBB555-45AC-434D-A3CA-8A30BBF7EDB3}" type="pres">
      <dgm:prSet presAssocID="{91B4C65D-9939-42E1-9A06-AEFB810B5352}" presName="sibTrans" presStyleLbl="sibTrans2D1" presStyleIdx="0" presStyleCnt="0"/>
      <dgm:spPr/>
    </dgm:pt>
    <dgm:pt modelId="{19B669B4-E4EE-470F-B0EE-7F442570F5D7}" type="pres">
      <dgm:prSet presAssocID="{6F96B107-1355-4456-BD50-68049594E3E5}" presName="compNode" presStyleCnt="0"/>
      <dgm:spPr/>
    </dgm:pt>
    <dgm:pt modelId="{447BD4A5-2D8E-4B34-913D-2A211B38056E}" type="pres">
      <dgm:prSet presAssocID="{6F96B107-1355-4456-BD50-68049594E3E5}" presName="iconBgRect" presStyleLbl="bgShp" presStyleIdx="3" presStyleCnt="5"/>
      <dgm:spPr/>
    </dgm:pt>
    <dgm:pt modelId="{3F56B381-B45C-4D23-9B5D-AD700EC42F40}" type="pres">
      <dgm:prSet presAssocID="{6F96B107-1355-4456-BD50-68049594E3E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uge"/>
        </a:ext>
      </dgm:extLst>
    </dgm:pt>
    <dgm:pt modelId="{A3DAC1B6-F8F4-4EDA-8E2B-2F48004AC6FD}" type="pres">
      <dgm:prSet presAssocID="{6F96B107-1355-4456-BD50-68049594E3E5}" presName="spaceRect" presStyleCnt="0"/>
      <dgm:spPr/>
    </dgm:pt>
    <dgm:pt modelId="{6D16F742-7A75-4E60-842F-3087F5D568C6}" type="pres">
      <dgm:prSet presAssocID="{6F96B107-1355-4456-BD50-68049594E3E5}" presName="textRect" presStyleLbl="revTx" presStyleIdx="3" presStyleCnt="5">
        <dgm:presLayoutVars>
          <dgm:chMax val="1"/>
          <dgm:chPref val="1"/>
        </dgm:presLayoutVars>
      </dgm:prSet>
      <dgm:spPr/>
    </dgm:pt>
    <dgm:pt modelId="{F0E77F35-2F98-4633-8995-F492882115F2}" type="pres">
      <dgm:prSet presAssocID="{DECF760E-B34D-4EA0-855F-D6EF881A1A2B}" presName="sibTrans" presStyleLbl="sibTrans2D1" presStyleIdx="0" presStyleCnt="0"/>
      <dgm:spPr/>
    </dgm:pt>
    <dgm:pt modelId="{05AF681D-BEC3-4DDD-B979-08061B5B65C2}" type="pres">
      <dgm:prSet presAssocID="{E59E33E6-36F4-46E8-8012-D6375980BD96}" presName="compNode" presStyleCnt="0"/>
      <dgm:spPr/>
    </dgm:pt>
    <dgm:pt modelId="{788913B5-E86F-48E3-B38E-94ECAFE7AD46}" type="pres">
      <dgm:prSet presAssocID="{E59E33E6-36F4-46E8-8012-D6375980BD96}" presName="iconBgRect" presStyleLbl="bgShp" presStyleIdx="4" presStyleCnt="5"/>
      <dgm:spPr/>
    </dgm:pt>
    <dgm:pt modelId="{E71641DF-E1D5-4B7D-87A4-823910685963}" type="pres">
      <dgm:prSet presAssocID="{E59E33E6-36F4-46E8-8012-D6375980BD9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EEB32247-60FA-46B3-9EE3-82A0D5C6E70E}" type="pres">
      <dgm:prSet presAssocID="{E59E33E6-36F4-46E8-8012-D6375980BD96}" presName="spaceRect" presStyleCnt="0"/>
      <dgm:spPr/>
    </dgm:pt>
    <dgm:pt modelId="{28B71553-02EB-48C4-8591-B8EC49980B26}" type="pres">
      <dgm:prSet presAssocID="{E59E33E6-36F4-46E8-8012-D6375980BD96}" presName="textRect" presStyleLbl="revTx" presStyleIdx="4" presStyleCnt="5">
        <dgm:presLayoutVars>
          <dgm:chMax val="1"/>
          <dgm:chPref val="1"/>
        </dgm:presLayoutVars>
      </dgm:prSet>
      <dgm:spPr/>
    </dgm:pt>
  </dgm:ptLst>
  <dgm:cxnLst>
    <dgm:cxn modelId="{555A7B0C-ECDB-4A5E-81D0-3B18F511B500}" srcId="{F201C49C-713D-4820-BB90-40AB8DBE6EE5}" destId="{E59E33E6-36F4-46E8-8012-D6375980BD96}" srcOrd="4" destOrd="0" parTransId="{ECFA38AF-593B-4D42-A50D-14D23BFED2A0}" sibTransId="{C4DD59B7-537A-48C9-87C9-DCF06746EAAC}"/>
    <dgm:cxn modelId="{C07E8B5C-A504-4535-BCC6-6C535B4FF004}" srcId="{F201C49C-713D-4820-BB90-40AB8DBE6EE5}" destId="{6F96B107-1355-4456-BD50-68049594E3E5}" srcOrd="3" destOrd="0" parTransId="{A567C2AA-6007-4D1B-B8FA-5DBA2B1D67A1}" sibTransId="{DECF760E-B34D-4EA0-855F-D6EF881A1A2B}"/>
    <dgm:cxn modelId="{C2875261-79DD-43E6-A686-583F7BA87314}" type="presOf" srcId="{F6F084E5-93D4-4B97-9F14-FD733825695A}" destId="{25D03ADC-D812-46D9-B7E8-15A07937C755}" srcOrd="0" destOrd="0" presId="urn:microsoft.com/office/officeart/2018/2/layout/IconCircleList"/>
    <dgm:cxn modelId="{07110262-C661-4298-AC0F-496A11DAAC2A}" type="presOf" srcId="{63F61A29-A03F-4DBF-8627-BE99A3C6F7C3}" destId="{C0BD2D3A-D565-42F8-AD8F-6AD7E777C5D8}" srcOrd="0" destOrd="0" presId="urn:microsoft.com/office/officeart/2018/2/layout/IconCircleList"/>
    <dgm:cxn modelId="{7AA41063-F0AA-4212-986A-C0DC224F8B28}" type="presOf" srcId="{F201C49C-713D-4820-BB90-40AB8DBE6EE5}" destId="{F8248A75-E0D7-4D3E-8627-3F80596AF438}" srcOrd="0" destOrd="0" presId="urn:microsoft.com/office/officeart/2018/2/layout/IconCircleList"/>
    <dgm:cxn modelId="{2480C247-D9ED-4732-9584-49819AD1F94C}" type="presOf" srcId="{B55A3A3E-009A-4615-AB14-54178EFB7F6C}" destId="{72640B17-5870-461A-85BC-DBF677BED06D}" srcOrd="0" destOrd="0" presId="urn:microsoft.com/office/officeart/2018/2/layout/IconCircleList"/>
    <dgm:cxn modelId="{C89BFF4C-4AAB-43A7-9272-C3569D6579FA}" type="presOf" srcId="{91B4C65D-9939-42E1-9A06-AEFB810B5352}" destId="{01BBB555-45AC-434D-A3CA-8A30BBF7EDB3}" srcOrd="0" destOrd="0" presId="urn:microsoft.com/office/officeart/2018/2/layout/IconCircleList"/>
    <dgm:cxn modelId="{7BD8DA77-CE88-4CC2-99A5-4D9B83642C49}" srcId="{F201C49C-713D-4820-BB90-40AB8DBE6EE5}" destId="{F6F084E5-93D4-4B97-9F14-FD733825695A}" srcOrd="2" destOrd="0" parTransId="{15ECDAA4-CE10-4A0F-B96F-43780CCFE05B}" sibTransId="{91B4C65D-9939-42E1-9A06-AEFB810B5352}"/>
    <dgm:cxn modelId="{697F67A0-1B79-4DA5-BA26-676A4D71A6C3}" type="presOf" srcId="{6F96B107-1355-4456-BD50-68049594E3E5}" destId="{6D16F742-7A75-4E60-842F-3087F5D568C6}" srcOrd="0" destOrd="0" presId="urn:microsoft.com/office/officeart/2018/2/layout/IconCircleList"/>
    <dgm:cxn modelId="{8BB271BA-DD75-4B6B-A92A-2F52D735D96D}" type="presOf" srcId="{FB561612-D3F3-4487-BFED-6100CE3FD555}" destId="{2DC3C770-6891-491C-BB35-CEB943F56E3E}" srcOrd="0" destOrd="0" presId="urn:microsoft.com/office/officeart/2018/2/layout/IconCircleList"/>
    <dgm:cxn modelId="{13B574CC-6C2D-4217-ACBF-17E8D73B20D1}" srcId="{F201C49C-713D-4820-BB90-40AB8DBE6EE5}" destId="{B55A3A3E-009A-4615-AB14-54178EFB7F6C}" srcOrd="0" destOrd="0" parTransId="{39B05E4B-BD49-4F6F-B20C-2B3EE7F69D5F}" sibTransId="{63F61A29-A03F-4DBF-8627-BE99A3C6F7C3}"/>
    <dgm:cxn modelId="{A47F35DE-5C35-4D9A-A499-57DD5F38CD5D}" type="presOf" srcId="{DECF760E-B34D-4EA0-855F-D6EF881A1A2B}" destId="{F0E77F35-2F98-4633-8995-F492882115F2}" srcOrd="0" destOrd="0" presId="urn:microsoft.com/office/officeart/2018/2/layout/IconCircleList"/>
    <dgm:cxn modelId="{D8B00CE6-B982-4C1C-AAC4-9EA1630AB718}" type="presOf" srcId="{E59E33E6-36F4-46E8-8012-D6375980BD96}" destId="{28B71553-02EB-48C4-8591-B8EC49980B26}" srcOrd="0" destOrd="0" presId="urn:microsoft.com/office/officeart/2018/2/layout/IconCircleList"/>
    <dgm:cxn modelId="{339255F5-B4A8-4009-997B-B9810AE94B1E}" srcId="{F201C49C-713D-4820-BB90-40AB8DBE6EE5}" destId="{FB561612-D3F3-4487-BFED-6100CE3FD555}" srcOrd="1" destOrd="0" parTransId="{BDDB409A-B3A0-4B1E-99FA-75D9A6C71E46}" sibTransId="{231E5566-7C5B-463D-8E12-C721C9C63B19}"/>
    <dgm:cxn modelId="{D56A27FF-7C21-4E62-B7CA-B4A08D332791}" type="presOf" srcId="{231E5566-7C5B-463D-8E12-C721C9C63B19}" destId="{426E8B8E-F981-4F2D-B18C-7DF469207D02}" srcOrd="0" destOrd="0" presId="urn:microsoft.com/office/officeart/2018/2/layout/IconCircleList"/>
    <dgm:cxn modelId="{C2817702-970D-475D-81FC-9733397263A3}" type="presParOf" srcId="{F8248A75-E0D7-4D3E-8627-3F80596AF438}" destId="{83F76DB0-996B-45E7-A789-D1C45045F4AD}" srcOrd="0" destOrd="0" presId="urn:microsoft.com/office/officeart/2018/2/layout/IconCircleList"/>
    <dgm:cxn modelId="{C5A0500F-CAD6-4EDB-80DF-4A7B384F3BE5}" type="presParOf" srcId="{83F76DB0-996B-45E7-A789-D1C45045F4AD}" destId="{DBDF5FD6-A399-4303-8A70-87A41B2AAD4E}" srcOrd="0" destOrd="0" presId="urn:microsoft.com/office/officeart/2018/2/layout/IconCircleList"/>
    <dgm:cxn modelId="{FCBD55C0-5948-4F29-9A4F-773AC5D25B42}" type="presParOf" srcId="{DBDF5FD6-A399-4303-8A70-87A41B2AAD4E}" destId="{5EECA8AE-18D2-46E7-9E21-33F0E7728146}" srcOrd="0" destOrd="0" presId="urn:microsoft.com/office/officeart/2018/2/layout/IconCircleList"/>
    <dgm:cxn modelId="{BDDD367D-D26B-4965-80D8-4BFCAD5E5607}" type="presParOf" srcId="{DBDF5FD6-A399-4303-8A70-87A41B2AAD4E}" destId="{58B43A57-8A53-4A46-9E65-EDE8D2ED7EAE}" srcOrd="1" destOrd="0" presId="urn:microsoft.com/office/officeart/2018/2/layout/IconCircleList"/>
    <dgm:cxn modelId="{A9D173BE-F19A-4AE7-A0B5-3E6E87255B34}" type="presParOf" srcId="{DBDF5FD6-A399-4303-8A70-87A41B2AAD4E}" destId="{900ED39E-56E5-4E33-B606-A32EBC61A8B5}" srcOrd="2" destOrd="0" presId="urn:microsoft.com/office/officeart/2018/2/layout/IconCircleList"/>
    <dgm:cxn modelId="{F5834A02-D97F-4149-82E1-68FA9C04C8E4}" type="presParOf" srcId="{DBDF5FD6-A399-4303-8A70-87A41B2AAD4E}" destId="{72640B17-5870-461A-85BC-DBF677BED06D}" srcOrd="3" destOrd="0" presId="urn:microsoft.com/office/officeart/2018/2/layout/IconCircleList"/>
    <dgm:cxn modelId="{FD845DC1-82FD-47FD-9407-5BCE34658316}" type="presParOf" srcId="{83F76DB0-996B-45E7-A789-D1C45045F4AD}" destId="{C0BD2D3A-D565-42F8-AD8F-6AD7E777C5D8}" srcOrd="1" destOrd="0" presId="urn:microsoft.com/office/officeart/2018/2/layout/IconCircleList"/>
    <dgm:cxn modelId="{C9BB0C62-40C8-41AA-A0C0-F8F2D2F96E37}" type="presParOf" srcId="{83F76DB0-996B-45E7-A789-D1C45045F4AD}" destId="{DD16AA5A-13B8-4F35-8CAF-2CC850CFE03D}" srcOrd="2" destOrd="0" presId="urn:microsoft.com/office/officeart/2018/2/layout/IconCircleList"/>
    <dgm:cxn modelId="{8B6A9200-0FCE-4FC0-A35A-310FFBE2AAC9}" type="presParOf" srcId="{DD16AA5A-13B8-4F35-8CAF-2CC850CFE03D}" destId="{4AC369C3-89EA-4DDB-867B-1563DFB63FF6}" srcOrd="0" destOrd="0" presId="urn:microsoft.com/office/officeart/2018/2/layout/IconCircleList"/>
    <dgm:cxn modelId="{216D5262-C4CD-40E7-AA3D-B7C297EDE6DF}" type="presParOf" srcId="{DD16AA5A-13B8-4F35-8CAF-2CC850CFE03D}" destId="{CB257F4E-5AC5-4CCA-A8C9-C91F2AE7B02F}" srcOrd="1" destOrd="0" presId="urn:microsoft.com/office/officeart/2018/2/layout/IconCircleList"/>
    <dgm:cxn modelId="{B68CE3A7-4C19-49E4-8248-74CD2F1D3BB1}" type="presParOf" srcId="{DD16AA5A-13B8-4F35-8CAF-2CC850CFE03D}" destId="{CBFBA29E-BF87-41B7-9E0D-407DD32C602C}" srcOrd="2" destOrd="0" presId="urn:microsoft.com/office/officeart/2018/2/layout/IconCircleList"/>
    <dgm:cxn modelId="{BDB74DB1-4F81-4A96-9EDE-D4C85A55320F}" type="presParOf" srcId="{DD16AA5A-13B8-4F35-8CAF-2CC850CFE03D}" destId="{2DC3C770-6891-491C-BB35-CEB943F56E3E}" srcOrd="3" destOrd="0" presId="urn:microsoft.com/office/officeart/2018/2/layout/IconCircleList"/>
    <dgm:cxn modelId="{A412CC06-698A-4F66-851A-67D5FF313B1F}" type="presParOf" srcId="{83F76DB0-996B-45E7-A789-D1C45045F4AD}" destId="{426E8B8E-F981-4F2D-B18C-7DF469207D02}" srcOrd="3" destOrd="0" presId="urn:microsoft.com/office/officeart/2018/2/layout/IconCircleList"/>
    <dgm:cxn modelId="{2EEA278D-370E-43A6-908D-2DDF6A8C801F}" type="presParOf" srcId="{83F76DB0-996B-45E7-A789-D1C45045F4AD}" destId="{90C50577-DBD0-4788-A47C-73DD3CBC9178}" srcOrd="4" destOrd="0" presId="urn:microsoft.com/office/officeart/2018/2/layout/IconCircleList"/>
    <dgm:cxn modelId="{DD0F28F8-DE25-4565-A6A7-D7E89B34EC09}" type="presParOf" srcId="{90C50577-DBD0-4788-A47C-73DD3CBC9178}" destId="{7C8AB5B8-F2D6-46E9-860C-51244E021C2E}" srcOrd="0" destOrd="0" presId="urn:microsoft.com/office/officeart/2018/2/layout/IconCircleList"/>
    <dgm:cxn modelId="{2F706E0C-2E3B-4644-9A2E-EF2C42C4BA87}" type="presParOf" srcId="{90C50577-DBD0-4788-A47C-73DD3CBC9178}" destId="{49D6F0E8-AB63-4DCC-A9F0-225870E24541}" srcOrd="1" destOrd="0" presId="urn:microsoft.com/office/officeart/2018/2/layout/IconCircleList"/>
    <dgm:cxn modelId="{01F9523F-CD25-44D5-B001-8262748D02D8}" type="presParOf" srcId="{90C50577-DBD0-4788-A47C-73DD3CBC9178}" destId="{014BC842-7965-42BD-B230-F941760E8C55}" srcOrd="2" destOrd="0" presId="urn:microsoft.com/office/officeart/2018/2/layout/IconCircleList"/>
    <dgm:cxn modelId="{8834D070-EBE3-4BD7-A8A9-8CA3522F6BE8}" type="presParOf" srcId="{90C50577-DBD0-4788-A47C-73DD3CBC9178}" destId="{25D03ADC-D812-46D9-B7E8-15A07937C755}" srcOrd="3" destOrd="0" presId="urn:microsoft.com/office/officeart/2018/2/layout/IconCircleList"/>
    <dgm:cxn modelId="{BE0EA58F-0AF1-4EA7-8452-35B051256B76}" type="presParOf" srcId="{83F76DB0-996B-45E7-A789-D1C45045F4AD}" destId="{01BBB555-45AC-434D-A3CA-8A30BBF7EDB3}" srcOrd="5" destOrd="0" presId="urn:microsoft.com/office/officeart/2018/2/layout/IconCircleList"/>
    <dgm:cxn modelId="{93CC571B-3DC7-432C-B151-1705A5056A1B}" type="presParOf" srcId="{83F76DB0-996B-45E7-A789-D1C45045F4AD}" destId="{19B669B4-E4EE-470F-B0EE-7F442570F5D7}" srcOrd="6" destOrd="0" presId="urn:microsoft.com/office/officeart/2018/2/layout/IconCircleList"/>
    <dgm:cxn modelId="{4A048943-7A4C-4137-BA7E-B1C30E981B16}" type="presParOf" srcId="{19B669B4-E4EE-470F-B0EE-7F442570F5D7}" destId="{447BD4A5-2D8E-4B34-913D-2A211B38056E}" srcOrd="0" destOrd="0" presId="urn:microsoft.com/office/officeart/2018/2/layout/IconCircleList"/>
    <dgm:cxn modelId="{BEF778DF-F0C3-46DE-B6BA-AC0C53DCFAFC}" type="presParOf" srcId="{19B669B4-E4EE-470F-B0EE-7F442570F5D7}" destId="{3F56B381-B45C-4D23-9B5D-AD700EC42F40}" srcOrd="1" destOrd="0" presId="urn:microsoft.com/office/officeart/2018/2/layout/IconCircleList"/>
    <dgm:cxn modelId="{C645D67A-CCCA-4A8F-AE56-6FBE99E78200}" type="presParOf" srcId="{19B669B4-E4EE-470F-B0EE-7F442570F5D7}" destId="{A3DAC1B6-F8F4-4EDA-8E2B-2F48004AC6FD}" srcOrd="2" destOrd="0" presId="urn:microsoft.com/office/officeart/2018/2/layout/IconCircleList"/>
    <dgm:cxn modelId="{4C5DE9D3-292E-4A38-B1C1-016D31A8A47C}" type="presParOf" srcId="{19B669B4-E4EE-470F-B0EE-7F442570F5D7}" destId="{6D16F742-7A75-4E60-842F-3087F5D568C6}" srcOrd="3" destOrd="0" presId="urn:microsoft.com/office/officeart/2018/2/layout/IconCircleList"/>
    <dgm:cxn modelId="{B5A1AEC4-4481-420C-942D-C32EDA437D38}" type="presParOf" srcId="{83F76DB0-996B-45E7-A789-D1C45045F4AD}" destId="{F0E77F35-2F98-4633-8995-F492882115F2}" srcOrd="7" destOrd="0" presId="urn:microsoft.com/office/officeart/2018/2/layout/IconCircleList"/>
    <dgm:cxn modelId="{16539878-D930-4F1F-B149-2B06C51C0513}" type="presParOf" srcId="{83F76DB0-996B-45E7-A789-D1C45045F4AD}" destId="{05AF681D-BEC3-4DDD-B979-08061B5B65C2}" srcOrd="8" destOrd="0" presId="urn:microsoft.com/office/officeart/2018/2/layout/IconCircleList"/>
    <dgm:cxn modelId="{A2B2488D-327E-4474-AE23-638E7EE5C3D9}" type="presParOf" srcId="{05AF681D-BEC3-4DDD-B979-08061B5B65C2}" destId="{788913B5-E86F-48E3-B38E-94ECAFE7AD46}" srcOrd="0" destOrd="0" presId="urn:microsoft.com/office/officeart/2018/2/layout/IconCircleList"/>
    <dgm:cxn modelId="{D8FF61DC-F5EA-43D7-B8E5-9A14F535BFA9}" type="presParOf" srcId="{05AF681D-BEC3-4DDD-B979-08061B5B65C2}" destId="{E71641DF-E1D5-4B7D-87A4-823910685963}" srcOrd="1" destOrd="0" presId="urn:microsoft.com/office/officeart/2018/2/layout/IconCircleList"/>
    <dgm:cxn modelId="{1A7E48B4-2405-4ACE-85B2-05EA159854D9}" type="presParOf" srcId="{05AF681D-BEC3-4DDD-B979-08061B5B65C2}" destId="{EEB32247-60FA-46B3-9EE3-82A0D5C6E70E}" srcOrd="2" destOrd="0" presId="urn:microsoft.com/office/officeart/2018/2/layout/IconCircleList"/>
    <dgm:cxn modelId="{CCE58B12-C518-44EC-A468-BE7DAE319AA9}" type="presParOf" srcId="{05AF681D-BEC3-4DDD-B979-08061B5B65C2}" destId="{28B71553-02EB-48C4-8591-B8EC49980B26}"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FA7EDF-6E4E-41A1-93B3-E9B597C94883}" type="doc">
      <dgm:prSet loTypeId="urn:microsoft.com/office/officeart/2005/8/layout/default" loCatId="list" qsTypeId="urn:microsoft.com/office/officeart/2005/8/quickstyle/simple1" qsCatId="simple" csTypeId="urn:microsoft.com/office/officeart/2005/8/colors/accent3_2" csCatId="accent3"/>
      <dgm:spPr/>
      <dgm:t>
        <a:bodyPr/>
        <a:lstStyle/>
        <a:p>
          <a:endParaRPr lang="en-US"/>
        </a:p>
      </dgm:t>
    </dgm:pt>
    <dgm:pt modelId="{EFDEBFE7-09E1-4404-A16A-79B51B6974AB}">
      <dgm:prSet/>
      <dgm:spPr/>
      <dgm:t>
        <a:bodyPr/>
        <a:lstStyle/>
        <a:p>
          <a:r>
            <a:rPr lang="en-GB"/>
            <a:t>Lead by example:</a:t>
          </a:r>
          <a:endParaRPr lang="en-US"/>
        </a:p>
      </dgm:t>
    </dgm:pt>
    <dgm:pt modelId="{9ADCFC28-2DB9-4C5B-99AD-BB975CD969DF}" type="parTrans" cxnId="{078CA837-FD28-4BF4-AD52-1EA1B38362B6}">
      <dgm:prSet/>
      <dgm:spPr/>
      <dgm:t>
        <a:bodyPr/>
        <a:lstStyle/>
        <a:p>
          <a:endParaRPr lang="en-US"/>
        </a:p>
      </dgm:t>
    </dgm:pt>
    <dgm:pt modelId="{BD500005-2DDE-47F2-8D81-8F6BB6492F96}" type="sibTrans" cxnId="{078CA837-FD28-4BF4-AD52-1EA1B38362B6}">
      <dgm:prSet/>
      <dgm:spPr/>
      <dgm:t>
        <a:bodyPr/>
        <a:lstStyle/>
        <a:p>
          <a:endParaRPr lang="en-US"/>
        </a:p>
      </dgm:t>
    </dgm:pt>
    <dgm:pt modelId="{E4EAB6F9-6070-40D7-8AD9-9539C1A92516}">
      <dgm:prSet/>
      <dgm:spPr/>
      <dgm:t>
        <a:bodyPr/>
        <a:lstStyle/>
        <a:p>
          <a:r>
            <a:rPr lang="en-GB"/>
            <a:t>Encouraging Development:</a:t>
          </a:r>
          <a:endParaRPr lang="en-US"/>
        </a:p>
      </dgm:t>
    </dgm:pt>
    <dgm:pt modelId="{50BF37B5-E164-4794-ACAB-7F1326495C0F}" type="parTrans" cxnId="{A25C0836-5149-46AA-BC2F-ED149F4C6D08}">
      <dgm:prSet/>
      <dgm:spPr/>
      <dgm:t>
        <a:bodyPr/>
        <a:lstStyle/>
        <a:p>
          <a:endParaRPr lang="en-US"/>
        </a:p>
      </dgm:t>
    </dgm:pt>
    <dgm:pt modelId="{2A3C0F49-8D42-4916-A338-73C57A3DB33B}" type="sibTrans" cxnId="{A25C0836-5149-46AA-BC2F-ED149F4C6D08}">
      <dgm:prSet/>
      <dgm:spPr/>
      <dgm:t>
        <a:bodyPr/>
        <a:lstStyle/>
        <a:p>
          <a:endParaRPr lang="en-US"/>
        </a:p>
      </dgm:t>
    </dgm:pt>
    <dgm:pt modelId="{7AE3C5C4-4370-4B99-A7A3-F7EED70E1FDA}">
      <dgm:prSet/>
      <dgm:spPr/>
      <dgm:t>
        <a:bodyPr/>
        <a:lstStyle/>
        <a:p>
          <a:r>
            <a:rPr lang="en-GB"/>
            <a:t>Create a Supportive Environment</a:t>
          </a:r>
          <a:endParaRPr lang="en-US"/>
        </a:p>
      </dgm:t>
    </dgm:pt>
    <dgm:pt modelId="{BBF268D4-6594-4F5A-9A45-FC7336F9A3C5}" type="parTrans" cxnId="{322D3279-C6C1-405C-8B72-9487AE0A3EF2}">
      <dgm:prSet/>
      <dgm:spPr/>
      <dgm:t>
        <a:bodyPr/>
        <a:lstStyle/>
        <a:p>
          <a:endParaRPr lang="en-US"/>
        </a:p>
      </dgm:t>
    </dgm:pt>
    <dgm:pt modelId="{8AF60D86-C625-4EE2-8AAC-93DE442A49DB}" type="sibTrans" cxnId="{322D3279-C6C1-405C-8B72-9487AE0A3EF2}">
      <dgm:prSet/>
      <dgm:spPr/>
      <dgm:t>
        <a:bodyPr/>
        <a:lstStyle/>
        <a:p>
          <a:endParaRPr lang="en-US"/>
        </a:p>
      </dgm:t>
    </dgm:pt>
    <dgm:pt modelId="{4ECB0425-7CBC-48CF-B214-DB8FD12B7D95}">
      <dgm:prSet/>
      <dgm:spPr/>
      <dgm:t>
        <a:bodyPr/>
        <a:lstStyle/>
        <a:p>
          <a:r>
            <a:rPr lang="en-GB"/>
            <a:t>Promote Team Collaboration:</a:t>
          </a:r>
          <a:endParaRPr lang="en-US"/>
        </a:p>
      </dgm:t>
    </dgm:pt>
    <dgm:pt modelId="{7C63491F-2319-4D37-A5E1-A1E3DD1F1977}" type="parTrans" cxnId="{C96FA414-3382-4C88-90E4-1218B1A35E2B}">
      <dgm:prSet/>
      <dgm:spPr/>
      <dgm:t>
        <a:bodyPr/>
        <a:lstStyle/>
        <a:p>
          <a:endParaRPr lang="en-US"/>
        </a:p>
      </dgm:t>
    </dgm:pt>
    <dgm:pt modelId="{61B01528-BEFF-4BF1-A4EF-26CCEFAAA34F}" type="sibTrans" cxnId="{C96FA414-3382-4C88-90E4-1218B1A35E2B}">
      <dgm:prSet/>
      <dgm:spPr/>
      <dgm:t>
        <a:bodyPr/>
        <a:lstStyle/>
        <a:p>
          <a:endParaRPr lang="en-US"/>
        </a:p>
      </dgm:t>
    </dgm:pt>
    <dgm:pt modelId="{A2DF4889-17CC-4351-BDCB-B4BB55D05BC3}">
      <dgm:prSet/>
      <dgm:spPr/>
      <dgm:t>
        <a:bodyPr/>
        <a:lstStyle/>
        <a:p>
          <a:r>
            <a:rPr lang="en-GB"/>
            <a:t>Foster a culture of Accountability</a:t>
          </a:r>
          <a:endParaRPr lang="en-US"/>
        </a:p>
      </dgm:t>
    </dgm:pt>
    <dgm:pt modelId="{A44B7D5E-89C4-450B-8F5F-594948B70986}" type="parTrans" cxnId="{279B67D9-B7DA-45F6-99FE-B4B9CE833EF6}">
      <dgm:prSet/>
      <dgm:spPr/>
      <dgm:t>
        <a:bodyPr/>
        <a:lstStyle/>
        <a:p>
          <a:endParaRPr lang="en-US"/>
        </a:p>
      </dgm:t>
    </dgm:pt>
    <dgm:pt modelId="{79A86C0A-C1CF-4909-AAE1-385187751F33}" type="sibTrans" cxnId="{279B67D9-B7DA-45F6-99FE-B4B9CE833EF6}">
      <dgm:prSet/>
      <dgm:spPr/>
      <dgm:t>
        <a:bodyPr/>
        <a:lstStyle/>
        <a:p>
          <a:endParaRPr lang="en-US"/>
        </a:p>
      </dgm:t>
    </dgm:pt>
    <dgm:pt modelId="{4F91B42E-0002-47B8-B67F-E74CB43E5D86}" type="pres">
      <dgm:prSet presAssocID="{96FA7EDF-6E4E-41A1-93B3-E9B597C94883}" presName="diagram" presStyleCnt="0">
        <dgm:presLayoutVars>
          <dgm:dir/>
          <dgm:resizeHandles val="exact"/>
        </dgm:presLayoutVars>
      </dgm:prSet>
      <dgm:spPr/>
    </dgm:pt>
    <dgm:pt modelId="{26898944-D486-4A0F-80C1-AC8B50932002}" type="pres">
      <dgm:prSet presAssocID="{EFDEBFE7-09E1-4404-A16A-79B51B6974AB}" presName="node" presStyleLbl="node1" presStyleIdx="0" presStyleCnt="5">
        <dgm:presLayoutVars>
          <dgm:bulletEnabled val="1"/>
        </dgm:presLayoutVars>
      </dgm:prSet>
      <dgm:spPr/>
    </dgm:pt>
    <dgm:pt modelId="{7FA6B672-4B4D-443D-8197-3871392C94A0}" type="pres">
      <dgm:prSet presAssocID="{BD500005-2DDE-47F2-8D81-8F6BB6492F96}" presName="sibTrans" presStyleCnt="0"/>
      <dgm:spPr/>
    </dgm:pt>
    <dgm:pt modelId="{C17B58AD-122B-4EB9-8530-C557C395DDF7}" type="pres">
      <dgm:prSet presAssocID="{E4EAB6F9-6070-40D7-8AD9-9539C1A92516}" presName="node" presStyleLbl="node1" presStyleIdx="1" presStyleCnt="5">
        <dgm:presLayoutVars>
          <dgm:bulletEnabled val="1"/>
        </dgm:presLayoutVars>
      </dgm:prSet>
      <dgm:spPr/>
    </dgm:pt>
    <dgm:pt modelId="{DEA87A27-EA96-4910-A3BE-577E32C92778}" type="pres">
      <dgm:prSet presAssocID="{2A3C0F49-8D42-4916-A338-73C57A3DB33B}" presName="sibTrans" presStyleCnt="0"/>
      <dgm:spPr/>
    </dgm:pt>
    <dgm:pt modelId="{4F84BC41-93AC-473C-80A5-6FA2E2152CA6}" type="pres">
      <dgm:prSet presAssocID="{7AE3C5C4-4370-4B99-A7A3-F7EED70E1FDA}" presName="node" presStyleLbl="node1" presStyleIdx="2" presStyleCnt="5">
        <dgm:presLayoutVars>
          <dgm:bulletEnabled val="1"/>
        </dgm:presLayoutVars>
      </dgm:prSet>
      <dgm:spPr/>
    </dgm:pt>
    <dgm:pt modelId="{2856F625-4862-4246-B8AA-03A3D26CB278}" type="pres">
      <dgm:prSet presAssocID="{8AF60D86-C625-4EE2-8AAC-93DE442A49DB}" presName="sibTrans" presStyleCnt="0"/>
      <dgm:spPr/>
    </dgm:pt>
    <dgm:pt modelId="{6CE3254E-963B-4CA2-9E52-392005B7442D}" type="pres">
      <dgm:prSet presAssocID="{4ECB0425-7CBC-48CF-B214-DB8FD12B7D95}" presName="node" presStyleLbl="node1" presStyleIdx="3" presStyleCnt="5">
        <dgm:presLayoutVars>
          <dgm:bulletEnabled val="1"/>
        </dgm:presLayoutVars>
      </dgm:prSet>
      <dgm:spPr/>
    </dgm:pt>
    <dgm:pt modelId="{04D466E7-2E1B-4256-A807-09488F09CCDB}" type="pres">
      <dgm:prSet presAssocID="{61B01528-BEFF-4BF1-A4EF-26CCEFAAA34F}" presName="sibTrans" presStyleCnt="0"/>
      <dgm:spPr/>
    </dgm:pt>
    <dgm:pt modelId="{D276ED4E-F60D-4301-ADA3-9DE4E16B73A7}" type="pres">
      <dgm:prSet presAssocID="{A2DF4889-17CC-4351-BDCB-B4BB55D05BC3}" presName="node" presStyleLbl="node1" presStyleIdx="4" presStyleCnt="5">
        <dgm:presLayoutVars>
          <dgm:bulletEnabled val="1"/>
        </dgm:presLayoutVars>
      </dgm:prSet>
      <dgm:spPr/>
    </dgm:pt>
  </dgm:ptLst>
  <dgm:cxnLst>
    <dgm:cxn modelId="{11603107-8E3B-46BC-AF73-20EAB154DF57}" type="presOf" srcId="{E4EAB6F9-6070-40D7-8AD9-9539C1A92516}" destId="{C17B58AD-122B-4EB9-8530-C557C395DDF7}" srcOrd="0" destOrd="0" presId="urn:microsoft.com/office/officeart/2005/8/layout/default"/>
    <dgm:cxn modelId="{C96FA414-3382-4C88-90E4-1218B1A35E2B}" srcId="{96FA7EDF-6E4E-41A1-93B3-E9B597C94883}" destId="{4ECB0425-7CBC-48CF-B214-DB8FD12B7D95}" srcOrd="3" destOrd="0" parTransId="{7C63491F-2319-4D37-A5E1-A1E3DD1F1977}" sibTransId="{61B01528-BEFF-4BF1-A4EF-26CCEFAAA34F}"/>
    <dgm:cxn modelId="{73EF372C-016C-4D17-8C84-7E3DA23AE318}" type="presOf" srcId="{7AE3C5C4-4370-4B99-A7A3-F7EED70E1FDA}" destId="{4F84BC41-93AC-473C-80A5-6FA2E2152CA6}" srcOrd="0" destOrd="0" presId="urn:microsoft.com/office/officeart/2005/8/layout/default"/>
    <dgm:cxn modelId="{A25C0836-5149-46AA-BC2F-ED149F4C6D08}" srcId="{96FA7EDF-6E4E-41A1-93B3-E9B597C94883}" destId="{E4EAB6F9-6070-40D7-8AD9-9539C1A92516}" srcOrd="1" destOrd="0" parTransId="{50BF37B5-E164-4794-ACAB-7F1326495C0F}" sibTransId="{2A3C0F49-8D42-4916-A338-73C57A3DB33B}"/>
    <dgm:cxn modelId="{078CA837-FD28-4BF4-AD52-1EA1B38362B6}" srcId="{96FA7EDF-6E4E-41A1-93B3-E9B597C94883}" destId="{EFDEBFE7-09E1-4404-A16A-79B51B6974AB}" srcOrd="0" destOrd="0" parTransId="{9ADCFC28-2DB9-4C5B-99AD-BB975CD969DF}" sibTransId="{BD500005-2DDE-47F2-8D81-8F6BB6492F96}"/>
    <dgm:cxn modelId="{322D3279-C6C1-405C-8B72-9487AE0A3EF2}" srcId="{96FA7EDF-6E4E-41A1-93B3-E9B597C94883}" destId="{7AE3C5C4-4370-4B99-A7A3-F7EED70E1FDA}" srcOrd="2" destOrd="0" parTransId="{BBF268D4-6594-4F5A-9A45-FC7336F9A3C5}" sibTransId="{8AF60D86-C625-4EE2-8AAC-93DE442A49DB}"/>
    <dgm:cxn modelId="{1D26CC7F-3E44-4959-A69B-549385191F8C}" type="presOf" srcId="{EFDEBFE7-09E1-4404-A16A-79B51B6974AB}" destId="{26898944-D486-4A0F-80C1-AC8B50932002}" srcOrd="0" destOrd="0" presId="urn:microsoft.com/office/officeart/2005/8/layout/default"/>
    <dgm:cxn modelId="{87F60A86-7637-4CD0-95E8-5E354E84CA0A}" type="presOf" srcId="{4ECB0425-7CBC-48CF-B214-DB8FD12B7D95}" destId="{6CE3254E-963B-4CA2-9E52-392005B7442D}" srcOrd="0" destOrd="0" presId="urn:microsoft.com/office/officeart/2005/8/layout/default"/>
    <dgm:cxn modelId="{9517C1AC-9626-4848-9F67-595C29563D42}" type="presOf" srcId="{A2DF4889-17CC-4351-BDCB-B4BB55D05BC3}" destId="{D276ED4E-F60D-4301-ADA3-9DE4E16B73A7}" srcOrd="0" destOrd="0" presId="urn:microsoft.com/office/officeart/2005/8/layout/default"/>
    <dgm:cxn modelId="{1C4B45CB-6809-4D9B-A8E4-8C64391904AA}" type="presOf" srcId="{96FA7EDF-6E4E-41A1-93B3-E9B597C94883}" destId="{4F91B42E-0002-47B8-B67F-E74CB43E5D86}" srcOrd="0" destOrd="0" presId="urn:microsoft.com/office/officeart/2005/8/layout/default"/>
    <dgm:cxn modelId="{279B67D9-B7DA-45F6-99FE-B4B9CE833EF6}" srcId="{96FA7EDF-6E4E-41A1-93B3-E9B597C94883}" destId="{A2DF4889-17CC-4351-BDCB-B4BB55D05BC3}" srcOrd="4" destOrd="0" parTransId="{A44B7D5E-89C4-450B-8F5F-594948B70986}" sibTransId="{79A86C0A-C1CF-4909-AAE1-385187751F33}"/>
    <dgm:cxn modelId="{21F863F7-9C13-4312-BB8E-052659733CBE}" type="presParOf" srcId="{4F91B42E-0002-47B8-B67F-E74CB43E5D86}" destId="{26898944-D486-4A0F-80C1-AC8B50932002}" srcOrd="0" destOrd="0" presId="urn:microsoft.com/office/officeart/2005/8/layout/default"/>
    <dgm:cxn modelId="{F590ABCC-395E-495E-98D5-E0DBBC742E52}" type="presParOf" srcId="{4F91B42E-0002-47B8-B67F-E74CB43E5D86}" destId="{7FA6B672-4B4D-443D-8197-3871392C94A0}" srcOrd="1" destOrd="0" presId="urn:microsoft.com/office/officeart/2005/8/layout/default"/>
    <dgm:cxn modelId="{E0D0CAD7-87D2-4328-A7E1-39BFDA0DA98E}" type="presParOf" srcId="{4F91B42E-0002-47B8-B67F-E74CB43E5D86}" destId="{C17B58AD-122B-4EB9-8530-C557C395DDF7}" srcOrd="2" destOrd="0" presId="urn:microsoft.com/office/officeart/2005/8/layout/default"/>
    <dgm:cxn modelId="{37F12CA8-DDEA-41BB-9010-2929E52B0E19}" type="presParOf" srcId="{4F91B42E-0002-47B8-B67F-E74CB43E5D86}" destId="{DEA87A27-EA96-4910-A3BE-577E32C92778}" srcOrd="3" destOrd="0" presId="urn:microsoft.com/office/officeart/2005/8/layout/default"/>
    <dgm:cxn modelId="{BEF2848E-610D-4A28-BC81-D684846A767A}" type="presParOf" srcId="{4F91B42E-0002-47B8-B67F-E74CB43E5D86}" destId="{4F84BC41-93AC-473C-80A5-6FA2E2152CA6}" srcOrd="4" destOrd="0" presId="urn:microsoft.com/office/officeart/2005/8/layout/default"/>
    <dgm:cxn modelId="{62424747-B9E6-4883-B2D5-634FD4B61806}" type="presParOf" srcId="{4F91B42E-0002-47B8-B67F-E74CB43E5D86}" destId="{2856F625-4862-4246-B8AA-03A3D26CB278}" srcOrd="5" destOrd="0" presId="urn:microsoft.com/office/officeart/2005/8/layout/default"/>
    <dgm:cxn modelId="{148133A6-D382-4B64-B6A1-F6B0300FE8D0}" type="presParOf" srcId="{4F91B42E-0002-47B8-B67F-E74CB43E5D86}" destId="{6CE3254E-963B-4CA2-9E52-392005B7442D}" srcOrd="6" destOrd="0" presId="urn:microsoft.com/office/officeart/2005/8/layout/default"/>
    <dgm:cxn modelId="{0A576EA6-FB61-40C4-93C2-ACBECE1C59DC}" type="presParOf" srcId="{4F91B42E-0002-47B8-B67F-E74CB43E5D86}" destId="{04D466E7-2E1B-4256-A807-09488F09CCDB}" srcOrd="7" destOrd="0" presId="urn:microsoft.com/office/officeart/2005/8/layout/default"/>
    <dgm:cxn modelId="{E8516F9F-C7D5-45DD-AF84-A9D089D4A6FD}" type="presParOf" srcId="{4F91B42E-0002-47B8-B67F-E74CB43E5D86}" destId="{D276ED4E-F60D-4301-ADA3-9DE4E16B73A7}"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991AD6-5DA1-41FF-8DA1-450B2E1EB358}"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4920210F-5BB5-43C9-952D-57F538CA926D}">
      <dgm:prSet/>
      <dgm:spPr/>
      <dgm:t>
        <a:bodyPr/>
        <a:lstStyle/>
        <a:p>
          <a:r>
            <a:rPr lang="en-GB"/>
            <a:t>Servant leadership is a transformative approach to leadership that focuses on service to others, fostering growth, collaboration and ethical behaviour.</a:t>
          </a:r>
          <a:endParaRPr lang="en-US"/>
        </a:p>
      </dgm:t>
    </dgm:pt>
    <dgm:pt modelId="{3DA990A0-1F1A-4449-9BE6-824F05AC3B30}" type="parTrans" cxnId="{7E62E07D-17F0-4A07-A712-E1694F323FC7}">
      <dgm:prSet/>
      <dgm:spPr/>
      <dgm:t>
        <a:bodyPr/>
        <a:lstStyle/>
        <a:p>
          <a:endParaRPr lang="en-US"/>
        </a:p>
      </dgm:t>
    </dgm:pt>
    <dgm:pt modelId="{4A163276-8C55-481A-AB60-6A790CDCBF51}" type="sibTrans" cxnId="{7E62E07D-17F0-4A07-A712-E1694F323FC7}">
      <dgm:prSet/>
      <dgm:spPr/>
      <dgm:t>
        <a:bodyPr/>
        <a:lstStyle/>
        <a:p>
          <a:endParaRPr lang="en-US"/>
        </a:p>
      </dgm:t>
    </dgm:pt>
    <dgm:pt modelId="{22606605-B6F6-4580-9751-DCDD7C93C615}">
      <dgm:prSet/>
      <dgm:spPr/>
      <dgm:t>
        <a:bodyPr/>
        <a:lstStyle/>
        <a:p>
          <a:r>
            <a:rPr lang="en-GB"/>
            <a:t>By adopting servant leadership principles, leaders can build more engaged and empowered teams that drive sustainable success.</a:t>
          </a:r>
          <a:endParaRPr lang="en-US"/>
        </a:p>
      </dgm:t>
    </dgm:pt>
    <dgm:pt modelId="{726A9196-6913-4D57-B30D-0C636AA4E1E7}" type="parTrans" cxnId="{1D7928CA-F340-4473-8164-312ED51971DF}">
      <dgm:prSet/>
      <dgm:spPr/>
      <dgm:t>
        <a:bodyPr/>
        <a:lstStyle/>
        <a:p>
          <a:endParaRPr lang="en-US"/>
        </a:p>
      </dgm:t>
    </dgm:pt>
    <dgm:pt modelId="{ED72F843-0CB4-4CD6-9400-6C73E4456F0B}" type="sibTrans" cxnId="{1D7928CA-F340-4473-8164-312ED51971DF}">
      <dgm:prSet/>
      <dgm:spPr/>
      <dgm:t>
        <a:bodyPr/>
        <a:lstStyle/>
        <a:p>
          <a:endParaRPr lang="en-US"/>
        </a:p>
      </dgm:t>
    </dgm:pt>
    <dgm:pt modelId="{E555E116-ADE5-490F-96D1-431176C30F65}" type="pres">
      <dgm:prSet presAssocID="{BE991AD6-5DA1-41FF-8DA1-450B2E1EB358}" presName="root" presStyleCnt="0">
        <dgm:presLayoutVars>
          <dgm:dir/>
          <dgm:resizeHandles val="exact"/>
        </dgm:presLayoutVars>
      </dgm:prSet>
      <dgm:spPr/>
    </dgm:pt>
    <dgm:pt modelId="{6240B799-582A-45D7-BDFC-36D21EAE2B54}" type="pres">
      <dgm:prSet presAssocID="{4920210F-5BB5-43C9-952D-57F538CA926D}" presName="compNode" presStyleCnt="0"/>
      <dgm:spPr/>
    </dgm:pt>
    <dgm:pt modelId="{1A89800E-20B1-479E-8717-E9BECC203B54}" type="pres">
      <dgm:prSet presAssocID="{4920210F-5BB5-43C9-952D-57F538CA926D}" presName="bgRect" presStyleLbl="bgShp" presStyleIdx="0" presStyleCnt="2"/>
      <dgm:spPr/>
    </dgm:pt>
    <dgm:pt modelId="{B0672720-3EC7-49EB-9397-8AE6D25BE4FD}" type="pres">
      <dgm:prSet presAssocID="{4920210F-5BB5-43C9-952D-57F538CA926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8048DA9C-6F5C-4B21-A1CE-9E28D280B902}" type="pres">
      <dgm:prSet presAssocID="{4920210F-5BB5-43C9-952D-57F538CA926D}" presName="spaceRect" presStyleCnt="0"/>
      <dgm:spPr/>
    </dgm:pt>
    <dgm:pt modelId="{979AA443-9F9F-4452-9D91-D53D25C98587}" type="pres">
      <dgm:prSet presAssocID="{4920210F-5BB5-43C9-952D-57F538CA926D}" presName="parTx" presStyleLbl="revTx" presStyleIdx="0" presStyleCnt="2">
        <dgm:presLayoutVars>
          <dgm:chMax val="0"/>
          <dgm:chPref val="0"/>
        </dgm:presLayoutVars>
      </dgm:prSet>
      <dgm:spPr/>
    </dgm:pt>
    <dgm:pt modelId="{29F33C61-B1D6-46D1-B0C5-6330C852D5D9}" type="pres">
      <dgm:prSet presAssocID="{4A163276-8C55-481A-AB60-6A790CDCBF51}" presName="sibTrans" presStyleCnt="0"/>
      <dgm:spPr/>
    </dgm:pt>
    <dgm:pt modelId="{A6796AA7-22AC-4A63-B9B6-6720D5279C23}" type="pres">
      <dgm:prSet presAssocID="{22606605-B6F6-4580-9751-DCDD7C93C615}" presName="compNode" presStyleCnt="0"/>
      <dgm:spPr/>
    </dgm:pt>
    <dgm:pt modelId="{F62D1AF2-4CFD-4144-9825-021D7235301A}" type="pres">
      <dgm:prSet presAssocID="{22606605-B6F6-4580-9751-DCDD7C93C615}" presName="bgRect" presStyleLbl="bgShp" presStyleIdx="1" presStyleCnt="2"/>
      <dgm:spPr/>
    </dgm:pt>
    <dgm:pt modelId="{6F56D9E2-DD72-45BB-99B6-379B2743B9BF}" type="pres">
      <dgm:prSet presAssocID="{22606605-B6F6-4580-9751-DCDD7C93C6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D645A971-1467-4268-A7F2-E36E5129DAC0}" type="pres">
      <dgm:prSet presAssocID="{22606605-B6F6-4580-9751-DCDD7C93C615}" presName="spaceRect" presStyleCnt="0"/>
      <dgm:spPr/>
    </dgm:pt>
    <dgm:pt modelId="{9715F6C3-218B-4AEC-A9E1-DFC544BA54B5}" type="pres">
      <dgm:prSet presAssocID="{22606605-B6F6-4580-9751-DCDD7C93C615}" presName="parTx" presStyleLbl="revTx" presStyleIdx="1" presStyleCnt="2">
        <dgm:presLayoutVars>
          <dgm:chMax val="0"/>
          <dgm:chPref val="0"/>
        </dgm:presLayoutVars>
      </dgm:prSet>
      <dgm:spPr/>
    </dgm:pt>
  </dgm:ptLst>
  <dgm:cxnLst>
    <dgm:cxn modelId="{BAB0930B-97BA-4F86-B30C-84FD8834EA72}" type="presOf" srcId="{BE991AD6-5DA1-41FF-8DA1-450B2E1EB358}" destId="{E555E116-ADE5-490F-96D1-431176C30F65}" srcOrd="0" destOrd="0" presId="urn:microsoft.com/office/officeart/2018/2/layout/IconVerticalSolidList"/>
    <dgm:cxn modelId="{00B81973-ED15-4E64-82D2-06B76A9972A0}" type="presOf" srcId="{22606605-B6F6-4580-9751-DCDD7C93C615}" destId="{9715F6C3-218B-4AEC-A9E1-DFC544BA54B5}" srcOrd="0" destOrd="0" presId="urn:microsoft.com/office/officeart/2018/2/layout/IconVerticalSolidList"/>
    <dgm:cxn modelId="{7E62E07D-17F0-4A07-A712-E1694F323FC7}" srcId="{BE991AD6-5DA1-41FF-8DA1-450B2E1EB358}" destId="{4920210F-5BB5-43C9-952D-57F538CA926D}" srcOrd="0" destOrd="0" parTransId="{3DA990A0-1F1A-4449-9BE6-824F05AC3B30}" sibTransId="{4A163276-8C55-481A-AB60-6A790CDCBF51}"/>
    <dgm:cxn modelId="{4AB2959D-D13B-4FF1-81C3-4707CF9AF99E}" type="presOf" srcId="{4920210F-5BB5-43C9-952D-57F538CA926D}" destId="{979AA443-9F9F-4452-9D91-D53D25C98587}" srcOrd="0" destOrd="0" presId="urn:microsoft.com/office/officeart/2018/2/layout/IconVerticalSolidList"/>
    <dgm:cxn modelId="{1D7928CA-F340-4473-8164-312ED51971DF}" srcId="{BE991AD6-5DA1-41FF-8DA1-450B2E1EB358}" destId="{22606605-B6F6-4580-9751-DCDD7C93C615}" srcOrd="1" destOrd="0" parTransId="{726A9196-6913-4D57-B30D-0C636AA4E1E7}" sibTransId="{ED72F843-0CB4-4CD6-9400-6C73E4456F0B}"/>
    <dgm:cxn modelId="{7B7EFD60-496C-4DC9-8D7E-D2287EF61388}" type="presParOf" srcId="{E555E116-ADE5-490F-96D1-431176C30F65}" destId="{6240B799-582A-45D7-BDFC-36D21EAE2B54}" srcOrd="0" destOrd="0" presId="urn:microsoft.com/office/officeart/2018/2/layout/IconVerticalSolidList"/>
    <dgm:cxn modelId="{A2A6FD48-12E4-42FA-9DA7-79BAAD97AC9C}" type="presParOf" srcId="{6240B799-582A-45D7-BDFC-36D21EAE2B54}" destId="{1A89800E-20B1-479E-8717-E9BECC203B54}" srcOrd="0" destOrd="0" presId="urn:microsoft.com/office/officeart/2018/2/layout/IconVerticalSolidList"/>
    <dgm:cxn modelId="{D8D27CA0-A1D9-44E3-A117-5BE4CB075E5D}" type="presParOf" srcId="{6240B799-582A-45D7-BDFC-36D21EAE2B54}" destId="{B0672720-3EC7-49EB-9397-8AE6D25BE4FD}" srcOrd="1" destOrd="0" presId="urn:microsoft.com/office/officeart/2018/2/layout/IconVerticalSolidList"/>
    <dgm:cxn modelId="{F8328EE6-9C18-42DC-BE0B-FC15171E0952}" type="presParOf" srcId="{6240B799-582A-45D7-BDFC-36D21EAE2B54}" destId="{8048DA9C-6F5C-4B21-A1CE-9E28D280B902}" srcOrd="2" destOrd="0" presId="urn:microsoft.com/office/officeart/2018/2/layout/IconVerticalSolidList"/>
    <dgm:cxn modelId="{0C874FE9-7356-477A-B514-2769554760E8}" type="presParOf" srcId="{6240B799-582A-45D7-BDFC-36D21EAE2B54}" destId="{979AA443-9F9F-4452-9D91-D53D25C98587}" srcOrd="3" destOrd="0" presId="urn:microsoft.com/office/officeart/2018/2/layout/IconVerticalSolidList"/>
    <dgm:cxn modelId="{2461802B-B7F5-4DBC-A06C-FF29E51EFA91}" type="presParOf" srcId="{E555E116-ADE5-490F-96D1-431176C30F65}" destId="{29F33C61-B1D6-46D1-B0C5-6330C852D5D9}" srcOrd="1" destOrd="0" presId="urn:microsoft.com/office/officeart/2018/2/layout/IconVerticalSolidList"/>
    <dgm:cxn modelId="{BCC3FD27-7AE1-4398-A6E9-62D5AB4971E2}" type="presParOf" srcId="{E555E116-ADE5-490F-96D1-431176C30F65}" destId="{A6796AA7-22AC-4A63-B9B6-6720D5279C23}" srcOrd="2" destOrd="0" presId="urn:microsoft.com/office/officeart/2018/2/layout/IconVerticalSolidList"/>
    <dgm:cxn modelId="{55B5B0C6-D5C4-497A-8EBD-C80C1BE9DF5D}" type="presParOf" srcId="{A6796AA7-22AC-4A63-B9B6-6720D5279C23}" destId="{F62D1AF2-4CFD-4144-9825-021D7235301A}" srcOrd="0" destOrd="0" presId="urn:microsoft.com/office/officeart/2018/2/layout/IconVerticalSolidList"/>
    <dgm:cxn modelId="{8C074E99-92D9-48D0-A427-DC55E6602A27}" type="presParOf" srcId="{A6796AA7-22AC-4A63-B9B6-6720D5279C23}" destId="{6F56D9E2-DD72-45BB-99B6-379B2743B9BF}" srcOrd="1" destOrd="0" presId="urn:microsoft.com/office/officeart/2018/2/layout/IconVerticalSolidList"/>
    <dgm:cxn modelId="{5ED468B1-EEEC-46F1-B893-24D4657080DB}" type="presParOf" srcId="{A6796AA7-22AC-4A63-B9B6-6720D5279C23}" destId="{D645A971-1467-4268-A7F2-E36E5129DAC0}" srcOrd="2" destOrd="0" presId="urn:microsoft.com/office/officeart/2018/2/layout/IconVerticalSolidList"/>
    <dgm:cxn modelId="{200748B8-C84F-47FC-93C0-31454FB2F060}" type="presParOf" srcId="{A6796AA7-22AC-4A63-B9B6-6720D5279C23}" destId="{9715F6C3-218B-4AEC-A9E1-DFC544BA54B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12744-907C-43E5-93E9-A2A668AEE4A3}">
      <dsp:nvSpPr>
        <dsp:cNvPr id="0" name=""/>
        <dsp:cNvSpPr/>
      </dsp:nvSpPr>
      <dsp:spPr>
        <a:xfrm>
          <a:off x="0" y="78132"/>
          <a:ext cx="6714744" cy="4680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identify a servant leader, consider these key traits:</a:t>
          </a:r>
          <a:endParaRPr lang="en-US" sz="2000" kern="1200"/>
        </a:p>
      </dsp:txBody>
      <dsp:txXfrm>
        <a:off x="22846" y="100978"/>
        <a:ext cx="6669052" cy="422308"/>
      </dsp:txXfrm>
    </dsp:sp>
    <dsp:sp modelId="{2B189347-8238-40B7-874E-2EAE105F491D}">
      <dsp:nvSpPr>
        <dsp:cNvPr id="0" name=""/>
        <dsp:cNvSpPr/>
      </dsp:nvSpPr>
      <dsp:spPr>
        <a:xfrm>
          <a:off x="0" y="603732"/>
          <a:ext cx="6714744" cy="468000"/>
        </a:xfrm>
        <a:prstGeom prst="roundRect">
          <a:avLst/>
        </a:prstGeom>
        <a:solidFill>
          <a:schemeClr val="accent2">
            <a:hueOff val="2641689"/>
            <a:satOff val="-5041"/>
            <a:lumOff val="-30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Emotional Healing </a:t>
          </a:r>
          <a:endParaRPr lang="en-US" sz="2000" kern="1200"/>
        </a:p>
      </dsp:txBody>
      <dsp:txXfrm>
        <a:off x="22846" y="626578"/>
        <a:ext cx="6669052" cy="422308"/>
      </dsp:txXfrm>
    </dsp:sp>
    <dsp:sp modelId="{15E8DBFD-59A7-4B33-9911-6BF041EE713A}">
      <dsp:nvSpPr>
        <dsp:cNvPr id="0" name=""/>
        <dsp:cNvSpPr/>
      </dsp:nvSpPr>
      <dsp:spPr>
        <a:xfrm>
          <a:off x="0" y="1129332"/>
          <a:ext cx="6714744" cy="468000"/>
        </a:xfrm>
        <a:prstGeom prst="roundRect">
          <a:avLst/>
        </a:prstGeom>
        <a:solidFill>
          <a:schemeClr val="accent2">
            <a:hueOff val="5283378"/>
            <a:satOff val="-10083"/>
            <a:lumOff val="-61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Empowerment</a:t>
          </a:r>
          <a:r>
            <a:rPr lang="en-GB" sz="2000" kern="1200"/>
            <a:t> </a:t>
          </a:r>
          <a:endParaRPr lang="en-US" sz="2000" kern="1200"/>
        </a:p>
      </dsp:txBody>
      <dsp:txXfrm>
        <a:off x="22846" y="1152178"/>
        <a:ext cx="6669052" cy="422308"/>
      </dsp:txXfrm>
    </dsp:sp>
    <dsp:sp modelId="{10F85826-501D-41C7-B595-402517AA549B}">
      <dsp:nvSpPr>
        <dsp:cNvPr id="0" name=""/>
        <dsp:cNvSpPr/>
      </dsp:nvSpPr>
      <dsp:spPr>
        <a:xfrm>
          <a:off x="0" y="1654932"/>
          <a:ext cx="6714744" cy="468000"/>
        </a:xfrm>
        <a:prstGeom prst="roundRect">
          <a:avLst/>
        </a:prstGeom>
        <a:solidFill>
          <a:schemeClr val="accent2">
            <a:hueOff val="7925067"/>
            <a:satOff val="-15124"/>
            <a:lumOff val="-92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Helping subordinates grow and flourish </a:t>
          </a:r>
          <a:endParaRPr lang="en-US" sz="2000" kern="1200"/>
        </a:p>
      </dsp:txBody>
      <dsp:txXfrm>
        <a:off x="22846" y="1677778"/>
        <a:ext cx="6669052" cy="422308"/>
      </dsp:txXfrm>
    </dsp:sp>
    <dsp:sp modelId="{2E06BCFF-6A04-49E6-A625-F7A3F39AF456}">
      <dsp:nvSpPr>
        <dsp:cNvPr id="0" name=""/>
        <dsp:cNvSpPr/>
      </dsp:nvSpPr>
      <dsp:spPr>
        <a:xfrm>
          <a:off x="0" y="2180532"/>
          <a:ext cx="6714744" cy="468000"/>
        </a:xfrm>
        <a:prstGeom prst="roundRect">
          <a:avLst/>
        </a:prstGeom>
        <a:solidFill>
          <a:schemeClr val="accent2">
            <a:hueOff val="10566757"/>
            <a:satOff val="-20166"/>
            <a:lumOff val="-123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Prioritising subordinates </a:t>
          </a:r>
          <a:endParaRPr lang="en-US" sz="2000" kern="1200"/>
        </a:p>
      </dsp:txBody>
      <dsp:txXfrm>
        <a:off x="22846" y="2203378"/>
        <a:ext cx="6669052" cy="422308"/>
      </dsp:txXfrm>
    </dsp:sp>
    <dsp:sp modelId="{40AA2D59-259D-4577-BDF9-4FA460663294}">
      <dsp:nvSpPr>
        <dsp:cNvPr id="0" name=""/>
        <dsp:cNvSpPr/>
      </dsp:nvSpPr>
      <dsp:spPr>
        <a:xfrm>
          <a:off x="0" y="2706132"/>
          <a:ext cx="6714744" cy="468000"/>
        </a:xfrm>
        <a:prstGeom prst="roundRect">
          <a:avLst/>
        </a:prstGeom>
        <a:solidFill>
          <a:schemeClr val="accent2">
            <a:hueOff val="13208446"/>
            <a:satOff val="-25207"/>
            <a:lumOff val="-154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Providing value for the community</a:t>
          </a:r>
          <a:endParaRPr lang="en-US" sz="2000" kern="1200"/>
        </a:p>
      </dsp:txBody>
      <dsp:txXfrm>
        <a:off x="22846" y="2728978"/>
        <a:ext cx="6669052" cy="422308"/>
      </dsp:txXfrm>
    </dsp:sp>
    <dsp:sp modelId="{95DC25FA-3990-4749-A57B-0480A52235D2}">
      <dsp:nvSpPr>
        <dsp:cNvPr id="0" name=""/>
        <dsp:cNvSpPr/>
      </dsp:nvSpPr>
      <dsp:spPr>
        <a:xfrm>
          <a:off x="0" y="3231732"/>
          <a:ext cx="6714744" cy="468000"/>
        </a:xfrm>
        <a:prstGeom prst="roundRect">
          <a:avLst/>
        </a:prstGeom>
        <a:solidFill>
          <a:schemeClr val="accent2">
            <a:hueOff val="15850135"/>
            <a:satOff val="-30249"/>
            <a:lumOff val="-184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Conceptual skills</a:t>
          </a:r>
          <a:endParaRPr lang="en-US" sz="2000" kern="1200"/>
        </a:p>
      </dsp:txBody>
      <dsp:txXfrm>
        <a:off x="22846" y="3254578"/>
        <a:ext cx="6669052" cy="422308"/>
      </dsp:txXfrm>
    </dsp:sp>
    <dsp:sp modelId="{D0FC6167-4461-465B-8E2D-262C57EBF667}">
      <dsp:nvSpPr>
        <dsp:cNvPr id="0" name=""/>
        <dsp:cNvSpPr/>
      </dsp:nvSpPr>
      <dsp:spPr>
        <a:xfrm>
          <a:off x="0" y="3757332"/>
          <a:ext cx="6714744" cy="468000"/>
        </a:xfrm>
        <a:prstGeom prst="roundRect">
          <a:avLst/>
        </a:prstGeom>
        <a:solidFill>
          <a:schemeClr val="accent2">
            <a:hueOff val="18491823"/>
            <a:satOff val="-35290"/>
            <a:lumOff val="-215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Ethical behaviour-</a:t>
          </a:r>
          <a:endParaRPr lang="en-US" sz="2000" kern="1200"/>
        </a:p>
      </dsp:txBody>
      <dsp:txXfrm>
        <a:off x="22846" y="3780178"/>
        <a:ext cx="6669052" cy="4223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CE2EC-DC53-4DA7-A661-0142F46C33AA}">
      <dsp:nvSpPr>
        <dsp:cNvPr id="0" name=""/>
        <dsp:cNvSpPr/>
      </dsp:nvSpPr>
      <dsp:spPr>
        <a:xfrm>
          <a:off x="1087879" y="535022"/>
          <a:ext cx="794970" cy="794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A2DA4A-17A4-4C00-9F40-6CDA405C3C7A}">
      <dsp:nvSpPr>
        <dsp:cNvPr id="0" name=""/>
        <dsp:cNvSpPr/>
      </dsp:nvSpPr>
      <dsp:spPr>
        <a:xfrm>
          <a:off x="602063" y="1637828"/>
          <a:ext cx="1766601" cy="70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Humility: </a:t>
          </a:r>
          <a:endParaRPr lang="en-US" sz="2300" kern="1200"/>
        </a:p>
      </dsp:txBody>
      <dsp:txXfrm>
        <a:off x="602063" y="1637828"/>
        <a:ext cx="1766601" cy="706640"/>
      </dsp:txXfrm>
    </dsp:sp>
    <dsp:sp modelId="{8C1E9E1A-338E-4B7C-AE0F-FAE976D82256}">
      <dsp:nvSpPr>
        <dsp:cNvPr id="0" name=""/>
        <dsp:cNvSpPr/>
      </dsp:nvSpPr>
      <dsp:spPr>
        <a:xfrm>
          <a:off x="3163636" y="535022"/>
          <a:ext cx="794970" cy="794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D37F0-22C0-4456-8F7D-1A814EA0A86C}">
      <dsp:nvSpPr>
        <dsp:cNvPr id="0" name=""/>
        <dsp:cNvSpPr/>
      </dsp:nvSpPr>
      <dsp:spPr>
        <a:xfrm>
          <a:off x="2677820" y="1637828"/>
          <a:ext cx="1766601" cy="70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Listening Skills:</a:t>
          </a:r>
          <a:endParaRPr lang="en-US" sz="2300" kern="1200"/>
        </a:p>
      </dsp:txBody>
      <dsp:txXfrm>
        <a:off x="2677820" y="1637828"/>
        <a:ext cx="1766601" cy="706640"/>
      </dsp:txXfrm>
    </dsp:sp>
    <dsp:sp modelId="{5A7B52DB-2BCB-42AA-B99D-12D764DD56D7}">
      <dsp:nvSpPr>
        <dsp:cNvPr id="0" name=""/>
        <dsp:cNvSpPr/>
      </dsp:nvSpPr>
      <dsp:spPr>
        <a:xfrm>
          <a:off x="5239393" y="535022"/>
          <a:ext cx="794970" cy="7949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D05E12-DE50-4B4F-AB03-4073DD05239E}">
      <dsp:nvSpPr>
        <dsp:cNvPr id="0" name=""/>
        <dsp:cNvSpPr/>
      </dsp:nvSpPr>
      <dsp:spPr>
        <a:xfrm>
          <a:off x="4753577" y="1637828"/>
          <a:ext cx="1766601" cy="70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Emotional Intelligence:</a:t>
          </a:r>
          <a:endParaRPr lang="en-US" sz="2300" kern="1200"/>
        </a:p>
      </dsp:txBody>
      <dsp:txXfrm>
        <a:off x="4753577" y="1637828"/>
        <a:ext cx="1766601" cy="706640"/>
      </dsp:txXfrm>
    </dsp:sp>
    <dsp:sp modelId="{23D1553E-CDE7-46B9-AC08-7EA6E35E9E89}">
      <dsp:nvSpPr>
        <dsp:cNvPr id="0" name=""/>
        <dsp:cNvSpPr/>
      </dsp:nvSpPr>
      <dsp:spPr>
        <a:xfrm>
          <a:off x="7315149" y="535022"/>
          <a:ext cx="794970" cy="7949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77EDE3-751B-42C8-9457-F728CC753AF2}">
      <dsp:nvSpPr>
        <dsp:cNvPr id="0" name=""/>
        <dsp:cNvSpPr/>
      </dsp:nvSpPr>
      <dsp:spPr>
        <a:xfrm>
          <a:off x="6829334" y="1637828"/>
          <a:ext cx="1766601" cy="70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Ethical Behaviour:</a:t>
          </a:r>
          <a:endParaRPr lang="en-US" sz="2300" kern="1200"/>
        </a:p>
      </dsp:txBody>
      <dsp:txXfrm>
        <a:off x="6829334" y="1637828"/>
        <a:ext cx="1766601" cy="706640"/>
      </dsp:txXfrm>
    </dsp:sp>
    <dsp:sp modelId="{8A3E91DC-058B-4739-8DFB-6CD522B34EF6}">
      <dsp:nvSpPr>
        <dsp:cNvPr id="0" name=""/>
        <dsp:cNvSpPr/>
      </dsp:nvSpPr>
      <dsp:spPr>
        <a:xfrm>
          <a:off x="4201514" y="2786119"/>
          <a:ext cx="794970" cy="7949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8B48BF-6A38-461C-8300-A41CCD25C15C}">
      <dsp:nvSpPr>
        <dsp:cNvPr id="0" name=""/>
        <dsp:cNvSpPr/>
      </dsp:nvSpPr>
      <dsp:spPr>
        <a:xfrm>
          <a:off x="3715699" y="3888925"/>
          <a:ext cx="1766601" cy="70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Accountability</a:t>
          </a:r>
          <a:endParaRPr lang="en-US" sz="2300" kern="1200"/>
        </a:p>
      </dsp:txBody>
      <dsp:txXfrm>
        <a:off x="3715699" y="3888925"/>
        <a:ext cx="1766601" cy="7066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ECA8AE-18D2-46E7-9E21-33F0E7728146}">
      <dsp:nvSpPr>
        <dsp:cNvPr id="0" name=""/>
        <dsp:cNvSpPr/>
      </dsp:nvSpPr>
      <dsp:spPr>
        <a:xfrm>
          <a:off x="919331" y="82700"/>
          <a:ext cx="974301" cy="97430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B43A57-8A53-4A46-9E65-EDE8D2ED7EAE}">
      <dsp:nvSpPr>
        <dsp:cNvPr id="0" name=""/>
        <dsp:cNvSpPr/>
      </dsp:nvSpPr>
      <dsp:spPr>
        <a:xfrm>
          <a:off x="1123934" y="287304"/>
          <a:ext cx="565094" cy="5650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640B17-5870-461A-85BC-DBF677BED06D}">
      <dsp:nvSpPr>
        <dsp:cNvPr id="0" name=""/>
        <dsp:cNvSpPr/>
      </dsp:nvSpPr>
      <dsp:spPr>
        <a:xfrm>
          <a:off x="2102411" y="82700"/>
          <a:ext cx="2296566" cy="9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Stronger Team Morale:</a:t>
          </a:r>
          <a:endParaRPr lang="en-US" sz="2400" kern="1200"/>
        </a:p>
      </dsp:txBody>
      <dsp:txXfrm>
        <a:off x="2102411" y="82700"/>
        <a:ext cx="2296566" cy="974301"/>
      </dsp:txXfrm>
    </dsp:sp>
    <dsp:sp modelId="{4AC369C3-89EA-4DDB-867B-1563DFB63FF6}">
      <dsp:nvSpPr>
        <dsp:cNvPr id="0" name=""/>
        <dsp:cNvSpPr/>
      </dsp:nvSpPr>
      <dsp:spPr>
        <a:xfrm>
          <a:off x="4799137" y="82700"/>
          <a:ext cx="974301" cy="97430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257F4E-5AC5-4CCA-A8C9-C91F2AE7B02F}">
      <dsp:nvSpPr>
        <dsp:cNvPr id="0" name=""/>
        <dsp:cNvSpPr/>
      </dsp:nvSpPr>
      <dsp:spPr>
        <a:xfrm>
          <a:off x="5003740" y="287304"/>
          <a:ext cx="565094" cy="5650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C3C770-6891-491C-BB35-CEB943F56E3E}">
      <dsp:nvSpPr>
        <dsp:cNvPr id="0" name=""/>
        <dsp:cNvSpPr/>
      </dsp:nvSpPr>
      <dsp:spPr>
        <a:xfrm>
          <a:off x="5982217" y="82700"/>
          <a:ext cx="2296566" cy="9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Increased Trust: </a:t>
          </a:r>
          <a:endParaRPr lang="en-US" sz="2400" kern="1200"/>
        </a:p>
      </dsp:txBody>
      <dsp:txXfrm>
        <a:off x="5982217" y="82700"/>
        <a:ext cx="2296566" cy="974301"/>
      </dsp:txXfrm>
    </dsp:sp>
    <dsp:sp modelId="{7C8AB5B8-F2D6-46E9-860C-51244E021C2E}">
      <dsp:nvSpPr>
        <dsp:cNvPr id="0" name=""/>
        <dsp:cNvSpPr/>
      </dsp:nvSpPr>
      <dsp:spPr>
        <a:xfrm>
          <a:off x="919331" y="1852474"/>
          <a:ext cx="974301" cy="97430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D6F0E8-AB63-4DCC-A9F0-225870E24541}">
      <dsp:nvSpPr>
        <dsp:cNvPr id="0" name=""/>
        <dsp:cNvSpPr/>
      </dsp:nvSpPr>
      <dsp:spPr>
        <a:xfrm>
          <a:off x="1123934" y="2057077"/>
          <a:ext cx="565094" cy="5650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D03ADC-D812-46D9-B7E8-15A07937C755}">
      <dsp:nvSpPr>
        <dsp:cNvPr id="0" name=""/>
        <dsp:cNvSpPr/>
      </dsp:nvSpPr>
      <dsp:spPr>
        <a:xfrm>
          <a:off x="2102411" y="1852474"/>
          <a:ext cx="2296566" cy="9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Enhanced Collaboration</a:t>
          </a:r>
          <a:endParaRPr lang="en-US" sz="2400" kern="1200"/>
        </a:p>
      </dsp:txBody>
      <dsp:txXfrm>
        <a:off x="2102411" y="1852474"/>
        <a:ext cx="2296566" cy="974301"/>
      </dsp:txXfrm>
    </dsp:sp>
    <dsp:sp modelId="{447BD4A5-2D8E-4B34-913D-2A211B38056E}">
      <dsp:nvSpPr>
        <dsp:cNvPr id="0" name=""/>
        <dsp:cNvSpPr/>
      </dsp:nvSpPr>
      <dsp:spPr>
        <a:xfrm>
          <a:off x="4799137" y="1852474"/>
          <a:ext cx="974301" cy="97430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56B381-B45C-4D23-9B5D-AD700EC42F40}">
      <dsp:nvSpPr>
        <dsp:cNvPr id="0" name=""/>
        <dsp:cNvSpPr/>
      </dsp:nvSpPr>
      <dsp:spPr>
        <a:xfrm>
          <a:off x="5003740" y="2057077"/>
          <a:ext cx="565094" cy="5650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16F742-7A75-4E60-842F-3087F5D568C6}">
      <dsp:nvSpPr>
        <dsp:cNvPr id="0" name=""/>
        <dsp:cNvSpPr/>
      </dsp:nvSpPr>
      <dsp:spPr>
        <a:xfrm>
          <a:off x="5982217" y="1852474"/>
          <a:ext cx="2296566" cy="9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Higher Performance</a:t>
          </a:r>
          <a:endParaRPr lang="en-US" sz="2400" kern="1200"/>
        </a:p>
      </dsp:txBody>
      <dsp:txXfrm>
        <a:off x="5982217" y="1852474"/>
        <a:ext cx="2296566" cy="974301"/>
      </dsp:txXfrm>
    </dsp:sp>
    <dsp:sp modelId="{788913B5-E86F-48E3-B38E-94ECAFE7AD46}">
      <dsp:nvSpPr>
        <dsp:cNvPr id="0" name=""/>
        <dsp:cNvSpPr/>
      </dsp:nvSpPr>
      <dsp:spPr>
        <a:xfrm>
          <a:off x="919331" y="3622248"/>
          <a:ext cx="974301" cy="97430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641DF-E1D5-4B7D-87A4-823910685963}">
      <dsp:nvSpPr>
        <dsp:cNvPr id="0" name=""/>
        <dsp:cNvSpPr/>
      </dsp:nvSpPr>
      <dsp:spPr>
        <a:xfrm>
          <a:off x="1123934" y="3826851"/>
          <a:ext cx="565094" cy="5650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B71553-02EB-48C4-8591-B8EC49980B26}">
      <dsp:nvSpPr>
        <dsp:cNvPr id="0" name=""/>
        <dsp:cNvSpPr/>
      </dsp:nvSpPr>
      <dsp:spPr>
        <a:xfrm>
          <a:off x="2102411" y="3622248"/>
          <a:ext cx="2296566" cy="974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Positive Organisational Culture</a:t>
          </a:r>
          <a:endParaRPr lang="en-US" sz="2400" kern="1200"/>
        </a:p>
      </dsp:txBody>
      <dsp:txXfrm>
        <a:off x="2102411" y="3622248"/>
        <a:ext cx="2296566" cy="9743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98944-D486-4A0F-80C1-AC8B50932002}">
      <dsp:nvSpPr>
        <dsp:cNvPr id="0" name=""/>
        <dsp:cNvSpPr/>
      </dsp:nvSpPr>
      <dsp:spPr>
        <a:xfrm>
          <a:off x="0" y="471257"/>
          <a:ext cx="2874411" cy="172464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Lead by example:</a:t>
          </a:r>
          <a:endParaRPr lang="en-US" sz="3400" kern="1200"/>
        </a:p>
      </dsp:txBody>
      <dsp:txXfrm>
        <a:off x="0" y="471257"/>
        <a:ext cx="2874411" cy="1724646"/>
      </dsp:txXfrm>
    </dsp:sp>
    <dsp:sp modelId="{C17B58AD-122B-4EB9-8530-C557C395DDF7}">
      <dsp:nvSpPr>
        <dsp:cNvPr id="0" name=""/>
        <dsp:cNvSpPr/>
      </dsp:nvSpPr>
      <dsp:spPr>
        <a:xfrm>
          <a:off x="3161852" y="471257"/>
          <a:ext cx="2874411" cy="172464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Encouraging Development:</a:t>
          </a:r>
          <a:endParaRPr lang="en-US" sz="3400" kern="1200"/>
        </a:p>
      </dsp:txBody>
      <dsp:txXfrm>
        <a:off x="3161852" y="471257"/>
        <a:ext cx="2874411" cy="1724646"/>
      </dsp:txXfrm>
    </dsp:sp>
    <dsp:sp modelId="{4F84BC41-93AC-473C-80A5-6FA2E2152CA6}">
      <dsp:nvSpPr>
        <dsp:cNvPr id="0" name=""/>
        <dsp:cNvSpPr/>
      </dsp:nvSpPr>
      <dsp:spPr>
        <a:xfrm>
          <a:off x="6323704" y="471257"/>
          <a:ext cx="2874411" cy="172464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Create a Supportive Environment</a:t>
          </a:r>
          <a:endParaRPr lang="en-US" sz="3400" kern="1200"/>
        </a:p>
      </dsp:txBody>
      <dsp:txXfrm>
        <a:off x="6323704" y="471257"/>
        <a:ext cx="2874411" cy="1724646"/>
      </dsp:txXfrm>
    </dsp:sp>
    <dsp:sp modelId="{6CE3254E-963B-4CA2-9E52-392005B7442D}">
      <dsp:nvSpPr>
        <dsp:cNvPr id="0" name=""/>
        <dsp:cNvSpPr/>
      </dsp:nvSpPr>
      <dsp:spPr>
        <a:xfrm>
          <a:off x="1580926" y="2483345"/>
          <a:ext cx="2874411" cy="172464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Promote Team Collaboration:</a:t>
          </a:r>
          <a:endParaRPr lang="en-US" sz="3400" kern="1200"/>
        </a:p>
      </dsp:txBody>
      <dsp:txXfrm>
        <a:off x="1580926" y="2483345"/>
        <a:ext cx="2874411" cy="1724646"/>
      </dsp:txXfrm>
    </dsp:sp>
    <dsp:sp modelId="{D276ED4E-F60D-4301-ADA3-9DE4E16B73A7}">
      <dsp:nvSpPr>
        <dsp:cNvPr id="0" name=""/>
        <dsp:cNvSpPr/>
      </dsp:nvSpPr>
      <dsp:spPr>
        <a:xfrm>
          <a:off x="4742778" y="2483345"/>
          <a:ext cx="2874411" cy="172464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Foster a culture of Accountability</a:t>
          </a:r>
          <a:endParaRPr lang="en-US" sz="3400" kern="1200"/>
        </a:p>
      </dsp:txBody>
      <dsp:txXfrm>
        <a:off x="4742778" y="2483345"/>
        <a:ext cx="2874411" cy="17246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9800E-20B1-479E-8717-E9BECC203B54}">
      <dsp:nvSpPr>
        <dsp:cNvPr id="0" name=""/>
        <dsp:cNvSpPr/>
      </dsp:nvSpPr>
      <dsp:spPr>
        <a:xfrm>
          <a:off x="0" y="833720"/>
          <a:ext cx="9198000" cy="153917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72720-3EC7-49EB-9397-8AE6D25BE4FD}">
      <dsp:nvSpPr>
        <dsp:cNvPr id="0" name=""/>
        <dsp:cNvSpPr/>
      </dsp:nvSpPr>
      <dsp:spPr>
        <a:xfrm>
          <a:off x="465600" y="1180035"/>
          <a:ext cx="846547" cy="8465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9AA443-9F9F-4452-9D91-D53D25C98587}">
      <dsp:nvSpPr>
        <dsp:cNvPr id="0" name=""/>
        <dsp:cNvSpPr/>
      </dsp:nvSpPr>
      <dsp:spPr>
        <a:xfrm>
          <a:off x="1777748" y="833720"/>
          <a:ext cx="7420251" cy="1539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896" tIns="162896" rIns="162896" bIns="162896" numCol="1" spcCol="1270" anchor="ctr" anchorCtr="0">
          <a:noAutofit/>
        </a:bodyPr>
        <a:lstStyle/>
        <a:p>
          <a:pPr marL="0" lvl="0" indent="0" algn="l" defTabSz="1111250">
            <a:lnSpc>
              <a:spcPct val="90000"/>
            </a:lnSpc>
            <a:spcBef>
              <a:spcPct val="0"/>
            </a:spcBef>
            <a:spcAft>
              <a:spcPct val="35000"/>
            </a:spcAft>
            <a:buNone/>
          </a:pPr>
          <a:r>
            <a:rPr lang="en-GB" sz="2500" kern="1200"/>
            <a:t>Servant leadership is a transformative approach to leadership that focuses on service to others, fostering growth, collaboration and ethical behaviour.</a:t>
          </a:r>
          <a:endParaRPr lang="en-US" sz="2500" kern="1200"/>
        </a:p>
      </dsp:txBody>
      <dsp:txXfrm>
        <a:off x="1777748" y="833720"/>
        <a:ext cx="7420251" cy="1539176"/>
      </dsp:txXfrm>
    </dsp:sp>
    <dsp:sp modelId="{F62D1AF2-4CFD-4144-9825-021D7235301A}">
      <dsp:nvSpPr>
        <dsp:cNvPr id="0" name=""/>
        <dsp:cNvSpPr/>
      </dsp:nvSpPr>
      <dsp:spPr>
        <a:xfrm>
          <a:off x="0" y="2757691"/>
          <a:ext cx="9198000" cy="153917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6D9E2-DD72-45BB-99B6-379B2743B9BF}">
      <dsp:nvSpPr>
        <dsp:cNvPr id="0" name=""/>
        <dsp:cNvSpPr/>
      </dsp:nvSpPr>
      <dsp:spPr>
        <a:xfrm>
          <a:off x="465600" y="3104005"/>
          <a:ext cx="846547" cy="8465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15F6C3-218B-4AEC-A9E1-DFC544BA54B5}">
      <dsp:nvSpPr>
        <dsp:cNvPr id="0" name=""/>
        <dsp:cNvSpPr/>
      </dsp:nvSpPr>
      <dsp:spPr>
        <a:xfrm>
          <a:off x="1777748" y="2757691"/>
          <a:ext cx="7420251" cy="1539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896" tIns="162896" rIns="162896" bIns="162896" numCol="1" spcCol="1270" anchor="ctr" anchorCtr="0">
          <a:noAutofit/>
        </a:bodyPr>
        <a:lstStyle/>
        <a:p>
          <a:pPr marL="0" lvl="0" indent="0" algn="l" defTabSz="1111250">
            <a:lnSpc>
              <a:spcPct val="90000"/>
            </a:lnSpc>
            <a:spcBef>
              <a:spcPct val="0"/>
            </a:spcBef>
            <a:spcAft>
              <a:spcPct val="35000"/>
            </a:spcAft>
            <a:buNone/>
          </a:pPr>
          <a:r>
            <a:rPr lang="en-GB" sz="2500" kern="1200"/>
            <a:t>By adopting servant leadership principles, leaders can build more engaged and empowered teams that drive sustainable success.</a:t>
          </a:r>
          <a:endParaRPr lang="en-US" sz="2500" kern="1200"/>
        </a:p>
      </dsp:txBody>
      <dsp:txXfrm>
        <a:off x="1777748" y="2757691"/>
        <a:ext cx="7420251" cy="15391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FAA28-D333-4D57-AF0E-BDF53B4498B2}" type="datetime1">
              <a:rPr lang="en-GB" smtClean="0"/>
              <a:t>25/03/2025</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03277C-3F5C-4673-8D79-1738A329ED93}" type="datetime1">
              <a:rPr lang="en-GB" noProof="0" smtClean="0"/>
              <a:t>25/03/2025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a:p>
        </p:txBody>
      </p:sp>
    </p:spTree>
    <p:extLst>
      <p:ext uri="{BB962C8B-B14F-4D97-AF65-F5344CB8AC3E}">
        <p14:creationId xmlns:p14="http://schemas.microsoft.com/office/powerpoint/2010/main" val="225646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4137163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976270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5</a:t>
            </a:fld>
            <a:endParaRPr lang="en-GB"/>
          </a:p>
        </p:txBody>
      </p:sp>
    </p:spTree>
    <p:extLst>
      <p:ext uri="{BB962C8B-B14F-4D97-AF65-F5344CB8AC3E}">
        <p14:creationId xmlns:p14="http://schemas.microsoft.com/office/powerpoint/2010/main" val="1355137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6</a:t>
            </a:fld>
            <a:endParaRPr lang="en-GB"/>
          </a:p>
        </p:txBody>
      </p:sp>
    </p:spTree>
    <p:extLst>
      <p:ext uri="{BB962C8B-B14F-4D97-AF65-F5344CB8AC3E}">
        <p14:creationId xmlns:p14="http://schemas.microsoft.com/office/powerpoint/2010/main" val="3737953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7</a:t>
            </a:fld>
            <a:endParaRPr lang="en-GB"/>
          </a:p>
        </p:txBody>
      </p:sp>
    </p:spTree>
    <p:extLst>
      <p:ext uri="{BB962C8B-B14F-4D97-AF65-F5344CB8AC3E}">
        <p14:creationId xmlns:p14="http://schemas.microsoft.com/office/powerpoint/2010/main" val="2663691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8</a:t>
            </a:fld>
            <a:endParaRPr lang="en-GB"/>
          </a:p>
        </p:txBody>
      </p:sp>
    </p:spTree>
    <p:extLst>
      <p:ext uri="{BB962C8B-B14F-4D97-AF65-F5344CB8AC3E}">
        <p14:creationId xmlns:p14="http://schemas.microsoft.com/office/powerpoint/2010/main" val="3361280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Small Imag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9980476" y="0"/>
            <a:ext cx="2211524" cy="6858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tx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11904" y="4650539"/>
            <a:ext cx="3401478" cy="1192038"/>
          </a:xfrm>
          <a:solidFill>
            <a:schemeClr val="tx1"/>
          </a:solidFill>
        </p:spPr>
        <p:txBody>
          <a:bodyPr lIns="252000" tIns="0" rtlCol="0" anchor="ctr"/>
          <a:lstStyle>
            <a:lvl1pPr marL="0" indent="0" algn="l">
              <a:lnSpc>
                <a:spcPct val="100000"/>
              </a:lnSpc>
              <a:buNone/>
              <a:defRPr sz="1800" i="1">
                <a:solidFill>
                  <a:schemeClr val="bg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bg bwMode="auto">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4ED587-2D2F-4D3F-B55B-C64465AB4EC5}"/>
              </a:ext>
            </a:extLst>
          </p:cNvPr>
          <p:cNvSpPr/>
          <p:nvPr userDrawn="1"/>
        </p:nvSpPr>
        <p:spPr>
          <a:xfrm>
            <a:off x="69274" y="66963"/>
            <a:ext cx="9911201" cy="67273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1811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with Large Image">
    <p:bg>
      <p:bgPr>
        <a:solidFill>
          <a:schemeClr val="bg1"/>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069FFAE5-B16E-4571-88F7-52FA5354B1A1}"/>
              </a:ext>
            </a:extLst>
          </p:cNvPr>
          <p:cNvSpPr>
            <a:spLocks noGrp="1"/>
          </p:cNvSpPr>
          <p:nvPr>
            <p:ph type="pic" sz="quarter" idx="13" hasCustomPrompt="1"/>
          </p:nvPr>
        </p:nvSpPr>
        <p:spPr>
          <a:xfrm>
            <a:off x="69273" y="63691"/>
            <a:ext cx="9911201" cy="6727346"/>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09473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8" name="Picture Placeholder 1">
            <a:extLst>
              <a:ext uri="{FF2B5EF4-FFF2-40B4-BE49-F238E27FC236}">
                <a16:creationId xmlns:a16="http://schemas.microsoft.com/office/drawing/2014/main" id="{1599E2D7-24B3-4D66-9AFB-83C1AEC4DBBB}"/>
              </a:ext>
            </a:extLst>
          </p:cNvPr>
          <p:cNvSpPr>
            <a:spLocks noGrp="1"/>
          </p:cNvSpPr>
          <p:nvPr>
            <p:ph type="pic" sz="quarter" idx="33" hasCustomPrompt="1"/>
          </p:nvPr>
        </p:nvSpPr>
        <p:spPr>
          <a:xfrm>
            <a:off x="9980476" y="0"/>
            <a:ext cx="2211524" cy="6192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445086" y="1807950"/>
            <a:ext cx="5184913" cy="432000"/>
          </a:xfrm>
        </p:spPr>
        <p:txBody>
          <a:bodyPr rtlCol="0"/>
          <a:lstStyle>
            <a:lvl1pPr algn="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444886" y="2383950"/>
            <a:ext cx="5184913" cy="360000"/>
          </a:xfrm>
        </p:spPr>
        <p:txBody>
          <a:bodyPr rtlCol="0"/>
          <a:lstStyle>
            <a:lvl1pPr marL="0" indent="0" algn="r">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445000" y="2908300"/>
            <a:ext cx="5184800" cy="3283700"/>
          </a:xfrm>
          <a:solidFill>
            <a:schemeClr val="bg1"/>
          </a:solidFill>
        </p:spPr>
        <p:txBody>
          <a:bodyPr lIns="180000" tIns="252000" rIns="252000" rtlCol="0"/>
          <a:lstStyle>
            <a:lvl1pPr algn="l">
              <a:defRPr>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23393" y="1343906"/>
            <a:ext cx="3736800" cy="3933645"/>
          </a:xfrm>
          <a:solidFill>
            <a:schemeClr val="bg1"/>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
        <p:nvSpPr>
          <p:cNvPr id="9" name="Picture Placeholder 6">
            <a:extLst>
              <a:ext uri="{FF2B5EF4-FFF2-40B4-BE49-F238E27FC236}">
                <a16:creationId xmlns:a16="http://schemas.microsoft.com/office/drawing/2014/main" id="{492C2A1D-F7BD-46B6-BC01-15D365ACD50B}"/>
              </a:ext>
            </a:extLst>
          </p:cNvPr>
          <p:cNvSpPr>
            <a:spLocks noGrp="1"/>
          </p:cNvSpPr>
          <p:nvPr>
            <p:ph type="pic" sz="quarter" idx="14" hasCustomPrompt="1"/>
          </p:nvPr>
        </p:nvSpPr>
        <p:spPr>
          <a:xfrm>
            <a:off x="7560193" y="1344803"/>
            <a:ext cx="3737526" cy="3933645"/>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6" name="Title 5">
            <a:extLst>
              <a:ext uri="{FF2B5EF4-FFF2-40B4-BE49-F238E27FC236}">
                <a16:creationId xmlns:a16="http://schemas.microsoft.com/office/drawing/2014/main" id="{7F4F1543-153D-4F77-A4A9-C9BBA1C2052E}"/>
              </a:ext>
            </a:extLst>
          </p:cNvPr>
          <p:cNvSpPr>
            <a:spLocks noGrp="1"/>
          </p:cNvSpPr>
          <p:nvPr>
            <p:ph type="title"/>
          </p:nvPr>
        </p:nvSpPr>
        <p:spPr>
          <a:xfrm>
            <a:off x="432000" y="432000"/>
            <a:ext cx="9131100" cy="432000"/>
          </a:xfrm>
        </p:spPr>
        <p:txBody>
          <a:bodyPr rtlCol="0"/>
          <a:lstStyle/>
          <a:p>
            <a:pPr rtl="0"/>
            <a:r>
              <a:rPr lang="en-US" noProof="0"/>
              <a:t>Click to edit Master title style</a:t>
            </a:r>
            <a:endParaRPr lang="en-GB" noProof="0"/>
          </a:p>
        </p:txBody>
      </p:sp>
      <p:sp>
        <p:nvSpPr>
          <p:cNvPr id="11" name="Subtitle 2">
            <a:extLst>
              <a:ext uri="{FF2B5EF4-FFF2-40B4-BE49-F238E27FC236}">
                <a16:creationId xmlns:a16="http://schemas.microsoft.com/office/drawing/2014/main" id="{9FAA210E-391A-499A-89D5-F222045FD1A4}"/>
              </a:ext>
            </a:extLst>
          </p:cNvPr>
          <p:cNvSpPr>
            <a:spLocks noGrp="1"/>
          </p:cNvSpPr>
          <p:nvPr>
            <p:ph type="body" sz="quarter" idx="32" hasCustomPrompt="1"/>
          </p:nvPr>
        </p:nvSpPr>
        <p:spPr>
          <a:xfrm>
            <a:off x="431800" y="1008000"/>
            <a:ext cx="68959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34719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432296"/>
            <a:ext cx="4500000" cy="527076"/>
          </a:xfrm>
          <a:solidFill>
            <a:schemeClr val="tx1"/>
          </a:solidFill>
        </p:spPr>
        <p:txBody>
          <a:bodyPr lIns="180000" tIns="36000" rtlCol="0" anchor="ctr"/>
          <a:lstStyle>
            <a:lvl1pPr marL="0" indent="0">
              <a:buNone/>
              <a:defRPr sz="2400" b="1" spc="-15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2023668"/>
            <a:ext cx="4500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5129800" y="1433105"/>
            <a:ext cx="4500000" cy="525283"/>
          </a:xfrm>
          <a:solidFill>
            <a:schemeClr val="tx1"/>
          </a:solidFill>
        </p:spPr>
        <p:txBody>
          <a:bodyPr lIns="180000" tIns="36000" rtlCol="0" anchor="ctr"/>
          <a:lstStyle>
            <a:lvl1pPr marL="0" indent="0">
              <a:buNone/>
              <a:defRPr sz="2400" b="1" spc="-150">
                <a:solidFill>
                  <a:schemeClr val="bg1"/>
                </a:solidFill>
                <a:latin typeface="+mj-lt"/>
              </a:defRPr>
            </a:lvl1pPr>
          </a:lstStyle>
          <a:p>
            <a:pPr lvl="0" rtl="0"/>
            <a:r>
              <a:rPr lang="en-GB"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5129800" y="2020359"/>
            <a:ext cx="4500000" cy="417089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299200" y="432000"/>
            <a:ext cx="5472113" cy="5759250"/>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75314" y="5096632"/>
            <a:ext cx="2028686" cy="1094618"/>
          </a:xfrm>
        </p:spPr>
        <p:txBody>
          <a:bodyPr rtlCol="0" anchor="b"/>
          <a:lstStyle>
            <a:lvl1pPr marL="0" indent="0" algn="r">
              <a:buNone/>
              <a:defRPr i="1">
                <a:solidFill>
                  <a:schemeClr val="tx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16EFF903-F1F3-440A-B12C-9FD51606B03D}"/>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you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174360" y="2112793"/>
            <a:ext cx="6798250" cy="1674470"/>
          </a:xfrm>
        </p:spPr>
        <p:txBody>
          <a:bodyPr rtlCol="0" anchor="ctr"/>
          <a:lstStyle>
            <a:lvl1pPr algn="ctr">
              <a:lnSpc>
                <a:spcPct val="100000"/>
              </a:lnSpc>
              <a:defRPr sz="6000" b="1" cap="all" spc="-300" baseline="0">
                <a:solidFill>
                  <a:schemeClr val="tx1"/>
                </a:solidFill>
                <a:latin typeface="+mj-lt"/>
              </a:defRPr>
            </a:lvl1pPr>
          </a:lstStyle>
          <a:p>
            <a:pPr rtl="0"/>
            <a:r>
              <a:rPr lang="en-GB" noProof="0"/>
              <a:t>Thank you</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5">
            <a:extLst>
              <a:ext uri="{FF2B5EF4-FFF2-40B4-BE49-F238E27FC236}">
                <a16:creationId xmlns:a16="http://schemas.microsoft.com/office/drawing/2014/main" id="{CA3EFDD3-A9D2-4EB6-BB2A-F6999D9F7EA6}"/>
              </a:ext>
            </a:extLst>
          </p:cNvPr>
          <p:cNvSpPr>
            <a:spLocks noGrp="1"/>
          </p:cNvSpPr>
          <p:nvPr>
            <p:ph type="body" sz="quarter" idx="15" hasCustomPrompt="1"/>
          </p:nvPr>
        </p:nvSpPr>
        <p:spPr>
          <a:xfrm>
            <a:off x="2174361" y="4035727"/>
            <a:ext cx="3329850" cy="382887"/>
          </a:xfrm>
        </p:spPr>
        <p:txBody>
          <a:bodyPr rtlCol="0"/>
          <a:lstStyle>
            <a:lvl1pPr marL="0" indent="0" algn="r">
              <a:buNone/>
              <a:defRPr sz="2400"/>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2" name="Text Placeholder 6">
            <a:extLst>
              <a:ext uri="{FF2B5EF4-FFF2-40B4-BE49-F238E27FC236}">
                <a16:creationId xmlns:a16="http://schemas.microsoft.com/office/drawing/2014/main" id="{261ED1F7-B623-43D9-9BDA-8808C5CFAFFB}"/>
              </a:ext>
            </a:extLst>
          </p:cNvPr>
          <p:cNvSpPr>
            <a:spLocks noGrp="1"/>
          </p:cNvSpPr>
          <p:nvPr>
            <p:ph type="body" sz="quarter" idx="16" hasCustomPrompt="1"/>
          </p:nvPr>
        </p:nvSpPr>
        <p:spPr>
          <a:xfrm>
            <a:off x="6062268" y="4150118"/>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3" name="Text Placeholder 7">
            <a:extLst>
              <a:ext uri="{FF2B5EF4-FFF2-40B4-BE49-F238E27FC236}">
                <a16:creationId xmlns:a16="http://schemas.microsoft.com/office/drawing/2014/main" id="{E27366FC-4115-4122-9CE2-5FA9D424AD51}"/>
              </a:ext>
            </a:extLst>
          </p:cNvPr>
          <p:cNvSpPr>
            <a:spLocks noGrp="1"/>
          </p:cNvSpPr>
          <p:nvPr>
            <p:ph type="body" sz="quarter" idx="17" hasCustomPrompt="1"/>
          </p:nvPr>
        </p:nvSpPr>
        <p:spPr>
          <a:xfrm>
            <a:off x="6062268" y="4540691"/>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4" name="Text Placeholder 8">
            <a:extLst>
              <a:ext uri="{FF2B5EF4-FFF2-40B4-BE49-F238E27FC236}">
                <a16:creationId xmlns:a16="http://schemas.microsoft.com/office/drawing/2014/main" id="{DEB36829-2F8B-4E22-AB6D-4111D18AF847}"/>
              </a:ext>
            </a:extLst>
          </p:cNvPr>
          <p:cNvSpPr>
            <a:spLocks noGrp="1"/>
          </p:cNvSpPr>
          <p:nvPr>
            <p:ph type="body" sz="quarter" idx="18" hasCustomPrompt="1"/>
          </p:nvPr>
        </p:nvSpPr>
        <p:spPr>
          <a:xfrm>
            <a:off x="6062268" y="4931263"/>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Tree>
    <p:extLst>
      <p:ext uri="{BB962C8B-B14F-4D97-AF65-F5344CB8AC3E}">
        <p14:creationId xmlns:p14="http://schemas.microsoft.com/office/powerpoint/2010/main" val="318901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3442953D-28FC-41B5-A1BB-BB3BA7CA40B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2916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3572900" y="1511476"/>
            <a:ext cx="2916000" cy="467924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6713800" y="1511475"/>
            <a:ext cx="2916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1764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29045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14890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007350" y="1507535"/>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7865800" y="1507535"/>
            <a:ext cx="1764000" cy="468371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B5A8293F-A5B5-4FCC-BF27-A25B1BAFF245}"/>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E801980-CBAE-4A50-886D-54D7BB2E19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DF756E-F310-4229-ACDD-055D299A95FB}"/>
              </a:ext>
            </a:extLst>
          </p:cNvPr>
          <p:cNvSpPr/>
          <p:nvPr userDrawn="1"/>
        </p:nvSpPr>
        <p:spPr>
          <a:xfrm>
            <a:off x="6297105" y="424206"/>
            <a:ext cx="5505254" cy="573149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9" name="Subtitle 2">
            <a:extLst>
              <a:ext uri="{FF2B5EF4-FFF2-40B4-BE49-F238E27FC236}">
                <a16:creationId xmlns:a16="http://schemas.microsoft.com/office/drawing/2014/main" id="{07666241-4AF6-458A-A571-6C6C291D72F1}"/>
              </a:ext>
            </a:extLst>
          </p:cNvPr>
          <p:cNvSpPr>
            <a:spLocks noGrp="1"/>
          </p:cNvSpPr>
          <p:nvPr>
            <p:ph type="subTitle" idx="1"/>
          </p:nvPr>
        </p:nvSpPr>
        <p:spPr>
          <a:xfrm>
            <a:off x="6532775" y="3639199"/>
            <a:ext cx="5053936"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6" name="Title 5">
            <a:extLst>
              <a:ext uri="{FF2B5EF4-FFF2-40B4-BE49-F238E27FC236}">
                <a16:creationId xmlns:a16="http://schemas.microsoft.com/office/drawing/2014/main" id="{6F4F2BBF-F210-4954-9C73-A0030AACDDFE}"/>
              </a:ext>
            </a:extLst>
          </p:cNvPr>
          <p:cNvSpPr>
            <a:spLocks noGrp="1"/>
          </p:cNvSpPr>
          <p:nvPr>
            <p:ph type="title" hasCustomPrompt="1"/>
          </p:nvPr>
        </p:nvSpPr>
        <p:spPr>
          <a:xfrm>
            <a:off x="6532775" y="993303"/>
            <a:ext cx="5053936" cy="2513468"/>
          </a:xfrm>
        </p:spPr>
        <p:txBody>
          <a:bodyPr rtlCol="0"/>
          <a:lstStyle>
            <a:lvl1pPr>
              <a:defRPr sz="5400" cap="none">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1227779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10" name="Content Placeholder 2">
            <a:extLst>
              <a:ext uri="{FF2B5EF4-FFF2-40B4-BE49-F238E27FC236}">
                <a16:creationId xmlns:a16="http://schemas.microsoft.com/office/drawing/2014/main" id="{FD1EE834-4B70-4715-8346-1C0298347EE0}"/>
              </a:ext>
            </a:extLst>
          </p:cNvPr>
          <p:cNvSpPr>
            <a:spLocks noGrp="1"/>
          </p:cNvSpPr>
          <p:nvPr>
            <p:ph idx="1" hasCustomPrompt="1"/>
          </p:nvPr>
        </p:nvSpPr>
        <p:spPr>
          <a:xfrm>
            <a:off x="432000" y="1046375"/>
            <a:ext cx="9198000"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280088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Content Placeholder 2">
            <a:extLst>
              <a:ext uri="{FF2B5EF4-FFF2-40B4-BE49-F238E27FC236}">
                <a16:creationId xmlns:a16="http://schemas.microsoft.com/office/drawing/2014/main" id="{EAE43F4C-1A64-4197-A44B-E6EB874E243B}"/>
              </a:ext>
            </a:extLst>
          </p:cNvPr>
          <p:cNvSpPr>
            <a:spLocks noGrp="1"/>
          </p:cNvSpPr>
          <p:nvPr>
            <p:ph sz="half" idx="1" hasCustomPrompt="1"/>
          </p:nvPr>
        </p:nvSpPr>
        <p:spPr>
          <a:xfrm>
            <a:off x="432000"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Content Placeholder 3">
            <a:extLst>
              <a:ext uri="{FF2B5EF4-FFF2-40B4-BE49-F238E27FC236}">
                <a16:creationId xmlns:a16="http://schemas.microsoft.com/office/drawing/2014/main" id="{D7B3F5B8-DC28-4878-AC9F-D434D7542D8F}"/>
              </a:ext>
            </a:extLst>
          </p:cNvPr>
          <p:cNvSpPr>
            <a:spLocks noGrp="1"/>
          </p:cNvSpPr>
          <p:nvPr>
            <p:ph sz="half" idx="2" hasCustomPrompt="1"/>
          </p:nvPr>
        </p:nvSpPr>
        <p:spPr>
          <a:xfrm>
            <a:off x="5194169"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57439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Text Placeholder 2">
            <a:extLst>
              <a:ext uri="{FF2B5EF4-FFF2-40B4-BE49-F238E27FC236}">
                <a16:creationId xmlns:a16="http://schemas.microsoft.com/office/drawing/2014/main" id="{CB97B01E-88B2-448F-BD96-A1AAFA39AC1E}"/>
              </a:ext>
            </a:extLst>
          </p:cNvPr>
          <p:cNvSpPr>
            <a:spLocks noGrp="1"/>
          </p:cNvSpPr>
          <p:nvPr>
            <p:ph type="body" idx="1" hasCustomPrompt="1"/>
          </p:nvPr>
        </p:nvSpPr>
        <p:spPr>
          <a:xfrm>
            <a:off x="43200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4">
            <a:extLst>
              <a:ext uri="{FF2B5EF4-FFF2-40B4-BE49-F238E27FC236}">
                <a16:creationId xmlns:a16="http://schemas.microsoft.com/office/drawing/2014/main" id="{40BADDE2-4EE6-41B4-804C-EBF680128B40}"/>
              </a:ext>
            </a:extLst>
          </p:cNvPr>
          <p:cNvSpPr>
            <a:spLocks noGrp="1"/>
          </p:cNvSpPr>
          <p:nvPr>
            <p:ph type="body" sz="quarter" idx="3" hasCustomPrompt="1"/>
          </p:nvPr>
        </p:nvSpPr>
        <p:spPr>
          <a:xfrm>
            <a:off x="519516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9" name="Content Placeholder 3">
            <a:extLst>
              <a:ext uri="{FF2B5EF4-FFF2-40B4-BE49-F238E27FC236}">
                <a16:creationId xmlns:a16="http://schemas.microsoft.com/office/drawing/2014/main" id="{BB0A14E0-899D-4594-BC9E-AE89BF0D3AB7}"/>
              </a:ext>
            </a:extLst>
          </p:cNvPr>
          <p:cNvSpPr>
            <a:spLocks noGrp="1"/>
          </p:cNvSpPr>
          <p:nvPr>
            <p:ph sz="half" idx="2" hasCustomPrompt="1"/>
          </p:nvPr>
        </p:nvSpPr>
        <p:spPr>
          <a:xfrm>
            <a:off x="432001"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Content Placeholder 5">
            <a:extLst>
              <a:ext uri="{FF2B5EF4-FFF2-40B4-BE49-F238E27FC236}">
                <a16:creationId xmlns:a16="http://schemas.microsoft.com/office/drawing/2014/main" id="{2C699014-D902-4E9A-80CD-8D2BCFE67097}"/>
              </a:ext>
            </a:extLst>
          </p:cNvPr>
          <p:cNvSpPr>
            <a:spLocks noGrp="1"/>
          </p:cNvSpPr>
          <p:nvPr>
            <p:ph sz="quarter" idx="4" hasCustomPrompt="1"/>
          </p:nvPr>
        </p:nvSpPr>
        <p:spPr>
          <a:xfrm>
            <a:off x="5195160"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6346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Content Placeholder 2">
            <a:extLst>
              <a:ext uri="{FF2B5EF4-FFF2-40B4-BE49-F238E27FC236}">
                <a16:creationId xmlns:a16="http://schemas.microsoft.com/office/drawing/2014/main" id="{79F53EF1-D412-467C-B7CE-30536F140AE1}"/>
              </a:ext>
            </a:extLst>
          </p:cNvPr>
          <p:cNvSpPr>
            <a:spLocks noGrp="1"/>
          </p:cNvSpPr>
          <p:nvPr>
            <p:ph idx="1" hasCustomPrompt="1"/>
          </p:nvPr>
        </p:nvSpPr>
        <p:spPr>
          <a:xfrm>
            <a:off x="3770722" y="457201"/>
            <a:ext cx="6023727" cy="5726784"/>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87200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2" name="Picture Placeholder 2">
            <a:extLst>
              <a:ext uri="{FF2B5EF4-FFF2-40B4-BE49-F238E27FC236}">
                <a16:creationId xmlns:a16="http://schemas.microsoft.com/office/drawing/2014/main" id="{10319378-269C-406E-9B84-FCF22DA02EFF}"/>
              </a:ext>
            </a:extLst>
          </p:cNvPr>
          <p:cNvSpPr>
            <a:spLocks noGrp="1"/>
          </p:cNvSpPr>
          <p:nvPr>
            <p:ph type="pic" idx="1"/>
          </p:nvPr>
        </p:nvSpPr>
        <p:spPr>
          <a:xfrm>
            <a:off x="3788021" y="457201"/>
            <a:ext cx="5949868" cy="5726784"/>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3021472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37796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2310D190-B83D-438A-91BC-470C41B22A29}"/>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C8D0EF-1DB6-4ADC-8F31-5AE53BF5EAF4}"/>
              </a:ext>
            </a:extLst>
          </p:cNvPr>
          <p:cNvSpPr/>
          <p:nvPr userDrawn="1"/>
        </p:nvSpPr>
        <p:spPr>
          <a:xfrm>
            <a:off x="69274" y="66963"/>
            <a:ext cx="9911201" cy="67273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62F208ED-79A0-4B2C-A5EE-9D27466BCA3F}"/>
              </a:ext>
            </a:extLst>
          </p:cNvPr>
          <p:cNvSpPr/>
          <p:nvPr userDrawn="1"/>
        </p:nvSpPr>
        <p:spPr>
          <a:xfrm>
            <a:off x="11407775" y="6356350"/>
            <a:ext cx="784225" cy="3651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9198116"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9198116" cy="467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p:spPr>
        <p:txBody>
          <a:bodyPr vert="horz" lIns="0" tIns="0" rIns="0" bIns="0" rtlCol="0" anchor="ctr"/>
          <a:lstStyle>
            <a:lvl1pPr algn="l">
              <a:defRPr sz="1200" i="1">
                <a:solidFill>
                  <a:schemeClr val="tx1">
                    <a:lumMod val="75000"/>
                    <a:lumOff val="25000"/>
                  </a:schemeClr>
                </a:solidFill>
                <a:latin typeface="Times New Roman" panose="02020603050405020304" pitchFamily="18" charset="0"/>
                <a:cs typeface="Times New Roman" panose="02020603050405020304" pitchFamily="18" charset="0"/>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47502" y="6401750"/>
            <a:ext cx="278418" cy="274324"/>
          </a:xfrm>
          <a:prstGeom prst="rect">
            <a:avLst/>
          </a:prstGeom>
        </p:spPr>
        <p:txBody>
          <a:bodyPr vert="horz" lIns="0" tIns="0" rIns="0" bIns="0" rtlCol="0" anchor="ctr"/>
          <a:lstStyle>
            <a:lvl1pPr algn="ctr">
              <a:defRPr sz="1200" i="1">
                <a:solidFill>
                  <a:schemeClr val="bg1"/>
                </a:solidFill>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9630116" y="6346108"/>
            <a:ext cx="1662546" cy="404658"/>
          </a:xfrm>
          <a:prstGeom prst="rect">
            <a:avLst/>
          </a:prstGeom>
          <a:noFill/>
        </p:spPr>
        <p:txBody>
          <a:bodyPr wrap="square" lIns="0" tIns="36000" rIns="0" bIns="0" rtlCol="0">
            <a:spAutoFit/>
          </a:bodyPr>
          <a:lstStyle/>
          <a:p>
            <a:pPr algn="r" rtl="0">
              <a:lnSpc>
                <a:spcPts val="1400"/>
              </a:lnSpc>
            </a:pPr>
            <a:r>
              <a:rPr lang="en-GB" sz="1600" b="1" spc="-100" noProof="0">
                <a:solidFill>
                  <a:schemeClr val="tx1">
                    <a:lumMod val="50000"/>
                    <a:lumOff val="50000"/>
                  </a:schemeClr>
                </a:solidFill>
                <a:latin typeface="Corbel" panose="020B0503020204020204" pitchFamily="34" charset="0"/>
              </a:rPr>
              <a:t>WOODGROVE</a:t>
            </a:r>
            <a:r>
              <a:rPr lang="en-GB" sz="1600" b="1" spc="-100" noProof="0">
                <a:solidFill>
                  <a:schemeClr val="accent1"/>
                </a:solidFill>
                <a:latin typeface="Corbel" panose="020B0503020204020204" pitchFamily="34" charset="0"/>
              </a:rPr>
              <a:t> </a:t>
            </a:r>
            <a:r>
              <a:rPr lang="en-GB" sz="1600" b="1" spc="-100" noProof="0">
                <a:solidFill>
                  <a:schemeClr val="tx1"/>
                </a:solidFill>
                <a:latin typeface="Corbel" panose="020B0503020204020204" pitchFamily="34" charset="0"/>
              </a:rPr>
              <a:t>BANK</a:t>
            </a:r>
          </a:p>
        </p:txBody>
      </p:sp>
      <p:sp>
        <p:nvSpPr>
          <p:cNvPr id="8" name="Rectangle 7">
            <a:extLst>
              <a:ext uri="{FF2B5EF4-FFF2-40B4-BE49-F238E27FC236}">
                <a16:creationId xmlns:a16="http://schemas.microsoft.com/office/drawing/2014/main" id="{6B322F68-670D-45A0-A54F-7E70BCEAED3F}"/>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E69B5F15-353A-4344-8D61-F4E25AA9FB6C}"/>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2FA0C0AA-FCE8-4A7F-928A-54C96BBA9053}"/>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5" r:id="rId5"/>
    <p:sldLayoutId id="2147483659" r:id="rId6"/>
    <p:sldLayoutId id="2147483660" r:id="rId7"/>
    <p:sldLayoutId id="2147483664" r:id="rId8"/>
    <p:sldLayoutId id="2147483650" r:id="rId9"/>
    <p:sldLayoutId id="2147483656" r:id="rId10"/>
    <p:sldLayoutId id="2147483657" r:id="rId11"/>
    <p:sldLayoutId id="2147483654" r:id="rId12"/>
    <p:sldLayoutId id="2147483666" r:id="rId13"/>
    <p:sldLayoutId id="2147483667" r:id="rId14"/>
    <p:sldLayoutId id="2147483668" r:id="rId15"/>
    <p:sldLayoutId id="2147483669" r:id="rId16"/>
    <p:sldLayoutId id="2147483670" r:id="rId17"/>
    <p:sldLayoutId id="2147483671" r:id="rId18"/>
    <p:sldLayoutId id="2147483672" r:id="rId19"/>
    <p:sldLayoutId id="2147483655" r:id="rId20"/>
  </p:sldLayoutIdLst>
  <p:hf hdr="0" ftr="0" dt="0"/>
  <p:txStyles>
    <p:titleStyle>
      <a:lvl1pPr algn="l"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jp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od piece cut through the middle">
            <a:extLst>
              <a:ext uri="{FF2B5EF4-FFF2-40B4-BE49-F238E27FC236}">
                <a16:creationId xmlns:a16="http://schemas.microsoft.com/office/drawing/2014/main" id="{C0BA96B3-F713-41B0-A2E3-15E9039E474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9980476" y="0"/>
            <a:ext cx="2211524" cy="6858000"/>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p:txBody>
          <a:bodyPr rtlCol="0"/>
          <a:lstStyle/>
          <a:p>
            <a:pPr rtl="0"/>
            <a:r>
              <a:rPr lang="en-GB" dirty="0">
                <a:latin typeface="+mn-lt"/>
              </a:rPr>
              <a:t>Servant Leadership</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p:txBody>
          <a:bodyPr rtlCol="0"/>
          <a:lstStyle/>
          <a:p>
            <a:pPr rtl="0"/>
            <a:r>
              <a:rPr lang="en-GB" dirty="0"/>
              <a:t>Jeff Green, 2433091</a:t>
            </a:r>
          </a:p>
        </p:txBody>
      </p: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367D86A-E53F-DFF9-AF31-25F405BCAA30}"/>
              </a:ext>
            </a:extLst>
          </p:cNvPr>
          <p:cNvSpPr>
            <a:spLocks noGrp="1"/>
          </p:cNvSpPr>
          <p:nvPr>
            <p:ph type="body" sz="quarter" idx="32"/>
          </p:nvPr>
        </p:nvSpPr>
        <p:spPr/>
        <p:txBody>
          <a:bodyPr/>
          <a:lstStyle/>
          <a:p>
            <a:r>
              <a:rPr lang="en-GB" dirty="0"/>
              <a:t> No artificial intelligence (A.I.) was used to research or present this presentation.</a:t>
            </a:r>
          </a:p>
        </p:txBody>
      </p:sp>
      <p:sp>
        <p:nvSpPr>
          <p:cNvPr id="5" name="Slide Number Placeholder 4">
            <a:extLst>
              <a:ext uri="{FF2B5EF4-FFF2-40B4-BE49-F238E27FC236}">
                <a16:creationId xmlns:a16="http://schemas.microsoft.com/office/drawing/2014/main" id="{889A1444-C1FA-107F-A7F8-FFE091706618}"/>
              </a:ext>
            </a:extLst>
          </p:cNvPr>
          <p:cNvSpPr>
            <a:spLocks noGrp="1"/>
          </p:cNvSpPr>
          <p:nvPr>
            <p:ph type="sldNum" sz="quarter" idx="33"/>
          </p:nvPr>
        </p:nvSpPr>
        <p:spPr/>
        <p:txBody>
          <a:bodyPr/>
          <a:lstStyle/>
          <a:p>
            <a:pPr rtl="0"/>
            <a:fld id="{19B51A1E-902D-48AF-9020-955120F399B6}" type="slidenum">
              <a:rPr lang="en-GB" noProof="0" smtClean="0"/>
              <a:pPr rtl="0"/>
              <a:t>2</a:t>
            </a:fld>
            <a:endParaRPr lang="en-GB" noProof="0"/>
          </a:p>
        </p:txBody>
      </p:sp>
      <p:pic>
        <p:nvPicPr>
          <p:cNvPr id="1026" name="Picture 2" descr="The Final Scene: 'Terminator 2: Judgment Day'">
            <a:extLst>
              <a:ext uri="{FF2B5EF4-FFF2-40B4-BE49-F238E27FC236}">
                <a16:creationId xmlns:a16="http://schemas.microsoft.com/office/drawing/2014/main" id="{D1535A4B-5EF5-ADC1-38A0-66D7988796E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30829" y="1511300"/>
            <a:ext cx="7799916" cy="4679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129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bstract architecture polygon">
            <a:extLst>
              <a:ext uri="{FF2B5EF4-FFF2-40B4-BE49-F238E27FC236}">
                <a16:creationId xmlns:a16="http://schemas.microsoft.com/office/drawing/2014/main" id="{38475F7B-316A-47DC-9CBB-B074A5B5994C}"/>
              </a:ext>
            </a:extLst>
          </p:cNvPr>
          <p:cNvPicPr>
            <a:picLocks noGrp="1" noChangeAspect="1"/>
          </p:cNvPicPr>
          <p:nvPr>
            <p:ph type="pic" sz="quarter" idx="33"/>
          </p:nvPr>
        </p:nvPicPr>
        <p:blipFill>
          <a:blip r:embed="rId3"/>
          <a:stretch>
            <a:fillRect/>
          </a:stretch>
        </p:blipFill>
        <p:spPr>
          <a:xfrm>
            <a:off x="9980476" y="1084"/>
            <a:ext cx="2211524" cy="6856915"/>
          </a:xfrm>
        </p:spPr>
      </p:pic>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532095" y="4409440"/>
            <a:ext cx="7077745" cy="2164080"/>
          </a:xfrm>
          <a:solidFill>
            <a:srgbClr val="92D050"/>
          </a:solidFill>
        </p:spPr>
        <p:txBody>
          <a:bodyPr rtlCol="0"/>
          <a:lstStyle/>
          <a:p>
            <a:pPr marL="0" indent="0">
              <a:buNone/>
            </a:pPr>
            <a:r>
              <a:rPr lang="en-GB" b="1" dirty="0"/>
              <a:t>Background</a:t>
            </a:r>
            <a:r>
              <a:rPr lang="en-GB" dirty="0"/>
              <a:t>: </a:t>
            </a:r>
            <a:r>
              <a:rPr lang="en-GB" kern="100" dirty="0">
                <a:effectLst/>
                <a:ea typeface="Aptos" panose="020B0004020202020204" pitchFamily="34" charset="0"/>
                <a:cs typeface="Times New Roman" panose="02020603050405020304" pitchFamily="18" charset="0"/>
              </a:rPr>
              <a:t>The concept of the servant leader emerged from the reading of Hermann Hesse's 1932 work “Journey to the East”. The narrative's central character is Leo. He possesses an exceptional presence. Everything progresses smoothly until Leo vanishes. After his disappearance, the group descends into chaos and ultimately abandons their journey.</a:t>
            </a:r>
          </a:p>
          <a:p>
            <a:pPr marL="0" indent="0">
              <a:buNone/>
            </a:pPr>
            <a:r>
              <a:rPr lang="en-GB" kern="100" dirty="0">
                <a:effectLst/>
                <a:ea typeface="Aptos" panose="020B0004020202020204" pitchFamily="34" charset="0"/>
                <a:cs typeface="Times New Roman" panose="02020603050405020304" pitchFamily="18" charset="0"/>
              </a:rPr>
              <a:t>(Greenleaf, 2023)</a:t>
            </a:r>
          </a:p>
          <a:p>
            <a:pPr marL="0" indent="0" rtl="0">
              <a:buNone/>
            </a:pPr>
            <a:endParaRPr lang="en-GB" dirty="0"/>
          </a:p>
        </p:txBody>
      </p:sp>
      <p:sp>
        <p:nvSpPr>
          <p:cNvPr id="5" name="Rectangle 1">
            <a:extLst>
              <a:ext uri="{FF2B5EF4-FFF2-40B4-BE49-F238E27FC236}">
                <a16:creationId xmlns:a16="http://schemas.microsoft.com/office/drawing/2014/main" id="{0E87B3B5-5087-00ED-03E4-E6D2C312FE95}"/>
              </a:ext>
            </a:extLst>
          </p:cNvPr>
          <p:cNvSpPr>
            <a:spLocks noGrp="1" noChangeArrowheads="1"/>
          </p:cNvSpPr>
          <p:nvPr>
            <p:ph type="title"/>
          </p:nvPr>
        </p:nvSpPr>
        <p:spPr bwMode="auto">
          <a:xfrm>
            <a:off x="431800" y="779493"/>
            <a:ext cx="491031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solidFill>
                  <a:schemeClr val="tx1"/>
                </a:solidFill>
                <a:effectLst/>
                <a:latin typeface="+mn-lt"/>
              </a:rPr>
              <a:t>Servant Leadership Overview</a:t>
            </a:r>
          </a:p>
        </p:txBody>
      </p:sp>
      <p:sp>
        <p:nvSpPr>
          <p:cNvPr id="8" name="Content Placeholder 3">
            <a:extLst>
              <a:ext uri="{FF2B5EF4-FFF2-40B4-BE49-F238E27FC236}">
                <a16:creationId xmlns:a16="http://schemas.microsoft.com/office/drawing/2014/main" id="{FA44A651-22D9-BEF4-222E-ACE5E907C83D}"/>
              </a:ext>
            </a:extLst>
          </p:cNvPr>
          <p:cNvSpPr txBox="1">
            <a:spLocks/>
          </p:cNvSpPr>
          <p:nvPr/>
        </p:nvSpPr>
        <p:spPr>
          <a:xfrm>
            <a:off x="532095" y="1653215"/>
            <a:ext cx="4497105" cy="1302500"/>
          </a:xfrm>
          <a:prstGeom prst="rect">
            <a:avLst/>
          </a:prstGeom>
          <a:solidFill>
            <a:srgbClr val="92D050"/>
          </a:solidFill>
        </p:spPr>
        <p:txBody>
          <a:bodyPr vert="horz" lIns="180000" tIns="252000" rIns="25200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rPr>
              <a:t>Definition</a:t>
            </a:r>
            <a:r>
              <a:rPr kumimoji="0" lang="en-US" altLang="en-US" b="0" i="0" u="none" strike="noStrike" cap="none" normalizeH="0" baseline="0" dirty="0">
                <a:ln>
                  <a:noFill/>
                </a:ln>
                <a:solidFill>
                  <a:schemeClr val="tx1"/>
                </a:solidFill>
                <a:effectLst/>
              </a:rPr>
              <a:t>: Serving others is the main goal of the leadership concept known as "servant leadership."</a:t>
            </a:r>
          </a:p>
        </p:txBody>
      </p:sp>
      <p:sp>
        <p:nvSpPr>
          <p:cNvPr id="11" name="Content Placeholder 3">
            <a:extLst>
              <a:ext uri="{FF2B5EF4-FFF2-40B4-BE49-F238E27FC236}">
                <a16:creationId xmlns:a16="http://schemas.microsoft.com/office/drawing/2014/main" id="{91FA00AC-C31E-25DF-6FE0-E301A6725345}"/>
              </a:ext>
            </a:extLst>
          </p:cNvPr>
          <p:cNvSpPr txBox="1">
            <a:spLocks/>
          </p:cNvSpPr>
          <p:nvPr/>
        </p:nvSpPr>
        <p:spPr>
          <a:xfrm>
            <a:off x="5266445" y="1653215"/>
            <a:ext cx="4476785" cy="2570628"/>
          </a:xfrm>
          <a:prstGeom prst="rect">
            <a:avLst/>
          </a:prstGeom>
          <a:solidFill>
            <a:srgbClr val="92D050"/>
          </a:solidFill>
        </p:spPr>
        <p:txBody>
          <a:bodyPr vert="horz" lIns="180000" tIns="252000" rIns="25200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b="1" dirty="0">
                <a:solidFill>
                  <a:schemeClr val="tx1"/>
                </a:solidFill>
              </a:rPr>
              <a:t>Concept</a:t>
            </a:r>
            <a:r>
              <a:rPr lang="en-US" altLang="en-US" dirty="0">
                <a:solidFill>
                  <a:schemeClr val="tx1"/>
                </a:solidFill>
              </a:rPr>
              <a:t>:</a:t>
            </a:r>
            <a:r>
              <a:rPr kumimoji="0" lang="en-US" altLang="en-US" b="0" i="0" u="none" strike="noStrike" cap="none" normalizeH="0" baseline="0" dirty="0">
                <a:ln>
                  <a:noFill/>
                </a:ln>
                <a:solidFill>
                  <a:schemeClr val="tx1"/>
                </a:solidFill>
                <a:effectLst/>
              </a:rPr>
              <a:t> </a:t>
            </a:r>
            <a:r>
              <a:rPr lang="en-GB" sz="1800" dirty="0">
                <a:solidFill>
                  <a:srgbClr val="1F243C"/>
                </a:solidFill>
                <a:effectLst/>
                <a:ea typeface="Aptos" panose="020B0004020202020204" pitchFamily="34" charset="0"/>
              </a:rPr>
              <a:t>The servant leadership approach focuses on the requirements of followers and the community instead of conventional models that frequently highlight organizational objectives rather than the needs of individuals and the community. </a:t>
            </a:r>
          </a:p>
          <a:p>
            <a:pPr marL="0" marR="0" lvl="0" indent="0" algn="l" defTabSz="914400" rtl="0" eaLnBrk="0" fontAlgn="base" latinLnBrk="0" hangingPunct="0">
              <a:lnSpc>
                <a:spcPct val="100000"/>
              </a:lnSpc>
              <a:spcBef>
                <a:spcPct val="0"/>
              </a:spcBef>
              <a:spcAft>
                <a:spcPct val="0"/>
              </a:spcAft>
              <a:buClrTx/>
              <a:buSzTx/>
              <a:buFontTx/>
              <a:buNone/>
              <a:tabLst/>
            </a:pPr>
            <a:r>
              <a:rPr lang="en-GB" sz="1800" dirty="0">
                <a:solidFill>
                  <a:srgbClr val="1F243C"/>
                </a:solidFill>
                <a:effectLst/>
                <a:ea typeface="Aptos" panose="020B0004020202020204" pitchFamily="34" charset="0"/>
              </a:rPr>
              <a:t>(Pearson, 2020)</a:t>
            </a:r>
            <a:r>
              <a:rPr lang="en-GB" sz="1800" dirty="0">
                <a:solidFill>
                  <a:srgbClr val="1F243C"/>
                </a:solidFill>
                <a:effectLst/>
                <a:latin typeface="Arial" panose="020B0604020202020204" pitchFamily="34" charset="0"/>
                <a:ea typeface="Aptos" panose="020B0004020202020204" pitchFamily="34" charset="0"/>
              </a:rPr>
              <a:t>.</a:t>
            </a:r>
            <a:endParaRPr kumimoji="0" lang="en-US"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329746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a:xfrm>
            <a:off x="838200" y="365125"/>
            <a:ext cx="10515600" cy="1306443"/>
          </a:xfrm>
        </p:spPr>
        <p:txBody>
          <a:bodyPr vert="horz" lIns="91440" tIns="45720" rIns="91440" bIns="45720" rtlCol="0" anchor="ctr">
            <a:normAutofit/>
          </a:bodyPr>
          <a:lstStyle/>
          <a:p>
            <a:r>
              <a:rPr lang="en-US" sz="4000"/>
              <a:t>7 Key Traits </a:t>
            </a:r>
          </a:p>
        </p:txBody>
      </p:sp>
      <p:pic>
        <p:nvPicPr>
          <p:cNvPr id="18" name="Picture 17">
            <a:extLst>
              <a:ext uri="{FF2B5EF4-FFF2-40B4-BE49-F238E27FC236}">
                <a16:creationId xmlns:a16="http://schemas.microsoft.com/office/drawing/2014/main" id="{5FA03A81-B4A0-EB0E-F9EA-CB41F1F3A9DD}"/>
              </a:ext>
            </a:extLst>
          </p:cNvPr>
          <p:cNvPicPr>
            <a:picLocks noChangeAspect="1"/>
          </p:cNvPicPr>
          <p:nvPr/>
        </p:nvPicPr>
        <p:blipFill>
          <a:blip r:embed="rId3"/>
          <a:srcRect l="5340" r="33894" b="2"/>
          <a:stretch/>
        </p:blipFill>
        <p:spPr>
          <a:xfrm>
            <a:off x="7989293" y="1904282"/>
            <a:ext cx="3423093" cy="4224808"/>
          </a:xfrm>
          <a:prstGeom prst="rect">
            <a:avLst/>
          </a:prstGeom>
        </p:spPr>
      </p:pic>
      <p:sp>
        <p:nvSpPr>
          <p:cNvPr id="14" name="Rectangle 13">
            <a:extLst>
              <a:ext uri="{FF2B5EF4-FFF2-40B4-BE49-F238E27FC236}">
                <a16:creationId xmlns:a16="http://schemas.microsoft.com/office/drawing/2014/main" id="{DA611CED-43BB-E476-C488-51F05521D1F8}"/>
              </a:ext>
            </a:extLst>
          </p:cNvPr>
          <p:cNvSpPr/>
          <p:nvPr/>
        </p:nvSpPr>
        <p:spPr>
          <a:xfrm>
            <a:off x="9978189" y="6176210"/>
            <a:ext cx="2213811" cy="6817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Placeholder 9" descr="Abstract architecture polygon">
            <a:extLst>
              <a:ext uri="{FF2B5EF4-FFF2-40B4-BE49-F238E27FC236}">
                <a16:creationId xmlns:a16="http://schemas.microsoft.com/office/drawing/2014/main" id="{5D95115C-6BD0-085F-64C9-C9530C4072F8}"/>
              </a:ext>
            </a:extLst>
          </p:cNvPr>
          <p:cNvPicPr>
            <a:picLocks noChangeAspect="1"/>
          </p:cNvPicPr>
          <p:nvPr/>
        </p:nvPicPr>
        <p:blipFill>
          <a:blip r:embed="rId4"/>
          <a:stretch>
            <a:fillRect/>
          </a:stretch>
        </p:blipFill>
        <p:spPr>
          <a:xfrm>
            <a:off x="9980476" y="1084"/>
            <a:ext cx="2211524" cy="6856915"/>
          </a:xfrm>
          <a:prstGeom prst="rect">
            <a:avLst/>
          </a:prstGeom>
        </p:spPr>
      </p:pic>
      <p:graphicFrame>
        <p:nvGraphicFramePr>
          <p:cNvPr id="17" name="Content Placeholder 3">
            <a:extLst>
              <a:ext uri="{FF2B5EF4-FFF2-40B4-BE49-F238E27FC236}">
                <a16:creationId xmlns:a16="http://schemas.microsoft.com/office/drawing/2014/main" id="{B1ACB63D-DE2C-E2F2-A578-6E3823B9C4D6}"/>
              </a:ext>
            </a:extLst>
          </p:cNvPr>
          <p:cNvGraphicFramePr>
            <a:graphicFrameLocks noGrp="1"/>
          </p:cNvGraphicFramePr>
          <p:nvPr>
            <p:ph sz="half" idx="1"/>
            <p:extLst>
              <p:ext uri="{D42A27DB-BD31-4B8C-83A1-F6EECF244321}">
                <p14:modId xmlns:p14="http://schemas.microsoft.com/office/powerpoint/2010/main" val="469405701"/>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40701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2000" y="432000"/>
            <a:ext cx="9198000" cy="432000"/>
          </a:xfrm>
        </p:spPr>
        <p:txBody>
          <a:bodyPr rtlCol="0" anchor="ctr">
            <a:normAutofit/>
          </a:bodyPr>
          <a:lstStyle/>
          <a:p>
            <a:pPr rtl="0"/>
            <a:r>
              <a:rPr lang="en-GB" sz="3000"/>
              <a:t>Characteristics of a Servant leader</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447502" y="6401750"/>
            <a:ext cx="278418" cy="274324"/>
          </a:xfrm>
        </p:spPr>
        <p:txBody>
          <a:bodyPr rtlCol="0" anchor="ctr">
            <a:normAutofit/>
          </a:bodyPr>
          <a:lstStyle/>
          <a:p>
            <a:pPr rtl="0">
              <a:spcAft>
                <a:spcPts val="600"/>
              </a:spcAft>
            </a:pPr>
            <a:fld id="{19B51A1E-902D-48AF-9020-955120F399B6}" type="slidenum">
              <a:rPr lang="en-GB" smtClean="0"/>
              <a:pPr rtl="0">
                <a:spcAft>
                  <a:spcPts val="600"/>
                </a:spcAft>
              </a:pPr>
              <a:t>5</a:t>
            </a:fld>
            <a:endParaRPr lang="en-GB"/>
          </a:p>
        </p:txBody>
      </p:sp>
      <p:pic>
        <p:nvPicPr>
          <p:cNvPr id="16" name="Picture Placeholder 9" descr="Abstract architecture polygon">
            <a:extLst>
              <a:ext uri="{FF2B5EF4-FFF2-40B4-BE49-F238E27FC236}">
                <a16:creationId xmlns:a16="http://schemas.microsoft.com/office/drawing/2014/main" id="{4E079F5C-EC92-50FD-632C-57EAB057FE2D}"/>
              </a:ext>
            </a:extLst>
          </p:cNvPr>
          <p:cNvPicPr>
            <a:picLocks noChangeAspect="1"/>
          </p:cNvPicPr>
          <p:nvPr/>
        </p:nvPicPr>
        <p:blipFill>
          <a:blip r:embed="rId3"/>
          <a:stretch>
            <a:fillRect/>
          </a:stretch>
        </p:blipFill>
        <p:spPr>
          <a:xfrm>
            <a:off x="9980476" y="1084"/>
            <a:ext cx="2211524" cy="6856915"/>
          </a:xfrm>
          <a:prstGeom prst="rect">
            <a:avLst/>
          </a:prstGeom>
        </p:spPr>
      </p:pic>
      <p:graphicFrame>
        <p:nvGraphicFramePr>
          <p:cNvPr id="18" name="Content Placeholder 4">
            <a:extLst>
              <a:ext uri="{FF2B5EF4-FFF2-40B4-BE49-F238E27FC236}">
                <a16:creationId xmlns:a16="http://schemas.microsoft.com/office/drawing/2014/main" id="{520CB6A8-F261-D492-078B-B49FB2AC47DB}"/>
              </a:ext>
            </a:extLst>
          </p:cNvPr>
          <p:cNvGraphicFramePr>
            <a:graphicFrameLocks noGrp="1"/>
          </p:cNvGraphicFramePr>
          <p:nvPr>
            <p:ph idx="1"/>
            <p:extLst>
              <p:ext uri="{D42A27DB-BD31-4B8C-83A1-F6EECF244321}">
                <p14:modId xmlns:p14="http://schemas.microsoft.com/office/powerpoint/2010/main" val="4051655307"/>
              </p:ext>
            </p:extLst>
          </p:nvPr>
        </p:nvGraphicFramePr>
        <p:xfrm>
          <a:off x="432000" y="1046375"/>
          <a:ext cx="9198000" cy="51305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8883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2000" y="432000"/>
            <a:ext cx="9198116" cy="432000"/>
          </a:xfrm>
        </p:spPr>
        <p:txBody>
          <a:bodyPr rtlCol="0" anchor="ctr">
            <a:normAutofit/>
          </a:bodyPr>
          <a:lstStyle/>
          <a:p>
            <a:pPr rtl="0"/>
            <a:r>
              <a:rPr lang="en-GB" sz="3000"/>
              <a:t>Benefits of a Servant leader</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447502" y="6401750"/>
            <a:ext cx="278418" cy="274324"/>
          </a:xfrm>
        </p:spPr>
        <p:txBody>
          <a:bodyPr rtlCol="0" anchor="ctr">
            <a:normAutofit/>
          </a:bodyPr>
          <a:lstStyle/>
          <a:p>
            <a:pPr rtl="0">
              <a:spcAft>
                <a:spcPts val="600"/>
              </a:spcAft>
            </a:pPr>
            <a:fld id="{19B51A1E-902D-48AF-9020-955120F399B6}" type="slidenum">
              <a:rPr lang="en-GB" smtClean="0"/>
              <a:pPr rtl="0">
                <a:spcAft>
                  <a:spcPts val="600"/>
                </a:spcAft>
              </a:pPr>
              <a:t>6</a:t>
            </a:fld>
            <a:endParaRPr lang="en-GB"/>
          </a:p>
        </p:txBody>
      </p:sp>
      <p:pic>
        <p:nvPicPr>
          <p:cNvPr id="14" name="Picture Placeholder 9" descr="Abstract architecture polygon">
            <a:extLst>
              <a:ext uri="{FF2B5EF4-FFF2-40B4-BE49-F238E27FC236}">
                <a16:creationId xmlns:a16="http://schemas.microsoft.com/office/drawing/2014/main" id="{ECBAADC7-DF5E-6F9A-CCE0-72BDC49316E1}"/>
              </a:ext>
            </a:extLst>
          </p:cNvPr>
          <p:cNvPicPr>
            <a:picLocks noChangeAspect="1"/>
          </p:cNvPicPr>
          <p:nvPr/>
        </p:nvPicPr>
        <p:blipFill>
          <a:blip r:embed="rId3"/>
          <a:stretch>
            <a:fillRect/>
          </a:stretch>
        </p:blipFill>
        <p:spPr>
          <a:xfrm>
            <a:off x="9980476" y="1084"/>
            <a:ext cx="2211524" cy="6856915"/>
          </a:xfrm>
          <a:prstGeom prst="rect">
            <a:avLst/>
          </a:prstGeom>
        </p:spPr>
      </p:pic>
      <p:graphicFrame>
        <p:nvGraphicFramePr>
          <p:cNvPr id="16" name="Content Placeholder 4">
            <a:extLst>
              <a:ext uri="{FF2B5EF4-FFF2-40B4-BE49-F238E27FC236}">
                <a16:creationId xmlns:a16="http://schemas.microsoft.com/office/drawing/2014/main" id="{69E1ADFE-3675-4D23-3B01-F78BA5332264}"/>
              </a:ext>
            </a:extLst>
          </p:cNvPr>
          <p:cNvGraphicFramePr>
            <a:graphicFrameLocks noGrp="1"/>
          </p:cNvGraphicFramePr>
          <p:nvPr>
            <p:ph idx="1"/>
            <p:extLst>
              <p:ext uri="{D42A27DB-BD31-4B8C-83A1-F6EECF244321}">
                <p14:modId xmlns:p14="http://schemas.microsoft.com/office/powerpoint/2010/main" val="1951929141"/>
              </p:ext>
            </p:extLst>
          </p:nvPr>
        </p:nvGraphicFramePr>
        <p:xfrm>
          <a:off x="432000" y="1512000"/>
          <a:ext cx="9198116" cy="4679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66943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2000" y="432000"/>
            <a:ext cx="9198116" cy="432000"/>
          </a:xfrm>
        </p:spPr>
        <p:txBody>
          <a:bodyPr rtlCol="0" anchor="ctr">
            <a:normAutofit/>
          </a:bodyPr>
          <a:lstStyle/>
          <a:p>
            <a:pPr rtl="0"/>
            <a:r>
              <a:rPr lang="en-GB" sz="3000"/>
              <a:t>How to practice Servant Leadership</a:t>
            </a:r>
          </a:p>
        </p:txBody>
      </p:sp>
      <p:sp>
        <p:nvSpPr>
          <p:cNvPr id="16" name="Text Placeholder 2">
            <a:extLst>
              <a:ext uri="{FF2B5EF4-FFF2-40B4-BE49-F238E27FC236}">
                <a16:creationId xmlns:a16="http://schemas.microsoft.com/office/drawing/2014/main" id="{5A90EC48-C303-3369-F29D-42888544F3E0}"/>
              </a:ext>
            </a:extLst>
          </p:cNvPr>
          <p:cNvSpPr>
            <a:spLocks noGrp="1"/>
          </p:cNvSpPr>
          <p:nvPr>
            <p:ph type="body" sz="quarter" idx="32"/>
          </p:nvPr>
        </p:nvSpPr>
        <p:spPr>
          <a:xfrm>
            <a:off x="431801" y="1008000"/>
            <a:ext cx="9198116" cy="360000"/>
          </a:xfrm>
        </p:spPr>
        <p:txBody>
          <a:bodyPr/>
          <a:lstStyle/>
          <a:p>
            <a:endParaRPr lang="en-US"/>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447502" y="6401750"/>
            <a:ext cx="278418" cy="274324"/>
          </a:xfrm>
        </p:spPr>
        <p:txBody>
          <a:bodyPr rtlCol="0" anchor="ctr">
            <a:normAutofit/>
          </a:bodyPr>
          <a:lstStyle/>
          <a:p>
            <a:pPr rtl="0">
              <a:spcAft>
                <a:spcPts val="600"/>
              </a:spcAft>
            </a:pPr>
            <a:fld id="{19B51A1E-902D-48AF-9020-955120F399B6}" type="slidenum">
              <a:rPr lang="en-GB" smtClean="0"/>
              <a:pPr rtl="0">
                <a:spcAft>
                  <a:spcPts val="600"/>
                </a:spcAft>
              </a:pPr>
              <a:t>7</a:t>
            </a:fld>
            <a:endParaRPr lang="en-GB"/>
          </a:p>
        </p:txBody>
      </p:sp>
      <p:pic>
        <p:nvPicPr>
          <p:cNvPr id="3" name="Picture Placeholder 9" descr="Abstract architecture polygon">
            <a:extLst>
              <a:ext uri="{FF2B5EF4-FFF2-40B4-BE49-F238E27FC236}">
                <a16:creationId xmlns:a16="http://schemas.microsoft.com/office/drawing/2014/main" id="{2DF2F7AE-BDFD-F237-C7AD-8724BB927EF7}"/>
              </a:ext>
            </a:extLst>
          </p:cNvPr>
          <p:cNvPicPr>
            <a:picLocks noChangeAspect="1"/>
          </p:cNvPicPr>
          <p:nvPr/>
        </p:nvPicPr>
        <p:blipFill>
          <a:blip r:embed="rId3"/>
          <a:stretch>
            <a:fillRect/>
          </a:stretch>
        </p:blipFill>
        <p:spPr>
          <a:xfrm>
            <a:off x="9980476" y="1084"/>
            <a:ext cx="2211524" cy="6856915"/>
          </a:xfrm>
          <a:prstGeom prst="rect">
            <a:avLst/>
          </a:prstGeom>
        </p:spPr>
      </p:pic>
      <p:graphicFrame>
        <p:nvGraphicFramePr>
          <p:cNvPr id="13" name="Content Placeholder 4">
            <a:extLst>
              <a:ext uri="{FF2B5EF4-FFF2-40B4-BE49-F238E27FC236}">
                <a16:creationId xmlns:a16="http://schemas.microsoft.com/office/drawing/2014/main" id="{DE61A77C-53C0-6E77-9519-A11C501E4852}"/>
              </a:ext>
            </a:extLst>
          </p:cNvPr>
          <p:cNvGraphicFramePr>
            <a:graphicFrameLocks noGrp="1"/>
          </p:cNvGraphicFramePr>
          <p:nvPr>
            <p:ph idx="1"/>
            <p:extLst>
              <p:ext uri="{D42A27DB-BD31-4B8C-83A1-F6EECF244321}">
                <p14:modId xmlns:p14="http://schemas.microsoft.com/office/powerpoint/2010/main" val="2192799513"/>
              </p:ext>
            </p:extLst>
          </p:nvPr>
        </p:nvGraphicFramePr>
        <p:xfrm>
          <a:off x="432000" y="1512000"/>
          <a:ext cx="9198116" cy="4679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87488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2000" y="432000"/>
            <a:ext cx="9198000" cy="432000"/>
          </a:xfrm>
        </p:spPr>
        <p:txBody>
          <a:bodyPr vert="horz" lIns="0" tIns="0" rIns="0" bIns="0" rtlCol="0" anchor="ctr">
            <a:normAutofit/>
          </a:bodyPr>
          <a:lstStyle/>
          <a:p>
            <a:r>
              <a:rPr lang="en-GB" sz="3000"/>
              <a:t>Conclusion:</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447502" y="6401750"/>
            <a:ext cx="278418" cy="274324"/>
          </a:xfrm>
        </p:spPr>
        <p:txBody>
          <a:bodyPr vert="horz" lIns="0" tIns="0" rIns="0" bIns="0" rtlCol="0" anchor="ctr">
            <a:normAutofit/>
          </a:bodyPr>
          <a:lstStyle/>
          <a:p>
            <a:pPr>
              <a:spcAft>
                <a:spcPts val="600"/>
              </a:spcAft>
            </a:pPr>
            <a:fld id="{19B51A1E-902D-48AF-9020-955120F399B6}" type="slidenum">
              <a:rPr lang="en-GB" smtClean="0"/>
              <a:pPr>
                <a:spcAft>
                  <a:spcPts val="600"/>
                </a:spcAft>
              </a:pPr>
              <a:t>8</a:t>
            </a:fld>
            <a:endParaRPr lang="en-GB"/>
          </a:p>
        </p:txBody>
      </p:sp>
      <p:pic>
        <p:nvPicPr>
          <p:cNvPr id="3" name="Picture Placeholder 9" descr="Abstract architecture polygon">
            <a:extLst>
              <a:ext uri="{FF2B5EF4-FFF2-40B4-BE49-F238E27FC236}">
                <a16:creationId xmlns:a16="http://schemas.microsoft.com/office/drawing/2014/main" id="{6266B14C-1FD5-680C-BE2F-04789B802E09}"/>
              </a:ext>
            </a:extLst>
          </p:cNvPr>
          <p:cNvPicPr>
            <a:picLocks noChangeAspect="1"/>
          </p:cNvPicPr>
          <p:nvPr/>
        </p:nvPicPr>
        <p:blipFill>
          <a:blip r:embed="rId3"/>
          <a:stretch>
            <a:fillRect/>
          </a:stretch>
        </p:blipFill>
        <p:spPr>
          <a:xfrm>
            <a:off x="9980476" y="1084"/>
            <a:ext cx="2211524" cy="6856915"/>
          </a:xfrm>
          <a:prstGeom prst="rect">
            <a:avLst/>
          </a:prstGeom>
        </p:spPr>
      </p:pic>
      <p:graphicFrame>
        <p:nvGraphicFramePr>
          <p:cNvPr id="10" name="Content Placeholder 4">
            <a:extLst>
              <a:ext uri="{FF2B5EF4-FFF2-40B4-BE49-F238E27FC236}">
                <a16:creationId xmlns:a16="http://schemas.microsoft.com/office/drawing/2014/main" id="{206AF331-50ED-4E37-0423-0EEF1C2145D1}"/>
              </a:ext>
            </a:extLst>
          </p:cNvPr>
          <p:cNvGraphicFramePr/>
          <p:nvPr>
            <p:extLst>
              <p:ext uri="{D42A27DB-BD31-4B8C-83A1-F6EECF244321}">
                <p14:modId xmlns:p14="http://schemas.microsoft.com/office/powerpoint/2010/main" val="3459034184"/>
              </p:ext>
            </p:extLst>
          </p:nvPr>
        </p:nvGraphicFramePr>
        <p:xfrm>
          <a:off x="432000" y="1046375"/>
          <a:ext cx="9198000" cy="51305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9349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42DF12-6751-EA07-E921-A1E1E342D262}"/>
              </a:ext>
            </a:extLst>
          </p:cNvPr>
          <p:cNvSpPr>
            <a:spLocks noGrp="1"/>
          </p:cNvSpPr>
          <p:nvPr>
            <p:ph type="title"/>
          </p:nvPr>
        </p:nvSpPr>
        <p:spPr>
          <a:xfrm>
            <a:off x="432000" y="432000"/>
            <a:ext cx="9198000" cy="432000"/>
          </a:xfrm>
        </p:spPr>
        <p:txBody>
          <a:bodyPr anchor="ctr">
            <a:normAutofit/>
          </a:bodyPr>
          <a:lstStyle/>
          <a:p>
            <a:r>
              <a:rPr lang="en-GB" sz="3000"/>
              <a:t>References </a:t>
            </a:r>
          </a:p>
        </p:txBody>
      </p:sp>
      <p:sp>
        <p:nvSpPr>
          <p:cNvPr id="3" name="Slide Number Placeholder 2">
            <a:extLst>
              <a:ext uri="{FF2B5EF4-FFF2-40B4-BE49-F238E27FC236}">
                <a16:creationId xmlns:a16="http://schemas.microsoft.com/office/drawing/2014/main" id="{3D74CEE1-F259-9BDF-29CC-4B00A3342D78}"/>
              </a:ext>
            </a:extLst>
          </p:cNvPr>
          <p:cNvSpPr>
            <a:spLocks noGrp="1"/>
          </p:cNvSpPr>
          <p:nvPr>
            <p:ph type="sldNum" sz="quarter" idx="33"/>
          </p:nvPr>
        </p:nvSpPr>
        <p:spPr>
          <a:xfrm>
            <a:off x="11447502" y="6401750"/>
            <a:ext cx="278418" cy="274324"/>
          </a:xfrm>
        </p:spPr>
        <p:txBody>
          <a:bodyPr anchor="ctr">
            <a:normAutofit/>
          </a:bodyPr>
          <a:lstStyle/>
          <a:p>
            <a:pPr rtl="0">
              <a:spcAft>
                <a:spcPts val="600"/>
              </a:spcAft>
            </a:pPr>
            <a:fld id="{19B51A1E-902D-48AF-9020-955120F399B6}" type="slidenum">
              <a:rPr lang="en-GB" noProof="0" smtClean="0"/>
              <a:pPr rtl="0">
                <a:spcAft>
                  <a:spcPts val="600"/>
                </a:spcAft>
              </a:pPr>
              <a:t>9</a:t>
            </a:fld>
            <a:endParaRPr lang="en-GB" noProof="0"/>
          </a:p>
        </p:txBody>
      </p:sp>
      <p:sp>
        <p:nvSpPr>
          <p:cNvPr id="11" name="TextBox 10">
            <a:extLst>
              <a:ext uri="{FF2B5EF4-FFF2-40B4-BE49-F238E27FC236}">
                <a16:creationId xmlns:a16="http://schemas.microsoft.com/office/drawing/2014/main" id="{ADA464BA-D3C8-A0C1-87CF-814A931D2823}"/>
              </a:ext>
            </a:extLst>
          </p:cNvPr>
          <p:cNvSpPr txBox="1"/>
          <p:nvPr/>
        </p:nvSpPr>
        <p:spPr>
          <a:xfrm>
            <a:off x="432000" y="1188720"/>
            <a:ext cx="8712000" cy="4524315"/>
          </a:xfrm>
          <a:prstGeom prst="rect">
            <a:avLst/>
          </a:prstGeom>
          <a:noFill/>
        </p:spPr>
        <p:txBody>
          <a:bodyPr wrap="square">
            <a:spAutoFit/>
          </a:bodyPr>
          <a:lstStyle/>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Al-Shurafat, M.S. and Halim, B.B.A., 2018. A review of organisational culture and organizational commitment.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IOSR Journal of Business and Management (IOSR-JBM)</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pp.21-26.</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Chiniara, M. and Bentein, K., 2016. Linking servant leadership to individual performance: Differentiating the mediating role of autonomy, competence and relatedness need satisfaction.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leadership quarterly</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27</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pp.124-141.</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Hoch, J.E., Bommer, W.H., Dulebohn, J.H. and Wu, D., 2018. Do ethical, authentic, and servant leadership explain variance above and beyond transformational leadership? A meta-analysis.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management</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44</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pp.501-529.</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Kocoglu, I., Lynn, G., Jung, Y., Dominick, P.G., Aronson, Z. and Burke, P., 2020. Actions speak louder than words: how team trust and commitment enhance team action listening and team success.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Management Decision</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58</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pp.465-494.I., Lynn, G., Jung, Y., Dominick, P.G., Aronson, Z. and Burke, P., 2020. Actions speak louder than words: how team trust and commitment enhance team action listening and team success.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Management Decision</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58</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pp.465-494.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Krumrei-Mancuso, E.J. and Rowatt, W.C., 2023. Humility in novice leaders: links to servant leadership an is a Mindset, S.L., 2022.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Lumpkin, A. and Achen, R.M., 2018. Explicating the synergies of self</a:t>
            </a:r>
            <a:r>
              <a:rPr lang="en-GB" sz="1200" kern="1200">
                <a:solidFill>
                  <a:srgbClr val="222222"/>
                </a:solidFill>
                <a:effectLst/>
                <a:latin typeface="Cambria Math" panose="02040503050406030204" pitchFamily="18" charset="0"/>
                <a:ea typeface="Calibri" panose="020F0502020204030204" pitchFamily="34" charset="0"/>
                <a:cs typeface="Cambria Math" panose="02040503050406030204" pitchFamily="18" charset="0"/>
              </a:rPr>
              <a:t>‐</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determination theory, ethical leadership, servant leadership, and emotional intelligence.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leadership studies</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pp.6-20.</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Norris, S., Sitton, S. and Baker, M., 2017. Mentorship through the lens of servant leadership: The importance of accountability and empowerment.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NACTA Journal</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61</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pp.21-26.</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Not a Method.d followers’ satisfaction with leadership.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Journal of Positive Psychology</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18</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pp.154-166.</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O'Neill, T.A. and Salas, E., 2018. Creating high performance teamwork in organizations.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Human resource management review</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28</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pp.325-331.</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Rimmer, A., 2021. How can I boost team morale?.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bmj</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372</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Song, Y., Tian, Q.T. and Kwan, H.K., 2022. Servant leadership and employee voice: a moderated mediation.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Managerial Psychology</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37</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pp.1-14.</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Wang, X., Song, G. and Ghannam, R., 2024. Enhancing Teamwork and Collaboration: A Systematic Review of Algorithm-Supported Pedagogical Methods.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Education Sciences</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14</a:t>
            </a:r>
            <a:r>
              <a:rPr lang="en-GB" sz="1200" kern="12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 p.675.</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8001573"/>
      </p:ext>
    </p:extLst>
  </p:cSld>
  <p:clrMapOvr>
    <a:masterClrMapping/>
  </p:clrMapOvr>
</p:sld>
</file>

<file path=ppt/theme/theme1.xml><?xml version="1.0" encoding="utf-8"?>
<a:theme xmlns:a="http://schemas.openxmlformats.org/drawingml/2006/main" name="Office Theme">
  <a:themeElements>
    <a:clrScheme name="Custom 134">
      <a:dk1>
        <a:srgbClr val="000000"/>
      </a:dk1>
      <a:lt1>
        <a:srgbClr val="FFFFFF"/>
      </a:lt1>
      <a:dk2>
        <a:srgbClr val="000000"/>
      </a:dk2>
      <a:lt2>
        <a:srgbClr val="FFFFFF"/>
      </a:lt2>
      <a:accent1>
        <a:srgbClr val="5CB8B3"/>
      </a:accent1>
      <a:accent2>
        <a:srgbClr val="F5D66E"/>
      </a:accent2>
      <a:accent3>
        <a:srgbClr val="D78189"/>
      </a:accent3>
      <a:accent4>
        <a:srgbClr val="7030A0"/>
      </a:accent4>
      <a:accent5>
        <a:srgbClr val="0070C0"/>
      </a:accent5>
      <a:accent6>
        <a:srgbClr val="C4D36D"/>
      </a:accent6>
      <a:hlink>
        <a:srgbClr val="54C3BD"/>
      </a:hlink>
      <a:folHlink>
        <a:srgbClr val="54C3BD"/>
      </a:folHlink>
    </a:clrScheme>
    <a:fontScheme name="Custom 154">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6_TF67328976" id="{8D41288C-A143-4C55-A19F-9A38F7741759}" vid="{98B99BFD-3B7E-4AE0-80A8-38C1178D3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BB5711-29E1-4F8E-81A0-7947C57B2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934E25-8442-49E9-ABDF-3146C4145F3B}">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F6CB1848-D3E0-4F10-B640-720BE758B85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{9E11BBBB-D47D-4FCC-A5BA-462FCBDE19E1}tf67328976_win32</Template>
  <TotalTime>277</TotalTime>
  <Words>812</Words>
  <Application>Microsoft Office PowerPoint</Application>
  <PresentationFormat>Widescreen</PresentationFormat>
  <Paragraphs>65</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Cambria Math</vt:lpstr>
      <vt:lpstr>Corbel</vt:lpstr>
      <vt:lpstr>Times New Roman</vt:lpstr>
      <vt:lpstr>Office Theme</vt:lpstr>
      <vt:lpstr>Servant Leadership</vt:lpstr>
      <vt:lpstr>PowerPoint Presentation</vt:lpstr>
      <vt:lpstr>Servant Leadership Overview</vt:lpstr>
      <vt:lpstr>7 Key Traits </vt:lpstr>
      <vt:lpstr>Characteristics of a Servant leader</vt:lpstr>
      <vt:lpstr>Benefits of a Servant leader</vt:lpstr>
      <vt:lpstr>How to practice Servant Leadership</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Cover Title</dc:title>
  <dc:creator>Jeff Green</dc:creator>
  <cp:lastModifiedBy>Jeff Green</cp:lastModifiedBy>
  <cp:revision>2</cp:revision>
  <dcterms:created xsi:type="dcterms:W3CDTF">2025-03-24T14:21:41Z</dcterms:created>
  <dcterms:modified xsi:type="dcterms:W3CDTF">2025-03-25T15:15:06Z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