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amp;ehk=lVx1SRpMUnns7js5fbGDGg&amp;r=0&amp;pid=OfficeInsert" ContentType="image/jpe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8"/>
  </p:notesMasterIdLst>
  <p:sldIdLst>
    <p:sldId id="256" r:id="rId2"/>
    <p:sldId id="276" r:id="rId3"/>
    <p:sldId id="292" r:id="rId4"/>
    <p:sldId id="355" r:id="rId5"/>
    <p:sldId id="394" r:id="rId6"/>
    <p:sldId id="415" r:id="rId7"/>
    <p:sldId id="331" r:id="rId8"/>
    <p:sldId id="312" r:id="rId9"/>
    <p:sldId id="313" r:id="rId10"/>
    <p:sldId id="395" r:id="rId11"/>
    <p:sldId id="399" r:id="rId12"/>
    <p:sldId id="400" r:id="rId13"/>
    <p:sldId id="401" r:id="rId14"/>
    <p:sldId id="402" r:id="rId15"/>
    <p:sldId id="408" r:id="rId16"/>
    <p:sldId id="269" r:id="rId17"/>
    <p:sldId id="270" r:id="rId18"/>
    <p:sldId id="409" r:id="rId19"/>
    <p:sldId id="272" r:id="rId20"/>
    <p:sldId id="273" r:id="rId21"/>
    <p:sldId id="274" r:id="rId22"/>
    <p:sldId id="410" r:id="rId23"/>
    <p:sldId id="411" r:id="rId24"/>
    <p:sldId id="289" r:id="rId25"/>
    <p:sldId id="412" r:id="rId26"/>
    <p:sldId id="413" r:id="rId27"/>
    <p:sldId id="279" r:id="rId28"/>
    <p:sldId id="259" r:id="rId29"/>
    <p:sldId id="282" r:id="rId30"/>
    <p:sldId id="283" r:id="rId31"/>
    <p:sldId id="284" r:id="rId32"/>
    <p:sldId id="277" r:id="rId33"/>
    <p:sldId id="278" r:id="rId34"/>
    <p:sldId id="260" r:id="rId35"/>
    <p:sldId id="354" r:id="rId36"/>
    <p:sldId id="257" r:id="rId37"/>
    <p:sldId id="290" r:id="rId38"/>
    <p:sldId id="350" r:id="rId39"/>
    <p:sldId id="351" r:id="rId40"/>
    <p:sldId id="291" r:id="rId41"/>
    <p:sldId id="288" r:id="rId42"/>
    <p:sldId id="266" r:id="rId43"/>
    <p:sldId id="267" r:id="rId44"/>
    <p:sldId id="271" r:id="rId45"/>
    <p:sldId id="319" r:id="rId46"/>
    <p:sldId id="335" r:id="rId47"/>
    <p:sldId id="321" r:id="rId48"/>
    <p:sldId id="322" r:id="rId49"/>
    <p:sldId id="323" r:id="rId50"/>
    <p:sldId id="324" r:id="rId51"/>
    <p:sldId id="325" r:id="rId52"/>
    <p:sldId id="403" r:id="rId53"/>
    <p:sldId id="327" r:id="rId54"/>
    <p:sldId id="339" r:id="rId55"/>
    <p:sldId id="414" r:id="rId56"/>
    <p:sldId id="275"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173" autoAdjust="0"/>
    <p:restoredTop sz="94660"/>
  </p:normalViewPr>
  <p:slideViewPr>
    <p:cSldViewPr snapToGrid="0">
      <p:cViewPr varScale="1">
        <p:scale>
          <a:sx n="104" d="100"/>
          <a:sy n="104" d="100"/>
        </p:scale>
        <p:origin x="1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diagrams/_rels/data3.xml.rels><?xml version="1.0" encoding="UTF-8" standalone="yes"?>
<Relationships xmlns="http://schemas.openxmlformats.org/package/2006/relationships"><Relationship Id="rId1" Type="http://schemas.openxmlformats.org/officeDocument/2006/relationships/image" Target="../media/image11.gif"/></Relationships>
</file>

<file path=ppt/diagrams/_rels/data4.xml.rels><?xml version="1.0" encoding="UTF-8" standalone="yes"?>
<Relationships xmlns="http://schemas.openxmlformats.org/package/2006/relationships"><Relationship Id="rId1" Type="http://schemas.openxmlformats.org/officeDocument/2006/relationships/image" Target="../media/image12.pn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1.gif"/></Relationships>
</file>

<file path=ppt/diagrams/_rels/drawing4.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AA9651-2050-4ACC-8EAD-88CC00387AC3}" type="doc">
      <dgm:prSet loTypeId="urn:microsoft.com/office/officeart/2008/layout/LinedList" loCatId="Inbox" qsTypeId="urn:microsoft.com/office/officeart/2005/8/quickstyle/simple2" qsCatId="simple" csTypeId="urn:microsoft.com/office/officeart/2005/8/colors/colorful5" csCatId="colorful"/>
      <dgm:spPr/>
      <dgm:t>
        <a:bodyPr/>
        <a:lstStyle/>
        <a:p>
          <a:endParaRPr lang="en-US"/>
        </a:p>
      </dgm:t>
    </dgm:pt>
    <dgm:pt modelId="{2FE9ADC3-8BEA-4274-A41F-BD2C38FD1675}">
      <dgm:prSet/>
      <dgm:spPr/>
      <dgm:t>
        <a:bodyPr/>
        <a:lstStyle/>
        <a:p>
          <a:r>
            <a:rPr lang="en-GB"/>
            <a:t>Feelings for the other person</a:t>
          </a:r>
          <a:endParaRPr lang="en-US"/>
        </a:p>
      </dgm:t>
    </dgm:pt>
    <dgm:pt modelId="{715E6E45-6E91-4B55-A509-0A06D8EFECA5}" type="parTrans" cxnId="{70700C6F-6FDD-4606-9152-837EC0C9DA5D}">
      <dgm:prSet/>
      <dgm:spPr/>
      <dgm:t>
        <a:bodyPr/>
        <a:lstStyle/>
        <a:p>
          <a:endParaRPr lang="en-US"/>
        </a:p>
      </dgm:t>
    </dgm:pt>
    <dgm:pt modelId="{05FBF3B2-DDB0-4D84-B6E6-F846E0219271}" type="sibTrans" cxnId="{70700C6F-6FDD-4606-9152-837EC0C9DA5D}">
      <dgm:prSet/>
      <dgm:spPr/>
      <dgm:t>
        <a:bodyPr/>
        <a:lstStyle/>
        <a:p>
          <a:endParaRPr lang="en-US"/>
        </a:p>
      </dgm:t>
    </dgm:pt>
    <dgm:pt modelId="{07EDD122-EBC7-40EB-BF0B-78F0B9D4E70F}">
      <dgm:prSet/>
      <dgm:spPr/>
      <dgm:t>
        <a:bodyPr/>
        <a:lstStyle/>
        <a:p>
          <a:r>
            <a:rPr lang="en-GB"/>
            <a:t>Our own values and beliefs</a:t>
          </a:r>
          <a:endParaRPr lang="en-US"/>
        </a:p>
      </dgm:t>
    </dgm:pt>
    <dgm:pt modelId="{95029AD7-4EA8-4FF9-BF9B-89232BBB598D}" type="parTrans" cxnId="{40D0F639-D47B-4D13-956C-81AF3EA4276E}">
      <dgm:prSet/>
      <dgm:spPr/>
      <dgm:t>
        <a:bodyPr/>
        <a:lstStyle/>
        <a:p>
          <a:endParaRPr lang="en-US"/>
        </a:p>
      </dgm:t>
    </dgm:pt>
    <dgm:pt modelId="{0EAF3B28-6263-4AD4-99F7-18DDE7712B9D}" type="sibTrans" cxnId="{40D0F639-D47B-4D13-956C-81AF3EA4276E}">
      <dgm:prSet/>
      <dgm:spPr/>
      <dgm:t>
        <a:bodyPr/>
        <a:lstStyle/>
        <a:p>
          <a:endParaRPr lang="en-US"/>
        </a:p>
      </dgm:t>
    </dgm:pt>
    <dgm:pt modelId="{34055A57-B5BC-455F-BA03-A5B063437EAA}">
      <dgm:prSet/>
      <dgm:spPr/>
      <dgm:t>
        <a:bodyPr/>
        <a:lstStyle/>
        <a:p>
          <a:r>
            <a:rPr lang="en-GB"/>
            <a:t>Personal issues</a:t>
          </a:r>
          <a:endParaRPr lang="en-US"/>
        </a:p>
      </dgm:t>
    </dgm:pt>
    <dgm:pt modelId="{495825C9-5E63-4ADE-ABFA-45636891B076}" type="parTrans" cxnId="{009B01AA-3C5C-4FD4-90CC-DB1E6E87D0A3}">
      <dgm:prSet/>
      <dgm:spPr/>
      <dgm:t>
        <a:bodyPr/>
        <a:lstStyle/>
        <a:p>
          <a:endParaRPr lang="en-US"/>
        </a:p>
      </dgm:t>
    </dgm:pt>
    <dgm:pt modelId="{67AD12DD-E491-4F52-AC7C-2C44A26B89B2}" type="sibTrans" cxnId="{009B01AA-3C5C-4FD4-90CC-DB1E6E87D0A3}">
      <dgm:prSet/>
      <dgm:spPr/>
      <dgm:t>
        <a:bodyPr/>
        <a:lstStyle/>
        <a:p>
          <a:endParaRPr lang="en-US"/>
        </a:p>
      </dgm:t>
    </dgm:pt>
    <dgm:pt modelId="{6E881493-80C4-4C84-8732-0CF43D01BAE5}">
      <dgm:prSet/>
      <dgm:spPr/>
      <dgm:t>
        <a:bodyPr/>
        <a:lstStyle/>
        <a:p>
          <a:r>
            <a:rPr lang="en-GB"/>
            <a:t>Unresolved cultural differences</a:t>
          </a:r>
          <a:endParaRPr lang="en-US"/>
        </a:p>
      </dgm:t>
    </dgm:pt>
    <dgm:pt modelId="{B070A549-3EAB-4075-A86D-1F94F3729EB8}" type="parTrans" cxnId="{2B6797F3-66FE-4640-BBEF-6C7AFDECE95B}">
      <dgm:prSet/>
      <dgm:spPr/>
      <dgm:t>
        <a:bodyPr/>
        <a:lstStyle/>
        <a:p>
          <a:endParaRPr lang="en-US"/>
        </a:p>
      </dgm:t>
    </dgm:pt>
    <dgm:pt modelId="{E05244CC-263E-4785-A8CD-5F128DFB0A0B}" type="sibTrans" cxnId="{2B6797F3-66FE-4640-BBEF-6C7AFDECE95B}">
      <dgm:prSet/>
      <dgm:spPr/>
      <dgm:t>
        <a:bodyPr/>
        <a:lstStyle/>
        <a:p>
          <a:endParaRPr lang="en-US"/>
        </a:p>
      </dgm:t>
    </dgm:pt>
    <dgm:pt modelId="{BE56D299-2392-47D2-87A4-965B14932C6F}">
      <dgm:prSet/>
      <dgm:spPr/>
      <dgm:t>
        <a:bodyPr/>
        <a:lstStyle/>
        <a:p>
          <a:r>
            <a:rPr lang="en-GB"/>
            <a:t>Bias</a:t>
          </a:r>
          <a:endParaRPr lang="en-US"/>
        </a:p>
      </dgm:t>
    </dgm:pt>
    <dgm:pt modelId="{4E9F6E51-B951-4399-803D-1907E483A46A}" type="parTrans" cxnId="{402C9B51-07F1-4AF1-BC80-4B101A234516}">
      <dgm:prSet/>
      <dgm:spPr/>
      <dgm:t>
        <a:bodyPr/>
        <a:lstStyle/>
        <a:p>
          <a:endParaRPr lang="en-US"/>
        </a:p>
      </dgm:t>
    </dgm:pt>
    <dgm:pt modelId="{96EFF556-BBB6-416E-AB44-7A455E12AD89}" type="sibTrans" cxnId="{402C9B51-07F1-4AF1-BC80-4B101A234516}">
      <dgm:prSet/>
      <dgm:spPr/>
      <dgm:t>
        <a:bodyPr/>
        <a:lstStyle/>
        <a:p>
          <a:endParaRPr lang="en-US"/>
        </a:p>
      </dgm:t>
    </dgm:pt>
    <dgm:pt modelId="{24466FED-CD9E-481F-8CCD-A68763ECB2DC}">
      <dgm:prSet/>
      <dgm:spPr/>
      <dgm:t>
        <a:bodyPr/>
        <a:lstStyle/>
        <a:p>
          <a:r>
            <a:rPr lang="en-GB"/>
            <a:t>Fear </a:t>
          </a:r>
          <a:endParaRPr lang="en-US"/>
        </a:p>
      </dgm:t>
    </dgm:pt>
    <dgm:pt modelId="{B1C06128-4BE7-42B2-B10A-07EE88957ECF}" type="parTrans" cxnId="{E8F391C2-416B-4553-9577-72350DC03290}">
      <dgm:prSet/>
      <dgm:spPr/>
      <dgm:t>
        <a:bodyPr/>
        <a:lstStyle/>
        <a:p>
          <a:endParaRPr lang="en-US"/>
        </a:p>
      </dgm:t>
    </dgm:pt>
    <dgm:pt modelId="{F2FE2DB9-E622-4870-9A5D-1926DCF767B4}" type="sibTrans" cxnId="{E8F391C2-416B-4553-9577-72350DC03290}">
      <dgm:prSet/>
      <dgm:spPr/>
      <dgm:t>
        <a:bodyPr/>
        <a:lstStyle/>
        <a:p>
          <a:endParaRPr lang="en-US"/>
        </a:p>
      </dgm:t>
    </dgm:pt>
    <dgm:pt modelId="{1061323C-FEAD-47F0-A293-5B9DF6D77C5A}">
      <dgm:prSet/>
      <dgm:spPr/>
      <dgm:t>
        <a:bodyPr/>
        <a:lstStyle/>
        <a:p>
          <a:r>
            <a:rPr lang="en-GB"/>
            <a:t>Ignorance</a:t>
          </a:r>
          <a:endParaRPr lang="en-US"/>
        </a:p>
      </dgm:t>
    </dgm:pt>
    <dgm:pt modelId="{7BBAE7C6-2BE3-49D2-AC14-4CC2B54283E3}" type="parTrans" cxnId="{FB9BC294-1FD2-404D-AB8E-FD496D5DC5DC}">
      <dgm:prSet/>
      <dgm:spPr/>
      <dgm:t>
        <a:bodyPr/>
        <a:lstStyle/>
        <a:p>
          <a:endParaRPr lang="en-US"/>
        </a:p>
      </dgm:t>
    </dgm:pt>
    <dgm:pt modelId="{A8BAE26E-5C7E-496D-BEE7-B44311690F55}" type="sibTrans" cxnId="{FB9BC294-1FD2-404D-AB8E-FD496D5DC5DC}">
      <dgm:prSet/>
      <dgm:spPr/>
      <dgm:t>
        <a:bodyPr/>
        <a:lstStyle/>
        <a:p>
          <a:endParaRPr lang="en-US"/>
        </a:p>
      </dgm:t>
    </dgm:pt>
    <dgm:pt modelId="{B32CA548-3173-403D-B7A0-01AFF19FA3B1}" type="pres">
      <dgm:prSet presAssocID="{8CAA9651-2050-4ACC-8EAD-88CC00387AC3}" presName="vert0" presStyleCnt="0">
        <dgm:presLayoutVars>
          <dgm:dir/>
          <dgm:animOne val="branch"/>
          <dgm:animLvl val="lvl"/>
        </dgm:presLayoutVars>
      </dgm:prSet>
      <dgm:spPr/>
    </dgm:pt>
    <dgm:pt modelId="{16D06A4E-C8FD-4122-A5AE-9B5B567F0F95}" type="pres">
      <dgm:prSet presAssocID="{2FE9ADC3-8BEA-4274-A41F-BD2C38FD1675}" presName="thickLine" presStyleLbl="alignNode1" presStyleIdx="0" presStyleCnt="7"/>
      <dgm:spPr/>
    </dgm:pt>
    <dgm:pt modelId="{1D53A056-A2F3-44F6-8E75-41088299F1A2}" type="pres">
      <dgm:prSet presAssocID="{2FE9ADC3-8BEA-4274-A41F-BD2C38FD1675}" presName="horz1" presStyleCnt="0"/>
      <dgm:spPr/>
    </dgm:pt>
    <dgm:pt modelId="{D0782C4D-A590-4D2A-A3FD-524002B77822}" type="pres">
      <dgm:prSet presAssocID="{2FE9ADC3-8BEA-4274-A41F-BD2C38FD1675}" presName="tx1" presStyleLbl="revTx" presStyleIdx="0" presStyleCnt="7"/>
      <dgm:spPr/>
    </dgm:pt>
    <dgm:pt modelId="{A82180BB-7F3B-47A9-A917-78EE408F6EE5}" type="pres">
      <dgm:prSet presAssocID="{2FE9ADC3-8BEA-4274-A41F-BD2C38FD1675}" presName="vert1" presStyleCnt="0"/>
      <dgm:spPr/>
    </dgm:pt>
    <dgm:pt modelId="{A9C97D2C-E947-4E21-852A-DEEFCC4BE781}" type="pres">
      <dgm:prSet presAssocID="{07EDD122-EBC7-40EB-BF0B-78F0B9D4E70F}" presName="thickLine" presStyleLbl="alignNode1" presStyleIdx="1" presStyleCnt="7"/>
      <dgm:spPr/>
    </dgm:pt>
    <dgm:pt modelId="{340E07CC-E20E-4281-A088-C88B3B63DA97}" type="pres">
      <dgm:prSet presAssocID="{07EDD122-EBC7-40EB-BF0B-78F0B9D4E70F}" presName="horz1" presStyleCnt="0"/>
      <dgm:spPr/>
    </dgm:pt>
    <dgm:pt modelId="{B203E70A-4BFA-436D-BD6E-047FBD35DCFB}" type="pres">
      <dgm:prSet presAssocID="{07EDD122-EBC7-40EB-BF0B-78F0B9D4E70F}" presName="tx1" presStyleLbl="revTx" presStyleIdx="1" presStyleCnt="7"/>
      <dgm:spPr/>
    </dgm:pt>
    <dgm:pt modelId="{935605F8-DFE0-4E54-ACA2-C4CDE8E6FD52}" type="pres">
      <dgm:prSet presAssocID="{07EDD122-EBC7-40EB-BF0B-78F0B9D4E70F}" presName="vert1" presStyleCnt="0"/>
      <dgm:spPr/>
    </dgm:pt>
    <dgm:pt modelId="{C993EEA8-1A30-4C8E-B6AD-400BF8B7EE87}" type="pres">
      <dgm:prSet presAssocID="{34055A57-B5BC-455F-BA03-A5B063437EAA}" presName="thickLine" presStyleLbl="alignNode1" presStyleIdx="2" presStyleCnt="7"/>
      <dgm:spPr/>
    </dgm:pt>
    <dgm:pt modelId="{1B48E1CF-BEB1-4CCC-B41B-D8101F047C1E}" type="pres">
      <dgm:prSet presAssocID="{34055A57-B5BC-455F-BA03-A5B063437EAA}" presName="horz1" presStyleCnt="0"/>
      <dgm:spPr/>
    </dgm:pt>
    <dgm:pt modelId="{6A264BD1-23D2-4FB2-AB7F-2FDA77FB2074}" type="pres">
      <dgm:prSet presAssocID="{34055A57-B5BC-455F-BA03-A5B063437EAA}" presName="tx1" presStyleLbl="revTx" presStyleIdx="2" presStyleCnt="7"/>
      <dgm:spPr/>
    </dgm:pt>
    <dgm:pt modelId="{0DF799A9-C4C1-46F6-ACBF-63B9020B103E}" type="pres">
      <dgm:prSet presAssocID="{34055A57-B5BC-455F-BA03-A5B063437EAA}" presName="vert1" presStyleCnt="0"/>
      <dgm:spPr/>
    </dgm:pt>
    <dgm:pt modelId="{26139DF7-16AC-44CC-BF14-5DF6C501D880}" type="pres">
      <dgm:prSet presAssocID="{6E881493-80C4-4C84-8732-0CF43D01BAE5}" presName="thickLine" presStyleLbl="alignNode1" presStyleIdx="3" presStyleCnt="7"/>
      <dgm:spPr/>
    </dgm:pt>
    <dgm:pt modelId="{465CE3EA-501F-4E88-AB67-C9FDADB9676B}" type="pres">
      <dgm:prSet presAssocID="{6E881493-80C4-4C84-8732-0CF43D01BAE5}" presName="horz1" presStyleCnt="0"/>
      <dgm:spPr/>
    </dgm:pt>
    <dgm:pt modelId="{B56B2E27-82A5-4451-B81C-A693F72C8FA3}" type="pres">
      <dgm:prSet presAssocID="{6E881493-80C4-4C84-8732-0CF43D01BAE5}" presName="tx1" presStyleLbl="revTx" presStyleIdx="3" presStyleCnt="7"/>
      <dgm:spPr/>
    </dgm:pt>
    <dgm:pt modelId="{EBFFAD1A-6238-4E31-9EB2-2447286324F5}" type="pres">
      <dgm:prSet presAssocID="{6E881493-80C4-4C84-8732-0CF43D01BAE5}" presName="vert1" presStyleCnt="0"/>
      <dgm:spPr/>
    </dgm:pt>
    <dgm:pt modelId="{7A48481F-68BE-47BB-9D61-10A4421F034C}" type="pres">
      <dgm:prSet presAssocID="{BE56D299-2392-47D2-87A4-965B14932C6F}" presName="thickLine" presStyleLbl="alignNode1" presStyleIdx="4" presStyleCnt="7"/>
      <dgm:spPr/>
    </dgm:pt>
    <dgm:pt modelId="{8604BF4E-2722-4D56-BFF3-309617547B3B}" type="pres">
      <dgm:prSet presAssocID="{BE56D299-2392-47D2-87A4-965B14932C6F}" presName="horz1" presStyleCnt="0"/>
      <dgm:spPr/>
    </dgm:pt>
    <dgm:pt modelId="{CB75B57A-5A78-429D-9388-B466C9EF6EBA}" type="pres">
      <dgm:prSet presAssocID="{BE56D299-2392-47D2-87A4-965B14932C6F}" presName="tx1" presStyleLbl="revTx" presStyleIdx="4" presStyleCnt="7"/>
      <dgm:spPr/>
    </dgm:pt>
    <dgm:pt modelId="{58B580BC-8662-4D68-A5CE-ACD5394F65DA}" type="pres">
      <dgm:prSet presAssocID="{BE56D299-2392-47D2-87A4-965B14932C6F}" presName="vert1" presStyleCnt="0"/>
      <dgm:spPr/>
    </dgm:pt>
    <dgm:pt modelId="{A78C4D9A-5EFC-41EE-A41F-BA2FB6AD670E}" type="pres">
      <dgm:prSet presAssocID="{24466FED-CD9E-481F-8CCD-A68763ECB2DC}" presName="thickLine" presStyleLbl="alignNode1" presStyleIdx="5" presStyleCnt="7"/>
      <dgm:spPr/>
    </dgm:pt>
    <dgm:pt modelId="{F05DAEB3-5F09-4192-BA51-C97C77296E46}" type="pres">
      <dgm:prSet presAssocID="{24466FED-CD9E-481F-8CCD-A68763ECB2DC}" presName="horz1" presStyleCnt="0"/>
      <dgm:spPr/>
    </dgm:pt>
    <dgm:pt modelId="{2EBFE569-EA5B-429A-BA33-1AD7D1BFC0DD}" type="pres">
      <dgm:prSet presAssocID="{24466FED-CD9E-481F-8CCD-A68763ECB2DC}" presName="tx1" presStyleLbl="revTx" presStyleIdx="5" presStyleCnt="7"/>
      <dgm:spPr/>
    </dgm:pt>
    <dgm:pt modelId="{E3AA2045-47A1-49F8-B1A5-B5D4CFCD5E0A}" type="pres">
      <dgm:prSet presAssocID="{24466FED-CD9E-481F-8CCD-A68763ECB2DC}" presName="vert1" presStyleCnt="0"/>
      <dgm:spPr/>
    </dgm:pt>
    <dgm:pt modelId="{9905B1EC-2D3E-4624-A2A2-6E442745D3A9}" type="pres">
      <dgm:prSet presAssocID="{1061323C-FEAD-47F0-A293-5B9DF6D77C5A}" presName="thickLine" presStyleLbl="alignNode1" presStyleIdx="6" presStyleCnt="7"/>
      <dgm:spPr/>
    </dgm:pt>
    <dgm:pt modelId="{5E7C3AFC-F5DF-4648-A5C0-2FEE7389427F}" type="pres">
      <dgm:prSet presAssocID="{1061323C-FEAD-47F0-A293-5B9DF6D77C5A}" presName="horz1" presStyleCnt="0"/>
      <dgm:spPr/>
    </dgm:pt>
    <dgm:pt modelId="{D3D967C5-7CB9-4202-A3EA-4C83238E9168}" type="pres">
      <dgm:prSet presAssocID="{1061323C-FEAD-47F0-A293-5B9DF6D77C5A}" presName="tx1" presStyleLbl="revTx" presStyleIdx="6" presStyleCnt="7"/>
      <dgm:spPr/>
    </dgm:pt>
    <dgm:pt modelId="{E83A998B-5780-4F8C-B7F2-37EA4FE1AD90}" type="pres">
      <dgm:prSet presAssocID="{1061323C-FEAD-47F0-A293-5B9DF6D77C5A}" presName="vert1" presStyleCnt="0"/>
      <dgm:spPr/>
    </dgm:pt>
  </dgm:ptLst>
  <dgm:cxnLst>
    <dgm:cxn modelId="{2A035A14-6E36-4E62-810C-6ECE036C6104}" type="presOf" srcId="{1061323C-FEAD-47F0-A293-5B9DF6D77C5A}" destId="{D3D967C5-7CB9-4202-A3EA-4C83238E9168}" srcOrd="0" destOrd="0" presId="urn:microsoft.com/office/officeart/2008/layout/LinedList"/>
    <dgm:cxn modelId="{40D0F639-D47B-4D13-956C-81AF3EA4276E}" srcId="{8CAA9651-2050-4ACC-8EAD-88CC00387AC3}" destId="{07EDD122-EBC7-40EB-BF0B-78F0B9D4E70F}" srcOrd="1" destOrd="0" parTransId="{95029AD7-4EA8-4FF9-BF9B-89232BBB598D}" sibTransId="{0EAF3B28-6263-4AD4-99F7-18DDE7712B9D}"/>
    <dgm:cxn modelId="{DC7F9841-09D6-4F57-A0A6-668731B34892}" type="presOf" srcId="{24466FED-CD9E-481F-8CCD-A68763ECB2DC}" destId="{2EBFE569-EA5B-429A-BA33-1AD7D1BFC0DD}" srcOrd="0" destOrd="0" presId="urn:microsoft.com/office/officeart/2008/layout/LinedList"/>
    <dgm:cxn modelId="{70700C6F-6FDD-4606-9152-837EC0C9DA5D}" srcId="{8CAA9651-2050-4ACC-8EAD-88CC00387AC3}" destId="{2FE9ADC3-8BEA-4274-A41F-BD2C38FD1675}" srcOrd="0" destOrd="0" parTransId="{715E6E45-6E91-4B55-A509-0A06D8EFECA5}" sibTransId="{05FBF3B2-DDB0-4D84-B6E6-F846E0219271}"/>
    <dgm:cxn modelId="{5F220B50-544F-4E58-9AA1-71AE901C16F0}" type="presOf" srcId="{34055A57-B5BC-455F-BA03-A5B063437EAA}" destId="{6A264BD1-23D2-4FB2-AB7F-2FDA77FB2074}" srcOrd="0" destOrd="0" presId="urn:microsoft.com/office/officeart/2008/layout/LinedList"/>
    <dgm:cxn modelId="{402C9B51-07F1-4AF1-BC80-4B101A234516}" srcId="{8CAA9651-2050-4ACC-8EAD-88CC00387AC3}" destId="{BE56D299-2392-47D2-87A4-965B14932C6F}" srcOrd="4" destOrd="0" parTransId="{4E9F6E51-B951-4399-803D-1907E483A46A}" sibTransId="{96EFF556-BBB6-416E-AB44-7A455E12AD89}"/>
    <dgm:cxn modelId="{091EF187-9D36-45C5-BE54-34A9128FF529}" type="presOf" srcId="{2FE9ADC3-8BEA-4274-A41F-BD2C38FD1675}" destId="{D0782C4D-A590-4D2A-A3FD-524002B77822}" srcOrd="0" destOrd="0" presId="urn:microsoft.com/office/officeart/2008/layout/LinedList"/>
    <dgm:cxn modelId="{4116D493-57F5-4A61-AA44-B2A7EA22EA82}" type="presOf" srcId="{6E881493-80C4-4C84-8732-0CF43D01BAE5}" destId="{B56B2E27-82A5-4451-B81C-A693F72C8FA3}" srcOrd="0" destOrd="0" presId="urn:microsoft.com/office/officeart/2008/layout/LinedList"/>
    <dgm:cxn modelId="{FB9BC294-1FD2-404D-AB8E-FD496D5DC5DC}" srcId="{8CAA9651-2050-4ACC-8EAD-88CC00387AC3}" destId="{1061323C-FEAD-47F0-A293-5B9DF6D77C5A}" srcOrd="6" destOrd="0" parTransId="{7BBAE7C6-2BE3-49D2-AC14-4CC2B54283E3}" sibTransId="{A8BAE26E-5C7E-496D-BEE7-B44311690F55}"/>
    <dgm:cxn modelId="{009B01AA-3C5C-4FD4-90CC-DB1E6E87D0A3}" srcId="{8CAA9651-2050-4ACC-8EAD-88CC00387AC3}" destId="{34055A57-B5BC-455F-BA03-A5B063437EAA}" srcOrd="2" destOrd="0" parTransId="{495825C9-5E63-4ADE-ABFA-45636891B076}" sibTransId="{67AD12DD-E491-4F52-AC7C-2C44A26B89B2}"/>
    <dgm:cxn modelId="{D45101BC-5001-4078-B8BE-31133A8F38F2}" type="presOf" srcId="{8CAA9651-2050-4ACC-8EAD-88CC00387AC3}" destId="{B32CA548-3173-403D-B7A0-01AFF19FA3B1}" srcOrd="0" destOrd="0" presId="urn:microsoft.com/office/officeart/2008/layout/LinedList"/>
    <dgm:cxn modelId="{E8F391C2-416B-4553-9577-72350DC03290}" srcId="{8CAA9651-2050-4ACC-8EAD-88CC00387AC3}" destId="{24466FED-CD9E-481F-8CCD-A68763ECB2DC}" srcOrd="5" destOrd="0" parTransId="{B1C06128-4BE7-42B2-B10A-07EE88957ECF}" sibTransId="{F2FE2DB9-E622-4870-9A5D-1926DCF767B4}"/>
    <dgm:cxn modelId="{9F17D2D4-81C3-4D3B-B4DB-13D3C0C9E968}" type="presOf" srcId="{BE56D299-2392-47D2-87A4-965B14932C6F}" destId="{CB75B57A-5A78-429D-9388-B466C9EF6EBA}" srcOrd="0" destOrd="0" presId="urn:microsoft.com/office/officeart/2008/layout/LinedList"/>
    <dgm:cxn modelId="{E198E5ED-1F72-4BAB-9AA0-FEB7415EAA38}" type="presOf" srcId="{07EDD122-EBC7-40EB-BF0B-78F0B9D4E70F}" destId="{B203E70A-4BFA-436D-BD6E-047FBD35DCFB}" srcOrd="0" destOrd="0" presId="urn:microsoft.com/office/officeart/2008/layout/LinedList"/>
    <dgm:cxn modelId="{2B6797F3-66FE-4640-BBEF-6C7AFDECE95B}" srcId="{8CAA9651-2050-4ACC-8EAD-88CC00387AC3}" destId="{6E881493-80C4-4C84-8732-0CF43D01BAE5}" srcOrd="3" destOrd="0" parTransId="{B070A549-3EAB-4075-A86D-1F94F3729EB8}" sibTransId="{E05244CC-263E-4785-A8CD-5F128DFB0A0B}"/>
    <dgm:cxn modelId="{44DCB599-8DE0-4C75-A000-846610D6F0A0}" type="presParOf" srcId="{B32CA548-3173-403D-B7A0-01AFF19FA3B1}" destId="{16D06A4E-C8FD-4122-A5AE-9B5B567F0F95}" srcOrd="0" destOrd="0" presId="urn:microsoft.com/office/officeart/2008/layout/LinedList"/>
    <dgm:cxn modelId="{E4DFEC34-8F35-4027-AD9A-3F123B3623C7}" type="presParOf" srcId="{B32CA548-3173-403D-B7A0-01AFF19FA3B1}" destId="{1D53A056-A2F3-44F6-8E75-41088299F1A2}" srcOrd="1" destOrd="0" presId="urn:microsoft.com/office/officeart/2008/layout/LinedList"/>
    <dgm:cxn modelId="{6367FC01-9B6B-4532-B860-D5C3CA2C74C8}" type="presParOf" srcId="{1D53A056-A2F3-44F6-8E75-41088299F1A2}" destId="{D0782C4D-A590-4D2A-A3FD-524002B77822}" srcOrd="0" destOrd="0" presId="urn:microsoft.com/office/officeart/2008/layout/LinedList"/>
    <dgm:cxn modelId="{D570BA10-6557-46FE-8195-2DC741E5705F}" type="presParOf" srcId="{1D53A056-A2F3-44F6-8E75-41088299F1A2}" destId="{A82180BB-7F3B-47A9-A917-78EE408F6EE5}" srcOrd="1" destOrd="0" presId="urn:microsoft.com/office/officeart/2008/layout/LinedList"/>
    <dgm:cxn modelId="{0E19E066-21F5-4A28-97B9-C7604100167B}" type="presParOf" srcId="{B32CA548-3173-403D-B7A0-01AFF19FA3B1}" destId="{A9C97D2C-E947-4E21-852A-DEEFCC4BE781}" srcOrd="2" destOrd="0" presId="urn:microsoft.com/office/officeart/2008/layout/LinedList"/>
    <dgm:cxn modelId="{2DE0EC3C-13A3-4894-A8DA-ED965765AEAF}" type="presParOf" srcId="{B32CA548-3173-403D-B7A0-01AFF19FA3B1}" destId="{340E07CC-E20E-4281-A088-C88B3B63DA97}" srcOrd="3" destOrd="0" presId="urn:microsoft.com/office/officeart/2008/layout/LinedList"/>
    <dgm:cxn modelId="{D91BBE43-1328-487F-ACF6-6B9990DC225F}" type="presParOf" srcId="{340E07CC-E20E-4281-A088-C88B3B63DA97}" destId="{B203E70A-4BFA-436D-BD6E-047FBD35DCFB}" srcOrd="0" destOrd="0" presId="urn:microsoft.com/office/officeart/2008/layout/LinedList"/>
    <dgm:cxn modelId="{0B310A26-3515-4D98-BCFC-D3E227AB13E6}" type="presParOf" srcId="{340E07CC-E20E-4281-A088-C88B3B63DA97}" destId="{935605F8-DFE0-4E54-ACA2-C4CDE8E6FD52}" srcOrd="1" destOrd="0" presId="urn:microsoft.com/office/officeart/2008/layout/LinedList"/>
    <dgm:cxn modelId="{2B2880CA-96C8-486A-9E1C-D2FF53379DF5}" type="presParOf" srcId="{B32CA548-3173-403D-B7A0-01AFF19FA3B1}" destId="{C993EEA8-1A30-4C8E-B6AD-400BF8B7EE87}" srcOrd="4" destOrd="0" presId="urn:microsoft.com/office/officeart/2008/layout/LinedList"/>
    <dgm:cxn modelId="{796B6018-1BDE-45F2-B42B-D9B65EDCA21A}" type="presParOf" srcId="{B32CA548-3173-403D-B7A0-01AFF19FA3B1}" destId="{1B48E1CF-BEB1-4CCC-B41B-D8101F047C1E}" srcOrd="5" destOrd="0" presId="urn:microsoft.com/office/officeart/2008/layout/LinedList"/>
    <dgm:cxn modelId="{B06867DB-19EB-4FD2-8AC8-57FC29005BA7}" type="presParOf" srcId="{1B48E1CF-BEB1-4CCC-B41B-D8101F047C1E}" destId="{6A264BD1-23D2-4FB2-AB7F-2FDA77FB2074}" srcOrd="0" destOrd="0" presId="urn:microsoft.com/office/officeart/2008/layout/LinedList"/>
    <dgm:cxn modelId="{25F04DCC-0B72-4A79-9C51-9C29342AE317}" type="presParOf" srcId="{1B48E1CF-BEB1-4CCC-B41B-D8101F047C1E}" destId="{0DF799A9-C4C1-46F6-ACBF-63B9020B103E}" srcOrd="1" destOrd="0" presId="urn:microsoft.com/office/officeart/2008/layout/LinedList"/>
    <dgm:cxn modelId="{15CC3519-D209-4358-B28B-C995C286B2C5}" type="presParOf" srcId="{B32CA548-3173-403D-B7A0-01AFF19FA3B1}" destId="{26139DF7-16AC-44CC-BF14-5DF6C501D880}" srcOrd="6" destOrd="0" presId="urn:microsoft.com/office/officeart/2008/layout/LinedList"/>
    <dgm:cxn modelId="{DCC24442-303F-42EF-967E-57E5632D7EC6}" type="presParOf" srcId="{B32CA548-3173-403D-B7A0-01AFF19FA3B1}" destId="{465CE3EA-501F-4E88-AB67-C9FDADB9676B}" srcOrd="7" destOrd="0" presId="urn:microsoft.com/office/officeart/2008/layout/LinedList"/>
    <dgm:cxn modelId="{EFC6818E-334E-488A-B573-D6D84F20143A}" type="presParOf" srcId="{465CE3EA-501F-4E88-AB67-C9FDADB9676B}" destId="{B56B2E27-82A5-4451-B81C-A693F72C8FA3}" srcOrd="0" destOrd="0" presId="urn:microsoft.com/office/officeart/2008/layout/LinedList"/>
    <dgm:cxn modelId="{9C8429E1-2649-4F40-8F2E-5FC51CAB3B02}" type="presParOf" srcId="{465CE3EA-501F-4E88-AB67-C9FDADB9676B}" destId="{EBFFAD1A-6238-4E31-9EB2-2447286324F5}" srcOrd="1" destOrd="0" presId="urn:microsoft.com/office/officeart/2008/layout/LinedList"/>
    <dgm:cxn modelId="{6ED6F0D8-81C6-49EC-8F91-3C5053CD66AC}" type="presParOf" srcId="{B32CA548-3173-403D-B7A0-01AFF19FA3B1}" destId="{7A48481F-68BE-47BB-9D61-10A4421F034C}" srcOrd="8" destOrd="0" presId="urn:microsoft.com/office/officeart/2008/layout/LinedList"/>
    <dgm:cxn modelId="{62990BD5-9E68-448C-B70A-B757B8B50A77}" type="presParOf" srcId="{B32CA548-3173-403D-B7A0-01AFF19FA3B1}" destId="{8604BF4E-2722-4D56-BFF3-309617547B3B}" srcOrd="9" destOrd="0" presId="urn:microsoft.com/office/officeart/2008/layout/LinedList"/>
    <dgm:cxn modelId="{AD4A718C-2AA0-45BC-A541-2F19B75D4EFE}" type="presParOf" srcId="{8604BF4E-2722-4D56-BFF3-309617547B3B}" destId="{CB75B57A-5A78-429D-9388-B466C9EF6EBA}" srcOrd="0" destOrd="0" presId="urn:microsoft.com/office/officeart/2008/layout/LinedList"/>
    <dgm:cxn modelId="{996F2640-7F5A-49EA-856F-DEEFDA8D86DF}" type="presParOf" srcId="{8604BF4E-2722-4D56-BFF3-309617547B3B}" destId="{58B580BC-8662-4D68-A5CE-ACD5394F65DA}" srcOrd="1" destOrd="0" presId="urn:microsoft.com/office/officeart/2008/layout/LinedList"/>
    <dgm:cxn modelId="{F461CC26-AE62-4720-B452-32D08DE52493}" type="presParOf" srcId="{B32CA548-3173-403D-B7A0-01AFF19FA3B1}" destId="{A78C4D9A-5EFC-41EE-A41F-BA2FB6AD670E}" srcOrd="10" destOrd="0" presId="urn:microsoft.com/office/officeart/2008/layout/LinedList"/>
    <dgm:cxn modelId="{EFE48191-6FCA-4BDA-B827-85565404F7BA}" type="presParOf" srcId="{B32CA548-3173-403D-B7A0-01AFF19FA3B1}" destId="{F05DAEB3-5F09-4192-BA51-C97C77296E46}" srcOrd="11" destOrd="0" presId="urn:microsoft.com/office/officeart/2008/layout/LinedList"/>
    <dgm:cxn modelId="{335CBC56-0594-4A79-B0D6-0F1BA057B054}" type="presParOf" srcId="{F05DAEB3-5F09-4192-BA51-C97C77296E46}" destId="{2EBFE569-EA5B-429A-BA33-1AD7D1BFC0DD}" srcOrd="0" destOrd="0" presId="urn:microsoft.com/office/officeart/2008/layout/LinedList"/>
    <dgm:cxn modelId="{59F9BD44-27F1-49E4-9581-84ADAA646A32}" type="presParOf" srcId="{F05DAEB3-5F09-4192-BA51-C97C77296E46}" destId="{E3AA2045-47A1-49F8-B1A5-B5D4CFCD5E0A}" srcOrd="1" destOrd="0" presId="urn:microsoft.com/office/officeart/2008/layout/LinedList"/>
    <dgm:cxn modelId="{02F07252-A5C3-454C-8F0A-80D131F631AD}" type="presParOf" srcId="{B32CA548-3173-403D-B7A0-01AFF19FA3B1}" destId="{9905B1EC-2D3E-4624-A2A2-6E442745D3A9}" srcOrd="12" destOrd="0" presId="urn:microsoft.com/office/officeart/2008/layout/LinedList"/>
    <dgm:cxn modelId="{66952F9C-F383-489B-BB15-0726955DE065}" type="presParOf" srcId="{B32CA548-3173-403D-B7A0-01AFF19FA3B1}" destId="{5E7C3AFC-F5DF-4648-A5C0-2FEE7389427F}" srcOrd="13" destOrd="0" presId="urn:microsoft.com/office/officeart/2008/layout/LinedList"/>
    <dgm:cxn modelId="{705E3AEA-3A80-402A-B9FF-DC40575B01ED}" type="presParOf" srcId="{5E7C3AFC-F5DF-4648-A5C0-2FEE7389427F}" destId="{D3D967C5-7CB9-4202-A3EA-4C83238E9168}" srcOrd="0" destOrd="0" presId="urn:microsoft.com/office/officeart/2008/layout/LinedList"/>
    <dgm:cxn modelId="{ACE4B7B8-9EBD-4E34-87A4-6019F43F9AC5}" type="presParOf" srcId="{5E7C3AFC-F5DF-4648-A5C0-2FEE7389427F}" destId="{E83A998B-5780-4F8C-B7F2-37EA4FE1AD9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240199-ED53-46D0-A9A0-7FB1A4D761FA}"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84EFF62A-1D6C-4E12-A34F-71B29FC86ABD}">
      <dgm:prSet custT="1"/>
      <dgm:spPr/>
      <dgm:t>
        <a:bodyPr/>
        <a:lstStyle/>
        <a:p>
          <a:r>
            <a:rPr lang="en-US" sz="3600" dirty="0"/>
            <a:t>Read through these presenting issues and consider with a partner, considering ways in which you could be both congruent and non judgmental</a:t>
          </a:r>
        </a:p>
      </dgm:t>
    </dgm:pt>
    <dgm:pt modelId="{EEF3E4CF-7A89-42AA-84FE-B655B42E41CB}" type="parTrans" cxnId="{7D581C2A-94B2-4BEC-A400-814148E53F63}">
      <dgm:prSet/>
      <dgm:spPr/>
      <dgm:t>
        <a:bodyPr/>
        <a:lstStyle/>
        <a:p>
          <a:endParaRPr lang="en-US"/>
        </a:p>
      </dgm:t>
    </dgm:pt>
    <dgm:pt modelId="{3B85FE9B-CE30-491E-8CAC-EA855D9E5540}" type="sibTrans" cxnId="{7D581C2A-94B2-4BEC-A400-814148E53F63}">
      <dgm:prSet phldrT="1" phldr="0"/>
      <dgm:spPr/>
      <dgm:t>
        <a:bodyPr/>
        <a:lstStyle/>
        <a:p>
          <a:r>
            <a:rPr lang="en-US"/>
            <a:t>1</a:t>
          </a:r>
        </a:p>
      </dgm:t>
    </dgm:pt>
    <dgm:pt modelId="{4F664C48-7356-4AAF-A005-91F8F4869B4E}" type="pres">
      <dgm:prSet presAssocID="{F8240199-ED53-46D0-A9A0-7FB1A4D761FA}" presName="Name0" presStyleCnt="0">
        <dgm:presLayoutVars>
          <dgm:animLvl val="lvl"/>
          <dgm:resizeHandles val="exact"/>
        </dgm:presLayoutVars>
      </dgm:prSet>
      <dgm:spPr/>
    </dgm:pt>
    <dgm:pt modelId="{2DDCD815-9179-48EB-9872-AEC7886F2743}" type="pres">
      <dgm:prSet presAssocID="{84EFF62A-1D6C-4E12-A34F-71B29FC86ABD}" presName="compositeNode" presStyleCnt="0">
        <dgm:presLayoutVars>
          <dgm:bulletEnabled val="1"/>
        </dgm:presLayoutVars>
      </dgm:prSet>
      <dgm:spPr/>
    </dgm:pt>
    <dgm:pt modelId="{2BACBD13-2E65-473C-BD1B-1B0CC85E4CDE}" type="pres">
      <dgm:prSet presAssocID="{84EFF62A-1D6C-4E12-A34F-71B29FC86ABD}" presName="bgRect" presStyleLbl="bgAccFollowNode1" presStyleIdx="0" presStyleCnt="1"/>
      <dgm:spPr/>
    </dgm:pt>
    <dgm:pt modelId="{E2E438B8-8CA3-4241-AB21-09BE8F1BB17B}" type="pres">
      <dgm:prSet presAssocID="{3B85FE9B-CE30-491E-8CAC-EA855D9E5540}" presName="sibTransNodeCircle" presStyleLbl="alignNode1" presStyleIdx="0" presStyleCnt="2">
        <dgm:presLayoutVars>
          <dgm:chMax val="0"/>
          <dgm:bulletEnabled/>
        </dgm:presLayoutVars>
      </dgm:prSet>
      <dgm:spPr/>
    </dgm:pt>
    <dgm:pt modelId="{666D1062-50A9-4DB3-9B72-CA7E574E7FF0}" type="pres">
      <dgm:prSet presAssocID="{84EFF62A-1D6C-4E12-A34F-71B29FC86ABD}" presName="bottomLine" presStyleLbl="alignNode1" presStyleIdx="1" presStyleCnt="2">
        <dgm:presLayoutVars/>
      </dgm:prSet>
      <dgm:spPr/>
    </dgm:pt>
    <dgm:pt modelId="{555ED80D-4678-40F9-AAB7-1684BEF581F7}" type="pres">
      <dgm:prSet presAssocID="{84EFF62A-1D6C-4E12-A34F-71B29FC86ABD}" presName="nodeText" presStyleLbl="bgAccFollowNode1" presStyleIdx="0" presStyleCnt="1">
        <dgm:presLayoutVars>
          <dgm:bulletEnabled val="1"/>
        </dgm:presLayoutVars>
      </dgm:prSet>
      <dgm:spPr/>
    </dgm:pt>
  </dgm:ptLst>
  <dgm:cxnLst>
    <dgm:cxn modelId="{43556E28-5D5B-42EF-9626-7C30F3DC21DA}" type="presOf" srcId="{3B85FE9B-CE30-491E-8CAC-EA855D9E5540}" destId="{E2E438B8-8CA3-4241-AB21-09BE8F1BB17B}" srcOrd="0" destOrd="0" presId="urn:microsoft.com/office/officeart/2016/7/layout/BasicLinearProcessNumbered"/>
    <dgm:cxn modelId="{73D5F928-52E9-4D67-BA7D-F58A810542AB}" type="presOf" srcId="{F8240199-ED53-46D0-A9A0-7FB1A4D761FA}" destId="{4F664C48-7356-4AAF-A005-91F8F4869B4E}" srcOrd="0" destOrd="0" presId="urn:microsoft.com/office/officeart/2016/7/layout/BasicLinearProcessNumbered"/>
    <dgm:cxn modelId="{7D581C2A-94B2-4BEC-A400-814148E53F63}" srcId="{F8240199-ED53-46D0-A9A0-7FB1A4D761FA}" destId="{84EFF62A-1D6C-4E12-A34F-71B29FC86ABD}" srcOrd="0" destOrd="0" parTransId="{EEF3E4CF-7A89-42AA-84FE-B655B42E41CB}" sibTransId="{3B85FE9B-CE30-491E-8CAC-EA855D9E5540}"/>
    <dgm:cxn modelId="{5DF1AE44-19EF-4374-9250-AEB0F9CBAF54}" type="presOf" srcId="{84EFF62A-1D6C-4E12-A34F-71B29FC86ABD}" destId="{555ED80D-4678-40F9-AAB7-1684BEF581F7}" srcOrd="1" destOrd="0" presId="urn:microsoft.com/office/officeart/2016/7/layout/BasicLinearProcessNumbered"/>
    <dgm:cxn modelId="{2793EEEB-2A87-461D-8C17-7527D214F98B}" type="presOf" srcId="{84EFF62A-1D6C-4E12-A34F-71B29FC86ABD}" destId="{2BACBD13-2E65-473C-BD1B-1B0CC85E4CDE}" srcOrd="0" destOrd="0" presId="urn:microsoft.com/office/officeart/2016/7/layout/BasicLinearProcessNumbered"/>
    <dgm:cxn modelId="{4EF566A2-CF44-4D30-B076-CB71A54A7601}" type="presParOf" srcId="{4F664C48-7356-4AAF-A005-91F8F4869B4E}" destId="{2DDCD815-9179-48EB-9872-AEC7886F2743}" srcOrd="0" destOrd="0" presId="urn:microsoft.com/office/officeart/2016/7/layout/BasicLinearProcessNumbered"/>
    <dgm:cxn modelId="{FC72EE40-08B3-45C5-B88D-3175B6C8A42F}" type="presParOf" srcId="{2DDCD815-9179-48EB-9872-AEC7886F2743}" destId="{2BACBD13-2E65-473C-BD1B-1B0CC85E4CDE}" srcOrd="0" destOrd="0" presId="urn:microsoft.com/office/officeart/2016/7/layout/BasicLinearProcessNumbered"/>
    <dgm:cxn modelId="{8F6D4167-285E-499F-94C3-9281C7272A74}" type="presParOf" srcId="{2DDCD815-9179-48EB-9872-AEC7886F2743}" destId="{E2E438B8-8CA3-4241-AB21-09BE8F1BB17B}" srcOrd="1" destOrd="0" presId="urn:microsoft.com/office/officeart/2016/7/layout/BasicLinearProcessNumbered"/>
    <dgm:cxn modelId="{2404A04B-EEEA-4082-ACA3-46EA6D29ECEF}" type="presParOf" srcId="{2DDCD815-9179-48EB-9872-AEC7886F2743}" destId="{666D1062-50A9-4DB3-9B72-CA7E574E7FF0}" srcOrd="2" destOrd="0" presId="urn:microsoft.com/office/officeart/2016/7/layout/BasicLinearProcessNumbered"/>
    <dgm:cxn modelId="{2424F19B-8F26-4CFE-A4BA-E1BCD70A5C81}" type="presParOf" srcId="{2DDCD815-9179-48EB-9872-AEC7886F2743}" destId="{555ED80D-4678-40F9-AAB7-1684BEF581F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AABC19-0C00-4A00-8331-4EE6E123F08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A581C9A-3CF2-416E-BD94-E738BFF0F78A}">
      <dgm:prSet phldrT="[Tex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dgm:spPr>
      <dgm:t>
        <a:bodyPr/>
        <a:lstStyle/>
        <a:p>
          <a:r>
            <a:rPr lang="en-GB" dirty="0"/>
            <a:t> </a:t>
          </a:r>
        </a:p>
      </dgm:t>
    </dgm:pt>
    <dgm:pt modelId="{824069B4-455F-41D1-A887-10655F457F30}" type="parTrans" cxnId="{BA4D4208-2C4E-4DFA-8901-772E8C852BA1}">
      <dgm:prSet/>
      <dgm:spPr/>
      <dgm:t>
        <a:bodyPr/>
        <a:lstStyle/>
        <a:p>
          <a:endParaRPr lang="en-GB"/>
        </a:p>
      </dgm:t>
    </dgm:pt>
    <dgm:pt modelId="{BA5E02D4-6165-4672-8665-D12C80CF51FB}" type="sibTrans" cxnId="{BA4D4208-2C4E-4DFA-8901-772E8C852BA1}">
      <dgm:prSet/>
      <dgm:spPr/>
      <dgm:t>
        <a:bodyPr/>
        <a:lstStyle/>
        <a:p>
          <a:endParaRPr lang="en-GB"/>
        </a:p>
      </dgm:t>
    </dgm:pt>
    <dgm:pt modelId="{E031DFBD-D035-42B2-BFCD-3AD6A5304837}">
      <dgm:prSet phldrT="[Tex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dgm:spPr>
      <dgm:t>
        <a:bodyPr/>
        <a:lstStyle/>
        <a:p>
          <a:r>
            <a:rPr lang="en-GB" dirty="0"/>
            <a:t> </a:t>
          </a:r>
        </a:p>
      </dgm:t>
    </dgm:pt>
    <dgm:pt modelId="{1C089DF8-8090-4777-8E64-23C715429A8D}" type="parTrans" cxnId="{4DA0CC26-9035-4FE9-B7FC-D9BF86B7583A}">
      <dgm:prSet/>
      <dgm:spPr/>
      <dgm:t>
        <a:bodyPr/>
        <a:lstStyle/>
        <a:p>
          <a:endParaRPr lang="en-GB"/>
        </a:p>
      </dgm:t>
    </dgm:pt>
    <dgm:pt modelId="{7A231DB0-678E-4955-9105-2EE63051D1E2}" type="sibTrans" cxnId="{4DA0CC26-9035-4FE9-B7FC-D9BF86B7583A}">
      <dgm:prSet/>
      <dgm:spPr/>
      <dgm:t>
        <a:bodyPr/>
        <a:lstStyle/>
        <a:p>
          <a:endParaRPr lang="en-GB"/>
        </a:p>
      </dgm:t>
    </dgm:pt>
    <dgm:pt modelId="{E6BFF988-9CF7-4803-93B5-5B399E4C2175}">
      <dgm:prSet phldrT="[Tex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dgm:spPr>
      <dgm:t>
        <a:bodyPr/>
        <a:lstStyle/>
        <a:p>
          <a:r>
            <a:rPr lang="en-GB" dirty="0"/>
            <a:t> </a:t>
          </a:r>
        </a:p>
      </dgm:t>
    </dgm:pt>
    <dgm:pt modelId="{093A0C0E-0A88-495A-8243-BC4D1F3691A4}" type="parTrans" cxnId="{C72A8D7C-AF78-4DC5-967C-619E55A6461B}">
      <dgm:prSet/>
      <dgm:spPr/>
      <dgm:t>
        <a:bodyPr/>
        <a:lstStyle/>
        <a:p>
          <a:endParaRPr lang="en-GB"/>
        </a:p>
      </dgm:t>
    </dgm:pt>
    <dgm:pt modelId="{E80F1CD9-A8E1-4126-9DB9-55482281FC46}" type="sibTrans" cxnId="{C72A8D7C-AF78-4DC5-967C-619E55A6461B}">
      <dgm:prSet/>
      <dgm:spPr/>
      <dgm:t>
        <a:bodyPr/>
        <a:lstStyle/>
        <a:p>
          <a:endParaRPr lang="en-GB"/>
        </a:p>
      </dgm:t>
    </dgm:pt>
    <dgm:pt modelId="{345D97EE-0DA1-47AB-9CBB-87A6434AC111}">
      <dgm:prSet phldrT="[Tex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dgm:spPr>
      <dgm:t>
        <a:bodyPr/>
        <a:lstStyle/>
        <a:p>
          <a:r>
            <a:rPr lang="en-GB" dirty="0"/>
            <a:t> </a:t>
          </a:r>
        </a:p>
      </dgm:t>
    </dgm:pt>
    <dgm:pt modelId="{655C14C4-6C65-4394-BE65-A527526482FF}" type="parTrans" cxnId="{8E6C6AFD-D45E-469A-8E12-DD827B3CE076}">
      <dgm:prSet/>
      <dgm:spPr/>
      <dgm:t>
        <a:bodyPr/>
        <a:lstStyle/>
        <a:p>
          <a:endParaRPr lang="en-GB"/>
        </a:p>
      </dgm:t>
    </dgm:pt>
    <dgm:pt modelId="{9F0CA6F3-913A-4DB2-A542-43EBC03F5DA4}" type="sibTrans" cxnId="{8E6C6AFD-D45E-469A-8E12-DD827B3CE076}">
      <dgm:prSet/>
      <dgm:spPr/>
      <dgm:t>
        <a:bodyPr/>
        <a:lstStyle/>
        <a:p>
          <a:endParaRPr lang="en-GB"/>
        </a:p>
      </dgm:t>
    </dgm:pt>
    <dgm:pt modelId="{850659F1-6094-4A7F-93C2-03D6D5A0516C}">
      <dgm:prSet phldrT="[Tex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dgm:spPr>
      <dgm:t>
        <a:bodyPr/>
        <a:lstStyle/>
        <a:p>
          <a:r>
            <a:rPr lang="en-GB" dirty="0"/>
            <a:t> </a:t>
          </a:r>
        </a:p>
      </dgm:t>
    </dgm:pt>
    <dgm:pt modelId="{05266F29-CF74-4EB7-8795-9950042A1741}" type="parTrans" cxnId="{4163FD2B-E590-4AC5-98DE-B2AEF9E83218}">
      <dgm:prSet/>
      <dgm:spPr/>
      <dgm:t>
        <a:bodyPr/>
        <a:lstStyle/>
        <a:p>
          <a:endParaRPr lang="en-GB"/>
        </a:p>
      </dgm:t>
    </dgm:pt>
    <dgm:pt modelId="{0FD2C75E-AF10-4DC8-B365-2EBA2B4CD979}" type="sibTrans" cxnId="{4163FD2B-E590-4AC5-98DE-B2AEF9E83218}">
      <dgm:prSet/>
      <dgm:spPr/>
      <dgm:t>
        <a:bodyPr/>
        <a:lstStyle/>
        <a:p>
          <a:endParaRPr lang="en-GB"/>
        </a:p>
      </dgm:t>
    </dgm:pt>
    <dgm:pt modelId="{57F4D673-3A18-4B20-AEC1-7A78A437510A}">
      <dgm:prSe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dgm:spPr>
      <dgm:t>
        <a:bodyPr/>
        <a:lstStyle/>
        <a:p>
          <a:r>
            <a:rPr lang="en-GB" altLang="en-US" dirty="0"/>
            <a:t>  </a:t>
          </a:r>
          <a:endParaRPr lang="en-GB" dirty="0"/>
        </a:p>
      </dgm:t>
    </dgm:pt>
    <dgm:pt modelId="{2C368FC6-E4AE-4E21-9AD7-B10CFB4D062C}" type="parTrans" cxnId="{273AABC0-834A-4AA4-BBDA-59C46048D027}">
      <dgm:prSet/>
      <dgm:spPr/>
      <dgm:t>
        <a:bodyPr/>
        <a:lstStyle/>
        <a:p>
          <a:endParaRPr lang="en-GB"/>
        </a:p>
      </dgm:t>
    </dgm:pt>
    <dgm:pt modelId="{62539494-DA47-4C80-AD0A-DFD2B5E4FB06}" type="sibTrans" cxnId="{273AABC0-834A-4AA4-BBDA-59C46048D027}">
      <dgm:prSet/>
      <dgm:spPr/>
      <dgm:t>
        <a:bodyPr/>
        <a:lstStyle/>
        <a:p>
          <a:endParaRPr lang="en-GB"/>
        </a:p>
      </dgm:t>
    </dgm:pt>
    <dgm:pt modelId="{B697DD2E-F37A-4E4C-B5C1-BB92A5D25BFB}">
      <dgm:prSe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dgm:spPr>
      <dgm:t>
        <a:bodyPr/>
        <a:lstStyle/>
        <a:p>
          <a:r>
            <a:rPr lang="en-GB" altLang="en-US" dirty="0"/>
            <a:t> </a:t>
          </a:r>
          <a:endParaRPr lang="en-GB" dirty="0"/>
        </a:p>
      </dgm:t>
    </dgm:pt>
    <dgm:pt modelId="{CE86CD10-0A53-44B5-9388-B8A86F83B9F2}" type="parTrans" cxnId="{999968A1-668B-4E1E-B7BB-10B1C199ABCE}">
      <dgm:prSet/>
      <dgm:spPr/>
      <dgm:t>
        <a:bodyPr/>
        <a:lstStyle/>
        <a:p>
          <a:endParaRPr lang="en-GB"/>
        </a:p>
      </dgm:t>
    </dgm:pt>
    <dgm:pt modelId="{2CEB8A02-1959-48C2-91DE-D50F2C2170E2}" type="sibTrans" cxnId="{999968A1-668B-4E1E-B7BB-10B1C199ABCE}">
      <dgm:prSet/>
      <dgm:spPr/>
      <dgm:t>
        <a:bodyPr/>
        <a:lstStyle/>
        <a:p>
          <a:endParaRPr lang="en-GB"/>
        </a:p>
      </dgm:t>
    </dgm:pt>
    <dgm:pt modelId="{307C8F5A-7AE1-432B-A24A-9DA30B1C6AB7}">
      <dgm:prSe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dgm:spPr>
      <dgm:t>
        <a:bodyPr/>
        <a:lstStyle/>
        <a:p>
          <a:r>
            <a:rPr lang="en-GB" dirty="0"/>
            <a:t> </a:t>
          </a:r>
        </a:p>
      </dgm:t>
    </dgm:pt>
    <dgm:pt modelId="{E41233ED-0EA0-4A09-BB17-BB685789D00C}" type="parTrans" cxnId="{EAF1CA0F-C310-4671-83B9-4E52ACDC2F43}">
      <dgm:prSet/>
      <dgm:spPr/>
      <dgm:t>
        <a:bodyPr/>
        <a:lstStyle/>
        <a:p>
          <a:endParaRPr lang="en-GB"/>
        </a:p>
      </dgm:t>
    </dgm:pt>
    <dgm:pt modelId="{72084110-5448-4681-BD58-D866A11E9E98}" type="sibTrans" cxnId="{EAF1CA0F-C310-4671-83B9-4E52ACDC2F43}">
      <dgm:prSet/>
      <dgm:spPr/>
      <dgm:t>
        <a:bodyPr/>
        <a:lstStyle/>
        <a:p>
          <a:endParaRPr lang="en-GB"/>
        </a:p>
      </dgm:t>
    </dgm:pt>
    <dgm:pt modelId="{E7D14750-045D-45AD-9BF1-D20A6C236BCB}" type="pres">
      <dgm:prSet presAssocID="{24AABC19-0C00-4A00-8331-4EE6E123F08D}" presName="diagram" presStyleCnt="0">
        <dgm:presLayoutVars>
          <dgm:dir/>
          <dgm:resizeHandles val="exact"/>
        </dgm:presLayoutVars>
      </dgm:prSet>
      <dgm:spPr/>
    </dgm:pt>
    <dgm:pt modelId="{79FB1B3B-2275-49D0-A4C2-1BC99DD416FC}" type="pres">
      <dgm:prSet presAssocID="{FA581C9A-3CF2-416E-BD94-E738BFF0F78A}" presName="node" presStyleLbl="node1" presStyleIdx="0" presStyleCnt="8" custLinFactNeighborX="-126" custLinFactNeighborY="4346">
        <dgm:presLayoutVars>
          <dgm:bulletEnabled val="1"/>
        </dgm:presLayoutVars>
      </dgm:prSet>
      <dgm:spPr/>
    </dgm:pt>
    <dgm:pt modelId="{F411DB83-C22D-48CA-8949-94F3F67B82C9}" type="pres">
      <dgm:prSet presAssocID="{BA5E02D4-6165-4672-8665-D12C80CF51FB}" presName="sibTrans" presStyleCnt="0"/>
      <dgm:spPr/>
    </dgm:pt>
    <dgm:pt modelId="{324A7C05-7A61-4D8A-A8A9-724C6286769A}" type="pres">
      <dgm:prSet presAssocID="{57F4D673-3A18-4B20-AEC1-7A78A437510A}" presName="node" presStyleLbl="node1" presStyleIdx="1" presStyleCnt="8">
        <dgm:presLayoutVars>
          <dgm:bulletEnabled val="1"/>
        </dgm:presLayoutVars>
      </dgm:prSet>
      <dgm:spPr/>
    </dgm:pt>
    <dgm:pt modelId="{72C7B36C-FB75-4BAE-A9DB-FADC78489178}" type="pres">
      <dgm:prSet presAssocID="{62539494-DA47-4C80-AD0A-DFD2B5E4FB06}" presName="sibTrans" presStyleCnt="0"/>
      <dgm:spPr/>
    </dgm:pt>
    <dgm:pt modelId="{A21B4EFA-F755-4709-9F38-874ED7B08389}" type="pres">
      <dgm:prSet presAssocID="{E031DFBD-D035-42B2-BFCD-3AD6A5304837}" presName="node" presStyleLbl="node1" presStyleIdx="2" presStyleCnt="8">
        <dgm:presLayoutVars>
          <dgm:bulletEnabled val="1"/>
        </dgm:presLayoutVars>
      </dgm:prSet>
      <dgm:spPr/>
    </dgm:pt>
    <dgm:pt modelId="{1C614763-5814-4458-88B2-83ED08F40156}" type="pres">
      <dgm:prSet presAssocID="{7A231DB0-678E-4955-9105-2EE63051D1E2}" presName="sibTrans" presStyleCnt="0"/>
      <dgm:spPr/>
    </dgm:pt>
    <dgm:pt modelId="{D50F37D0-E6F9-48E4-923B-3DB28D9A44FC}" type="pres">
      <dgm:prSet presAssocID="{B697DD2E-F37A-4E4C-B5C1-BB92A5D25BFB}" presName="node" presStyleLbl="node1" presStyleIdx="3" presStyleCnt="8">
        <dgm:presLayoutVars>
          <dgm:bulletEnabled val="1"/>
        </dgm:presLayoutVars>
      </dgm:prSet>
      <dgm:spPr/>
    </dgm:pt>
    <dgm:pt modelId="{50AE26D2-E2F5-49F5-A929-521BE01B33C7}" type="pres">
      <dgm:prSet presAssocID="{2CEB8A02-1959-48C2-91DE-D50F2C2170E2}" presName="sibTrans" presStyleCnt="0"/>
      <dgm:spPr/>
    </dgm:pt>
    <dgm:pt modelId="{352F10DB-6EE9-4DE3-85FF-47A57F676D8B}" type="pres">
      <dgm:prSet presAssocID="{E6BFF988-9CF7-4803-93B5-5B399E4C2175}" presName="node" presStyleLbl="node1" presStyleIdx="4" presStyleCnt="8">
        <dgm:presLayoutVars>
          <dgm:bulletEnabled val="1"/>
        </dgm:presLayoutVars>
      </dgm:prSet>
      <dgm:spPr/>
    </dgm:pt>
    <dgm:pt modelId="{D820E644-CA6A-4695-A6D2-E806267BCC29}" type="pres">
      <dgm:prSet presAssocID="{E80F1CD9-A8E1-4126-9DB9-55482281FC46}" presName="sibTrans" presStyleCnt="0"/>
      <dgm:spPr/>
    </dgm:pt>
    <dgm:pt modelId="{2BE2DFAF-B5D3-4F9B-873C-27FB2CA120F9}" type="pres">
      <dgm:prSet presAssocID="{345D97EE-0DA1-47AB-9CBB-87A6434AC111}" presName="node" presStyleLbl="node1" presStyleIdx="5" presStyleCnt="8">
        <dgm:presLayoutVars>
          <dgm:bulletEnabled val="1"/>
        </dgm:presLayoutVars>
      </dgm:prSet>
      <dgm:spPr/>
    </dgm:pt>
    <dgm:pt modelId="{EC644F6B-43B2-423D-A9DC-9A89A4B822E3}" type="pres">
      <dgm:prSet presAssocID="{9F0CA6F3-913A-4DB2-A542-43EBC03F5DA4}" presName="sibTrans" presStyleCnt="0"/>
      <dgm:spPr/>
    </dgm:pt>
    <dgm:pt modelId="{B6D4DFFD-CEEB-4C05-A5A6-E9408FFCC5B1}" type="pres">
      <dgm:prSet presAssocID="{850659F1-6094-4A7F-93C2-03D6D5A0516C}" presName="node" presStyleLbl="node1" presStyleIdx="6" presStyleCnt="8">
        <dgm:presLayoutVars>
          <dgm:bulletEnabled val="1"/>
        </dgm:presLayoutVars>
      </dgm:prSet>
      <dgm:spPr/>
    </dgm:pt>
    <dgm:pt modelId="{D49CBC0E-6C3D-4E12-997C-3ECF047768F8}" type="pres">
      <dgm:prSet presAssocID="{0FD2C75E-AF10-4DC8-B365-2EBA2B4CD979}" presName="sibTrans" presStyleCnt="0"/>
      <dgm:spPr/>
    </dgm:pt>
    <dgm:pt modelId="{093495DD-9286-4CD8-9C8F-5B70780EBC37}" type="pres">
      <dgm:prSet presAssocID="{307C8F5A-7AE1-432B-A24A-9DA30B1C6AB7}" presName="node" presStyleLbl="node1" presStyleIdx="7" presStyleCnt="8">
        <dgm:presLayoutVars>
          <dgm:bulletEnabled val="1"/>
        </dgm:presLayoutVars>
      </dgm:prSet>
      <dgm:spPr/>
    </dgm:pt>
  </dgm:ptLst>
  <dgm:cxnLst>
    <dgm:cxn modelId="{BA4D4208-2C4E-4DFA-8901-772E8C852BA1}" srcId="{24AABC19-0C00-4A00-8331-4EE6E123F08D}" destId="{FA581C9A-3CF2-416E-BD94-E738BFF0F78A}" srcOrd="0" destOrd="0" parTransId="{824069B4-455F-41D1-A887-10655F457F30}" sibTransId="{BA5E02D4-6165-4672-8665-D12C80CF51FB}"/>
    <dgm:cxn modelId="{EAF1CA0F-C310-4671-83B9-4E52ACDC2F43}" srcId="{24AABC19-0C00-4A00-8331-4EE6E123F08D}" destId="{307C8F5A-7AE1-432B-A24A-9DA30B1C6AB7}" srcOrd="7" destOrd="0" parTransId="{E41233ED-0EA0-4A09-BB17-BB685789D00C}" sibTransId="{72084110-5448-4681-BD58-D866A11E9E98}"/>
    <dgm:cxn modelId="{C0EF9123-D8DC-4122-A289-C54EFDDC311F}" type="presOf" srcId="{307C8F5A-7AE1-432B-A24A-9DA30B1C6AB7}" destId="{093495DD-9286-4CD8-9C8F-5B70780EBC37}" srcOrd="0" destOrd="0" presId="urn:microsoft.com/office/officeart/2005/8/layout/default"/>
    <dgm:cxn modelId="{4DA0CC26-9035-4FE9-B7FC-D9BF86B7583A}" srcId="{24AABC19-0C00-4A00-8331-4EE6E123F08D}" destId="{E031DFBD-D035-42B2-BFCD-3AD6A5304837}" srcOrd="2" destOrd="0" parTransId="{1C089DF8-8090-4777-8E64-23C715429A8D}" sibTransId="{7A231DB0-678E-4955-9105-2EE63051D1E2}"/>
    <dgm:cxn modelId="{4163FD2B-E590-4AC5-98DE-B2AEF9E83218}" srcId="{24AABC19-0C00-4A00-8331-4EE6E123F08D}" destId="{850659F1-6094-4A7F-93C2-03D6D5A0516C}" srcOrd="6" destOrd="0" parTransId="{05266F29-CF74-4EB7-8795-9950042A1741}" sibTransId="{0FD2C75E-AF10-4DC8-B365-2EBA2B4CD979}"/>
    <dgm:cxn modelId="{83144648-9DF7-47DB-B74D-9C0D975D38F5}" type="presOf" srcId="{E6BFF988-9CF7-4803-93B5-5B399E4C2175}" destId="{352F10DB-6EE9-4DE3-85FF-47A57F676D8B}" srcOrd="0" destOrd="0" presId="urn:microsoft.com/office/officeart/2005/8/layout/default"/>
    <dgm:cxn modelId="{C72A8D7C-AF78-4DC5-967C-619E55A6461B}" srcId="{24AABC19-0C00-4A00-8331-4EE6E123F08D}" destId="{E6BFF988-9CF7-4803-93B5-5B399E4C2175}" srcOrd="4" destOrd="0" parTransId="{093A0C0E-0A88-495A-8243-BC4D1F3691A4}" sibTransId="{E80F1CD9-A8E1-4126-9DB9-55482281FC46}"/>
    <dgm:cxn modelId="{C4F8BE9A-4A0E-4784-8BCB-7BC43F3C6974}" type="presOf" srcId="{57F4D673-3A18-4B20-AEC1-7A78A437510A}" destId="{324A7C05-7A61-4D8A-A8A9-724C6286769A}" srcOrd="0" destOrd="0" presId="urn:microsoft.com/office/officeart/2005/8/layout/default"/>
    <dgm:cxn modelId="{999968A1-668B-4E1E-B7BB-10B1C199ABCE}" srcId="{24AABC19-0C00-4A00-8331-4EE6E123F08D}" destId="{B697DD2E-F37A-4E4C-B5C1-BB92A5D25BFB}" srcOrd="3" destOrd="0" parTransId="{CE86CD10-0A53-44B5-9388-B8A86F83B9F2}" sibTransId="{2CEB8A02-1959-48C2-91DE-D50F2C2170E2}"/>
    <dgm:cxn modelId="{D9F493A9-E1EE-435C-AE4C-61DB702D8281}" type="presOf" srcId="{B697DD2E-F37A-4E4C-B5C1-BB92A5D25BFB}" destId="{D50F37D0-E6F9-48E4-923B-3DB28D9A44FC}" srcOrd="0" destOrd="0" presId="urn:microsoft.com/office/officeart/2005/8/layout/default"/>
    <dgm:cxn modelId="{CD98CDAD-EC7F-49EE-B8DF-D5FDC972F491}" type="presOf" srcId="{E031DFBD-D035-42B2-BFCD-3AD6A5304837}" destId="{A21B4EFA-F755-4709-9F38-874ED7B08389}" srcOrd="0" destOrd="0" presId="urn:microsoft.com/office/officeart/2005/8/layout/default"/>
    <dgm:cxn modelId="{E7C386BC-B388-4EC4-BED1-3006F216DDC5}" type="presOf" srcId="{850659F1-6094-4A7F-93C2-03D6D5A0516C}" destId="{B6D4DFFD-CEEB-4C05-A5A6-E9408FFCC5B1}" srcOrd="0" destOrd="0" presId="urn:microsoft.com/office/officeart/2005/8/layout/default"/>
    <dgm:cxn modelId="{273AABC0-834A-4AA4-BBDA-59C46048D027}" srcId="{24AABC19-0C00-4A00-8331-4EE6E123F08D}" destId="{57F4D673-3A18-4B20-AEC1-7A78A437510A}" srcOrd="1" destOrd="0" parTransId="{2C368FC6-E4AE-4E21-9AD7-B10CFB4D062C}" sibTransId="{62539494-DA47-4C80-AD0A-DFD2B5E4FB06}"/>
    <dgm:cxn modelId="{3FDB41DF-3824-442B-9AE4-86BE5BAFC502}" type="presOf" srcId="{FA581C9A-3CF2-416E-BD94-E738BFF0F78A}" destId="{79FB1B3B-2275-49D0-A4C2-1BC99DD416FC}" srcOrd="0" destOrd="0" presId="urn:microsoft.com/office/officeart/2005/8/layout/default"/>
    <dgm:cxn modelId="{F511BBE4-13E0-4BB2-8EF4-BE200AA154B8}" type="presOf" srcId="{345D97EE-0DA1-47AB-9CBB-87A6434AC111}" destId="{2BE2DFAF-B5D3-4F9B-873C-27FB2CA120F9}" srcOrd="0" destOrd="0" presId="urn:microsoft.com/office/officeart/2005/8/layout/default"/>
    <dgm:cxn modelId="{8045BDE7-630E-4F64-A062-4C6DB6108F3C}" type="presOf" srcId="{24AABC19-0C00-4A00-8331-4EE6E123F08D}" destId="{E7D14750-045D-45AD-9BF1-D20A6C236BCB}" srcOrd="0" destOrd="0" presId="urn:microsoft.com/office/officeart/2005/8/layout/default"/>
    <dgm:cxn modelId="{8E6C6AFD-D45E-469A-8E12-DD827B3CE076}" srcId="{24AABC19-0C00-4A00-8331-4EE6E123F08D}" destId="{345D97EE-0DA1-47AB-9CBB-87A6434AC111}" srcOrd="5" destOrd="0" parTransId="{655C14C4-6C65-4394-BE65-A527526482FF}" sibTransId="{9F0CA6F3-913A-4DB2-A542-43EBC03F5DA4}"/>
    <dgm:cxn modelId="{DD3C32A7-7803-446F-85A1-DDEBF8C29168}" type="presParOf" srcId="{E7D14750-045D-45AD-9BF1-D20A6C236BCB}" destId="{79FB1B3B-2275-49D0-A4C2-1BC99DD416FC}" srcOrd="0" destOrd="0" presId="urn:microsoft.com/office/officeart/2005/8/layout/default"/>
    <dgm:cxn modelId="{F40E973E-6554-405E-B9A0-D3C9DB3B2516}" type="presParOf" srcId="{E7D14750-045D-45AD-9BF1-D20A6C236BCB}" destId="{F411DB83-C22D-48CA-8949-94F3F67B82C9}" srcOrd="1" destOrd="0" presId="urn:microsoft.com/office/officeart/2005/8/layout/default"/>
    <dgm:cxn modelId="{EA861AE8-C79D-4675-84FC-41EE21FA7839}" type="presParOf" srcId="{E7D14750-045D-45AD-9BF1-D20A6C236BCB}" destId="{324A7C05-7A61-4D8A-A8A9-724C6286769A}" srcOrd="2" destOrd="0" presId="urn:microsoft.com/office/officeart/2005/8/layout/default"/>
    <dgm:cxn modelId="{7DB5F8FA-951F-4319-BFC6-ACD75B480B7F}" type="presParOf" srcId="{E7D14750-045D-45AD-9BF1-D20A6C236BCB}" destId="{72C7B36C-FB75-4BAE-A9DB-FADC78489178}" srcOrd="3" destOrd="0" presId="urn:microsoft.com/office/officeart/2005/8/layout/default"/>
    <dgm:cxn modelId="{05C56364-6DF7-421D-A90E-B10D386007B3}" type="presParOf" srcId="{E7D14750-045D-45AD-9BF1-D20A6C236BCB}" destId="{A21B4EFA-F755-4709-9F38-874ED7B08389}" srcOrd="4" destOrd="0" presId="urn:microsoft.com/office/officeart/2005/8/layout/default"/>
    <dgm:cxn modelId="{CE2DCAE5-6441-4738-805C-3CBF0D383C0A}" type="presParOf" srcId="{E7D14750-045D-45AD-9BF1-D20A6C236BCB}" destId="{1C614763-5814-4458-88B2-83ED08F40156}" srcOrd="5" destOrd="0" presId="urn:microsoft.com/office/officeart/2005/8/layout/default"/>
    <dgm:cxn modelId="{C7B1CC13-030B-42F7-B897-9FC28A1E8A3E}" type="presParOf" srcId="{E7D14750-045D-45AD-9BF1-D20A6C236BCB}" destId="{D50F37D0-E6F9-48E4-923B-3DB28D9A44FC}" srcOrd="6" destOrd="0" presId="urn:microsoft.com/office/officeart/2005/8/layout/default"/>
    <dgm:cxn modelId="{1E898DEA-BE50-493B-9C19-8C3BAD1A9CF4}" type="presParOf" srcId="{E7D14750-045D-45AD-9BF1-D20A6C236BCB}" destId="{50AE26D2-E2F5-49F5-A929-521BE01B33C7}" srcOrd="7" destOrd="0" presId="urn:microsoft.com/office/officeart/2005/8/layout/default"/>
    <dgm:cxn modelId="{73857297-5E2D-45CA-8BA5-761427451AD9}" type="presParOf" srcId="{E7D14750-045D-45AD-9BF1-D20A6C236BCB}" destId="{352F10DB-6EE9-4DE3-85FF-47A57F676D8B}" srcOrd="8" destOrd="0" presId="urn:microsoft.com/office/officeart/2005/8/layout/default"/>
    <dgm:cxn modelId="{48C18103-68E4-4532-9F54-319603DFF11B}" type="presParOf" srcId="{E7D14750-045D-45AD-9BF1-D20A6C236BCB}" destId="{D820E644-CA6A-4695-A6D2-E806267BCC29}" srcOrd="9" destOrd="0" presId="urn:microsoft.com/office/officeart/2005/8/layout/default"/>
    <dgm:cxn modelId="{C926CA26-BBA5-4F80-B424-459DB94E7A86}" type="presParOf" srcId="{E7D14750-045D-45AD-9BF1-D20A6C236BCB}" destId="{2BE2DFAF-B5D3-4F9B-873C-27FB2CA120F9}" srcOrd="10" destOrd="0" presId="urn:microsoft.com/office/officeart/2005/8/layout/default"/>
    <dgm:cxn modelId="{E1AE2AFD-AA8D-4812-B9E9-3445D1113C44}" type="presParOf" srcId="{E7D14750-045D-45AD-9BF1-D20A6C236BCB}" destId="{EC644F6B-43B2-423D-A9DC-9A89A4B822E3}" srcOrd="11" destOrd="0" presId="urn:microsoft.com/office/officeart/2005/8/layout/default"/>
    <dgm:cxn modelId="{9EDBAD35-8E91-4886-9CE4-D088B41A1D7A}" type="presParOf" srcId="{E7D14750-045D-45AD-9BF1-D20A6C236BCB}" destId="{B6D4DFFD-CEEB-4C05-A5A6-E9408FFCC5B1}" srcOrd="12" destOrd="0" presId="urn:microsoft.com/office/officeart/2005/8/layout/default"/>
    <dgm:cxn modelId="{29B39B5A-C8E5-47C5-B0E9-7DD4547B1578}" type="presParOf" srcId="{E7D14750-045D-45AD-9BF1-D20A6C236BCB}" destId="{D49CBC0E-6C3D-4E12-997C-3ECF047768F8}" srcOrd="13" destOrd="0" presId="urn:microsoft.com/office/officeart/2005/8/layout/default"/>
    <dgm:cxn modelId="{BA23A2DC-371F-4C17-B14E-1559D2BC0759}" type="presParOf" srcId="{E7D14750-045D-45AD-9BF1-D20A6C236BCB}" destId="{093495DD-9286-4CD8-9C8F-5B70780EBC37}"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BB0D37-A4B6-4F9D-9813-012630E654E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73466E5-56F0-4E91-9DBF-90521C588405}">
      <dgm:prSet phldrT="[Text]"/>
      <dgm:spPr/>
      <dgm:t>
        <a:bodyPr/>
        <a:lstStyle/>
        <a:p>
          <a:r>
            <a:rPr lang="en-GB" dirty="0"/>
            <a:t>We each have our own version of these</a:t>
          </a:r>
        </a:p>
      </dgm:t>
    </dgm:pt>
    <dgm:pt modelId="{B0C3CEDF-9D36-45C5-BC77-16DF6163726C}" type="parTrans" cxnId="{80EB843B-52AA-4592-8508-BDBA2D80B965}">
      <dgm:prSet/>
      <dgm:spPr/>
      <dgm:t>
        <a:bodyPr/>
        <a:lstStyle/>
        <a:p>
          <a:endParaRPr lang="en-GB"/>
        </a:p>
      </dgm:t>
    </dgm:pt>
    <dgm:pt modelId="{E1987963-85FA-472C-81D4-F5EBF3F6336A}" type="sibTrans" cxnId="{80EB843B-52AA-4592-8508-BDBA2D80B965}">
      <dgm:prSet/>
      <dgm:spPr/>
      <dgm:t>
        <a:bodyPr/>
        <a:lstStyle/>
        <a:p>
          <a:endParaRPr lang="en-GB"/>
        </a:p>
      </dgm:t>
    </dgm:pt>
    <dgm:pt modelId="{9CD35B0A-5B87-4CFE-A855-7662BB0242F1}">
      <dgm:prSe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altLang="en-US" dirty="0"/>
            <a:t> </a:t>
          </a:r>
          <a:endParaRPr lang="en-GB" dirty="0"/>
        </a:p>
      </dgm:t>
    </dgm:pt>
    <dgm:pt modelId="{3E050C81-32B7-4742-BCFB-AEAF0B3AF4FB}" type="parTrans" cxnId="{EEBA9985-F020-484F-A2FC-528B86B5C65C}">
      <dgm:prSet/>
      <dgm:spPr/>
      <dgm:t>
        <a:bodyPr/>
        <a:lstStyle/>
        <a:p>
          <a:endParaRPr lang="en-GB"/>
        </a:p>
      </dgm:t>
    </dgm:pt>
    <dgm:pt modelId="{519C8F54-10E2-4799-8EC8-6F9C0E11B406}" type="sibTrans" cxnId="{EEBA9985-F020-484F-A2FC-528B86B5C65C}">
      <dgm:prSet/>
      <dgm:spPr/>
      <dgm:t>
        <a:bodyPr/>
        <a:lstStyle/>
        <a:p>
          <a:endParaRPr lang="en-GB"/>
        </a:p>
      </dgm:t>
    </dgm:pt>
    <dgm:pt modelId="{B620E31E-F7D6-4773-A7C2-96D939170B9B}">
      <dgm:prSe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altLang="en-US" dirty="0"/>
            <a:t> </a:t>
          </a:r>
          <a:endParaRPr lang="en-GB" dirty="0"/>
        </a:p>
      </dgm:t>
    </dgm:pt>
    <dgm:pt modelId="{CFE1B3AF-B169-45D6-B46E-EC89B09BC582}" type="parTrans" cxnId="{108ABB29-D0AF-4945-B4CD-7CD1A39F6CBF}">
      <dgm:prSet/>
      <dgm:spPr/>
      <dgm:t>
        <a:bodyPr/>
        <a:lstStyle/>
        <a:p>
          <a:endParaRPr lang="en-GB"/>
        </a:p>
      </dgm:t>
    </dgm:pt>
    <dgm:pt modelId="{566B83C2-2A60-48F7-9F25-C99D8CFD622A}" type="sibTrans" cxnId="{108ABB29-D0AF-4945-B4CD-7CD1A39F6CBF}">
      <dgm:prSet/>
      <dgm:spPr/>
      <dgm:t>
        <a:bodyPr/>
        <a:lstStyle/>
        <a:p>
          <a:endParaRPr lang="en-GB"/>
        </a:p>
      </dgm:t>
    </dgm:pt>
    <dgm:pt modelId="{65339DFF-4DF9-4BD2-84E4-940DCE5D889C}">
      <dgm:prSe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altLang="en-US" dirty="0"/>
            <a:t> </a:t>
          </a:r>
          <a:endParaRPr lang="en-GB" dirty="0"/>
        </a:p>
      </dgm:t>
    </dgm:pt>
    <dgm:pt modelId="{15402059-9D24-4FF6-B2D9-9D9F4FF65A25}" type="parTrans" cxnId="{6AAB02D7-09A6-4C4B-B32C-BDDADCA0F67D}">
      <dgm:prSet/>
      <dgm:spPr/>
      <dgm:t>
        <a:bodyPr/>
        <a:lstStyle/>
        <a:p>
          <a:endParaRPr lang="en-GB"/>
        </a:p>
      </dgm:t>
    </dgm:pt>
    <dgm:pt modelId="{3C483EA2-8CCE-4F4D-9CE3-D2CD5C0A89C0}" type="sibTrans" cxnId="{6AAB02D7-09A6-4C4B-B32C-BDDADCA0F67D}">
      <dgm:prSet/>
      <dgm:spPr/>
      <dgm:t>
        <a:bodyPr/>
        <a:lstStyle/>
        <a:p>
          <a:endParaRPr lang="en-GB"/>
        </a:p>
      </dgm:t>
    </dgm:pt>
    <dgm:pt modelId="{3BDFCD85-5B72-4DD4-8CCC-5514FAA4C480}">
      <dgm:prSe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altLang="en-US" dirty="0"/>
            <a:t> </a:t>
          </a:r>
          <a:endParaRPr lang="en-GB" dirty="0"/>
        </a:p>
      </dgm:t>
    </dgm:pt>
    <dgm:pt modelId="{FA17AEED-6916-4D97-A54B-A2F8D8DDE36E}" type="parTrans" cxnId="{D29F7706-7462-4679-93A0-739BC9E920C5}">
      <dgm:prSet/>
      <dgm:spPr/>
      <dgm:t>
        <a:bodyPr/>
        <a:lstStyle/>
        <a:p>
          <a:endParaRPr lang="en-GB"/>
        </a:p>
      </dgm:t>
    </dgm:pt>
    <dgm:pt modelId="{AABA262A-4C5B-4A2F-8599-F4298B70D862}" type="sibTrans" cxnId="{D29F7706-7462-4679-93A0-739BC9E920C5}">
      <dgm:prSet/>
      <dgm:spPr/>
      <dgm:t>
        <a:bodyPr/>
        <a:lstStyle/>
        <a:p>
          <a:endParaRPr lang="en-GB"/>
        </a:p>
      </dgm:t>
    </dgm:pt>
    <dgm:pt modelId="{BCFA8CB0-90EC-4520-BF18-78DF9B943E21}">
      <dgm:prSet/>
      <dgm:spPr>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altLang="en-US" dirty="0"/>
            <a:t> </a:t>
          </a:r>
          <a:endParaRPr lang="en-GB" dirty="0"/>
        </a:p>
      </dgm:t>
    </dgm:pt>
    <dgm:pt modelId="{63C4FC1E-7744-4409-BC23-01D17AADC8D1}" type="parTrans" cxnId="{D7651AEE-7DFA-4B46-82E1-21582669C05F}">
      <dgm:prSet/>
      <dgm:spPr/>
      <dgm:t>
        <a:bodyPr/>
        <a:lstStyle/>
        <a:p>
          <a:endParaRPr lang="en-GB"/>
        </a:p>
      </dgm:t>
    </dgm:pt>
    <dgm:pt modelId="{ED9D1EF8-AF4D-4736-9660-7E483F070D0F}" type="sibTrans" cxnId="{D7651AEE-7DFA-4B46-82E1-21582669C05F}">
      <dgm:prSet/>
      <dgm:spPr/>
      <dgm:t>
        <a:bodyPr/>
        <a:lstStyle/>
        <a:p>
          <a:endParaRPr lang="en-GB"/>
        </a:p>
      </dgm:t>
    </dgm:pt>
    <dgm:pt modelId="{0A207B80-C9FE-4F4D-831E-BBC8064FB4F8}" type="pres">
      <dgm:prSet presAssocID="{24BB0D37-A4B6-4F9D-9813-012630E654E3}" presName="diagram" presStyleCnt="0">
        <dgm:presLayoutVars>
          <dgm:dir/>
          <dgm:resizeHandles val="exact"/>
        </dgm:presLayoutVars>
      </dgm:prSet>
      <dgm:spPr/>
    </dgm:pt>
    <dgm:pt modelId="{5C19946A-BF9B-4349-B6FD-536D5A5079AA}" type="pres">
      <dgm:prSet presAssocID="{BCFA8CB0-90EC-4520-BF18-78DF9B943E21}" presName="node" presStyleLbl="node1" presStyleIdx="0" presStyleCnt="6" custLinFactNeighborX="-71807" custLinFactNeighborY="-5664">
        <dgm:presLayoutVars>
          <dgm:bulletEnabled val="1"/>
        </dgm:presLayoutVars>
      </dgm:prSet>
      <dgm:spPr/>
    </dgm:pt>
    <dgm:pt modelId="{B986AB8B-E617-4307-BCC6-647091171B83}" type="pres">
      <dgm:prSet presAssocID="{ED9D1EF8-AF4D-4736-9660-7E483F070D0F}" presName="sibTrans" presStyleCnt="0"/>
      <dgm:spPr/>
    </dgm:pt>
    <dgm:pt modelId="{4E1248C2-DB57-4060-B8FD-EBFB9FB093C3}" type="pres">
      <dgm:prSet presAssocID="{65339DFF-4DF9-4BD2-84E4-940DCE5D889C}" presName="node" presStyleLbl="node1" presStyleIdx="1" presStyleCnt="6">
        <dgm:presLayoutVars>
          <dgm:bulletEnabled val="1"/>
        </dgm:presLayoutVars>
      </dgm:prSet>
      <dgm:spPr/>
    </dgm:pt>
    <dgm:pt modelId="{8DAD28CF-63A7-4264-868E-1B4335CAD807}" type="pres">
      <dgm:prSet presAssocID="{3C483EA2-8CCE-4F4D-9CE3-D2CD5C0A89C0}" presName="sibTrans" presStyleCnt="0"/>
      <dgm:spPr/>
    </dgm:pt>
    <dgm:pt modelId="{8812C573-D2F7-4FBE-A480-E4F060AFC723}" type="pres">
      <dgm:prSet presAssocID="{B620E31E-F7D6-4773-A7C2-96D939170B9B}" presName="node" presStyleLbl="node1" presStyleIdx="2" presStyleCnt="6">
        <dgm:presLayoutVars>
          <dgm:bulletEnabled val="1"/>
        </dgm:presLayoutVars>
      </dgm:prSet>
      <dgm:spPr/>
    </dgm:pt>
    <dgm:pt modelId="{5F4A0BF7-2C32-4F6A-BDEC-F0A215601465}" type="pres">
      <dgm:prSet presAssocID="{566B83C2-2A60-48F7-9F25-C99D8CFD622A}" presName="sibTrans" presStyleCnt="0"/>
      <dgm:spPr/>
    </dgm:pt>
    <dgm:pt modelId="{E7E907A4-5743-4D83-ACEE-EB165DFC285B}" type="pres">
      <dgm:prSet presAssocID="{9CD35B0A-5B87-4CFE-A855-7662BB0242F1}" presName="node" presStyleLbl="node1" presStyleIdx="3" presStyleCnt="6">
        <dgm:presLayoutVars>
          <dgm:bulletEnabled val="1"/>
        </dgm:presLayoutVars>
      </dgm:prSet>
      <dgm:spPr/>
    </dgm:pt>
    <dgm:pt modelId="{C853E070-BCC4-4D39-8510-95A832C06A95}" type="pres">
      <dgm:prSet presAssocID="{519C8F54-10E2-4799-8EC8-6F9C0E11B406}" presName="sibTrans" presStyleCnt="0"/>
      <dgm:spPr/>
    </dgm:pt>
    <dgm:pt modelId="{0B8E3956-C99A-43B9-A4E7-693F0161D692}" type="pres">
      <dgm:prSet presAssocID="{3BDFCD85-5B72-4DD4-8CCC-5514FAA4C480}" presName="node" presStyleLbl="node1" presStyleIdx="4" presStyleCnt="6">
        <dgm:presLayoutVars>
          <dgm:bulletEnabled val="1"/>
        </dgm:presLayoutVars>
      </dgm:prSet>
      <dgm:spPr/>
    </dgm:pt>
    <dgm:pt modelId="{399E3126-01EF-419A-92BF-30AC26AA02D4}" type="pres">
      <dgm:prSet presAssocID="{AABA262A-4C5B-4A2F-8599-F4298B70D862}" presName="sibTrans" presStyleCnt="0"/>
      <dgm:spPr/>
    </dgm:pt>
    <dgm:pt modelId="{C45215F5-6065-45AC-A1F9-84DC777EB032}" type="pres">
      <dgm:prSet presAssocID="{673466E5-56F0-4E91-9DBF-90521C588405}" presName="node" presStyleLbl="node1" presStyleIdx="5" presStyleCnt="6">
        <dgm:presLayoutVars>
          <dgm:bulletEnabled val="1"/>
        </dgm:presLayoutVars>
      </dgm:prSet>
      <dgm:spPr/>
    </dgm:pt>
  </dgm:ptLst>
  <dgm:cxnLst>
    <dgm:cxn modelId="{D29F7706-7462-4679-93A0-739BC9E920C5}" srcId="{24BB0D37-A4B6-4F9D-9813-012630E654E3}" destId="{3BDFCD85-5B72-4DD4-8CCC-5514FAA4C480}" srcOrd="4" destOrd="0" parTransId="{FA17AEED-6916-4D97-A54B-A2F8D8DDE36E}" sibTransId="{AABA262A-4C5B-4A2F-8599-F4298B70D862}"/>
    <dgm:cxn modelId="{108ABB29-D0AF-4945-B4CD-7CD1A39F6CBF}" srcId="{24BB0D37-A4B6-4F9D-9813-012630E654E3}" destId="{B620E31E-F7D6-4773-A7C2-96D939170B9B}" srcOrd="2" destOrd="0" parTransId="{CFE1B3AF-B169-45D6-B46E-EC89B09BC582}" sibTransId="{566B83C2-2A60-48F7-9F25-C99D8CFD622A}"/>
    <dgm:cxn modelId="{80EB843B-52AA-4592-8508-BDBA2D80B965}" srcId="{24BB0D37-A4B6-4F9D-9813-012630E654E3}" destId="{673466E5-56F0-4E91-9DBF-90521C588405}" srcOrd="5" destOrd="0" parTransId="{B0C3CEDF-9D36-45C5-BC77-16DF6163726C}" sibTransId="{E1987963-85FA-472C-81D4-F5EBF3F6336A}"/>
    <dgm:cxn modelId="{1DA83F40-6B83-474A-98A7-C7E942EDB698}" type="presOf" srcId="{9CD35B0A-5B87-4CFE-A855-7662BB0242F1}" destId="{E7E907A4-5743-4D83-ACEE-EB165DFC285B}" srcOrd="0" destOrd="0" presId="urn:microsoft.com/office/officeart/2005/8/layout/default"/>
    <dgm:cxn modelId="{EEBA9985-F020-484F-A2FC-528B86B5C65C}" srcId="{24BB0D37-A4B6-4F9D-9813-012630E654E3}" destId="{9CD35B0A-5B87-4CFE-A855-7662BB0242F1}" srcOrd="3" destOrd="0" parTransId="{3E050C81-32B7-4742-BCFB-AEAF0B3AF4FB}" sibTransId="{519C8F54-10E2-4799-8EC8-6F9C0E11B406}"/>
    <dgm:cxn modelId="{A2AB4689-1160-4C21-A634-71C169166CFE}" type="presOf" srcId="{673466E5-56F0-4E91-9DBF-90521C588405}" destId="{C45215F5-6065-45AC-A1F9-84DC777EB032}" srcOrd="0" destOrd="0" presId="urn:microsoft.com/office/officeart/2005/8/layout/default"/>
    <dgm:cxn modelId="{6FF1FD89-CE0B-4383-AA0D-C1C52367F4D7}" type="presOf" srcId="{65339DFF-4DF9-4BD2-84E4-940DCE5D889C}" destId="{4E1248C2-DB57-4060-B8FD-EBFB9FB093C3}" srcOrd="0" destOrd="0" presId="urn:microsoft.com/office/officeart/2005/8/layout/default"/>
    <dgm:cxn modelId="{649C4EA6-476A-4663-81BB-7BD5D03C2E27}" type="presOf" srcId="{3BDFCD85-5B72-4DD4-8CCC-5514FAA4C480}" destId="{0B8E3956-C99A-43B9-A4E7-693F0161D692}" srcOrd="0" destOrd="0" presId="urn:microsoft.com/office/officeart/2005/8/layout/default"/>
    <dgm:cxn modelId="{C5ABCBB9-10E1-419C-9214-F87A4FE36111}" type="presOf" srcId="{24BB0D37-A4B6-4F9D-9813-012630E654E3}" destId="{0A207B80-C9FE-4F4D-831E-BBC8064FB4F8}" srcOrd="0" destOrd="0" presId="urn:microsoft.com/office/officeart/2005/8/layout/default"/>
    <dgm:cxn modelId="{6AAB02D7-09A6-4C4B-B32C-BDDADCA0F67D}" srcId="{24BB0D37-A4B6-4F9D-9813-012630E654E3}" destId="{65339DFF-4DF9-4BD2-84E4-940DCE5D889C}" srcOrd="1" destOrd="0" parTransId="{15402059-9D24-4FF6-B2D9-9D9F4FF65A25}" sibTransId="{3C483EA2-8CCE-4F4D-9CE3-D2CD5C0A89C0}"/>
    <dgm:cxn modelId="{897A6AED-E1A2-4098-B7CB-A21966AEEC48}" type="presOf" srcId="{B620E31E-F7D6-4773-A7C2-96D939170B9B}" destId="{8812C573-D2F7-4FBE-A480-E4F060AFC723}" srcOrd="0" destOrd="0" presId="urn:microsoft.com/office/officeart/2005/8/layout/default"/>
    <dgm:cxn modelId="{D7651AEE-7DFA-4B46-82E1-21582669C05F}" srcId="{24BB0D37-A4B6-4F9D-9813-012630E654E3}" destId="{BCFA8CB0-90EC-4520-BF18-78DF9B943E21}" srcOrd="0" destOrd="0" parTransId="{63C4FC1E-7744-4409-BC23-01D17AADC8D1}" sibTransId="{ED9D1EF8-AF4D-4736-9660-7E483F070D0F}"/>
    <dgm:cxn modelId="{9395BAF1-C85F-4460-8FD0-6718DCCB46E6}" type="presOf" srcId="{BCFA8CB0-90EC-4520-BF18-78DF9B943E21}" destId="{5C19946A-BF9B-4349-B6FD-536D5A5079AA}" srcOrd="0" destOrd="0" presId="urn:microsoft.com/office/officeart/2005/8/layout/default"/>
    <dgm:cxn modelId="{2D60745E-46BE-4BD1-9F0E-13B410F0D32C}" type="presParOf" srcId="{0A207B80-C9FE-4F4D-831E-BBC8064FB4F8}" destId="{5C19946A-BF9B-4349-B6FD-536D5A5079AA}" srcOrd="0" destOrd="0" presId="urn:microsoft.com/office/officeart/2005/8/layout/default"/>
    <dgm:cxn modelId="{D311E0F6-BF6E-48FD-8EF0-766FC9811EB4}" type="presParOf" srcId="{0A207B80-C9FE-4F4D-831E-BBC8064FB4F8}" destId="{B986AB8B-E617-4307-BCC6-647091171B83}" srcOrd="1" destOrd="0" presId="urn:microsoft.com/office/officeart/2005/8/layout/default"/>
    <dgm:cxn modelId="{4919D0EA-AAC5-4C73-8BCE-556F970706F1}" type="presParOf" srcId="{0A207B80-C9FE-4F4D-831E-BBC8064FB4F8}" destId="{4E1248C2-DB57-4060-B8FD-EBFB9FB093C3}" srcOrd="2" destOrd="0" presId="urn:microsoft.com/office/officeart/2005/8/layout/default"/>
    <dgm:cxn modelId="{FFE2D36B-F197-403F-978B-C21C872FF909}" type="presParOf" srcId="{0A207B80-C9FE-4F4D-831E-BBC8064FB4F8}" destId="{8DAD28CF-63A7-4264-868E-1B4335CAD807}" srcOrd="3" destOrd="0" presId="urn:microsoft.com/office/officeart/2005/8/layout/default"/>
    <dgm:cxn modelId="{87BE2907-AC8E-44B9-BBD2-8CFAA4E17DB1}" type="presParOf" srcId="{0A207B80-C9FE-4F4D-831E-BBC8064FB4F8}" destId="{8812C573-D2F7-4FBE-A480-E4F060AFC723}" srcOrd="4" destOrd="0" presId="urn:microsoft.com/office/officeart/2005/8/layout/default"/>
    <dgm:cxn modelId="{AC3008A8-2583-435E-A9B7-EABAF110DEA0}" type="presParOf" srcId="{0A207B80-C9FE-4F4D-831E-BBC8064FB4F8}" destId="{5F4A0BF7-2C32-4F6A-BDEC-F0A215601465}" srcOrd="5" destOrd="0" presId="urn:microsoft.com/office/officeart/2005/8/layout/default"/>
    <dgm:cxn modelId="{32BA68D2-E060-484D-928D-BB68DEBD2FCA}" type="presParOf" srcId="{0A207B80-C9FE-4F4D-831E-BBC8064FB4F8}" destId="{E7E907A4-5743-4D83-ACEE-EB165DFC285B}" srcOrd="6" destOrd="0" presId="urn:microsoft.com/office/officeart/2005/8/layout/default"/>
    <dgm:cxn modelId="{F142FF25-ED7D-4272-896A-348F36F19270}" type="presParOf" srcId="{0A207B80-C9FE-4F4D-831E-BBC8064FB4F8}" destId="{C853E070-BCC4-4D39-8510-95A832C06A95}" srcOrd="7" destOrd="0" presId="urn:microsoft.com/office/officeart/2005/8/layout/default"/>
    <dgm:cxn modelId="{F06B0D0A-286B-4C1D-8D9B-697F8CAF6397}" type="presParOf" srcId="{0A207B80-C9FE-4F4D-831E-BBC8064FB4F8}" destId="{0B8E3956-C99A-43B9-A4E7-693F0161D692}" srcOrd="8" destOrd="0" presId="urn:microsoft.com/office/officeart/2005/8/layout/default"/>
    <dgm:cxn modelId="{E31B02FF-3AA4-4BDF-8E28-A86D66DC7829}" type="presParOf" srcId="{0A207B80-C9FE-4F4D-831E-BBC8064FB4F8}" destId="{399E3126-01EF-419A-92BF-30AC26AA02D4}" srcOrd="9" destOrd="0" presId="urn:microsoft.com/office/officeart/2005/8/layout/default"/>
    <dgm:cxn modelId="{2A7ACD6C-BF86-4EF5-AB54-9C343702CD3C}" type="presParOf" srcId="{0A207B80-C9FE-4F4D-831E-BBC8064FB4F8}" destId="{C45215F5-6065-45AC-A1F9-84DC777EB03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3DD5A8-946B-41F6-B484-AA3A2BA59230}" type="doc">
      <dgm:prSet loTypeId="urn:microsoft.com/office/officeart/2018/2/layout/IconLabelList" loCatId="icon" qsTypeId="urn:microsoft.com/office/officeart/2005/8/quickstyle/simple4" qsCatId="simple" csTypeId="urn:microsoft.com/office/officeart/2018/5/colors/Iconchunking_neutralbg_colorful1" csCatId="colorful" phldr="1"/>
      <dgm:spPr/>
      <dgm:t>
        <a:bodyPr/>
        <a:lstStyle/>
        <a:p>
          <a:endParaRPr lang="en-US"/>
        </a:p>
      </dgm:t>
    </dgm:pt>
    <dgm:pt modelId="{9199AA64-B81D-4E7D-B2CE-825AF9038945}">
      <dgm:prSet/>
      <dgm:spPr/>
      <dgm:t>
        <a:bodyPr/>
        <a:lstStyle/>
        <a:p>
          <a:r>
            <a:rPr lang="en-GB" b="1" dirty="0"/>
            <a:t>Over the next week identify your judgments </a:t>
          </a:r>
          <a:r>
            <a:rPr lang="en-GB" dirty="0"/>
            <a:t>of other people’s actions, attitudes and interactions. In other words, catch yourself and note if you find yourself thinking about another person  “that person is an idiot,” that is a judgment and should be counted as one. </a:t>
          </a:r>
          <a:endParaRPr lang="en-US" dirty="0"/>
        </a:p>
      </dgm:t>
    </dgm:pt>
    <dgm:pt modelId="{D8F1875A-FA80-4FED-A5A6-77C349E5508E}" type="parTrans" cxnId="{6E8C6A1D-1FD1-4FD4-855C-16365A343E0A}">
      <dgm:prSet/>
      <dgm:spPr/>
      <dgm:t>
        <a:bodyPr/>
        <a:lstStyle/>
        <a:p>
          <a:endParaRPr lang="en-US"/>
        </a:p>
      </dgm:t>
    </dgm:pt>
    <dgm:pt modelId="{02C289A5-0B60-40B7-B058-74A7F1450AD6}" type="sibTrans" cxnId="{6E8C6A1D-1FD1-4FD4-855C-16365A343E0A}">
      <dgm:prSet/>
      <dgm:spPr/>
      <dgm:t>
        <a:bodyPr/>
        <a:lstStyle/>
        <a:p>
          <a:endParaRPr lang="en-US"/>
        </a:p>
      </dgm:t>
    </dgm:pt>
    <dgm:pt modelId="{0F58F74C-07CE-4429-BBF6-3B79E2090614}">
      <dgm:prSet/>
      <dgm:spPr/>
      <dgm:t>
        <a:bodyPr/>
        <a:lstStyle/>
        <a:p>
          <a:r>
            <a:rPr lang="en-GB" b="1" dirty="0"/>
            <a:t>Continue to practice this exercise </a:t>
          </a:r>
          <a:r>
            <a:rPr lang="en-GB" dirty="0"/>
            <a:t>such that you can become more aware of the judgments about others and about life that you make, even if those judgments are ingrained and unconscious. By making the unconscious biases conscious, you can more easily slip their grasps and become less judgmental of others </a:t>
          </a:r>
          <a:endParaRPr lang="en-US" dirty="0"/>
        </a:p>
      </dgm:t>
    </dgm:pt>
    <dgm:pt modelId="{4A34217E-CF0F-48EF-9F61-E4E736F3DEEA}" type="parTrans" cxnId="{9EACCF9C-20FC-47B9-B962-52A553E8BD80}">
      <dgm:prSet/>
      <dgm:spPr/>
      <dgm:t>
        <a:bodyPr/>
        <a:lstStyle/>
        <a:p>
          <a:endParaRPr lang="en-US"/>
        </a:p>
      </dgm:t>
    </dgm:pt>
    <dgm:pt modelId="{84EDFA52-1A2A-4EBB-8EE6-F09B4B4AF969}" type="sibTrans" cxnId="{9EACCF9C-20FC-47B9-B962-52A553E8BD80}">
      <dgm:prSet/>
      <dgm:spPr/>
      <dgm:t>
        <a:bodyPr/>
        <a:lstStyle/>
        <a:p>
          <a:endParaRPr lang="en-US"/>
        </a:p>
      </dgm:t>
    </dgm:pt>
    <dgm:pt modelId="{B9771F8A-4439-4694-8C27-2871989ED980}">
      <dgm:prSet/>
      <dgm:spPr/>
      <dgm:t>
        <a:bodyPr/>
        <a:lstStyle/>
        <a:p>
          <a:r>
            <a:rPr lang="en-GB" b="1" dirty="0"/>
            <a:t>Keep a mental or written tally </a:t>
          </a:r>
          <a:r>
            <a:rPr lang="en-GB" dirty="0"/>
            <a:t>of these judgments to see if, after time, the number of judgmental thoughts is reduced.</a:t>
          </a:r>
          <a:endParaRPr lang="en-US" dirty="0"/>
        </a:p>
      </dgm:t>
    </dgm:pt>
    <dgm:pt modelId="{20FC7E01-6B98-4EC5-85F5-BF2F0E29B560}" type="parTrans" cxnId="{A23E8E76-C535-4A78-BBB8-60CA295210CB}">
      <dgm:prSet/>
      <dgm:spPr/>
      <dgm:t>
        <a:bodyPr/>
        <a:lstStyle/>
        <a:p>
          <a:endParaRPr lang="en-US"/>
        </a:p>
      </dgm:t>
    </dgm:pt>
    <dgm:pt modelId="{78CBD54C-AD59-4E2A-BB22-F4569FAEEA3B}" type="sibTrans" cxnId="{A23E8E76-C535-4A78-BBB8-60CA295210CB}">
      <dgm:prSet/>
      <dgm:spPr/>
      <dgm:t>
        <a:bodyPr/>
        <a:lstStyle/>
        <a:p>
          <a:endParaRPr lang="en-US"/>
        </a:p>
      </dgm:t>
    </dgm:pt>
    <dgm:pt modelId="{7326D659-10F6-46B4-9EED-8A7FCB610C12}" type="pres">
      <dgm:prSet presAssocID="{113DD5A8-946B-41F6-B484-AA3A2BA59230}" presName="root" presStyleCnt="0">
        <dgm:presLayoutVars>
          <dgm:dir/>
          <dgm:resizeHandles val="exact"/>
        </dgm:presLayoutVars>
      </dgm:prSet>
      <dgm:spPr/>
    </dgm:pt>
    <dgm:pt modelId="{638A3ACB-CC74-464E-A2A7-F8C5784511C4}" type="pres">
      <dgm:prSet presAssocID="{9199AA64-B81D-4E7D-B2CE-825AF9038945}" presName="compNode" presStyleCnt="0"/>
      <dgm:spPr/>
    </dgm:pt>
    <dgm:pt modelId="{5FDFAFD3-18E2-4589-BF9A-E20A3620FEF4}" type="pres">
      <dgm:prSet presAssocID="{9199AA64-B81D-4E7D-B2CE-825AF903894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7F2B061-0C25-4621-8F58-1FB5B2D2945F}" type="pres">
      <dgm:prSet presAssocID="{9199AA64-B81D-4E7D-B2CE-825AF9038945}" presName="spaceRect" presStyleCnt="0"/>
      <dgm:spPr/>
    </dgm:pt>
    <dgm:pt modelId="{0B4C3786-DB62-4C63-A2B2-43CE7EBCF94F}" type="pres">
      <dgm:prSet presAssocID="{9199AA64-B81D-4E7D-B2CE-825AF9038945}" presName="textRect" presStyleLbl="revTx" presStyleIdx="0" presStyleCnt="3" custScaleX="122014">
        <dgm:presLayoutVars>
          <dgm:chMax val="1"/>
          <dgm:chPref val="1"/>
        </dgm:presLayoutVars>
      </dgm:prSet>
      <dgm:spPr/>
    </dgm:pt>
    <dgm:pt modelId="{CB31BE36-2B08-4C8B-B8B5-02814720B3B8}" type="pres">
      <dgm:prSet presAssocID="{02C289A5-0B60-40B7-B058-74A7F1450AD6}" presName="sibTrans" presStyleCnt="0"/>
      <dgm:spPr/>
    </dgm:pt>
    <dgm:pt modelId="{423B574E-AF70-44E5-B687-975666F3B000}" type="pres">
      <dgm:prSet presAssocID="{0F58F74C-07CE-4429-BBF6-3B79E2090614}" presName="compNode" presStyleCnt="0"/>
      <dgm:spPr/>
    </dgm:pt>
    <dgm:pt modelId="{5E892CF9-2574-4B6D-ACFF-ED1006EA49BC}" type="pres">
      <dgm:prSet presAssocID="{0F58F74C-07CE-4429-BBF6-3B79E20906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2064898-A64D-4E66-9F24-E85846D77B7F}" type="pres">
      <dgm:prSet presAssocID="{0F58F74C-07CE-4429-BBF6-3B79E2090614}" presName="spaceRect" presStyleCnt="0"/>
      <dgm:spPr/>
    </dgm:pt>
    <dgm:pt modelId="{AA3922FA-A1B3-4F3A-8C09-0AD0075FEB0F}" type="pres">
      <dgm:prSet presAssocID="{0F58F74C-07CE-4429-BBF6-3B79E2090614}" presName="textRect" presStyleLbl="revTx" presStyleIdx="1" presStyleCnt="3">
        <dgm:presLayoutVars>
          <dgm:chMax val="1"/>
          <dgm:chPref val="1"/>
        </dgm:presLayoutVars>
      </dgm:prSet>
      <dgm:spPr/>
    </dgm:pt>
    <dgm:pt modelId="{EB8FC349-1279-4C1A-B7C1-5DEADA221007}" type="pres">
      <dgm:prSet presAssocID="{84EDFA52-1A2A-4EBB-8EE6-F09B4B4AF969}" presName="sibTrans" presStyleCnt="0"/>
      <dgm:spPr/>
    </dgm:pt>
    <dgm:pt modelId="{2CEAD2EF-8B17-413A-AB72-FA2DF7DD7588}" type="pres">
      <dgm:prSet presAssocID="{B9771F8A-4439-4694-8C27-2871989ED980}" presName="compNode" presStyleCnt="0"/>
      <dgm:spPr/>
    </dgm:pt>
    <dgm:pt modelId="{537C2FCC-16B3-443C-960E-AD504359E0BD}" type="pres">
      <dgm:prSet presAssocID="{B9771F8A-4439-4694-8C27-2871989ED9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n"/>
        </a:ext>
      </dgm:extLst>
    </dgm:pt>
    <dgm:pt modelId="{2F2FD961-BFD8-496E-A8A8-B98C372401AD}" type="pres">
      <dgm:prSet presAssocID="{B9771F8A-4439-4694-8C27-2871989ED980}" presName="spaceRect" presStyleCnt="0"/>
      <dgm:spPr/>
    </dgm:pt>
    <dgm:pt modelId="{8AC5241C-026B-401B-8C71-16DCEC52D097}" type="pres">
      <dgm:prSet presAssocID="{B9771F8A-4439-4694-8C27-2871989ED980}" presName="textRect" presStyleLbl="revTx" presStyleIdx="2" presStyleCnt="3">
        <dgm:presLayoutVars>
          <dgm:chMax val="1"/>
          <dgm:chPref val="1"/>
        </dgm:presLayoutVars>
      </dgm:prSet>
      <dgm:spPr/>
    </dgm:pt>
  </dgm:ptLst>
  <dgm:cxnLst>
    <dgm:cxn modelId="{95C5150C-4308-4561-ABBE-9530AAD8F841}" type="presOf" srcId="{B9771F8A-4439-4694-8C27-2871989ED980}" destId="{8AC5241C-026B-401B-8C71-16DCEC52D097}" srcOrd="0" destOrd="0" presId="urn:microsoft.com/office/officeart/2018/2/layout/IconLabelList"/>
    <dgm:cxn modelId="{6E8C6A1D-1FD1-4FD4-855C-16365A343E0A}" srcId="{113DD5A8-946B-41F6-B484-AA3A2BA59230}" destId="{9199AA64-B81D-4E7D-B2CE-825AF9038945}" srcOrd="0" destOrd="0" parTransId="{D8F1875A-FA80-4FED-A5A6-77C349E5508E}" sibTransId="{02C289A5-0B60-40B7-B058-74A7F1450AD6}"/>
    <dgm:cxn modelId="{A23E8E76-C535-4A78-BBB8-60CA295210CB}" srcId="{113DD5A8-946B-41F6-B484-AA3A2BA59230}" destId="{B9771F8A-4439-4694-8C27-2871989ED980}" srcOrd="2" destOrd="0" parTransId="{20FC7E01-6B98-4EC5-85F5-BF2F0E29B560}" sibTransId="{78CBD54C-AD59-4E2A-BB22-F4569FAEEA3B}"/>
    <dgm:cxn modelId="{9EACCF9C-20FC-47B9-B962-52A553E8BD80}" srcId="{113DD5A8-946B-41F6-B484-AA3A2BA59230}" destId="{0F58F74C-07CE-4429-BBF6-3B79E2090614}" srcOrd="1" destOrd="0" parTransId="{4A34217E-CF0F-48EF-9F61-E4E736F3DEEA}" sibTransId="{84EDFA52-1A2A-4EBB-8EE6-F09B4B4AF969}"/>
    <dgm:cxn modelId="{278CC2B7-06F4-4746-917F-ADE6DBE4C035}" type="presOf" srcId="{113DD5A8-946B-41F6-B484-AA3A2BA59230}" destId="{7326D659-10F6-46B4-9EED-8A7FCB610C12}" srcOrd="0" destOrd="0" presId="urn:microsoft.com/office/officeart/2018/2/layout/IconLabelList"/>
    <dgm:cxn modelId="{E5220EBF-9AE9-4327-9637-FDCD1BC87B45}" type="presOf" srcId="{9199AA64-B81D-4E7D-B2CE-825AF9038945}" destId="{0B4C3786-DB62-4C63-A2B2-43CE7EBCF94F}" srcOrd="0" destOrd="0" presId="urn:microsoft.com/office/officeart/2018/2/layout/IconLabelList"/>
    <dgm:cxn modelId="{366913C2-CD1B-453A-A15E-0450F8AF4B11}" type="presOf" srcId="{0F58F74C-07CE-4429-BBF6-3B79E2090614}" destId="{AA3922FA-A1B3-4F3A-8C09-0AD0075FEB0F}" srcOrd="0" destOrd="0" presId="urn:microsoft.com/office/officeart/2018/2/layout/IconLabelList"/>
    <dgm:cxn modelId="{51791674-5359-4E05-AC55-86B0540D8814}" type="presParOf" srcId="{7326D659-10F6-46B4-9EED-8A7FCB610C12}" destId="{638A3ACB-CC74-464E-A2A7-F8C5784511C4}" srcOrd="0" destOrd="0" presId="urn:microsoft.com/office/officeart/2018/2/layout/IconLabelList"/>
    <dgm:cxn modelId="{48986AE9-1479-48C4-9F9F-CC50827A2BD7}" type="presParOf" srcId="{638A3ACB-CC74-464E-A2A7-F8C5784511C4}" destId="{5FDFAFD3-18E2-4589-BF9A-E20A3620FEF4}" srcOrd="0" destOrd="0" presId="urn:microsoft.com/office/officeart/2018/2/layout/IconLabelList"/>
    <dgm:cxn modelId="{0523AA1B-7CB7-4FFF-893C-E2712798FEA0}" type="presParOf" srcId="{638A3ACB-CC74-464E-A2A7-F8C5784511C4}" destId="{A7F2B061-0C25-4621-8F58-1FB5B2D2945F}" srcOrd="1" destOrd="0" presId="urn:microsoft.com/office/officeart/2018/2/layout/IconLabelList"/>
    <dgm:cxn modelId="{5EA58471-892F-45CB-BD48-E5B81900238D}" type="presParOf" srcId="{638A3ACB-CC74-464E-A2A7-F8C5784511C4}" destId="{0B4C3786-DB62-4C63-A2B2-43CE7EBCF94F}" srcOrd="2" destOrd="0" presId="urn:microsoft.com/office/officeart/2018/2/layout/IconLabelList"/>
    <dgm:cxn modelId="{C07521C5-7AA9-4534-B4D2-E5C6930464D6}" type="presParOf" srcId="{7326D659-10F6-46B4-9EED-8A7FCB610C12}" destId="{CB31BE36-2B08-4C8B-B8B5-02814720B3B8}" srcOrd="1" destOrd="0" presId="urn:microsoft.com/office/officeart/2018/2/layout/IconLabelList"/>
    <dgm:cxn modelId="{54071A3C-8493-41DE-84D8-B7D6D1EB2E5B}" type="presParOf" srcId="{7326D659-10F6-46B4-9EED-8A7FCB610C12}" destId="{423B574E-AF70-44E5-B687-975666F3B000}" srcOrd="2" destOrd="0" presId="urn:microsoft.com/office/officeart/2018/2/layout/IconLabelList"/>
    <dgm:cxn modelId="{12F5A400-180B-425B-B2BE-414751B7D82C}" type="presParOf" srcId="{423B574E-AF70-44E5-B687-975666F3B000}" destId="{5E892CF9-2574-4B6D-ACFF-ED1006EA49BC}" srcOrd="0" destOrd="0" presId="urn:microsoft.com/office/officeart/2018/2/layout/IconLabelList"/>
    <dgm:cxn modelId="{59E72E0E-F682-468D-A82D-090AD5425F43}" type="presParOf" srcId="{423B574E-AF70-44E5-B687-975666F3B000}" destId="{D2064898-A64D-4E66-9F24-E85846D77B7F}" srcOrd="1" destOrd="0" presId="urn:microsoft.com/office/officeart/2018/2/layout/IconLabelList"/>
    <dgm:cxn modelId="{9A97A9C0-99CC-44DF-939A-352295DAB3C5}" type="presParOf" srcId="{423B574E-AF70-44E5-B687-975666F3B000}" destId="{AA3922FA-A1B3-4F3A-8C09-0AD0075FEB0F}" srcOrd="2" destOrd="0" presId="urn:microsoft.com/office/officeart/2018/2/layout/IconLabelList"/>
    <dgm:cxn modelId="{D1A4D034-5985-4F64-BA0A-AB08DA3D5925}" type="presParOf" srcId="{7326D659-10F6-46B4-9EED-8A7FCB610C12}" destId="{EB8FC349-1279-4C1A-B7C1-5DEADA221007}" srcOrd="3" destOrd="0" presId="urn:microsoft.com/office/officeart/2018/2/layout/IconLabelList"/>
    <dgm:cxn modelId="{88312A15-CE5A-46F0-AC28-9F237268BEE2}" type="presParOf" srcId="{7326D659-10F6-46B4-9EED-8A7FCB610C12}" destId="{2CEAD2EF-8B17-413A-AB72-FA2DF7DD7588}" srcOrd="4" destOrd="0" presId="urn:microsoft.com/office/officeart/2018/2/layout/IconLabelList"/>
    <dgm:cxn modelId="{A5AD708D-9480-403A-A396-31C618E33646}" type="presParOf" srcId="{2CEAD2EF-8B17-413A-AB72-FA2DF7DD7588}" destId="{537C2FCC-16B3-443C-960E-AD504359E0BD}" srcOrd="0" destOrd="0" presId="urn:microsoft.com/office/officeart/2018/2/layout/IconLabelList"/>
    <dgm:cxn modelId="{0876BA7D-4A33-48CF-8E47-A0EA44B67E3E}" type="presParOf" srcId="{2CEAD2EF-8B17-413A-AB72-FA2DF7DD7588}" destId="{2F2FD961-BFD8-496E-A8A8-B98C372401AD}" srcOrd="1" destOrd="0" presId="urn:microsoft.com/office/officeart/2018/2/layout/IconLabelList"/>
    <dgm:cxn modelId="{41D01E1F-701D-42A0-967F-20616E2189F7}" type="presParOf" srcId="{2CEAD2EF-8B17-413A-AB72-FA2DF7DD7588}" destId="{8AC5241C-026B-401B-8C71-16DCEC52D0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E4ECCE-98A4-47E9-BF93-CF14B26B031F}" type="doc">
      <dgm:prSet loTypeId="urn:microsoft.com/office/officeart/2005/8/layout/default" loCatId="Inbox" qsTypeId="urn:microsoft.com/office/officeart/2005/8/quickstyle/simple5" qsCatId="simple" csTypeId="urn:microsoft.com/office/officeart/2005/8/colors/ColorSchemeForSuggestions" csCatId="other" phldr="1"/>
      <dgm:spPr/>
      <dgm:t>
        <a:bodyPr/>
        <a:lstStyle/>
        <a:p>
          <a:endParaRPr lang="en-US"/>
        </a:p>
      </dgm:t>
    </dgm:pt>
    <dgm:pt modelId="{6EA0D50A-54CB-47A5-BD09-95F6C0650DB2}">
      <dgm:prSet/>
      <dgm:spPr/>
      <dgm:t>
        <a:bodyPr/>
        <a:lstStyle/>
        <a:p>
          <a:r>
            <a:rPr lang="en-GB" dirty="0"/>
            <a:t>Empathy, Congruence and UPR</a:t>
          </a:r>
          <a:endParaRPr lang="en-US" dirty="0"/>
        </a:p>
      </dgm:t>
    </dgm:pt>
    <dgm:pt modelId="{967C3833-25D7-4D0E-ABDE-664338BC7205}" type="parTrans" cxnId="{D0C33AB7-9518-4680-8074-BB28896ED812}">
      <dgm:prSet/>
      <dgm:spPr/>
      <dgm:t>
        <a:bodyPr/>
        <a:lstStyle/>
        <a:p>
          <a:endParaRPr lang="en-US"/>
        </a:p>
      </dgm:t>
    </dgm:pt>
    <dgm:pt modelId="{044D5784-BC4E-4514-A7D2-C3388166BEB2}" type="sibTrans" cxnId="{D0C33AB7-9518-4680-8074-BB28896ED812}">
      <dgm:prSet/>
      <dgm:spPr/>
      <dgm:t>
        <a:bodyPr/>
        <a:lstStyle/>
        <a:p>
          <a:endParaRPr lang="en-US"/>
        </a:p>
      </dgm:t>
    </dgm:pt>
    <dgm:pt modelId="{1C89021F-0712-4C7D-BE67-AE687B15D0D1}">
      <dgm:prSet/>
      <dgm:spPr/>
      <dgm:t>
        <a:bodyPr/>
        <a:lstStyle/>
        <a:p>
          <a:r>
            <a:rPr lang="en-GB"/>
            <a:t>Rogers, the man</a:t>
          </a:r>
          <a:endParaRPr lang="en-US"/>
        </a:p>
      </dgm:t>
    </dgm:pt>
    <dgm:pt modelId="{D9E3A276-E092-4536-9F06-6891587200CA}" type="parTrans" cxnId="{E7A3073C-D854-448F-8C61-226FFECA77A3}">
      <dgm:prSet/>
      <dgm:spPr/>
      <dgm:t>
        <a:bodyPr/>
        <a:lstStyle/>
        <a:p>
          <a:endParaRPr lang="en-US"/>
        </a:p>
      </dgm:t>
    </dgm:pt>
    <dgm:pt modelId="{F09A65D5-13BD-497C-9AC8-9A96079DF766}" type="sibTrans" cxnId="{E7A3073C-D854-448F-8C61-226FFECA77A3}">
      <dgm:prSet/>
      <dgm:spPr/>
      <dgm:t>
        <a:bodyPr/>
        <a:lstStyle/>
        <a:p>
          <a:endParaRPr lang="en-US"/>
        </a:p>
      </dgm:t>
    </dgm:pt>
    <dgm:pt modelId="{F3CCC3D5-DC07-4AB4-8155-C6F979900506}">
      <dgm:prSet/>
      <dgm:spPr/>
      <dgm:t>
        <a:bodyPr/>
        <a:lstStyle/>
        <a:p>
          <a:r>
            <a:rPr lang="en-GB" dirty="0"/>
            <a:t>Rogers and person centred counselling</a:t>
          </a:r>
          <a:endParaRPr lang="en-US" dirty="0"/>
        </a:p>
      </dgm:t>
    </dgm:pt>
    <dgm:pt modelId="{B3EFF7E9-858E-4FED-9E31-DCFD3AF59835}" type="parTrans" cxnId="{7B6C6984-F51C-4A68-AD80-C793837636EB}">
      <dgm:prSet/>
      <dgm:spPr/>
      <dgm:t>
        <a:bodyPr/>
        <a:lstStyle/>
        <a:p>
          <a:endParaRPr lang="en-US"/>
        </a:p>
      </dgm:t>
    </dgm:pt>
    <dgm:pt modelId="{DE1B6E87-07EC-4719-8E51-C9507ACBF1FA}" type="sibTrans" cxnId="{7B6C6984-F51C-4A68-AD80-C793837636EB}">
      <dgm:prSet/>
      <dgm:spPr/>
      <dgm:t>
        <a:bodyPr/>
        <a:lstStyle/>
        <a:p>
          <a:endParaRPr lang="en-US"/>
        </a:p>
      </dgm:t>
    </dgm:pt>
    <dgm:pt modelId="{A82CFD88-D1A3-4A05-A17D-D4F2FCB93841}">
      <dgm:prSet/>
      <dgm:spPr/>
      <dgm:t>
        <a:bodyPr/>
        <a:lstStyle/>
        <a:p>
          <a:r>
            <a:rPr lang="en-GB"/>
            <a:t>Egan, The man</a:t>
          </a:r>
          <a:endParaRPr lang="en-US"/>
        </a:p>
      </dgm:t>
    </dgm:pt>
    <dgm:pt modelId="{021CDE96-22F5-442F-999C-333769448E3D}" type="parTrans" cxnId="{11D837B1-4265-4631-AE88-278DD1A9331C}">
      <dgm:prSet/>
      <dgm:spPr/>
      <dgm:t>
        <a:bodyPr/>
        <a:lstStyle/>
        <a:p>
          <a:endParaRPr lang="en-US"/>
        </a:p>
      </dgm:t>
    </dgm:pt>
    <dgm:pt modelId="{D2D95A50-7B21-479A-953D-BD1C08357363}" type="sibTrans" cxnId="{11D837B1-4265-4631-AE88-278DD1A9331C}">
      <dgm:prSet/>
      <dgm:spPr/>
      <dgm:t>
        <a:bodyPr/>
        <a:lstStyle/>
        <a:p>
          <a:endParaRPr lang="en-US"/>
        </a:p>
      </dgm:t>
    </dgm:pt>
    <dgm:pt modelId="{39B59E14-9B89-4D92-A2E9-E47DCFD3C364}">
      <dgm:prSet/>
      <dgm:spPr/>
      <dgm:t>
        <a:bodyPr/>
        <a:lstStyle/>
        <a:p>
          <a:r>
            <a:rPr lang="en-GB"/>
            <a:t>The Skilled Helper Model</a:t>
          </a:r>
          <a:endParaRPr lang="en-US"/>
        </a:p>
      </dgm:t>
    </dgm:pt>
    <dgm:pt modelId="{13222210-DB2D-4307-9855-960132DBC485}" type="parTrans" cxnId="{CF2A8139-4C34-413C-9280-D076E319A0E7}">
      <dgm:prSet/>
      <dgm:spPr/>
      <dgm:t>
        <a:bodyPr/>
        <a:lstStyle/>
        <a:p>
          <a:endParaRPr lang="en-US"/>
        </a:p>
      </dgm:t>
    </dgm:pt>
    <dgm:pt modelId="{7715A7FB-6051-4511-AF74-3DFA5387411C}" type="sibTrans" cxnId="{CF2A8139-4C34-413C-9280-D076E319A0E7}">
      <dgm:prSet/>
      <dgm:spPr/>
      <dgm:t>
        <a:bodyPr/>
        <a:lstStyle/>
        <a:p>
          <a:endParaRPr lang="en-US"/>
        </a:p>
      </dgm:t>
    </dgm:pt>
    <dgm:pt modelId="{A4BF1A8F-BE8C-416B-A42B-79996878A1AD}">
      <dgm:prSet/>
      <dgm:spPr/>
      <dgm:t>
        <a:bodyPr/>
        <a:lstStyle/>
        <a:p>
          <a:r>
            <a:rPr lang="en-GB"/>
            <a:t>Comparison of Person centred counselling and the skilled helper model</a:t>
          </a:r>
          <a:endParaRPr lang="en-US"/>
        </a:p>
      </dgm:t>
    </dgm:pt>
    <dgm:pt modelId="{516F8B78-FC36-4F9E-A236-F23474C5A4DA}" type="parTrans" cxnId="{2091EE61-F40F-4F21-B71F-412A4BD5C556}">
      <dgm:prSet/>
      <dgm:spPr/>
      <dgm:t>
        <a:bodyPr/>
        <a:lstStyle/>
        <a:p>
          <a:endParaRPr lang="en-US"/>
        </a:p>
      </dgm:t>
    </dgm:pt>
    <dgm:pt modelId="{554EDDF0-DC0B-4639-9E24-DBC97DAB2795}" type="sibTrans" cxnId="{2091EE61-F40F-4F21-B71F-412A4BD5C556}">
      <dgm:prSet/>
      <dgm:spPr/>
      <dgm:t>
        <a:bodyPr/>
        <a:lstStyle/>
        <a:p>
          <a:endParaRPr lang="en-US"/>
        </a:p>
      </dgm:t>
    </dgm:pt>
    <dgm:pt modelId="{B06CD349-DE25-49B8-BF59-35E9297A04E2}">
      <dgm:prSet/>
      <dgm:spPr/>
      <dgm:t>
        <a:bodyPr/>
        <a:lstStyle/>
        <a:p>
          <a:r>
            <a:rPr lang="en-GB"/>
            <a:t>Application of appropriate skills</a:t>
          </a:r>
          <a:endParaRPr lang="en-US"/>
        </a:p>
      </dgm:t>
    </dgm:pt>
    <dgm:pt modelId="{7C8018DB-868C-4149-B902-A69F24A3EE83}" type="parTrans" cxnId="{D3E643C7-D8EA-406B-9C67-22539A48ECF8}">
      <dgm:prSet/>
      <dgm:spPr/>
      <dgm:t>
        <a:bodyPr/>
        <a:lstStyle/>
        <a:p>
          <a:endParaRPr lang="en-US"/>
        </a:p>
      </dgm:t>
    </dgm:pt>
    <dgm:pt modelId="{0159D499-5B86-4F1C-AF0A-1F5782F51B3D}" type="sibTrans" cxnId="{D3E643C7-D8EA-406B-9C67-22539A48ECF8}">
      <dgm:prSet/>
      <dgm:spPr/>
      <dgm:t>
        <a:bodyPr/>
        <a:lstStyle/>
        <a:p>
          <a:endParaRPr lang="en-US"/>
        </a:p>
      </dgm:t>
    </dgm:pt>
    <dgm:pt modelId="{5CDE15A7-1A01-4D03-99E7-34769B78C5BF}" type="pres">
      <dgm:prSet presAssocID="{B9E4ECCE-98A4-47E9-BF93-CF14B26B031F}" presName="diagram" presStyleCnt="0">
        <dgm:presLayoutVars>
          <dgm:dir/>
          <dgm:resizeHandles val="exact"/>
        </dgm:presLayoutVars>
      </dgm:prSet>
      <dgm:spPr/>
    </dgm:pt>
    <dgm:pt modelId="{890FE9EB-EA67-4AF8-9E70-CAFFB5C55E85}" type="pres">
      <dgm:prSet presAssocID="{6EA0D50A-54CB-47A5-BD09-95F6C0650DB2}" presName="node" presStyleLbl="node1" presStyleIdx="0" presStyleCnt="7">
        <dgm:presLayoutVars>
          <dgm:bulletEnabled val="1"/>
        </dgm:presLayoutVars>
      </dgm:prSet>
      <dgm:spPr/>
    </dgm:pt>
    <dgm:pt modelId="{A9DDEFE6-4117-4251-B100-638256966E57}" type="pres">
      <dgm:prSet presAssocID="{044D5784-BC4E-4514-A7D2-C3388166BEB2}" presName="sibTrans" presStyleCnt="0"/>
      <dgm:spPr/>
    </dgm:pt>
    <dgm:pt modelId="{51A86888-546A-44BD-A03F-942FA4E391EA}" type="pres">
      <dgm:prSet presAssocID="{1C89021F-0712-4C7D-BE67-AE687B15D0D1}" presName="node" presStyleLbl="node1" presStyleIdx="1" presStyleCnt="7">
        <dgm:presLayoutVars>
          <dgm:bulletEnabled val="1"/>
        </dgm:presLayoutVars>
      </dgm:prSet>
      <dgm:spPr/>
    </dgm:pt>
    <dgm:pt modelId="{C1A6F8CC-340F-48D8-A8F7-582B3333A3E2}" type="pres">
      <dgm:prSet presAssocID="{F09A65D5-13BD-497C-9AC8-9A96079DF766}" presName="sibTrans" presStyleCnt="0"/>
      <dgm:spPr/>
    </dgm:pt>
    <dgm:pt modelId="{6C2CDE45-9491-4E5D-852A-AE50AF1FE794}" type="pres">
      <dgm:prSet presAssocID="{F3CCC3D5-DC07-4AB4-8155-C6F979900506}" presName="node" presStyleLbl="node1" presStyleIdx="2" presStyleCnt="7">
        <dgm:presLayoutVars>
          <dgm:bulletEnabled val="1"/>
        </dgm:presLayoutVars>
      </dgm:prSet>
      <dgm:spPr/>
    </dgm:pt>
    <dgm:pt modelId="{E60E05FE-2A18-4949-8FA4-6AF60641099D}" type="pres">
      <dgm:prSet presAssocID="{DE1B6E87-07EC-4719-8E51-C9507ACBF1FA}" presName="sibTrans" presStyleCnt="0"/>
      <dgm:spPr/>
    </dgm:pt>
    <dgm:pt modelId="{16851DBD-F548-40F3-B32A-8038A46A9728}" type="pres">
      <dgm:prSet presAssocID="{A82CFD88-D1A3-4A05-A17D-D4F2FCB93841}" presName="node" presStyleLbl="node1" presStyleIdx="3" presStyleCnt="7">
        <dgm:presLayoutVars>
          <dgm:bulletEnabled val="1"/>
        </dgm:presLayoutVars>
      </dgm:prSet>
      <dgm:spPr/>
    </dgm:pt>
    <dgm:pt modelId="{B2FBCAAB-9A70-468F-877B-D1ACFCBEEA65}" type="pres">
      <dgm:prSet presAssocID="{D2D95A50-7B21-479A-953D-BD1C08357363}" presName="sibTrans" presStyleCnt="0"/>
      <dgm:spPr/>
    </dgm:pt>
    <dgm:pt modelId="{443BD82B-874D-4485-A973-6CC34A8D0E7B}" type="pres">
      <dgm:prSet presAssocID="{39B59E14-9B89-4D92-A2E9-E47DCFD3C364}" presName="node" presStyleLbl="node1" presStyleIdx="4" presStyleCnt="7">
        <dgm:presLayoutVars>
          <dgm:bulletEnabled val="1"/>
        </dgm:presLayoutVars>
      </dgm:prSet>
      <dgm:spPr/>
    </dgm:pt>
    <dgm:pt modelId="{CBF745BA-9E08-4DD2-A79D-EC69C52DE5A8}" type="pres">
      <dgm:prSet presAssocID="{7715A7FB-6051-4511-AF74-3DFA5387411C}" presName="sibTrans" presStyleCnt="0"/>
      <dgm:spPr/>
    </dgm:pt>
    <dgm:pt modelId="{46058620-5FC4-4435-AEA5-9C5C835C7A42}" type="pres">
      <dgm:prSet presAssocID="{A4BF1A8F-BE8C-416B-A42B-79996878A1AD}" presName="node" presStyleLbl="node1" presStyleIdx="5" presStyleCnt="7">
        <dgm:presLayoutVars>
          <dgm:bulletEnabled val="1"/>
        </dgm:presLayoutVars>
      </dgm:prSet>
      <dgm:spPr/>
    </dgm:pt>
    <dgm:pt modelId="{ADE65C85-0DAB-4D2E-B5D7-AF244CC664E8}" type="pres">
      <dgm:prSet presAssocID="{554EDDF0-DC0B-4639-9E24-DBC97DAB2795}" presName="sibTrans" presStyleCnt="0"/>
      <dgm:spPr/>
    </dgm:pt>
    <dgm:pt modelId="{B13D0289-A302-478C-ADAB-1B29FFFEC48F}" type="pres">
      <dgm:prSet presAssocID="{B06CD349-DE25-49B8-BF59-35E9297A04E2}" presName="node" presStyleLbl="node1" presStyleIdx="6" presStyleCnt="7">
        <dgm:presLayoutVars>
          <dgm:bulletEnabled val="1"/>
        </dgm:presLayoutVars>
      </dgm:prSet>
      <dgm:spPr/>
    </dgm:pt>
  </dgm:ptLst>
  <dgm:cxnLst>
    <dgm:cxn modelId="{80A5FE04-C2E9-42E6-BA17-A3B807EC8294}" type="presOf" srcId="{1C89021F-0712-4C7D-BE67-AE687B15D0D1}" destId="{51A86888-546A-44BD-A03F-942FA4E391EA}" srcOrd="0" destOrd="0" presId="urn:microsoft.com/office/officeart/2005/8/layout/default"/>
    <dgm:cxn modelId="{DF12F417-B6FC-49B7-B380-26736EC98B74}" type="presOf" srcId="{39B59E14-9B89-4D92-A2E9-E47DCFD3C364}" destId="{443BD82B-874D-4485-A973-6CC34A8D0E7B}" srcOrd="0" destOrd="0" presId="urn:microsoft.com/office/officeart/2005/8/layout/default"/>
    <dgm:cxn modelId="{D0C15418-3AF8-4AE6-AAD6-11DE757D6422}" type="presOf" srcId="{A4BF1A8F-BE8C-416B-A42B-79996878A1AD}" destId="{46058620-5FC4-4435-AEA5-9C5C835C7A42}" srcOrd="0" destOrd="0" presId="urn:microsoft.com/office/officeart/2005/8/layout/default"/>
    <dgm:cxn modelId="{0D80C031-6139-4180-B267-6C260E515ACA}" type="presOf" srcId="{F3CCC3D5-DC07-4AB4-8155-C6F979900506}" destId="{6C2CDE45-9491-4E5D-852A-AE50AF1FE794}" srcOrd="0" destOrd="0" presId="urn:microsoft.com/office/officeart/2005/8/layout/default"/>
    <dgm:cxn modelId="{CF2A8139-4C34-413C-9280-D076E319A0E7}" srcId="{B9E4ECCE-98A4-47E9-BF93-CF14B26B031F}" destId="{39B59E14-9B89-4D92-A2E9-E47DCFD3C364}" srcOrd="4" destOrd="0" parTransId="{13222210-DB2D-4307-9855-960132DBC485}" sibTransId="{7715A7FB-6051-4511-AF74-3DFA5387411C}"/>
    <dgm:cxn modelId="{E7A3073C-D854-448F-8C61-226FFECA77A3}" srcId="{B9E4ECCE-98A4-47E9-BF93-CF14B26B031F}" destId="{1C89021F-0712-4C7D-BE67-AE687B15D0D1}" srcOrd="1" destOrd="0" parTransId="{D9E3A276-E092-4536-9F06-6891587200CA}" sibTransId="{F09A65D5-13BD-497C-9AC8-9A96079DF766}"/>
    <dgm:cxn modelId="{F349BC5B-82DE-4053-94BC-FDC4995C7DAD}" type="presOf" srcId="{B06CD349-DE25-49B8-BF59-35E9297A04E2}" destId="{B13D0289-A302-478C-ADAB-1B29FFFEC48F}" srcOrd="0" destOrd="0" presId="urn:microsoft.com/office/officeart/2005/8/layout/default"/>
    <dgm:cxn modelId="{2091EE61-F40F-4F21-B71F-412A4BD5C556}" srcId="{B9E4ECCE-98A4-47E9-BF93-CF14B26B031F}" destId="{A4BF1A8F-BE8C-416B-A42B-79996878A1AD}" srcOrd="5" destOrd="0" parTransId="{516F8B78-FC36-4F9E-A236-F23474C5A4DA}" sibTransId="{554EDDF0-DC0B-4639-9E24-DBC97DAB2795}"/>
    <dgm:cxn modelId="{BF16FA67-9D95-4911-A747-1759C5EBCE34}" type="presOf" srcId="{A82CFD88-D1A3-4A05-A17D-D4F2FCB93841}" destId="{16851DBD-F548-40F3-B32A-8038A46A9728}" srcOrd="0" destOrd="0" presId="urn:microsoft.com/office/officeart/2005/8/layout/default"/>
    <dgm:cxn modelId="{22B0DA7C-8B24-4A0B-BF8A-056ACBB16707}" type="presOf" srcId="{6EA0D50A-54CB-47A5-BD09-95F6C0650DB2}" destId="{890FE9EB-EA67-4AF8-9E70-CAFFB5C55E85}" srcOrd="0" destOrd="0" presId="urn:microsoft.com/office/officeart/2005/8/layout/default"/>
    <dgm:cxn modelId="{7B6C6984-F51C-4A68-AD80-C793837636EB}" srcId="{B9E4ECCE-98A4-47E9-BF93-CF14B26B031F}" destId="{F3CCC3D5-DC07-4AB4-8155-C6F979900506}" srcOrd="2" destOrd="0" parTransId="{B3EFF7E9-858E-4FED-9E31-DCFD3AF59835}" sibTransId="{DE1B6E87-07EC-4719-8E51-C9507ACBF1FA}"/>
    <dgm:cxn modelId="{268CDB92-8471-4DFB-9EF3-0CD3B6615093}" type="presOf" srcId="{B9E4ECCE-98A4-47E9-BF93-CF14B26B031F}" destId="{5CDE15A7-1A01-4D03-99E7-34769B78C5BF}" srcOrd="0" destOrd="0" presId="urn:microsoft.com/office/officeart/2005/8/layout/default"/>
    <dgm:cxn modelId="{11D837B1-4265-4631-AE88-278DD1A9331C}" srcId="{B9E4ECCE-98A4-47E9-BF93-CF14B26B031F}" destId="{A82CFD88-D1A3-4A05-A17D-D4F2FCB93841}" srcOrd="3" destOrd="0" parTransId="{021CDE96-22F5-442F-999C-333769448E3D}" sibTransId="{D2D95A50-7B21-479A-953D-BD1C08357363}"/>
    <dgm:cxn modelId="{D0C33AB7-9518-4680-8074-BB28896ED812}" srcId="{B9E4ECCE-98A4-47E9-BF93-CF14B26B031F}" destId="{6EA0D50A-54CB-47A5-BD09-95F6C0650DB2}" srcOrd="0" destOrd="0" parTransId="{967C3833-25D7-4D0E-ABDE-664338BC7205}" sibTransId="{044D5784-BC4E-4514-A7D2-C3388166BEB2}"/>
    <dgm:cxn modelId="{D3E643C7-D8EA-406B-9C67-22539A48ECF8}" srcId="{B9E4ECCE-98A4-47E9-BF93-CF14B26B031F}" destId="{B06CD349-DE25-49B8-BF59-35E9297A04E2}" srcOrd="6" destOrd="0" parTransId="{7C8018DB-868C-4149-B902-A69F24A3EE83}" sibTransId="{0159D499-5B86-4F1C-AF0A-1F5782F51B3D}"/>
    <dgm:cxn modelId="{C9695F19-F5FE-482B-8D6B-F07399671F34}" type="presParOf" srcId="{5CDE15A7-1A01-4D03-99E7-34769B78C5BF}" destId="{890FE9EB-EA67-4AF8-9E70-CAFFB5C55E85}" srcOrd="0" destOrd="0" presId="urn:microsoft.com/office/officeart/2005/8/layout/default"/>
    <dgm:cxn modelId="{EA54DF31-C5FA-4530-8792-C4025A4EDADE}" type="presParOf" srcId="{5CDE15A7-1A01-4D03-99E7-34769B78C5BF}" destId="{A9DDEFE6-4117-4251-B100-638256966E57}" srcOrd="1" destOrd="0" presId="urn:microsoft.com/office/officeart/2005/8/layout/default"/>
    <dgm:cxn modelId="{DE218E06-7A7D-4954-AB16-FA1B477A1871}" type="presParOf" srcId="{5CDE15A7-1A01-4D03-99E7-34769B78C5BF}" destId="{51A86888-546A-44BD-A03F-942FA4E391EA}" srcOrd="2" destOrd="0" presId="urn:microsoft.com/office/officeart/2005/8/layout/default"/>
    <dgm:cxn modelId="{03AAE83D-FCD3-4035-9F1B-F319501E3D15}" type="presParOf" srcId="{5CDE15A7-1A01-4D03-99E7-34769B78C5BF}" destId="{C1A6F8CC-340F-48D8-A8F7-582B3333A3E2}" srcOrd="3" destOrd="0" presId="urn:microsoft.com/office/officeart/2005/8/layout/default"/>
    <dgm:cxn modelId="{86EBDD88-20D7-4D9F-AC78-1AE94BCC8C9E}" type="presParOf" srcId="{5CDE15A7-1A01-4D03-99E7-34769B78C5BF}" destId="{6C2CDE45-9491-4E5D-852A-AE50AF1FE794}" srcOrd="4" destOrd="0" presId="urn:microsoft.com/office/officeart/2005/8/layout/default"/>
    <dgm:cxn modelId="{9868FFCE-C381-48B1-B4E3-4B41F3EC029E}" type="presParOf" srcId="{5CDE15A7-1A01-4D03-99E7-34769B78C5BF}" destId="{E60E05FE-2A18-4949-8FA4-6AF60641099D}" srcOrd="5" destOrd="0" presId="urn:microsoft.com/office/officeart/2005/8/layout/default"/>
    <dgm:cxn modelId="{46C0F7BD-E5FE-418F-88B8-0C074DA48474}" type="presParOf" srcId="{5CDE15A7-1A01-4D03-99E7-34769B78C5BF}" destId="{16851DBD-F548-40F3-B32A-8038A46A9728}" srcOrd="6" destOrd="0" presId="urn:microsoft.com/office/officeart/2005/8/layout/default"/>
    <dgm:cxn modelId="{19136ED6-C9A9-46DC-8463-6C99C556AA14}" type="presParOf" srcId="{5CDE15A7-1A01-4D03-99E7-34769B78C5BF}" destId="{B2FBCAAB-9A70-468F-877B-D1ACFCBEEA65}" srcOrd="7" destOrd="0" presId="urn:microsoft.com/office/officeart/2005/8/layout/default"/>
    <dgm:cxn modelId="{C7267D79-CD4A-44E2-9FDF-CB7B774645D9}" type="presParOf" srcId="{5CDE15A7-1A01-4D03-99E7-34769B78C5BF}" destId="{443BD82B-874D-4485-A973-6CC34A8D0E7B}" srcOrd="8" destOrd="0" presId="urn:microsoft.com/office/officeart/2005/8/layout/default"/>
    <dgm:cxn modelId="{841A7544-997F-4A1F-AE45-534DBA44A4CB}" type="presParOf" srcId="{5CDE15A7-1A01-4D03-99E7-34769B78C5BF}" destId="{CBF745BA-9E08-4DD2-A79D-EC69C52DE5A8}" srcOrd="9" destOrd="0" presId="urn:microsoft.com/office/officeart/2005/8/layout/default"/>
    <dgm:cxn modelId="{9CEB1751-7E3C-4AF3-9413-191BDEE79F95}" type="presParOf" srcId="{5CDE15A7-1A01-4D03-99E7-34769B78C5BF}" destId="{46058620-5FC4-4435-AEA5-9C5C835C7A42}" srcOrd="10" destOrd="0" presId="urn:microsoft.com/office/officeart/2005/8/layout/default"/>
    <dgm:cxn modelId="{371006EF-4F93-441B-8E57-26C037F2CECB}" type="presParOf" srcId="{5CDE15A7-1A01-4D03-99E7-34769B78C5BF}" destId="{ADE65C85-0DAB-4D2E-B5D7-AF244CC664E8}" srcOrd="11" destOrd="0" presId="urn:microsoft.com/office/officeart/2005/8/layout/default"/>
    <dgm:cxn modelId="{BF30DD32-5942-44AA-9FEF-0E246DCB250D}" type="presParOf" srcId="{5CDE15A7-1A01-4D03-99E7-34769B78C5BF}" destId="{B13D0289-A302-478C-ADAB-1B29FFFEC48F}"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34B4E8-4214-42C8-AF33-EA9489DF8ED0}" type="doc">
      <dgm:prSet loTypeId="urn:microsoft.com/office/officeart/2018/5/layout/IconCircleLabelList" loCatId="icon" qsTypeId="urn:microsoft.com/office/officeart/2005/8/quickstyle/simple4" qsCatId="simple" csTypeId="urn:microsoft.com/office/officeart/2018/5/colors/Iconchunking_neutralicon_colorful1" csCatId="colorful" phldr="1"/>
      <dgm:spPr/>
      <dgm:t>
        <a:bodyPr/>
        <a:lstStyle/>
        <a:p>
          <a:endParaRPr lang="en-US"/>
        </a:p>
      </dgm:t>
    </dgm:pt>
    <dgm:pt modelId="{5614C5F4-2BB3-4851-B6FE-870C8184268A}">
      <dgm:prSet/>
      <dgm:spPr/>
      <dgm:t>
        <a:bodyPr/>
        <a:lstStyle/>
        <a:p>
          <a:pPr>
            <a:defRPr cap="all"/>
          </a:pPr>
          <a:r>
            <a:rPr lang="en-GB"/>
            <a:t>Listener to use skill sheet to reflect upon session</a:t>
          </a:r>
          <a:endParaRPr lang="en-US"/>
        </a:p>
      </dgm:t>
    </dgm:pt>
    <dgm:pt modelId="{F2043B3E-18C3-47E5-9B7A-6F4BE5B8DB63}" type="parTrans" cxnId="{DE6F74DE-6721-416E-8927-FC11E440B7E0}">
      <dgm:prSet/>
      <dgm:spPr/>
      <dgm:t>
        <a:bodyPr/>
        <a:lstStyle/>
        <a:p>
          <a:endParaRPr lang="en-US"/>
        </a:p>
      </dgm:t>
    </dgm:pt>
    <dgm:pt modelId="{8B8A0414-A427-4E10-98EF-791E59E5E2E8}" type="sibTrans" cxnId="{DE6F74DE-6721-416E-8927-FC11E440B7E0}">
      <dgm:prSet/>
      <dgm:spPr/>
      <dgm:t>
        <a:bodyPr/>
        <a:lstStyle/>
        <a:p>
          <a:endParaRPr lang="en-US"/>
        </a:p>
      </dgm:t>
    </dgm:pt>
    <dgm:pt modelId="{9727E153-618F-42BC-B0F6-D6B11C9BDE87}">
      <dgm:prSet/>
      <dgm:spPr/>
      <dgm:t>
        <a:bodyPr/>
        <a:lstStyle/>
        <a:p>
          <a:pPr>
            <a:defRPr cap="all"/>
          </a:pPr>
          <a:r>
            <a:rPr lang="en-GB"/>
            <a:t>Observer to use skill sheet to provide feedback.  	</a:t>
          </a:r>
          <a:endParaRPr lang="en-US"/>
        </a:p>
      </dgm:t>
    </dgm:pt>
    <dgm:pt modelId="{E82C7F6B-85E7-4C99-991C-F7D619858051}" type="parTrans" cxnId="{027E9628-A359-4B42-B49D-8367E5543434}">
      <dgm:prSet/>
      <dgm:spPr/>
      <dgm:t>
        <a:bodyPr/>
        <a:lstStyle/>
        <a:p>
          <a:endParaRPr lang="en-US"/>
        </a:p>
      </dgm:t>
    </dgm:pt>
    <dgm:pt modelId="{A493F040-DB69-48E6-8741-3B7D0A5457C3}" type="sibTrans" cxnId="{027E9628-A359-4B42-B49D-8367E5543434}">
      <dgm:prSet/>
      <dgm:spPr/>
      <dgm:t>
        <a:bodyPr/>
        <a:lstStyle/>
        <a:p>
          <a:endParaRPr lang="en-US"/>
        </a:p>
      </dgm:t>
    </dgm:pt>
    <dgm:pt modelId="{8B811A7C-BB32-4442-8AEB-72EBEAD438CD}">
      <dgm:prSet/>
      <dgm:spPr/>
      <dgm:t>
        <a:bodyPr/>
        <a:lstStyle/>
        <a:p>
          <a:pPr>
            <a:defRPr cap="all"/>
          </a:pPr>
          <a:r>
            <a:rPr lang="en-GB"/>
            <a:t>Discloser to take a few minutes to ‘park’ issues discussed  </a:t>
          </a:r>
          <a:endParaRPr lang="en-US"/>
        </a:p>
      </dgm:t>
    </dgm:pt>
    <dgm:pt modelId="{D1F019CB-6E9F-4466-A878-9AF86C0DB113}" type="parTrans" cxnId="{B0B3261D-EBC5-4952-9422-CFC4E4D3D123}">
      <dgm:prSet/>
      <dgm:spPr/>
      <dgm:t>
        <a:bodyPr/>
        <a:lstStyle/>
        <a:p>
          <a:endParaRPr lang="en-US"/>
        </a:p>
      </dgm:t>
    </dgm:pt>
    <dgm:pt modelId="{45F104BF-245F-4A16-A0D9-A29D6909F66E}" type="sibTrans" cxnId="{B0B3261D-EBC5-4952-9422-CFC4E4D3D123}">
      <dgm:prSet/>
      <dgm:spPr/>
      <dgm:t>
        <a:bodyPr/>
        <a:lstStyle/>
        <a:p>
          <a:endParaRPr lang="en-US"/>
        </a:p>
      </dgm:t>
    </dgm:pt>
    <dgm:pt modelId="{F7EED159-4532-46F6-A2A6-B063DDC6EE4F}" type="pres">
      <dgm:prSet presAssocID="{A934B4E8-4214-42C8-AF33-EA9489DF8ED0}" presName="root" presStyleCnt="0">
        <dgm:presLayoutVars>
          <dgm:dir/>
          <dgm:resizeHandles val="exact"/>
        </dgm:presLayoutVars>
      </dgm:prSet>
      <dgm:spPr/>
    </dgm:pt>
    <dgm:pt modelId="{24B5F4CE-B0C6-4D16-A98C-D05FA3B5E83D}" type="pres">
      <dgm:prSet presAssocID="{5614C5F4-2BB3-4851-B6FE-870C8184268A}" presName="compNode" presStyleCnt="0"/>
      <dgm:spPr/>
    </dgm:pt>
    <dgm:pt modelId="{0278DEDA-2832-40D4-8B5C-1ED556A4B304}" type="pres">
      <dgm:prSet presAssocID="{5614C5F4-2BB3-4851-B6FE-870C8184268A}" presName="iconBgRect" presStyleLbl="bgShp" presStyleIdx="0" presStyleCnt="3"/>
      <dgm:spPr/>
    </dgm:pt>
    <dgm:pt modelId="{9964B711-E82B-47EF-93D2-895FB9809B79}" type="pres">
      <dgm:prSet presAssocID="{5614C5F4-2BB3-4851-B6FE-870C818426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F763052-0516-4EEB-8A34-FD6F8F7F7D3C}" type="pres">
      <dgm:prSet presAssocID="{5614C5F4-2BB3-4851-B6FE-870C8184268A}" presName="spaceRect" presStyleCnt="0"/>
      <dgm:spPr/>
    </dgm:pt>
    <dgm:pt modelId="{1E3C0FE7-069D-400C-9DCD-429732CD51BD}" type="pres">
      <dgm:prSet presAssocID="{5614C5F4-2BB3-4851-B6FE-870C8184268A}" presName="textRect" presStyleLbl="revTx" presStyleIdx="0" presStyleCnt="3">
        <dgm:presLayoutVars>
          <dgm:chMax val="1"/>
          <dgm:chPref val="1"/>
        </dgm:presLayoutVars>
      </dgm:prSet>
      <dgm:spPr/>
    </dgm:pt>
    <dgm:pt modelId="{FA92BD57-7BC9-4331-81CB-189C1FFA8711}" type="pres">
      <dgm:prSet presAssocID="{8B8A0414-A427-4E10-98EF-791E59E5E2E8}" presName="sibTrans" presStyleCnt="0"/>
      <dgm:spPr/>
    </dgm:pt>
    <dgm:pt modelId="{F993DA39-40C7-4156-80C6-9AE62669D473}" type="pres">
      <dgm:prSet presAssocID="{9727E153-618F-42BC-B0F6-D6B11C9BDE87}" presName="compNode" presStyleCnt="0"/>
      <dgm:spPr/>
    </dgm:pt>
    <dgm:pt modelId="{7426E07C-B02D-40C0-84FA-22AFBA8F2B45}" type="pres">
      <dgm:prSet presAssocID="{9727E153-618F-42BC-B0F6-D6B11C9BDE87}" presName="iconBgRect" presStyleLbl="bgShp" presStyleIdx="1" presStyleCnt="3"/>
      <dgm:spPr/>
    </dgm:pt>
    <dgm:pt modelId="{F5558A92-5B5D-4BDD-A529-30E2DB6772EB}" type="pres">
      <dgm:prSet presAssocID="{9727E153-618F-42BC-B0F6-D6B11C9BDE8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54EE5226-09C6-425A-BB0D-DB4265E773BC}" type="pres">
      <dgm:prSet presAssocID="{9727E153-618F-42BC-B0F6-D6B11C9BDE87}" presName="spaceRect" presStyleCnt="0"/>
      <dgm:spPr/>
    </dgm:pt>
    <dgm:pt modelId="{B5A04AEA-5248-453D-8AF7-6B3728AE4821}" type="pres">
      <dgm:prSet presAssocID="{9727E153-618F-42BC-B0F6-D6B11C9BDE87}" presName="textRect" presStyleLbl="revTx" presStyleIdx="1" presStyleCnt="3">
        <dgm:presLayoutVars>
          <dgm:chMax val="1"/>
          <dgm:chPref val="1"/>
        </dgm:presLayoutVars>
      </dgm:prSet>
      <dgm:spPr/>
    </dgm:pt>
    <dgm:pt modelId="{B3113999-DAA3-415F-9B61-DDC7DCBB7591}" type="pres">
      <dgm:prSet presAssocID="{A493F040-DB69-48E6-8741-3B7D0A5457C3}" presName="sibTrans" presStyleCnt="0"/>
      <dgm:spPr/>
    </dgm:pt>
    <dgm:pt modelId="{D30C3445-F5AB-482F-81A2-B6F2E87D1E78}" type="pres">
      <dgm:prSet presAssocID="{8B811A7C-BB32-4442-8AEB-72EBEAD438CD}" presName="compNode" presStyleCnt="0"/>
      <dgm:spPr/>
    </dgm:pt>
    <dgm:pt modelId="{57FDD98A-014D-4EF9-B1CD-9BAF25CE5591}" type="pres">
      <dgm:prSet presAssocID="{8B811A7C-BB32-4442-8AEB-72EBEAD438CD}" presName="iconBgRect" presStyleLbl="bgShp" presStyleIdx="2" presStyleCnt="3"/>
      <dgm:spPr/>
    </dgm:pt>
    <dgm:pt modelId="{CB106496-B593-46E6-ACA3-094DDE3BA3C1}" type="pres">
      <dgm:prSet presAssocID="{8B811A7C-BB32-4442-8AEB-72EBEAD438C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EA9B0E7B-8226-48B1-96FB-68FFE3387EEC}" type="pres">
      <dgm:prSet presAssocID="{8B811A7C-BB32-4442-8AEB-72EBEAD438CD}" presName="spaceRect" presStyleCnt="0"/>
      <dgm:spPr/>
    </dgm:pt>
    <dgm:pt modelId="{BB9A4C99-F3F7-4829-B4A2-8C6FF50BB88D}" type="pres">
      <dgm:prSet presAssocID="{8B811A7C-BB32-4442-8AEB-72EBEAD438CD}" presName="textRect" presStyleLbl="revTx" presStyleIdx="2" presStyleCnt="3">
        <dgm:presLayoutVars>
          <dgm:chMax val="1"/>
          <dgm:chPref val="1"/>
        </dgm:presLayoutVars>
      </dgm:prSet>
      <dgm:spPr/>
    </dgm:pt>
  </dgm:ptLst>
  <dgm:cxnLst>
    <dgm:cxn modelId="{B0B3261D-EBC5-4952-9422-CFC4E4D3D123}" srcId="{A934B4E8-4214-42C8-AF33-EA9489DF8ED0}" destId="{8B811A7C-BB32-4442-8AEB-72EBEAD438CD}" srcOrd="2" destOrd="0" parTransId="{D1F019CB-6E9F-4466-A878-9AF86C0DB113}" sibTransId="{45F104BF-245F-4A16-A0D9-A29D6909F66E}"/>
    <dgm:cxn modelId="{027E9628-A359-4B42-B49D-8367E5543434}" srcId="{A934B4E8-4214-42C8-AF33-EA9489DF8ED0}" destId="{9727E153-618F-42BC-B0F6-D6B11C9BDE87}" srcOrd="1" destOrd="0" parTransId="{E82C7F6B-85E7-4C99-991C-F7D619858051}" sibTransId="{A493F040-DB69-48E6-8741-3B7D0A5457C3}"/>
    <dgm:cxn modelId="{9B38D56E-D38B-4BE2-A1E6-C9661DA9CD31}" type="presOf" srcId="{8B811A7C-BB32-4442-8AEB-72EBEAD438CD}" destId="{BB9A4C99-F3F7-4829-B4A2-8C6FF50BB88D}" srcOrd="0" destOrd="0" presId="urn:microsoft.com/office/officeart/2018/5/layout/IconCircleLabelList"/>
    <dgm:cxn modelId="{84EBFBBE-D7A9-4371-BA34-3BEB52D2BE3B}" type="presOf" srcId="{9727E153-618F-42BC-B0F6-D6B11C9BDE87}" destId="{B5A04AEA-5248-453D-8AF7-6B3728AE4821}" srcOrd="0" destOrd="0" presId="urn:microsoft.com/office/officeart/2018/5/layout/IconCircleLabelList"/>
    <dgm:cxn modelId="{F47CC2C5-C2D9-4B81-B272-D89BE4284277}" type="presOf" srcId="{A934B4E8-4214-42C8-AF33-EA9489DF8ED0}" destId="{F7EED159-4532-46F6-A2A6-B063DDC6EE4F}" srcOrd="0" destOrd="0" presId="urn:microsoft.com/office/officeart/2018/5/layout/IconCircleLabelList"/>
    <dgm:cxn modelId="{2A4511CB-AB1D-48FC-ABE7-A4CF26B19E18}" type="presOf" srcId="{5614C5F4-2BB3-4851-B6FE-870C8184268A}" destId="{1E3C0FE7-069D-400C-9DCD-429732CD51BD}" srcOrd="0" destOrd="0" presId="urn:microsoft.com/office/officeart/2018/5/layout/IconCircleLabelList"/>
    <dgm:cxn modelId="{DE6F74DE-6721-416E-8927-FC11E440B7E0}" srcId="{A934B4E8-4214-42C8-AF33-EA9489DF8ED0}" destId="{5614C5F4-2BB3-4851-B6FE-870C8184268A}" srcOrd="0" destOrd="0" parTransId="{F2043B3E-18C3-47E5-9B7A-6F4BE5B8DB63}" sibTransId="{8B8A0414-A427-4E10-98EF-791E59E5E2E8}"/>
    <dgm:cxn modelId="{2EDCE34C-1702-4C1B-BB48-03844ADADAEA}" type="presParOf" srcId="{F7EED159-4532-46F6-A2A6-B063DDC6EE4F}" destId="{24B5F4CE-B0C6-4D16-A98C-D05FA3B5E83D}" srcOrd="0" destOrd="0" presId="urn:microsoft.com/office/officeart/2018/5/layout/IconCircleLabelList"/>
    <dgm:cxn modelId="{723C12CA-DBE2-4598-A1CB-12938933DBFB}" type="presParOf" srcId="{24B5F4CE-B0C6-4D16-A98C-D05FA3B5E83D}" destId="{0278DEDA-2832-40D4-8B5C-1ED556A4B304}" srcOrd="0" destOrd="0" presId="urn:microsoft.com/office/officeart/2018/5/layout/IconCircleLabelList"/>
    <dgm:cxn modelId="{62D5F107-412C-49EC-99B4-F3101BAB43DC}" type="presParOf" srcId="{24B5F4CE-B0C6-4D16-A98C-D05FA3B5E83D}" destId="{9964B711-E82B-47EF-93D2-895FB9809B79}" srcOrd="1" destOrd="0" presId="urn:microsoft.com/office/officeart/2018/5/layout/IconCircleLabelList"/>
    <dgm:cxn modelId="{C5B3F25F-9F35-4479-945E-5F92B9DD655A}" type="presParOf" srcId="{24B5F4CE-B0C6-4D16-A98C-D05FA3B5E83D}" destId="{9F763052-0516-4EEB-8A34-FD6F8F7F7D3C}" srcOrd="2" destOrd="0" presId="urn:microsoft.com/office/officeart/2018/5/layout/IconCircleLabelList"/>
    <dgm:cxn modelId="{E29F603C-EDA1-4480-BA27-4882C88F1318}" type="presParOf" srcId="{24B5F4CE-B0C6-4D16-A98C-D05FA3B5E83D}" destId="{1E3C0FE7-069D-400C-9DCD-429732CD51BD}" srcOrd="3" destOrd="0" presId="urn:microsoft.com/office/officeart/2018/5/layout/IconCircleLabelList"/>
    <dgm:cxn modelId="{368D9374-9ECF-4F83-8019-FA3D5F35DA84}" type="presParOf" srcId="{F7EED159-4532-46F6-A2A6-B063DDC6EE4F}" destId="{FA92BD57-7BC9-4331-81CB-189C1FFA8711}" srcOrd="1" destOrd="0" presId="urn:microsoft.com/office/officeart/2018/5/layout/IconCircleLabelList"/>
    <dgm:cxn modelId="{1A33D0B6-D1CB-412E-8C86-E858F15ABBB7}" type="presParOf" srcId="{F7EED159-4532-46F6-A2A6-B063DDC6EE4F}" destId="{F993DA39-40C7-4156-80C6-9AE62669D473}" srcOrd="2" destOrd="0" presId="urn:microsoft.com/office/officeart/2018/5/layout/IconCircleLabelList"/>
    <dgm:cxn modelId="{EE9E27DB-02E0-4FB2-B2C1-63AB18DA3C4D}" type="presParOf" srcId="{F993DA39-40C7-4156-80C6-9AE62669D473}" destId="{7426E07C-B02D-40C0-84FA-22AFBA8F2B45}" srcOrd="0" destOrd="0" presId="urn:microsoft.com/office/officeart/2018/5/layout/IconCircleLabelList"/>
    <dgm:cxn modelId="{D4C52D2A-EFCD-4DE3-8BC7-8179C1DA92A1}" type="presParOf" srcId="{F993DA39-40C7-4156-80C6-9AE62669D473}" destId="{F5558A92-5B5D-4BDD-A529-30E2DB6772EB}" srcOrd="1" destOrd="0" presId="urn:microsoft.com/office/officeart/2018/5/layout/IconCircleLabelList"/>
    <dgm:cxn modelId="{F140490F-0D40-4485-B3EC-0A815561FE00}" type="presParOf" srcId="{F993DA39-40C7-4156-80C6-9AE62669D473}" destId="{54EE5226-09C6-425A-BB0D-DB4265E773BC}" srcOrd="2" destOrd="0" presId="urn:microsoft.com/office/officeart/2018/5/layout/IconCircleLabelList"/>
    <dgm:cxn modelId="{7E763741-D435-454E-BA8B-69562BA2133F}" type="presParOf" srcId="{F993DA39-40C7-4156-80C6-9AE62669D473}" destId="{B5A04AEA-5248-453D-8AF7-6B3728AE4821}" srcOrd="3" destOrd="0" presId="urn:microsoft.com/office/officeart/2018/5/layout/IconCircleLabelList"/>
    <dgm:cxn modelId="{E448AB86-695D-45A1-8C47-06064E6BBC28}" type="presParOf" srcId="{F7EED159-4532-46F6-A2A6-B063DDC6EE4F}" destId="{B3113999-DAA3-415F-9B61-DDC7DCBB7591}" srcOrd="3" destOrd="0" presId="urn:microsoft.com/office/officeart/2018/5/layout/IconCircleLabelList"/>
    <dgm:cxn modelId="{6BDC62BE-F068-4806-8B4A-B19093E2D552}" type="presParOf" srcId="{F7EED159-4532-46F6-A2A6-B063DDC6EE4F}" destId="{D30C3445-F5AB-482F-81A2-B6F2E87D1E78}" srcOrd="4" destOrd="0" presId="urn:microsoft.com/office/officeart/2018/5/layout/IconCircleLabelList"/>
    <dgm:cxn modelId="{BED1C826-2641-496C-91C4-C0CA3DB98094}" type="presParOf" srcId="{D30C3445-F5AB-482F-81A2-B6F2E87D1E78}" destId="{57FDD98A-014D-4EF9-B1CD-9BAF25CE5591}" srcOrd="0" destOrd="0" presId="urn:microsoft.com/office/officeart/2018/5/layout/IconCircleLabelList"/>
    <dgm:cxn modelId="{3080D754-0660-482A-B489-B5A0DA6F35D3}" type="presParOf" srcId="{D30C3445-F5AB-482F-81A2-B6F2E87D1E78}" destId="{CB106496-B593-46E6-ACA3-094DDE3BA3C1}" srcOrd="1" destOrd="0" presId="urn:microsoft.com/office/officeart/2018/5/layout/IconCircleLabelList"/>
    <dgm:cxn modelId="{62C22590-29E1-4DB2-9F05-D174C7F424F1}" type="presParOf" srcId="{D30C3445-F5AB-482F-81A2-B6F2E87D1E78}" destId="{EA9B0E7B-8226-48B1-96FB-68FFE3387EEC}" srcOrd="2" destOrd="0" presId="urn:microsoft.com/office/officeart/2018/5/layout/IconCircleLabelList"/>
    <dgm:cxn modelId="{80289FF6-6750-4BCE-AF6A-1DB9FE3C0156}" type="presParOf" srcId="{D30C3445-F5AB-482F-81A2-B6F2E87D1E78}" destId="{BB9A4C99-F3F7-4829-B4A2-8C6FF50BB88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06A4E-C8FD-4122-A5AE-9B5B567F0F95}">
      <dsp:nvSpPr>
        <dsp:cNvPr id="0" name=""/>
        <dsp:cNvSpPr/>
      </dsp:nvSpPr>
      <dsp:spPr>
        <a:xfrm>
          <a:off x="0" y="439"/>
          <a:ext cx="1083064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0782C4D-A590-4D2A-A3FD-524002B77822}">
      <dsp:nvSpPr>
        <dsp:cNvPr id="0" name=""/>
        <dsp:cNvSpPr/>
      </dsp:nvSpPr>
      <dsp:spPr>
        <a:xfrm>
          <a:off x="0" y="439"/>
          <a:ext cx="10830641" cy="51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Feelings for the other person</a:t>
          </a:r>
          <a:endParaRPr lang="en-US" sz="2400" kern="1200"/>
        </a:p>
      </dsp:txBody>
      <dsp:txXfrm>
        <a:off x="0" y="439"/>
        <a:ext cx="10830641" cy="513997"/>
      </dsp:txXfrm>
    </dsp:sp>
    <dsp:sp modelId="{A9C97D2C-E947-4E21-852A-DEEFCC4BE781}">
      <dsp:nvSpPr>
        <dsp:cNvPr id="0" name=""/>
        <dsp:cNvSpPr/>
      </dsp:nvSpPr>
      <dsp:spPr>
        <a:xfrm>
          <a:off x="0" y="514437"/>
          <a:ext cx="10830641" cy="0"/>
        </a:xfrm>
        <a:prstGeom prst="line">
          <a:avLst/>
        </a:prstGeom>
        <a:solidFill>
          <a:schemeClr val="accent5">
            <a:hueOff val="-2677331"/>
            <a:satOff val="478"/>
            <a:lumOff val="-1046"/>
            <a:alphaOff val="0"/>
          </a:schemeClr>
        </a:solidFill>
        <a:ln w="12700" cap="flat" cmpd="sng" algn="ctr">
          <a:solidFill>
            <a:schemeClr val="accent5">
              <a:hueOff val="-2677331"/>
              <a:satOff val="478"/>
              <a:lumOff val="-1046"/>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203E70A-4BFA-436D-BD6E-047FBD35DCFB}">
      <dsp:nvSpPr>
        <dsp:cNvPr id="0" name=""/>
        <dsp:cNvSpPr/>
      </dsp:nvSpPr>
      <dsp:spPr>
        <a:xfrm>
          <a:off x="0" y="514437"/>
          <a:ext cx="10830641" cy="51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Our own values and beliefs</a:t>
          </a:r>
          <a:endParaRPr lang="en-US" sz="2400" kern="1200"/>
        </a:p>
      </dsp:txBody>
      <dsp:txXfrm>
        <a:off x="0" y="514437"/>
        <a:ext cx="10830641" cy="513997"/>
      </dsp:txXfrm>
    </dsp:sp>
    <dsp:sp modelId="{C993EEA8-1A30-4C8E-B6AD-400BF8B7EE87}">
      <dsp:nvSpPr>
        <dsp:cNvPr id="0" name=""/>
        <dsp:cNvSpPr/>
      </dsp:nvSpPr>
      <dsp:spPr>
        <a:xfrm>
          <a:off x="0" y="1028434"/>
          <a:ext cx="10830641" cy="0"/>
        </a:xfrm>
        <a:prstGeom prst="line">
          <a:avLst/>
        </a:prstGeom>
        <a:solidFill>
          <a:schemeClr val="accent5">
            <a:hueOff val="-5354661"/>
            <a:satOff val="957"/>
            <a:lumOff val="-2092"/>
            <a:alphaOff val="0"/>
          </a:schemeClr>
        </a:solidFill>
        <a:ln w="12700" cap="flat" cmpd="sng" algn="ctr">
          <a:solidFill>
            <a:schemeClr val="accent5">
              <a:hueOff val="-5354661"/>
              <a:satOff val="957"/>
              <a:lumOff val="-2092"/>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A264BD1-23D2-4FB2-AB7F-2FDA77FB2074}">
      <dsp:nvSpPr>
        <dsp:cNvPr id="0" name=""/>
        <dsp:cNvSpPr/>
      </dsp:nvSpPr>
      <dsp:spPr>
        <a:xfrm>
          <a:off x="0" y="1028434"/>
          <a:ext cx="10830641" cy="51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Personal issues</a:t>
          </a:r>
          <a:endParaRPr lang="en-US" sz="2400" kern="1200"/>
        </a:p>
      </dsp:txBody>
      <dsp:txXfrm>
        <a:off x="0" y="1028434"/>
        <a:ext cx="10830641" cy="513997"/>
      </dsp:txXfrm>
    </dsp:sp>
    <dsp:sp modelId="{26139DF7-16AC-44CC-BF14-5DF6C501D880}">
      <dsp:nvSpPr>
        <dsp:cNvPr id="0" name=""/>
        <dsp:cNvSpPr/>
      </dsp:nvSpPr>
      <dsp:spPr>
        <a:xfrm>
          <a:off x="0" y="1542432"/>
          <a:ext cx="10830641" cy="0"/>
        </a:xfrm>
        <a:prstGeom prst="line">
          <a:avLst/>
        </a:prstGeom>
        <a:solidFill>
          <a:schemeClr val="accent5">
            <a:hueOff val="-8031992"/>
            <a:satOff val="1435"/>
            <a:lumOff val="-3137"/>
            <a:alphaOff val="0"/>
          </a:schemeClr>
        </a:solidFill>
        <a:ln w="12700" cap="flat" cmpd="sng" algn="ctr">
          <a:solidFill>
            <a:schemeClr val="accent5">
              <a:hueOff val="-8031992"/>
              <a:satOff val="1435"/>
              <a:lumOff val="-313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56B2E27-82A5-4451-B81C-A693F72C8FA3}">
      <dsp:nvSpPr>
        <dsp:cNvPr id="0" name=""/>
        <dsp:cNvSpPr/>
      </dsp:nvSpPr>
      <dsp:spPr>
        <a:xfrm>
          <a:off x="0" y="1542432"/>
          <a:ext cx="10830641" cy="51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Unresolved cultural differences</a:t>
          </a:r>
          <a:endParaRPr lang="en-US" sz="2400" kern="1200"/>
        </a:p>
      </dsp:txBody>
      <dsp:txXfrm>
        <a:off x="0" y="1542432"/>
        <a:ext cx="10830641" cy="513997"/>
      </dsp:txXfrm>
    </dsp:sp>
    <dsp:sp modelId="{7A48481F-68BE-47BB-9D61-10A4421F034C}">
      <dsp:nvSpPr>
        <dsp:cNvPr id="0" name=""/>
        <dsp:cNvSpPr/>
      </dsp:nvSpPr>
      <dsp:spPr>
        <a:xfrm>
          <a:off x="0" y="2056430"/>
          <a:ext cx="10830641" cy="0"/>
        </a:xfrm>
        <a:prstGeom prst="line">
          <a:avLst/>
        </a:prstGeom>
        <a:solidFill>
          <a:schemeClr val="accent5">
            <a:hueOff val="-10709323"/>
            <a:satOff val="1913"/>
            <a:lumOff val="-4183"/>
            <a:alphaOff val="0"/>
          </a:schemeClr>
        </a:solidFill>
        <a:ln w="12700" cap="flat" cmpd="sng" algn="ctr">
          <a:solidFill>
            <a:schemeClr val="accent5">
              <a:hueOff val="-10709323"/>
              <a:satOff val="1913"/>
              <a:lumOff val="-418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B75B57A-5A78-429D-9388-B466C9EF6EBA}">
      <dsp:nvSpPr>
        <dsp:cNvPr id="0" name=""/>
        <dsp:cNvSpPr/>
      </dsp:nvSpPr>
      <dsp:spPr>
        <a:xfrm>
          <a:off x="0" y="2056430"/>
          <a:ext cx="10830641" cy="51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Bias</a:t>
          </a:r>
          <a:endParaRPr lang="en-US" sz="2400" kern="1200"/>
        </a:p>
      </dsp:txBody>
      <dsp:txXfrm>
        <a:off x="0" y="2056430"/>
        <a:ext cx="10830641" cy="513997"/>
      </dsp:txXfrm>
    </dsp:sp>
    <dsp:sp modelId="{A78C4D9A-5EFC-41EE-A41F-BA2FB6AD670E}">
      <dsp:nvSpPr>
        <dsp:cNvPr id="0" name=""/>
        <dsp:cNvSpPr/>
      </dsp:nvSpPr>
      <dsp:spPr>
        <a:xfrm>
          <a:off x="0" y="2570428"/>
          <a:ext cx="10830641" cy="0"/>
        </a:xfrm>
        <a:prstGeom prst="line">
          <a:avLst/>
        </a:prstGeom>
        <a:solidFill>
          <a:schemeClr val="accent5">
            <a:hueOff val="-13386653"/>
            <a:satOff val="2392"/>
            <a:lumOff val="-5229"/>
            <a:alphaOff val="0"/>
          </a:schemeClr>
        </a:solidFill>
        <a:ln w="12700" cap="flat" cmpd="sng" algn="ctr">
          <a:solidFill>
            <a:schemeClr val="accent5">
              <a:hueOff val="-13386653"/>
              <a:satOff val="2392"/>
              <a:lumOff val="-5229"/>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EBFE569-EA5B-429A-BA33-1AD7D1BFC0DD}">
      <dsp:nvSpPr>
        <dsp:cNvPr id="0" name=""/>
        <dsp:cNvSpPr/>
      </dsp:nvSpPr>
      <dsp:spPr>
        <a:xfrm>
          <a:off x="0" y="2570428"/>
          <a:ext cx="10830641" cy="51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Fear </a:t>
          </a:r>
          <a:endParaRPr lang="en-US" sz="2400" kern="1200"/>
        </a:p>
      </dsp:txBody>
      <dsp:txXfrm>
        <a:off x="0" y="2570428"/>
        <a:ext cx="10830641" cy="513997"/>
      </dsp:txXfrm>
    </dsp:sp>
    <dsp:sp modelId="{9905B1EC-2D3E-4624-A2A2-6E442745D3A9}">
      <dsp:nvSpPr>
        <dsp:cNvPr id="0" name=""/>
        <dsp:cNvSpPr/>
      </dsp:nvSpPr>
      <dsp:spPr>
        <a:xfrm>
          <a:off x="0" y="3084425"/>
          <a:ext cx="10830641" cy="0"/>
        </a:xfrm>
        <a:prstGeom prst="line">
          <a:avLst/>
        </a:prstGeom>
        <a:solidFill>
          <a:schemeClr val="accent5">
            <a:hueOff val="-16063984"/>
            <a:satOff val="2870"/>
            <a:lumOff val="-6275"/>
            <a:alphaOff val="0"/>
          </a:schemeClr>
        </a:solidFill>
        <a:ln w="12700" cap="flat" cmpd="sng" algn="ctr">
          <a:solidFill>
            <a:schemeClr val="accent5">
              <a:hueOff val="-16063984"/>
              <a:satOff val="2870"/>
              <a:lumOff val="-627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3D967C5-7CB9-4202-A3EA-4C83238E9168}">
      <dsp:nvSpPr>
        <dsp:cNvPr id="0" name=""/>
        <dsp:cNvSpPr/>
      </dsp:nvSpPr>
      <dsp:spPr>
        <a:xfrm>
          <a:off x="0" y="3084425"/>
          <a:ext cx="10830641" cy="51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Ignorance</a:t>
          </a:r>
          <a:endParaRPr lang="en-US" sz="2400" kern="1200"/>
        </a:p>
      </dsp:txBody>
      <dsp:txXfrm>
        <a:off x="0" y="3084425"/>
        <a:ext cx="10830641" cy="5139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CBD13-2E65-473C-BD1B-1B0CC85E4CDE}">
      <dsp:nvSpPr>
        <dsp:cNvPr id="0" name=""/>
        <dsp:cNvSpPr/>
      </dsp:nvSpPr>
      <dsp:spPr>
        <a:xfrm>
          <a:off x="0" y="0"/>
          <a:ext cx="10830641" cy="431338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4399" tIns="330200" rIns="844399" bIns="330200" numCol="1" spcCol="1270" anchor="t" anchorCtr="0">
          <a:noAutofit/>
        </a:bodyPr>
        <a:lstStyle/>
        <a:p>
          <a:pPr marL="0" lvl="0" indent="0" algn="l" defTabSz="1600200">
            <a:lnSpc>
              <a:spcPct val="90000"/>
            </a:lnSpc>
            <a:spcBef>
              <a:spcPct val="0"/>
            </a:spcBef>
            <a:spcAft>
              <a:spcPct val="35000"/>
            </a:spcAft>
            <a:buNone/>
          </a:pPr>
          <a:r>
            <a:rPr lang="en-US" sz="3600" kern="1200" dirty="0"/>
            <a:t>Read through these presenting issues and consider with a partner, considering ways in which you could be both congruent and non judgmental</a:t>
          </a:r>
        </a:p>
      </dsp:txBody>
      <dsp:txXfrm>
        <a:off x="0" y="1639085"/>
        <a:ext cx="10830641" cy="2588029"/>
      </dsp:txXfrm>
    </dsp:sp>
    <dsp:sp modelId="{E2E438B8-8CA3-4241-AB21-09BE8F1BB17B}">
      <dsp:nvSpPr>
        <dsp:cNvPr id="0" name=""/>
        <dsp:cNvSpPr/>
      </dsp:nvSpPr>
      <dsp:spPr>
        <a:xfrm>
          <a:off x="4768313" y="431338"/>
          <a:ext cx="1294014" cy="1294014"/>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886" tIns="12700" rIns="10088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4957817" y="620842"/>
        <a:ext cx="915006" cy="915006"/>
      </dsp:txXfrm>
    </dsp:sp>
    <dsp:sp modelId="{666D1062-50A9-4DB3-9B72-CA7E574E7FF0}">
      <dsp:nvSpPr>
        <dsp:cNvPr id="0" name=""/>
        <dsp:cNvSpPr/>
      </dsp:nvSpPr>
      <dsp:spPr>
        <a:xfrm>
          <a:off x="0" y="4313310"/>
          <a:ext cx="10830641" cy="72"/>
        </a:xfrm>
        <a:prstGeom prst="rect">
          <a:avLst/>
        </a:prstGeom>
        <a:solidFill>
          <a:schemeClr val="accent5">
            <a:hueOff val="-16063984"/>
            <a:satOff val="2870"/>
            <a:lumOff val="-6275"/>
            <a:alphaOff val="0"/>
          </a:schemeClr>
        </a:solidFill>
        <a:ln w="12700" cap="flat" cmpd="sng" algn="ctr">
          <a:solidFill>
            <a:schemeClr val="accent5">
              <a:hueOff val="-16063984"/>
              <a:satOff val="2870"/>
              <a:lumOff val="-6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B1B3B-2275-49D0-A4C2-1BC99DD416FC}">
      <dsp:nvSpPr>
        <dsp:cNvPr id="0" name=""/>
        <dsp:cNvSpPr/>
      </dsp:nvSpPr>
      <dsp:spPr>
        <a:xfrm>
          <a:off x="1" y="545703"/>
          <a:ext cx="2833687" cy="1700212"/>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1" y="545703"/>
        <a:ext cx="2833687" cy="1700212"/>
      </dsp:txXfrm>
    </dsp:sp>
    <dsp:sp modelId="{324A7C05-7A61-4D8A-A8A9-724C6286769A}">
      <dsp:nvSpPr>
        <dsp:cNvPr id="0" name=""/>
        <dsp:cNvSpPr/>
      </dsp:nvSpPr>
      <dsp:spPr>
        <a:xfrm>
          <a:off x="3120628" y="471812"/>
          <a:ext cx="2833687" cy="1700212"/>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altLang="en-US" sz="6500" kern="1200" dirty="0"/>
            <a:t>  </a:t>
          </a:r>
          <a:endParaRPr lang="en-GB" sz="6500" kern="1200" dirty="0"/>
        </a:p>
      </dsp:txBody>
      <dsp:txXfrm>
        <a:off x="3120628" y="471812"/>
        <a:ext cx="2833687" cy="1700212"/>
      </dsp:txXfrm>
    </dsp:sp>
    <dsp:sp modelId="{A21B4EFA-F755-4709-9F38-874ED7B08389}">
      <dsp:nvSpPr>
        <dsp:cNvPr id="0" name=""/>
        <dsp:cNvSpPr/>
      </dsp:nvSpPr>
      <dsp:spPr>
        <a:xfrm>
          <a:off x="6237684" y="471812"/>
          <a:ext cx="2833687" cy="1700212"/>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6237684" y="471812"/>
        <a:ext cx="2833687" cy="1700212"/>
      </dsp:txXfrm>
    </dsp:sp>
    <dsp:sp modelId="{D50F37D0-E6F9-48E4-923B-3DB28D9A44FC}">
      <dsp:nvSpPr>
        <dsp:cNvPr id="0" name=""/>
        <dsp:cNvSpPr/>
      </dsp:nvSpPr>
      <dsp:spPr>
        <a:xfrm>
          <a:off x="9354740" y="471812"/>
          <a:ext cx="2833687" cy="1700212"/>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altLang="en-US" sz="6500" kern="1200" dirty="0"/>
            <a:t> </a:t>
          </a:r>
          <a:endParaRPr lang="en-GB" sz="6500" kern="1200" dirty="0"/>
        </a:p>
      </dsp:txBody>
      <dsp:txXfrm>
        <a:off x="9354740" y="471812"/>
        <a:ext cx="2833687" cy="1700212"/>
      </dsp:txXfrm>
    </dsp:sp>
    <dsp:sp modelId="{352F10DB-6EE9-4DE3-85FF-47A57F676D8B}">
      <dsp:nvSpPr>
        <dsp:cNvPr id="0" name=""/>
        <dsp:cNvSpPr/>
      </dsp:nvSpPr>
      <dsp:spPr>
        <a:xfrm>
          <a:off x="3571" y="2455393"/>
          <a:ext cx="2833687" cy="1700212"/>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3571" y="2455393"/>
        <a:ext cx="2833687" cy="1700212"/>
      </dsp:txXfrm>
    </dsp:sp>
    <dsp:sp modelId="{2BE2DFAF-B5D3-4F9B-873C-27FB2CA120F9}">
      <dsp:nvSpPr>
        <dsp:cNvPr id="0" name=""/>
        <dsp:cNvSpPr/>
      </dsp:nvSpPr>
      <dsp:spPr>
        <a:xfrm>
          <a:off x="3120628" y="2455393"/>
          <a:ext cx="2833687" cy="1700212"/>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3120628" y="2455393"/>
        <a:ext cx="2833687" cy="1700212"/>
      </dsp:txXfrm>
    </dsp:sp>
    <dsp:sp modelId="{B6D4DFFD-CEEB-4C05-A5A6-E9408FFCC5B1}">
      <dsp:nvSpPr>
        <dsp:cNvPr id="0" name=""/>
        <dsp:cNvSpPr/>
      </dsp:nvSpPr>
      <dsp:spPr>
        <a:xfrm>
          <a:off x="6237684" y="2455393"/>
          <a:ext cx="2833687" cy="1700212"/>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6237684" y="2455393"/>
        <a:ext cx="2833687" cy="1700212"/>
      </dsp:txXfrm>
    </dsp:sp>
    <dsp:sp modelId="{093495DD-9286-4CD8-9C8F-5B70780EBC37}">
      <dsp:nvSpPr>
        <dsp:cNvPr id="0" name=""/>
        <dsp:cNvSpPr/>
      </dsp:nvSpPr>
      <dsp:spPr>
        <a:xfrm>
          <a:off x="9354740" y="2455393"/>
          <a:ext cx="2833687" cy="1700212"/>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9354740" y="2455393"/>
        <a:ext cx="2833687" cy="17002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9946A-BF9B-4349-B6FD-536D5A5079AA}">
      <dsp:nvSpPr>
        <dsp:cNvPr id="0" name=""/>
        <dsp:cNvSpPr/>
      </dsp:nvSpPr>
      <dsp:spPr>
        <a:xfrm>
          <a:off x="0" y="0"/>
          <a:ext cx="3631406" cy="2178843"/>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altLang="en-US" sz="3700" kern="1200" dirty="0"/>
            <a:t> </a:t>
          </a:r>
          <a:endParaRPr lang="en-GB" sz="3700" kern="1200" dirty="0"/>
        </a:p>
      </dsp:txBody>
      <dsp:txXfrm>
        <a:off x="0" y="0"/>
        <a:ext cx="3631406" cy="2178843"/>
      </dsp:txXfrm>
    </dsp:sp>
    <dsp:sp modelId="{4E1248C2-DB57-4060-B8FD-EBFB9FB093C3}">
      <dsp:nvSpPr>
        <dsp:cNvPr id="0" name=""/>
        <dsp:cNvSpPr/>
      </dsp:nvSpPr>
      <dsp:spPr>
        <a:xfrm>
          <a:off x="4280296" y="1785"/>
          <a:ext cx="3631406" cy="2178843"/>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altLang="en-US" sz="3700" kern="1200" dirty="0"/>
            <a:t> </a:t>
          </a:r>
          <a:endParaRPr lang="en-GB" sz="3700" kern="1200" dirty="0"/>
        </a:p>
      </dsp:txBody>
      <dsp:txXfrm>
        <a:off x="4280296" y="1785"/>
        <a:ext cx="3631406" cy="2178843"/>
      </dsp:txXfrm>
    </dsp:sp>
    <dsp:sp modelId="{8812C573-D2F7-4FBE-A480-E4F060AFC723}">
      <dsp:nvSpPr>
        <dsp:cNvPr id="0" name=""/>
        <dsp:cNvSpPr/>
      </dsp:nvSpPr>
      <dsp:spPr>
        <a:xfrm>
          <a:off x="8274843" y="1785"/>
          <a:ext cx="3631406" cy="2178843"/>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altLang="en-US" sz="3700" kern="1200" dirty="0"/>
            <a:t> </a:t>
          </a:r>
          <a:endParaRPr lang="en-GB" sz="3700" kern="1200" dirty="0"/>
        </a:p>
      </dsp:txBody>
      <dsp:txXfrm>
        <a:off x="8274843" y="1785"/>
        <a:ext cx="3631406" cy="2178843"/>
      </dsp:txXfrm>
    </dsp:sp>
    <dsp:sp modelId="{E7E907A4-5743-4D83-ACEE-EB165DFC285B}">
      <dsp:nvSpPr>
        <dsp:cNvPr id="0" name=""/>
        <dsp:cNvSpPr/>
      </dsp:nvSpPr>
      <dsp:spPr>
        <a:xfrm>
          <a:off x="285750" y="2543770"/>
          <a:ext cx="3631406" cy="2178843"/>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altLang="en-US" sz="3700" kern="1200" dirty="0"/>
            <a:t> </a:t>
          </a:r>
          <a:endParaRPr lang="en-GB" sz="3700" kern="1200" dirty="0"/>
        </a:p>
      </dsp:txBody>
      <dsp:txXfrm>
        <a:off x="285750" y="2543770"/>
        <a:ext cx="3631406" cy="2178843"/>
      </dsp:txXfrm>
    </dsp:sp>
    <dsp:sp modelId="{0B8E3956-C99A-43B9-A4E7-693F0161D692}">
      <dsp:nvSpPr>
        <dsp:cNvPr id="0" name=""/>
        <dsp:cNvSpPr/>
      </dsp:nvSpPr>
      <dsp:spPr>
        <a:xfrm>
          <a:off x="4280296" y="2543770"/>
          <a:ext cx="3631406" cy="2178843"/>
        </a:xfrm>
        <a:prstGeom prst="rect">
          <a:avLst/>
        </a:prstGeom>
        <a:blipFill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altLang="en-US" sz="3700" kern="1200" dirty="0"/>
            <a:t> </a:t>
          </a:r>
          <a:endParaRPr lang="en-GB" sz="3700" kern="1200" dirty="0"/>
        </a:p>
      </dsp:txBody>
      <dsp:txXfrm>
        <a:off x="4280296" y="2543770"/>
        <a:ext cx="3631406" cy="2178843"/>
      </dsp:txXfrm>
    </dsp:sp>
    <dsp:sp modelId="{C45215F5-6065-45AC-A1F9-84DC777EB032}">
      <dsp:nvSpPr>
        <dsp:cNvPr id="0" name=""/>
        <dsp:cNvSpPr/>
      </dsp:nvSpPr>
      <dsp:spPr>
        <a:xfrm>
          <a:off x="8274843" y="2543770"/>
          <a:ext cx="3631406" cy="2178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We each have our own version of these</a:t>
          </a:r>
        </a:p>
      </dsp:txBody>
      <dsp:txXfrm>
        <a:off x="8274843" y="2543770"/>
        <a:ext cx="3631406" cy="21788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FAFD3-18E2-4589-BF9A-E20A3620FEF4}">
      <dsp:nvSpPr>
        <dsp:cNvPr id="0" name=""/>
        <dsp:cNvSpPr/>
      </dsp:nvSpPr>
      <dsp:spPr>
        <a:xfrm>
          <a:off x="1314958" y="571264"/>
          <a:ext cx="1317973" cy="13179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B4C3786-DB62-4C63-A2B2-43CE7EBCF94F}">
      <dsp:nvSpPr>
        <dsp:cNvPr id="0" name=""/>
        <dsp:cNvSpPr/>
      </dsp:nvSpPr>
      <dsp:spPr>
        <a:xfrm>
          <a:off x="187153" y="2257975"/>
          <a:ext cx="3573582" cy="769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Over the next week identify your judgments </a:t>
          </a:r>
          <a:r>
            <a:rPr lang="en-GB" sz="1100" kern="1200" dirty="0"/>
            <a:t>of other people’s actions, attitudes and interactions. In other words, catch yourself and note if you find yourself thinking about another person  “that person is an idiot,” that is a judgment and should be counted as one. </a:t>
          </a:r>
          <a:endParaRPr lang="en-US" sz="1100" kern="1200" dirty="0"/>
        </a:p>
      </dsp:txBody>
      <dsp:txXfrm>
        <a:off x="187153" y="2257975"/>
        <a:ext cx="3573582" cy="769623"/>
      </dsp:txXfrm>
    </dsp:sp>
    <dsp:sp modelId="{5E892CF9-2574-4B6D-ACFF-ED1006EA49BC}">
      <dsp:nvSpPr>
        <dsp:cNvPr id="0" name=""/>
        <dsp:cNvSpPr/>
      </dsp:nvSpPr>
      <dsp:spPr>
        <a:xfrm>
          <a:off x="5078710" y="571264"/>
          <a:ext cx="1317973" cy="13179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A3922FA-A1B3-4F3A-8C09-0AD0075FEB0F}">
      <dsp:nvSpPr>
        <dsp:cNvPr id="0" name=""/>
        <dsp:cNvSpPr/>
      </dsp:nvSpPr>
      <dsp:spPr>
        <a:xfrm>
          <a:off x="4273281" y="2257975"/>
          <a:ext cx="2928830" cy="769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Continue to practice this exercise </a:t>
          </a:r>
          <a:r>
            <a:rPr lang="en-GB" sz="1100" kern="1200" dirty="0"/>
            <a:t>such that you can become more aware of the judgments about others and about life that you make, even if those judgments are ingrained and unconscious. By making the unconscious biases conscious, you can more easily slip their grasps and become less judgmental of others </a:t>
          </a:r>
          <a:endParaRPr lang="en-US" sz="1100" kern="1200" dirty="0"/>
        </a:p>
      </dsp:txBody>
      <dsp:txXfrm>
        <a:off x="4273281" y="2257975"/>
        <a:ext cx="2928830" cy="769623"/>
      </dsp:txXfrm>
    </dsp:sp>
    <dsp:sp modelId="{537C2FCC-16B3-443C-960E-AD504359E0BD}">
      <dsp:nvSpPr>
        <dsp:cNvPr id="0" name=""/>
        <dsp:cNvSpPr/>
      </dsp:nvSpPr>
      <dsp:spPr>
        <a:xfrm>
          <a:off x="8520085" y="571264"/>
          <a:ext cx="1317973" cy="13179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AC5241C-026B-401B-8C71-16DCEC52D097}">
      <dsp:nvSpPr>
        <dsp:cNvPr id="0" name=""/>
        <dsp:cNvSpPr/>
      </dsp:nvSpPr>
      <dsp:spPr>
        <a:xfrm>
          <a:off x="7714657" y="2257975"/>
          <a:ext cx="2928830" cy="769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Keep a mental or written tally </a:t>
          </a:r>
          <a:r>
            <a:rPr lang="en-GB" sz="1100" kern="1200" dirty="0"/>
            <a:t>of these judgments to see if, after time, the number of judgmental thoughts is reduced.</a:t>
          </a:r>
          <a:endParaRPr lang="en-US" sz="1100" kern="1200" dirty="0"/>
        </a:p>
      </dsp:txBody>
      <dsp:txXfrm>
        <a:off x="7714657" y="2257975"/>
        <a:ext cx="2928830" cy="769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FE9EB-EA67-4AF8-9E70-CAFFB5C55E85}">
      <dsp:nvSpPr>
        <dsp:cNvPr id="0" name=""/>
        <dsp:cNvSpPr/>
      </dsp:nvSpPr>
      <dsp:spPr>
        <a:xfrm>
          <a:off x="3202" y="151134"/>
          <a:ext cx="2540725" cy="1524435"/>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Empathy, Congruence and UPR</a:t>
          </a:r>
          <a:endParaRPr lang="en-US" sz="2000" kern="1200" dirty="0"/>
        </a:p>
      </dsp:txBody>
      <dsp:txXfrm>
        <a:off x="3202" y="151134"/>
        <a:ext cx="2540725" cy="1524435"/>
      </dsp:txXfrm>
    </dsp:sp>
    <dsp:sp modelId="{51A86888-546A-44BD-A03F-942FA4E391EA}">
      <dsp:nvSpPr>
        <dsp:cNvPr id="0" name=""/>
        <dsp:cNvSpPr/>
      </dsp:nvSpPr>
      <dsp:spPr>
        <a:xfrm>
          <a:off x="2798000" y="151134"/>
          <a:ext cx="2540725" cy="1524435"/>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Rogers, the man</a:t>
          </a:r>
          <a:endParaRPr lang="en-US" sz="2000" kern="1200"/>
        </a:p>
      </dsp:txBody>
      <dsp:txXfrm>
        <a:off x="2798000" y="151134"/>
        <a:ext cx="2540725" cy="1524435"/>
      </dsp:txXfrm>
    </dsp:sp>
    <dsp:sp modelId="{6C2CDE45-9491-4E5D-852A-AE50AF1FE794}">
      <dsp:nvSpPr>
        <dsp:cNvPr id="0" name=""/>
        <dsp:cNvSpPr/>
      </dsp:nvSpPr>
      <dsp:spPr>
        <a:xfrm>
          <a:off x="5592798" y="151134"/>
          <a:ext cx="2540725" cy="1524435"/>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Rogers and person centred counselling</a:t>
          </a:r>
          <a:endParaRPr lang="en-US" sz="2000" kern="1200" dirty="0"/>
        </a:p>
      </dsp:txBody>
      <dsp:txXfrm>
        <a:off x="5592798" y="151134"/>
        <a:ext cx="2540725" cy="1524435"/>
      </dsp:txXfrm>
    </dsp:sp>
    <dsp:sp modelId="{16851DBD-F548-40F3-B32A-8038A46A9728}">
      <dsp:nvSpPr>
        <dsp:cNvPr id="0" name=""/>
        <dsp:cNvSpPr/>
      </dsp:nvSpPr>
      <dsp:spPr>
        <a:xfrm>
          <a:off x="8387596" y="151134"/>
          <a:ext cx="2540725" cy="1524435"/>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Egan, The man</a:t>
          </a:r>
          <a:endParaRPr lang="en-US" sz="2000" kern="1200"/>
        </a:p>
      </dsp:txBody>
      <dsp:txXfrm>
        <a:off x="8387596" y="151134"/>
        <a:ext cx="2540725" cy="1524435"/>
      </dsp:txXfrm>
    </dsp:sp>
    <dsp:sp modelId="{443BD82B-874D-4485-A973-6CC34A8D0E7B}">
      <dsp:nvSpPr>
        <dsp:cNvPr id="0" name=""/>
        <dsp:cNvSpPr/>
      </dsp:nvSpPr>
      <dsp:spPr>
        <a:xfrm>
          <a:off x="1400601" y="1929642"/>
          <a:ext cx="2540725" cy="1524435"/>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Skilled Helper Model</a:t>
          </a:r>
          <a:endParaRPr lang="en-US" sz="2000" kern="1200"/>
        </a:p>
      </dsp:txBody>
      <dsp:txXfrm>
        <a:off x="1400601" y="1929642"/>
        <a:ext cx="2540725" cy="1524435"/>
      </dsp:txXfrm>
    </dsp:sp>
    <dsp:sp modelId="{46058620-5FC4-4435-AEA5-9C5C835C7A42}">
      <dsp:nvSpPr>
        <dsp:cNvPr id="0" name=""/>
        <dsp:cNvSpPr/>
      </dsp:nvSpPr>
      <dsp:spPr>
        <a:xfrm>
          <a:off x="4195399" y="1929642"/>
          <a:ext cx="2540725" cy="1524435"/>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Comparison of Person centred counselling and the skilled helper model</a:t>
          </a:r>
          <a:endParaRPr lang="en-US" sz="2000" kern="1200"/>
        </a:p>
      </dsp:txBody>
      <dsp:txXfrm>
        <a:off x="4195399" y="1929642"/>
        <a:ext cx="2540725" cy="1524435"/>
      </dsp:txXfrm>
    </dsp:sp>
    <dsp:sp modelId="{B13D0289-A302-478C-ADAB-1B29FFFEC48F}">
      <dsp:nvSpPr>
        <dsp:cNvPr id="0" name=""/>
        <dsp:cNvSpPr/>
      </dsp:nvSpPr>
      <dsp:spPr>
        <a:xfrm>
          <a:off x="6990197" y="1929642"/>
          <a:ext cx="2540725" cy="1524435"/>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Application of appropriate skills</a:t>
          </a:r>
          <a:endParaRPr lang="en-US" sz="2000" kern="1200"/>
        </a:p>
      </dsp:txBody>
      <dsp:txXfrm>
        <a:off x="6990197" y="1929642"/>
        <a:ext cx="2540725" cy="15244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8DEDA-2832-40D4-8B5C-1ED556A4B304}">
      <dsp:nvSpPr>
        <dsp:cNvPr id="0" name=""/>
        <dsp:cNvSpPr/>
      </dsp:nvSpPr>
      <dsp:spPr>
        <a:xfrm>
          <a:off x="670070" y="156931"/>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964B711-E82B-47EF-93D2-895FB9809B79}">
      <dsp:nvSpPr>
        <dsp:cNvPr id="0" name=""/>
        <dsp:cNvSpPr/>
      </dsp:nvSpPr>
      <dsp:spPr>
        <a:xfrm>
          <a:off x="1086883" y="573743"/>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E3C0FE7-069D-400C-9DCD-429732CD51BD}">
      <dsp:nvSpPr>
        <dsp:cNvPr id="0" name=""/>
        <dsp:cNvSpPr/>
      </dsp:nvSpPr>
      <dsp:spPr>
        <a:xfrm>
          <a:off x="44851" y="272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Listener to use skill sheet to reflect upon session</a:t>
          </a:r>
          <a:endParaRPr lang="en-US" sz="1800" kern="1200"/>
        </a:p>
      </dsp:txBody>
      <dsp:txXfrm>
        <a:off x="44851" y="2721931"/>
        <a:ext cx="3206250" cy="720000"/>
      </dsp:txXfrm>
    </dsp:sp>
    <dsp:sp modelId="{7426E07C-B02D-40C0-84FA-22AFBA8F2B45}">
      <dsp:nvSpPr>
        <dsp:cNvPr id="0" name=""/>
        <dsp:cNvSpPr/>
      </dsp:nvSpPr>
      <dsp:spPr>
        <a:xfrm>
          <a:off x="4437414" y="156931"/>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5558A92-5B5D-4BDD-A529-30E2DB6772EB}">
      <dsp:nvSpPr>
        <dsp:cNvPr id="0" name=""/>
        <dsp:cNvSpPr/>
      </dsp:nvSpPr>
      <dsp:spPr>
        <a:xfrm>
          <a:off x="4854226" y="573743"/>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5A04AEA-5248-453D-8AF7-6B3728AE4821}">
      <dsp:nvSpPr>
        <dsp:cNvPr id="0" name=""/>
        <dsp:cNvSpPr/>
      </dsp:nvSpPr>
      <dsp:spPr>
        <a:xfrm>
          <a:off x="3812195" y="272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Observer to use skill sheet to provide feedback.  	</a:t>
          </a:r>
          <a:endParaRPr lang="en-US" sz="1800" kern="1200"/>
        </a:p>
      </dsp:txBody>
      <dsp:txXfrm>
        <a:off x="3812195" y="2721931"/>
        <a:ext cx="3206250" cy="720000"/>
      </dsp:txXfrm>
    </dsp:sp>
    <dsp:sp modelId="{57FDD98A-014D-4EF9-B1CD-9BAF25CE5591}">
      <dsp:nvSpPr>
        <dsp:cNvPr id="0" name=""/>
        <dsp:cNvSpPr/>
      </dsp:nvSpPr>
      <dsp:spPr>
        <a:xfrm>
          <a:off x="8204758" y="156931"/>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B106496-B593-46E6-ACA3-094DDE3BA3C1}">
      <dsp:nvSpPr>
        <dsp:cNvPr id="0" name=""/>
        <dsp:cNvSpPr/>
      </dsp:nvSpPr>
      <dsp:spPr>
        <a:xfrm>
          <a:off x="8621570" y="573743"/>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B9A4C99-F3F7-4829-B4A2-8C6FF50BB88D}">
      <dsp:nvSpPr>
        <dsp:cNvPr id="0" name=""/>
        <dsp:cNvSpPr/>
      </dsp:nvSpPr>
      <dsp:spPr>
        <a:xfrm>
          <a:off x="7579539" y="272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Discloser to take a few minutes to ‘park’ issues discussed  </a:t>
          </a:r>
          <a:endParaRPr lang="en-US" sz="1800" kern="1200"/>
        </a:p>
      </dsp:txBody>
      <dsp:txXfrm>
        <a:off x="7579539" y="2721931"/>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EE6FFC-AFE5-4D6F-AFB7-AC9A03C28F38}" type="datetimeFigureOut">
              <a:rPr lang="en-GB" smtClean="0"/>
              <a:t>12/10/2018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5FC04-96F5-48C5-A33F-C427BE42311E}" type="slidenum">
              <a:rPr lang="en-GB" smtClean="0"/>
              <a:t>‹#›</a:t>
            </a:fld>
            <a:endParaRPr lang="en-GB"/>
          </a:p>
        </p:txBody>
      </p:sp>
    </p:spTree>
    <p:extLst>
      <p:ext uri="{BB962C8B-B14F-4D97-AF65-F5344CB8AC3E}">
        <p14:creationId xmlns:p14="http://schemas.microsoft.com/office/powerpoint/2010/main" val="4261550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ChangeArrowheads="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E9006A8-6621-46A9-9EA8-EFBD4D909E7F}" type="slidenum">
              <a:rPr lang="en-GB" altLang="en-US" sz="1200" smtClean="0"/>
              <a:pPr/>
              <a:t>2</a:t>
            </a:fld>
            <a:endParaRPr lang="en-GB" altLang="en-US" sz="1200"/>
          </a:p>
        </p:txBody>
      </p:sp>
    </p:spTree>
    <p:extLst>
      <p:ext uri="{BB962C8B-B14F-4D97-AF65-F5344CB8AC3E}">
        <p14:creationId xmlns:p14="http://schemas.microsoft.com/office/powerpoint/2010/main" val="3509539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7</a:t>
            </a:fld>
            <a:endParaRPr lang="en-GB"/>
          </a:p>
        </p:txBody>
      </p:sp>
    </p:spTree>
    <p:extLst>
      <p:ext uri="{BB962C8B-B14F-4D97-AF65-F5344CB8AC3E}">
        <p14:creationId xmlns:p14="http://schemas.microsoft.com/office/powerpoint/2010/main" val="1430646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8196" name="Slide Number Placeholder 3"/>
          <p:cNvSpPr>
            <a:spLocks noGrp="1"/>
          </p:cNvSpPr>
          <p:nvPr>
            <p:ph type="sldNum" sz="quarter" idx="5"/>
          </p:nvPr>
        </p:nvSpPr>
        <p:spPr bwMode="auto">
          <a:ln>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EE300-AB81-4842-B108-541C1963A59F}" type="slidenum">
              <a:rPr lang="en-GB" altLang="en-US">
                <a:latin typeface="Calibri" panose="020F0502020204030204" pitchFamily="34" charset="0"/>
              </a:rPr>
              <a:pPr/>
              <a:t>8</a:t>
            </a:fld>
            <a:endParaRPr lang="en-GB" altLang="en-US">
              <a:latin typeface="Calibri" panose="020F0502020204030204" pitchFamily="34" charset="0"/>
            </a:endParaRPr>
          </a:p>
        </p:txBody>
      </p:sp>
    </p:spTree>
    <p:extLst>
      <p:ext uri="{BB962C8B-B14F-4D97-AF65-F5344CB8AC3E}">
        <p14:creationId xmlns:p14="http://schemas.microsoft.com/office/powerpoint/2010/main" val="2221052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73298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10</a:t>
            </a:fld>
            <a:endParaRPr lang="en-GB"/>
          </a:p>
        </p:txBody>
      </p:sp>
    </p:spTree>
    <p:extLst>
      <p:ext uri="{BB962C8B-B14F-4D97-AF65-F5344CB8AC3E}">
        <p14:creationId xmlns:p14="http://schemas.microsoft.com/office/powerpoint/2010/main" val="4167342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9220" name="Slide Number Placeholder 3"/>
          <p:cNvSpPr>
            <a:spLocks noGrp="1"/>
          </p:cNvSpPr>
          <p:nvPr>
            <p:ph type="sldNum" sz="quarter" idx="5"/>
          </p:nvPr>
        </p:nvSpPr>
        <p:spPr bwMode="auto">
          <a:ln>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990D76-EB88-40F8-8830-52A10DB92452}" type="slidenum">
              <a:rPr lang="en-GB" altLang="en-US">
                <a:latin typeface="Calibri" panose="020F0502020204030204" pitchFamily="34" charset="0"/>
              </a:rPr>
              <a:pPr/>
              <a:t>11</a:t>
            </a:fld>
            <a:endParaRPr lang="en-GB" altLang="en-US">
              <a:latin typeface="Calibri" panose="020F0502020204030204" pitchFamily="34" charset="0"/>
            </a:endParaRPr>
          </a:p>
        </p:txBody>
      </p:sp>
    </p:spTree>
    <p:extLst>
      <p:ext uri="{BB962C8B-B14F-4D97-AF65-F5344CB8AC3E}">
        <p14:creationId xmlns:p14="http://schemas.microsoft.com/office/powerpoint/2010/main" val="1682298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12</a:t>
            </a:fld>
            <a:endParaRPr lang="en-GB"/>
          </a:p>
        </p:txBody>
      </p:sp>
    </p:spTree>
    <p:extLst>
      <p:ext uri="{BB962C8B-B14F-4D97-AF65-F5344CB8AC3E}">
        <p14:creationId xmlns:p14="http://schemas.microsoft.com/office/powerpoint/2010/main" val="3510617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0244" name="Slide Number Placeholder 3"/>
          <p:cNvSpPr>
            <a:spLocks noGrp="1"/>
          </p:cNvSpPr>
          <p:nvPr>
            <p:ph type="sldNum" sz="quarter" idx="5"/>
          </p:nvPr>
        </p:nvSpPr>
        <p:spPr bwMode="auto">
          <a:ln>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B2929D-D105-49EE-8DE5-099C1DDD0054}" type="slidenum">
              <a:rPr lang="en-GB" altLang="en-US">
                <a:latin typeface="Calibri" panose="020F0502020204030204" pitchFamily="34" charset="0"/>
              </a:rPr>
              <a:pPr/>
              <a:t>13</a:t>
            </a:fld>
            <a:endParaRPr lang="en-GB" altLang="en-US">
              <a:latin typeface="Calibri" panose="020F0502020204030204" pitchFamily="34" charset="0"/>
            </a:endParaRPr>
          </a:p>
        </p:txBody>
      </p:sp>
    </p:spTree>
    <p:extLst>
      <p:ext uri="{BB962C8B-B14F-4D97-AF65-F5344CB8AC3E}">
        <p14:creationId xmlns:p14="http://schemas.microsoft.com/office/powerpoint/2010/main" val="2894924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14</a:t>
            </a:fld>
            <a:endParaRPr lang="en-GB"/>
          </a:p>
        </p:txBody>
      </p:sp>
    </p:spTree>
    <p:extLst>
      <p:ext uri="{BB962C8B-B14F-4D97-AF65-F5344CB8AC3E}">
        <p14:creationId xmlns:p14="http://schemas.microsoft.com/office/powerpoint/2010/main" val="3235288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4608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117050C-4358-4446-A89B-29821E1DAA9B}" type="slidenum">
              <a:rPr lang="en-GB" altLang="en-US" sz="1200">
                <a:latin typeface="Calibri" panose="020F0502020204030204" pitchFamily="34" charset="0"/>
                <a:cs typeface="Arial" panose="020B0604020202020204" pitchFamily="34" charset="0"/>
              </a:rPr>
              <a:pPr/>
              <a:t>16</a:t>
            </a:fld>
            <a:endParaRPr lang="en-GB" altLang="en-US" sz="1200">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58937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647899C-10C2-4A83-AF50-DDA73275242D}" type="slidenum">
              <a:rPr lang="en-GB" altLang="en-US" sz="1200"/>
              <a:pPr/>
              <a:t>17</a:t>
            </a:fld>
            <a:endParaRPr lang="en-GB" altLang="en-US" sz="12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28419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18</a:t>
            </a:fld>
            <a:endParaRPr lang="en-GB"/>
          </a:p>
        </p:txBody>
      </p:sp>
    </p:spTree>
    <p:extLst>
      <p:ext uri="{BB962C8B-B14F-4D97-AF65-F5344CB8AC3E}">
        <p14:creationId xmlns:p14="http://schemas.microsoft.com/office/powerpoint/2010/main" val="3897053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19</a:t>
            </a:fld>
            <a:endParaRPr lang="en-GB"/>
          </a:p>
        </p:txBody>
      </p:sp>
    </p:spTree>
    <p:extLst>
      <p:ext uri="{BB962C8B-B14F-4D97-AF65-F5344CB8AC3E}">
        <p14:creationId xmlns:p14="http://schemas.microsoft.com/office/powerpoint/2010/main" val="40111510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20</a:t>
            </a:fld>
            <a:endParaRPr lang="en-GB"/>
          </a:p>
        </p:txBody>
      </p:sp>
    </p:spTree>
    <p:extLst>
      <p:ext uri="{BB962C8B-B14F-4D97-AF65-F5344CB8AC3E}">
        <p14:creationId xmlns:p14="http://schemas.microsoft.com/office/powerpoint/2010/main" val="42056566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4813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EE4871F-7DE3-4740-ADE5-2739DB0EBA28}" type="slidenum">
              <a:rPr lang="en-GB" altLang="en-US" sz="1200">
                <a:latin typeface="Calibri" panose="020F0502020204030204" pitchFamily="34" charset="0"/>
                <a:cs typeface="Arial" panose="020B0604020202020204" pitchFamily="34" charset="0"/>
              </a:rPr>
              <a:pPr/>
              <a:t>21</a:t>
            </a:fld>
            <a:endParaRPr lang="en-GB" altLang="en-US" sz="1200">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764218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4915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04802AC-D03F-4D77-815A-3E6C1324AF2B}" type="slidenum">
              <a:rPr lang="en-GB" altLang="en-US" sz="1200">
                <a:latin typeface="Calibri" panose="020F0502020204030204" pitchFamily="34" charset="0"/>
                <a:cs typeface="Arial" panose="020B0604020202020204" pitchFamily="34" charset="0"/>
              </a:rPr>
              <a:pPr/>
              <a:t>22</a:t>
            </a:fld>
            <a:endParaRPr lang="en-GB" altLang="en-US" sz="1200">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877962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23</a:t>
            </a:fld>
            <a:endParaRPr lang="en-GB"/>
          </a:p>
        </p:txBody>
      </p:sp>
    </p:spTree>
    <p:extLst>
      <p:ext uri="{BB962C8B-B14F-4D97-AF65-F5344CB8AC3E}">
        <p14:creationId xmlns:p14="http://schemas.microsoft.com/office/powerpoint/2010/main" val="1172638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26</a:t>
            </a:fld>
            <a:endParaRPr lang="en-GB"/>
          </a:p>
        </p:txBody>
      </p:sp>
    </p:spTree>
    <p:extLst>
      <p:ext uri="{BB962C8B-B14F-4D97-AF65-F5344CB8AC3E}">
        <p14:creationId xmlns:p14="http://schemas.microsoft.com/office/powerpoint/2010/main" val="4723696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12C24A7-61E5-4EFA-8119-E6AAAD5E17FD}" type="slidenum">
              <a:rPr lang="en-GB" altLang="en-US">
                <a:latin typeface="Calibri" panose="020F0502020204030204" pitchFamily="34" charset="0"/>
              </a:rPr>
              <a:pPr eaLnBrk="1" hangingPunct="1"/>
              <a:t>27</a:t>
            </a:fld>
            <a:endParaRPr lang="en-GB" altLang="en-US">
              <a:latin typeface="Calibri" panose="020F0502020204030204" pitchFamily="34" charset="0"/>
            </a:endParaRPr>
          </a:p>
        </p:txBody>
      </p:sp>
    </p:spTree>
    <p:extLst>
      <p:ext uri="{BB962C8B-B14F-4D97-AF65-F5344CB8AC3E}">
        <p14:creationId xmlns:p14="http://schemas.microsoft.com/office/powerpoint/2010/main" val="22860405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31">
            <a:extLst>
              <a:ext uri="{FF2B5EF4-FFF2-40B4-BE49-F238E27FC236}">
                <a16:creationId xmlns:a16="http://schemas.microsoft.com/office/drawing/2014/main" id="{463FDB6D-C56A-4950-BCD8-5BF9CA3826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4AF8720-DBAA-43A7-BD2F-D601E8B3CD6D}" type="slidenum">
              <a:rPr lang="en-GB" altLang="en-US" smtClean="0"/>
              <a:pPr>
                <a:spcBef>
                  <a:spcPct val="0"/>
                </a:spcBef>
              </a:pPr>
              <a:t>28</a:t>
            </a:fld>
            <a:endParaRPr lang="en-GB" altLang="en-US"/>
          </a:p>
        </p:txBody>
      </p:sp>
      <p:sp>
        <p:nvSpPr>
          <p:cNvPr id="21507" name="Rectangle 1026">
            <a:extLst>
              <a:ext uri="{FF2B5EF4-FFF2-40B4-BE49-F238E27FC236}">
                <a16:creationId xmlns:a16="http://schemas.microsoft.com/office/drawing/2014/main" id="{85158FF3-B83A-4EF9-B637-E6230961AFC1}"/>
              </a:ext>
            </a:extLst>
          </p:cNvPr>
          <p:cNvSpPr>
            <a:spLocks noChangeArrowheads="1" noTextEdit="1"/>
          </p:cNvSpPr>
          <p:nvPr>
            <p:ph type="sldImg"/>
          </p:nvPr>
        </p:nvSpPr>
        <p:spPr>
          <a:ln/>
        </p:spPr>
      </p:sp>
      <p:sp>
        <p:nvSpPr>
          <p:cNvPr id="21508" name="Rectangle 1027">
            <a:extLst>
              <a:ext uri="{FF2B5EF4-FFF2-40B4-BE49-F238E27FC236}">
                <a16:creationId xmlns:a16="http://schemas.microsoft.com/office/drawing/2014/main" id="{9E9FC487-999F-437C-82A3-680E8476CC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29</a:t>
            </a:fld>
            <a:endParaRPr lang="en-GB"/>
          </a:p>
        </p:txBody>
      </p:sp>
    </p:spTree>
    <p:extLst>
      <p:ext uri="{BB962C8B-B14F-4D97-AF65-F5344CB8AC3E}">
        <p14:creationId xmlns:p14="http://schemas.microsoft.com/office/powerpoint/2010/main" val="16783561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C75E7FE-5ACB-4BBC-B3EC-1BFBDC01198D}" type="slidenum">
              <a:rPr lang="en-GB" altLang="en-US" sz="1200"/>
              <a:pPr/>
              <a:t>30</a:t>
            </a:fld>
            <a:endParaRPr lang="en-GB" altLang="en-US" sz="12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722932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38AEA12-8A44-4BC2-AEC9-B3F98239B7FC}" type="slidenum">
              <a:rPr lang="en-GB" smtClean="0"/>
              <a:pPr/>
              <a:t>31</a:t>
            </a:fld>
            <a:endParaRPr lang="en-GB"/>
          </a:p>
        </p:txBody>
      </p:sp>
    </p:spTree>
    <p:extLst>
      <p:ext uri="{BB962C8B-B14F-4D97-AF65-F5344CB8AC3E}">
        <p14:creationId xmlns:p14="http://schemas.microsoft.com/office/powerpoint/2010/main" val="15829029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ChangeArrowheads="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4C8C96D-721A-4CA2-87F4-A26A6937F224}" type="slidenum">
              <a:rPr lang="en-GB" altLang="en-US" sz="1200" smtClean="0"/>
              <a:pPr/>
              <a:t>36</a:t>
            </a:fld>
            <a:endParaRPr lang="en-GB" altLang="en-US" sz="1200"/>
          </a:p>
        </p:txBody>
      </p:sp>
    </p:spTree>
    <p:extLst>
      <p:ext uri="{BB962C8B-B14F-4D97-AF65-F5344CB8AC3E}">
        <p14:creationId xmlns:p14="http://schemas.microsoft.com/office/powerpoint/2010/main" val="27156055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2BA1F34-BD35-41F1-A777-DC602937DFEE}" type="slidenum">
              <a:rPr lang="en-GB" altLang="en-US" sz="1200" smtClean="0"/>
              <a:pPr/>
              <a:t>44</a:t>
            </a:fld>
            <a:endParaRPr lang="en-GB" altLang="en-US" sz="120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989066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64B6B17E-9B2E-4A82-BAE5-6217AB4EB85C}"/>
              </a:ext>
            </a:extLst>
          </p:cNvPr>
          <p:cNvSpPr>
            <a:spLocks noGrp="1" noRot="1" noChangeAspect="1" noChangeArrowheads="1" noTextEdit="1"/>
          </p:cNvSpPr>
          <p:nvPr>
            <p:ph type="sldImg"/>
          </p:nvPr>
        </p:nvSpPr>
        <p:spPr>
          <a:ln/>
        </p:spPr>
      </p:sp>
      <p:sp>
        <p:nvSpPr>
          <p:cNvPr id="78851" name="Notes Placeholder 2">
            <a:extLst>
              <a:ext uri="{FF2B5EF4-FFF2-40B4-BE49-F238E27FC236}">
                <a16:creationId xmlns:a16="http://schemas.microsoft.com/office/drawing/2014/main" id="{0B3D0335-5A88-40AA-A40A-67AB98B9B2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8852" name="Slide Number Placeholder 3">
            <a:extLst>
              <a:ext uri="{FF2B5EF4-FFF2-40B4-BE49-F238E27FC236}">
                <a16:creationId xmlns:a16="http://schemas.microsoft.com/office/drawing/2014/main" id="{DABAFC40-D813-42CE-A5DD-1DC19583D4F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F82D6A9-B0B2-412A-8B4A-088838B07375}" type="slidenum">
              <a:rPr lang="en-GB" altLang="en-US" smtClean="0">
                <a:cs typeface="Arial" panose="020B0604020202020204" pitchFamily="34" charset="0"/>
              </a:rPr>
              <a:pPr>
                <a:spcBef>
                  <a:spcPct val="0"/>
                </a:spcBef>
              </a:pPr>
              <a:t>45</a:t>
            </a:fld>
            <a:endParaRPr lang="en-GB" altLang="en-US">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11033A37-A787-4D50-8B34-C592C295D7F3}"/>
              </a:ext>
            </a:extLst>
          </p:cNvPr>
          <p:cNvSpPr>
            <a:spLocks noGrp="1" noRot="1" noChangeAspect="1" noChangeArrowheads="1" noTextEdit="1"/>
          </p:cNvSpPr>
          <p:nvPr>
            <p:ph type="sldImg"/>
          </p:nvPr>
        </p:nvSpPr>
        <p:spPr>
          <a:ln/>
        </p:spPr>
      </p:sp>
      <p:sp>
        <p:nvSpPr>
          <p:cNvPr id="80899" name="Notes Placeholder 2">
            <a:extLst>
              <a:ext uri="{FF2B5EF4-FFF2-40B4-BE49-F238E27FC236}">
                <a16:creationId xmlns:a16="http://schemas.microsoft.com/office/drawing/2014/main" id="{077AF888-0475-4A36-9B96-809F8EAA082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0900" name="Slide Number Placeholder 3">
            <a:extLst>
              <a:ext uri="{FF2B5EF4-FFF2-40B4-BE49-F238E27FC236}">
                <a16:creationId xmlns:a16="http://schemas.microsoft.com/office/drawing/2014/main" id="{54E92F96-4E6D-450B-A41F-064087BEC0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3CA97E3-F6CD-44E3-9756-7778BF94E245}" type="slidenum">
              <a:rPr lang="en-GB" altLang="en-US" smtClean="0">
                <a:cs typeface="Arial" panose="020B0604020202020204" pitchFamily="34" charset="0"/>
              </a:rPr>
              <a:pPr>
                <a:spcBef>
                  <a:spcPct val="0"/>
                </a:spcBef>
              </a:pPr>
              <a:t>46</a:t>
            </a:fld>
            <a:endParaRPr lang="en-GB" altLang="en-US">
              <a:cs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D37D5E00-A856-4659-90DE-0E1C3AEA6F64}"/>
              </a:ext>
            </a:extLst>
          </p:cNvPr>
          <p:cNvSpPr>
            <a:spLocks noGrp="1" noRot="1" noChangeAspect="1" noChangeArrowheads="1" noTextEdit="1"/>
          </p:cNvSpPr>
          <p:nvPr>
            <p:ph type="sldImg"/>
          </p:nvPr>
        </p:nvSpPr>
        <p:spPr>
          <a:ln/>
        </p:spPr>
      </p:sp>
      <p:sp>
        <p:nvSpPr>
          <p:cNvPr id="82947" name="Notes Placeholder 2">
            <a:extLst>
              <a:ext uri="{FF2B5EF4-FFF2-40B4-BE49-F238E27FC236}">
                <a16:creationId xmlns:a16="http://schemas.microsoft.com/office/drawing/2014/main" id="{E96B07EF-1AE9-4093-AB19-9DCB296405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2948" name="Slide Number Placeholder 3">
            <a:extLst>
              <a:ext uri="{FF2B5EF4-FFF2-40B4-BE49-F238E27FC236}">
                <a16:creationId xmlns:a16="http://schemas.microsoft.com/office/drawing/2014/main" id="{92F0C0FA-2A74-4C52-B401-ECB66AD8310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B4346B3-F7E9-476F-A2CD-87A5884FE172}" type="slidenum">
              <a:rPr lang="en-GB" altLang="en-US" smtClean="0">
                <a:cs typeface="Arial" panose="020B0604020202020204" pitchFamily="34" charset="0"/>
              </a:rPr>
              <a:pPr>
                <a:spcBef>
                  <a:spcPct val="0"/>
                </a:spcBef>
              </a:pPr>
              <a:t>47</a:t>
            </a:fld>
            <a:endParaRPr lang="en-GB" altLang="en-US">
              <a:cs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1AE0CDF2-27E9-40F1-B296-A2FD750F8D77}"/>
              </a:ext>
            </a:extLst>
          </p:cNvPr>
          <p:cNvSpPr>
            <a:spLocks noGrp="1" noRot="1" noChangeAspect="1" noChangeArrowheads="1" noTextEdit="1"/>
          </p:cNvSpPr>
          <p:nvPr>
            <p:ph type="sldImg"/>
          </p:nvPr>
        </p:nvSpPr>
        <p:spPr>
          <a:ln/>
        </p:spPr>
      </p:sp>
      <p:sp>
        <p:nvSpPr>
          <p:cNvPr id="84995" name="Notes Placeholder 2">
            <a:extLst>
              <a:ext uri="{FF2B5EF4-FFF2-40B4-BE49-F238E27FC236}">
                <a16:creationId xmlns:a16="http://schemas.microsoft.com/office/drawing/2014/main" id="{6E1D678E-B103-4BE0-80B0-8899A0C110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4996" name="Slide Number Placeholder 3">
            <a:extLst>
              <a:ext uri="{FF2B5EF4-FFF2-40B4-BE49-F238E27FC236}">
                <a16:creationId xmlns:a16="http://schemas.microsoft.com/office/drawing/2014/main" id="{8985483D-CB61-47B2-8495-FE892427CC2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1CD3834-897C-490A-80EC-AACC622FDAEE}" type="slidenum">
              <a:rPr lang="en-GB" altLang="en-US" smtClean="0">
                <a:cs typeface="Arial" panose="020B0604020202020204" pitchFamily="34" charset="0"/>
              </a:rPr>
              <a:pPr>
                <a:spcBef>
                  <a:spcPct val="0"/>
                </a:spcBef>
              </a:pPr>
              <a:t>48</a:t>
            </a:fld>
            <a:endParaRPr lang="en-GB" altLang="en-US">
              <a:cs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F4363A6D-C70A-4564-8C66-CD8B0D32CF70}"/>
              </a:ext>
            </a:extLst>
          </p:cNvPr>
          <p:cNvSpPr>
            <a:spLocks noGrp="1" noRot="1" noChangeAspect="1" noChangeArrowheads="1" noTextEdit="1"/>
          </p:cNvSpPr>
          <p:nvPr>
            <p:ph type="sldImg"/>
          </p:nvPr>
        </p:nvSpPr>
        <p:spPr>
          <a:ln/>
        </p:spPr>
      </p:sp>
      <p:sp>
        <p:nvSpPr>
          <p:cNvPr id="87043" name="Notes Placeholder 2">
            <a:extLst>
              <a:ext uri="{FF2B5EF4-FFF2-40B4-BE49-F238E27FC236}">
                <a16:creationId xmlns:a16="http://schemas.microsoft.com/office/drawing/2014/main" id="{2161F6CF-D299-4652-819B-892BB42EBDF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7044" name="Slide Number Placeholder 3">
            <a:extLst>
              <a:ext uri="{FF2B5EF4-FFF2-40B4-BE49-F238E27FC236}">
                <a16:creationId xmlns:a16="http://schemas.microsoft.com/office/drawing/2014/main" id="{C298FA02-C3ED-4862-A19A-EC381DB5B92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5B35CBD-DE4A-4858-935B-B4AB2FD31205}" type="slidenum">
              <a:rPr lang="en-GB" altLang="en-US" smtClean="0">
                <a:cs typeface="Arial" panose="020B0604020202020204" pitchFamily="34" charset="0"/>
              </a:rPr>
              <a:pPr>
                <a:spcBef>
                  <a:spcPct val="0"/>
                </a:spcBef>
              </a:pPr>
              <a:t>49</a:t>
            </a:fld>
            <a:endParaRPr lang="en-GB" altLang="en-US">
              <a:cs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C4BE5B50-2200-401B-9ED1-39BAB7917F5E}"/>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1D6479F2-1DF8-46E8-B29D-481E46F94E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9092" name="Slide Number Placeholder 3">
            <a:extLst>
              <a:ext uri="{FF2B5EF4-FFF2-40B4-BE49-F238E27FC236}">
                <a16:creationId xmlns:a16="http://schemas.microsoft.com/office/drawing/2014/main" id="{710EAA21-C9AD-4E07-BF97-FD95067395B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56DB3B-CF94-485F-A401-50CC1952A13E}" type="slidenum">
              <a:rPr lang="en-GB" altLang="en-US" smtClean="0">
                <a:cs typeface="Arial" panose="020B0604020202020204" pitchFamily="34" charset="0"/>
              </a:rPr>
              <a:pPr>
                <a:spcBef>
                  <a:spcPct val="0"/>
                </a:spcBef>
              </a:pPr>
              <a:t>50</a:t>
            </a:fld>
            <a:endParaRPr lang="en-GB" altLang="en-US">
              <a:cs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C8193D64-B732-4A10-A175-C7CF4828645F}"/>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F4CFEC5A-4DDC-4866-B334-F9B202037A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1140" name="Slide Number Placeholder 3">
            <a:extLst>
              <a:ext uri="{FF2B5EF4-FFF2-40B4-BE49-F238E27FC236}">
                <a16:creationId xmlns:a16="http://schemas.microsoft.com/office/drawing/2014/main" id="{4CADF79F-45D9-4BA1-90F2-27D49EA958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38A9BB5-B9BC-4285-B860-D26BE44E4964}" type="slidenum">
              <a:rPr lang="en-GB" altLang="en-US" smtClean="0">
                <a:cs typeface="Arial" panose="020B0604020202020204" pitchFamily="34" charset="0"/>
              </a:rPr>
              <a:pPr>
                <a:spcBef>
                  <a:spcPct val="0"/>
                </a:spcBef>
              </a:pPr>
              <a:t>51</a:t>
            </a:fld>
            <a:endParaRPr lang="en-GB" altLang="en-US">
              <a:cs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36B2AF99-9ADC-467F-B65C-93B7FA18035A}"/>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D44C80B0-BAD1-4DE3-8B8D-D56643CD884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5236" name="Slide Number Placeholder 3">
            <a:extLst>
              <a:ext uri="{FF2B5EF4-FFF2-40B4-BE49-F238E27FC236}">
                <a16:creationId xmlns:a16="http://schemas.microsoft.com/office/drawing/2014/main" id="{FA6FE5F1-AABC-46BB-86D9-68C07AB7B3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76BDB59-3A06-4EDC-8053-B664146101DB}" type="slidenum">
              <a:rPr lang="en-GB" altLang="en-US" smtClean="0">
                <a:cs typeface="Arial" panose="020B0604020202020204" pitchFamily="34" charset="0"/>
              </a:rPr>
              <a:pPr>
                <a:spcBef>
                  <a:spcPct val="0"/>
                </a:spcBef>
              </a:pPr>
              <a:t>53</a:t>
            </a:fld>
            <a:endParaRPr lang="en-GB" altLang="en-US">
              <a:cs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ChangeArrowheads="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010B5BA-F104-4CF2-839E-F085C3700602}" type="slidenum">
              <a:rPr lang="en-GB" altLang="en-US" sz="1200" smtClean="0"/>
              <a:pPr/>
              <a:t>56</a:t>
            </a:fld>
            <a:endParaRPr lang="en-GB" altLang="en-US" sz="1200"/>
          </a:p>
        </p:txBody>
      </p:sp>
    </p:spTree>
    <p:extLst>
      <p:ext uri="{BB962C8B-B14F-4D97-AF65-F5344CB8AC3E}">
        <p14:creationId xmlns:p14="http://schemas.microsoft.com/office/powerpoint/2010/main" val="27021763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10/12/2018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10/12/2018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10/12/2018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10/12/2018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10/12/2018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10/12/2018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10/12/2018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5.png"/><Relationship Id="rId7"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qwrad.wordpress.com/2009/04/24/sunsets/" TargetMode="External"/><Relationship Id="rId5" Type="http://schemas.openxmlformats.org/officeDocument/2006/relationships/image" Target="../media/image6.jpg"/><Relationship Id="rId4" Type="http://schemas.openxmlformats.org/officeDocument/2006/relationships/hyperlink" Target="http://creativecommons.org.nz/2014/10/editorial-boar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openclipart.org/detail/204429/meeting-by-team.labarna-204429"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hyperlink" Target="http://mike44nh.deviantart.com/art/family-vacation-2-293596620"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ww.dailyclipart.net/clipart/category/book-clip-art/"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www.dailyclipart.net/clipart/category/book-clip-art/"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bacp.co.uk/"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tomcorsonknowles.com/blog/3-herbal-supplements-that-relieve-anxiety-naturally/" TargetMode="External"/><Relationship Id="rId2" Type="http://schemas.openxmlformats.org/officeDocument/2006/relationships/image" Target="../media/image22.jpg&amp;ehk=lVx1SRpMUnns7js5fbGDGg&amp;r=0&amp;pid=OfficeInsert"/><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3.png"/><Relationship Id="rId7" Type="http://schemas.openxmlformats.org/officeDocument/2006/relationships/diagramQuickStyle" Target="../diagrams/quickStyle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4.png"/><Relationship Id="rId9" Type="http://schemas.microsoft.com/office/2007/relationships/diagramDrawing" Target="../diagrams/drawing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PRACTICUM 1</a:t>
            </a:r>
          </a:p>
        </p:txBody>
      </p:sp>
      <p:sp>
        <p:nvSpPr>
          <p:cNvPr id="3" name="Subtitle 2"/>
          <p:cNvSpPr>
            <a:spLocks noGrp="1"/>
          </p:cNvSpPr>
          <p:nvPr>
            <p:ph type="subTitle" idx="1"/>
          </p:nvPr>
        </p:nvSpPr>
        <p:spPr/>
        <p:txBody>
          <a:bodyPr>
            <a:normAutofit fontScale="40000" lnSpcReduction="20000"/>
          </a:bodyPr>
          <a:lstStyle/>
          <a:p>
            <a:r>
              <a:rPr lang="en-GB" sz="4400" dirty="0"/>
              <a:t>LESSON 3</a:t>
            </a:r>
          </a:p>
          <a:p>
            <a:r>
              <a:rPr lang="en-GB" sz="4400" dirty="0"/>
              <a:t>Becoming more comfortable with reflective practice  </a:t>
            </a:r>
          </a:p>
          <a:p>
            <a:r>
              <a:rPr lang="en-GB" sz="4400" dirty="0"/>
              <a:t>The core conditions of congruence and unconditional positive regard </a:t>
            </a:r>
          </a:p>
        </p:txBody>
      </p:sp>
    </p:spTree>
    <p:extLst>
      <p:ext uri="{BB962C8B-B14F-4D97-AF65-F5344CB8AC3E}">
        <p14:creationId xmlns:p14="http://schemas.microsoft.com/office/powerpoint/2010/main" val="2067800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389189" y="927101"/>
            <a:ext cx="6345237" cy="709613"/>
          </a:xfrm>
        </p:spPr>
        <p:txBody>
          <a:bodyPr/>
          <a:lstStyle/>
          <a:p>
            <a:r>
              <a:rPr lang="en-GB" altLang="en-US" b="1" u="sng"/>
              <a:t>PRACTICUM LEVEL 4</a:t>
            </a:r>
            <a:endParaRPr lang="en-GB" altLang="en-US"/>
          </a:p>
        </p:txBody>
      </p:sp>
      <p:sp>
        <p:nvSpPr>
          <p:cNvPr id="19459" name="Content Placeholder 2"/>
          <p:cNvSpPr>
            <a:spLocks noGrp="1"/>
          </p:cNvSpPr>
          <p:nvPr>
            <p:ph idx="1"/>
          </p:nvPr>
        </p:nvSpPr>
        <p:spPr/>
        <p:txBody>
          <a:bodyPr/>
          <a:lstStyle/>
          <a:p>
            <a:pPr marL="0" indent="0">
              <a:buNone/>
            </a:pPr>
            <a:endParaRPr lang="en-US" altLang="en-US" dirty="0"/>
          </a:p>
        </p:txBody>
      </p:sp>
      <p:pic>
        <p:nvPicPr>
          <p:cNvPr id="19460" name="Picture 2" descr="C:\Users\bev\AppData\Local\Microsoft\Windows\Temporary Internet Files\Content.IE5\V6FXD7CC\MP900439265[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133" y="2339975"/>
            <a:ext cx="9693049" cy="3596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Rectangle 4"/>
          <p:cNvSpPr>
            <a:spLocks noChangeArrowheads="1"/>
          </p:cNvSpPr>
          <p:nvPr/>
        </p:nvSpPr>
        <p:spPr bwMode="auto">
          <a:xfrm>
            <a:off x="5503863" y="3806825"/>
            <a:ext cx="25828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t>Opening round – check in</a:t>
            </a:r>
          </a:p>
        </p:txBody>
      </p:sp>
    </p:spTree>
    <p:extLst>
      <p:ext uri="{BB962C8B-B14F-4D97-AF65-F5344CB8AC3E}">
        <p14:creationId xmlns:p14="http://schemas.microsoft.com/office/powerpoint/2010/main" val="1247597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56E4F-8B5A-4057-A0B4-D2F57213A440}"/>
              </a:ext>
            </a:extLst>
          </p:cNvPr>
          <p:cNvSpPr>
            <a:spLocks noGrp="1"/>
          </p:cNvSpPr>
          <p:nvPr>
            <p:ph type="title"/>
          </p:nvPr>
        </p:nvSpPr>
        <p:spPr/>
        <p:txBody>
          <a:bodyPr/>
          <a:lstStyle/>
          <a:p>
            <a:r>
              <a:rPr lang="en-GB" dirty="0"/>
              <a:t>By the end of this lesson, you will</a:t>
            </a:r>
          </a:p>
        </p:txBody>
      </p:sp>
      <p:sp>
        <p:nvSpPr>
          <p:cNvPr id="3" name="Content Placeholder 2">
            <a:extLst>
              <a:ext uri="{FF2B5EF4-FFF2-40B4-BE49-F238E27FC236}">
                <a16:creationId xmlns:a16="http://schemas.microsoft.com/office/drawing/2014/main" id="{8E05BF49-CFBA-4550-9FAD-DF9081F1DD64}"/>
              </a:ext>
            </a:extLst>
          </p:cNvPr>
          <p:cNvSpPr>
            <a:spLocks noGrp="1"/>
          </p:cNvSpPr>
          <p:nvPr>
            <p:ph idx="1"/>
          </p:nvPr>
        </p:nvSpPr>
        <p:spPr/>
        <p:txBody>
          <a:bodyPr>
            <a:normAutofit lnSpcReduction="10000"/>
          </a:bodyPr>
          <a:lstStyle/>
          <a:p>
            <a:pPr marL="534988" indent="-534988" defTabSz="534988">
              <a:tabLst>
                <a:tab pos="628650" algn="l"/>
              </a:tabLst>
            </a:pPr>
            <a:r>
              <a:rPr lang="en-GB" sz="2800" dirty="0"/>
              <a:t>Have considered the core conditions of congruence and unconditional positive regard</a:t>
            </a:r>
          </a:p>
          <a:p>
            <a:r>
              <a:rPr lang="en-GB" sz="2800" dirty="0"/>
              <a:t>   Have worked with the Gibbs Reflective Model</a:t>
            </a:r>
          </a:p>
          <a:p>
            <a:pPr marL="534988" indent="-534988"/>
            <a:r>
              <a:rPr lang="en-GB" sz="2800" dirty="0"/>
              <a:t>Have considered the complexities of acquiring  counselling skills</a:t>
            </a:r>
          </a:p>
          <a:p>
            <a:pPr marL="534988" indent="-534988"/>
            <a:r>
              <a:rPr lang="en-GB" sz="2800" dirty="0"/>
              <a:t>Considered how to give sensitive, constructive feedback</a:t>
            </a:r>
          </a:p>
          <a:p>
            <a:r>
              <a:rPr lang="en-GB" sz="2800" dirty="0"/>
              <a:t>   Planned for the start of undertaking triad work</a:t>
            </a:r>
          </a:p>
          <a:p>
            <a:endParaRPr lang="en-GB" dirty="0"/>
          </a:p>
          <a:p>
            <a:endParaRPr lang="en-GB" dirty="0"/>
          </a:p>
        </p:txBody>
      </p:sp>
    </p:spTree>
    <p:extLst>
      <p:ext uri="{BB962C8B-B14F-4D97-AF65-F5344CB8AC3E}">
        <p14:creationId xmlns:p14="http://schemas.microsoft.com/office/powerpoint/2010/main" val="2356314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5" name="Rectangle 14">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8" name="Content Placeholder 7">
            <a:extLst>
              <a:ext uri="{FF2B5EF4-FFF2-40B4-BE49-F238E27FC236}">
                <a16:creationId xmlns:a16="http://schemas.microsoft.com/office/drawing/2014/main" id="{C205E931-AFBD-4620-ABF0-250A69486D8E}"/>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1772444" y="2651168"/>
            <a:ext cx="2857500" cy="2857500"/>
          </a:xfrm>
        </p:spPr>
      </p:pic>
      <p:pic>
        <p:nvPicPr>
          <p:cNvPr id="9" name="Content Placeholder 4">
            <a:extLst>
              <a:ext uri="{FF2B5EF4-FFF2-40B4-BE49-F238E27FC236}">
                <a16:creationId xmlns:a16="http://schemas.microsoft.com/office/drawing/2014/main" id="{174CFC4B-BEC1-47A9-BB76-7AFB03148885}"/>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4305" r="15708" b="-2"/>
          <a:stretch/>
        </p:blipFill>
        <p:spPr>
          <a:xfrm>
            <a:off x="6096000" y="-27700"/>
            <a:ext cx="6092823" cy="6856310"/>
          </a:xfrm>
          <a:prstGeom prst="rect">
            <a:avLst/>
          </a:prstGeom>
          <a:ln>
            <a:noFill/>
          </a:ln>
          <a:effectLst/>
        </p:spPr>
      </p:pic>
      <p:sp>
        <p:nvSpPr>
          <p:cNvPr id="18" name="Rectangle 17">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1A7BFD5-6BED-44C0-A2AB-C7F1523D7966}"/>
              </a:ext>
            </a:extLst>
          </p:cNvPr>
          <p:cNvSpPr>
            <a:spLocks noGrp="1"/>
          </p:cNvSpPr>
          <p:nvPr>
            <p:ph type="title"/>
          </p:nvPr>
        </p:nvSpPr>
        <p:spPr>
          <a:xfrm>
            <a:off x="680321" y="753228"/>
            <a:ext cx="5041629" cy="1080938"/>
          </a:xfrm>
        </p:spPr>
        <p:txBody>
          <a:bodyPr>
            <a:normAutofit/>
          </a:bodyPr>
          <a:lstStyle/>
          <a:p>
            <a:r>
              <a:rPr lang="en-GB" sz="3300" dirty="0"/>
              <a:t>Recap: Counselling is….Counselling is not….</a:t>
            </a:r>
          </a:p>
        </p:txBody>
      </p:sp>
      <p:pic>
        <p:nvPicPr>
          <p:cNvPr id="20" name="Picture 19">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6" name="TextBox 5">
            <a:extLst>
              <a:ext uri="{FF2B5EF4-FFF2-40B4-BE49-F238E27FC236}">
                <a16:creationId xmlns:a16="http://schemas.microsoft.com/office/drawing/2014/main" id="{8E03E984-9441-43FC-8028-998D53D7BECB}"/>
              </a:ext>
            </a:extLst>
          </p:cNvPr>
          <p:cNvSpPr txBox="1"/>
          <p:nvPr/>
        </p:nvSpPr>
        <p:spPr>
          <a:xfrm>
            <a:off x="9501869" y="6656265"/>
            <a:ext cx="26869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qwrad.wordpress.com/2009/04/24/sunse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039007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CORE CONDITIONS</a:t>
            </a:r>
            <a:endParaRPr lang="en-GB" dirty="0"/>
          </a:p>
        </p:txBody>
      </p:sp>
      <p:sp>
        <p:nvSpPr>
          <p:cNvPr id="6" name="Content Placeholder 5"/>
          <p:cNvSpPr>
            <a:spLocks noGrp="1"/>
          </p:cNvSpPr>
          <p:nvPr>
            <p:ph idx="1"/>
          </p:nvPr>
        </p:nvSpPr>
        <p:spPr/>
        <p:txBody>
          <a:bodyPr/>
          <a:lstStyle/>
          <a:p>
            <a:endParaRPr lang="en-GB" dirty="0"/>
          </a:p>
          <a:p>
            <a:endParaRPr lang="en-GB" dirty="0"/>
          </a:p>
          <a:p>
            <a:r>
              <a:rPr lang="en-GB" sz="2800" dirty="0"/>
              <a:t>We have considered the Core Condition</a:t>
            </a:r>
          </a:p>
          <a:p>
            <a:pPr marL="0" indent="0">
              <a:buNone/>
            </a:pPr>
            <a:r>
              <a:rPr lang="en-GB" sz="2800" dirty="0"/>
              <a:t> of Empathy </a:t>
            </a:r>
            <a:endParaRPr lang="en-GB" sz="2800" dirty="0">
              <a:solidFill>
                <a:schemeClr val="bg1">
                  <a:lumMod val="75000"/>
                </a:schemeClr>
              </a:solidFill>
            </a:endParaRPr>
          </a:p>
          <a:p>
            <a:endParaRPr lang="en-GB" sz="2800" dirty="0"/>
          </a:p>
          <a:p>
            <a:r>
              <a:rPr lang="en-GB" sz="2800" dirty="0"/>
              <a:t>Now looking at Congruence, then UPR</a:t>
            </a:r>
          </a:p>
          <a:p>
            <a:endParaRPr lang="en-GB" dirty="0"/>
          </a:p>
        </p:txBody>
      </p:sp>
      <p:pic>
        <p:nvPicPr>
          <p:cNvPr id="7"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6667" y="2082800"/>
            <a:ext cx="1947682" cy="3778250"/>
          </a:xfrm>
          <a:prstGeom prst="rect">
            <a:avLst/>
          </a:prstGeom>
        </p:spPr>
      </p:pic>
    </p:spTree>
    <p:extLst>
      <p:ext uri="{BB962C8B-B14F-4D97-AF65-F5344CB8AC3E}">
        <p14:creationId xmlns:p14="http://schemas.microsoft.com/office/powerpoint/2010/main" val="4217596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9807D-9E4A-43FA-B974-D21E73AF4CB6}"/>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68E34B51-2D68-412B-9216-463C78956BE2}"/>
              </a:ext>
            </a:extLst>
          </p:cNvPr>
          <p:cNvSpPr>
            <a:spLocks noGrp="1"/>
          </p:cNvSpPr>
          <p:nvPr>
            <p:ph idx="1"/>
          </p:nvPr>
        </p:nvSpPr>
        <p:spPr/>
        <p:txBody>
          <a:bodyPr/>
          <a:lstStyle/>
          <a:p>
            <a:endParaRPr lang="en-GB" dirty="0"/>
          </a:p>
          <a:p>
            <a:endParaRPr lang="en-GB" dirty="0"/>
          </a:p>
          <a:p>
            <a:endParaRPr lang="en-GB" dirty="0"/>
          </a:p>
          <a:p>
            <a:r>
              <a:rPr lang="en-GB" sz="3200" dirty="0"/>
              <a:t>What is empathy?</a:t>
            </a:r>
          </a:p>
        </p:txBody>
      </p:sp>
    </p:spTree>
    <p:extLst>
      <p:ext uri="{BB962C8B-B14F-4D97-AF65-F5344CB8AC3E}">
        <p14:creationId xmlns:p14="http://schemas.microsoft.com/office/powerpoint/2010/main" val="3908663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CORE CONDITONS </a:t>
            </a:r>
            <a:r>
              <a:rPr lang="en-GB" dirty="0"/>
              <a:t>[CONT’D]</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sz="4400" dirty="0"/>
              <a:t>CONGRUENCE</a:t>
            </a:r>
          </a:p>
        </p:txBody>
      </p:sp>
    </p:spTree>
    <p:extLst>
      <p:ext uri="{BB962C8B-B14F-4D97-AF65-F5344CB8AC3E}">
        <p14:creationId xmlns:p14="http://schemas.microsoft.com/office/powerpoint/2010/main" val="2476378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GB" altLang="en-US" b="1" u="sng"/>
              <a:t>What do we mean by congruence?</a:t>
            </a:r>
          </a:p>
        </p:txBody>
      </p:sp>
      <p:sp>
        <p:nvSpPr>
          <p:cNvPr id="16386" name="Content Placeholder 2"/>
          <p:cNvSpPr>
            <a:spLocks noGrp="1"/>
          </p:cNvSpPr>
          <p:nvPr>
            <p:ph idx="1"/>
          </p:nvPr>
        </p:nvSpPr>
        <p:spPr/>
        <p:txBody>
          <a:bodyPr>
            <a:normAutofit lnSpcReduction="10000"/>
          </a:bodyPr>
          <a:lstStyle/>
          <a:p>
            <a:r>
              <a:rPr lang="en-GB" altLang="en-US" sz="4000" dirty="0" err="1"/>
              <a:t>Genuiness</a:t>
            </a:r>
            <a:endParaRPr lang="en-GB" altLang="en-US" sz="4000" dirty="0"/>
          </a:p>
          <a:p>
            <a:r>
              <a:rPr lang="en-GB" altLang="en-US" sz="4000" dirty="0"/>
              <a:t>Honesty</a:t>
            </a:r>
          </a:p>
          <a:p>
            <a:r>
              <a:rPr lang="en-GB" altLang="en-US" sz="4000" dirty="0"/>
              <a:t>Being ‘real’</a:t>
            </a:r>
          </a:p>
          <a:p>
            <a:r>
              <a:rPr lang="en-GB" sz="4000" dirty="0"/>
              <a:t>Links with being non judgemental "I [as I am] honestly accept you [as you are]."  </a:t>
            </a:r>
            <a:endParaRPr lang="en-GB" altLang="en-US" sz="4000" dirty="0"/>
          </a:p>
        </p:txBody>
      </p:sp>
    </p:spTree>
    <p:extLst>
      <p:ext uri="{BB962C8B-B14F-4D97-AF65-F5344CB8AC3E}">
        <p14:creationId xmlns:p14="http://schemas.microsoft.com/office/powerpoint/2010/main" val="1999235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ChangeArrowheads="1"/>
          </p:cNvSpPr>
          <p:nvPr/>
        </p:nvSpPr>
        <p:spPr bwMode="auto">
          <a:xfrm>
            <a:off x="98474" y="609601"/>
            <a:ext cx="12093526" cy="57246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50000"/>
              </a:lnSpc>
              <a:spcBef>
                <a:spcPct val="50000"/>
              </a:spcBef>
              <a:buClr>
                <a:schemeClr val="tx1"/>
              </a:buClr>
              <a:buSzPct val="80000"/>
            </a:pPr>
            <a:r>
              <a:rPr lang="en-GB" altLang="en-US" sz="2800" b="1" dirty="0">
                <a:effectLst>
                  <a:outerShdw blurRad="38100" dist="38100" dir="2700000" algn="tl">
                    <a:srgbClr val="C0C0C0"/>
                  </a:outerShdw>
                </a:effectLst>
              </a:rPr>
              <a:t>Being congruent helps</a:t>
            </a:r>
            <a:r>
              <a:rPr lang="en-GB" altLang="en-US" sz="2400" dirty="0">
                <a:effectLst>
                  <a:outerShdw blurRad="38100" dist="38100" dir="2700000" algn="tl">
                    <a:srgbClr val="C0C0C0"/>
                  </a:outerShdw>
                </a:effectLst>
              </a:rPr>
              <a:t>: </a:t>
            </a:r>
          </a:p>
          <a:p>
            <a:pPr marL="355600" indent="-355600">
              <a:lnSpc>
                <a:spcPct val="150000"/>
              </a:lnSpc>
              <a:spcBef>
                <a:spcPct val="50000"/>
              </a:spcBef>
              <a:buClr>
                <a:srgbClr val="00B0F0"/>
              </a:buClr>
              <a:buSzPct val="79000"/>
              <a:buFont typeface="Wingdings" panose="05000000000000000000" pitchFamily="2" charset="2"/>
              <a:buChar char="Ø"/>
            </a:pPr>
            <a:r>
              <a:rPr lang="en-GB" altLang="en-US" sz="2400" dirty="0">
                <a:effectLst>
                  <a:outerShdw blurRad="38100" dist="38100" dir="2700000" algn="tl">
                    <a:srgbClr val="C0C0C0"/>
                  </a:outerShdw>
                </a:effectLst>
              </a:rPr>
              <a:t>  </a:t>
            </a:r>
            <a:r>
              <a:rPr lang="en-GB" altLang="en-US" sz="3600" dirty="0">
                <a:effectLst>
                  <a:outerShdw blurRad="38100" dist="38100" dir="2700000" algn="tl">
                    <a:srgbClr val="C0C0C0"/>
                  </a:outerShdw>
                </a:effectLst>
              </a:rPr>
              <a:t>Build trust in the helping  relationship.</a:t>
            </a:r>
          </a:p>
          <a:p>
            <a:pPr marL="633413" indent="-633413">
              <a:lnSpc>
                <a:spcPct val="150000"/>
              </a:lnSpc>
              <a:spcBef>
                <a:spcPct val="50000"/>
              </a:spcBef>
              <a:buClr>
                <a:srgbClr val="00B0F0"/>
              </a:buClr>
              <a:buSzPct val="79000"/>
              <a:buFont typeface="Wingdings" panose="05000000000000000000" pitchFamily="2" charset="2"/>
              <a:buChar char="Ø"/>
            </a:pPr>
            <a:r>
              <a:rPr lang="en-GB" altLang="en-US" sz="3600" dirty="0">
                <a:effectLst>
                  <a:outerShdw blurRad="38100" dist="38100" dir="2700000" algn="tl">
                    <a:srgbClr val="C0C0C0"/>
                  </a:outerShdw>
                </a:effectLst>
              </a:rPr>
              <a:t>Encourages an open and honest relationship.</a:t>
            </a:r>
          </a:p>
          <a:p>
            <a:pPr marL="571500" indent="-571500">
              <a:lnSpc>
                <a:spcPct val="150000"/>
              </a:lnSpc>
              <a:spcBef>
                <a:spcPct val="50000"/>
              </a:spcBef>
              <a:buClr>
                <a:srgbClr val="00B0F0"/>
              </a:buClr>
              <a:buSzPct val="79000"/>
              <a:buFont typeface="Wingdings" panose="05000000000000000000" pitchFamily="2" charset="2"/>
              <a:buChar char="Ø"/>
            </a:pPr>
            <a:r>
              <a:rPr lang="en-GB" altLang="en-US" sz="3600" dirty="0">
                <a:effectLst>
                  <a:outerShdw blurRad="38100" dist="38100" dir="2700000" algn="tl">
                    <a:srgbClr val="C0C0C0"/>
                  </a:outerShdw>
                </a:effectLst>
              </a:rPr>
              <a:t> Helps to keep the power balance equal.</a:t>
            </a:r>
          </a:p>
          <a:p>
            <a:pPr marL="571500" indent="-571500">
              <a:spcBef>
                <a:spcPct val="50000"/>
              </a:spcBef>
              <a:buClr>
                <a:srgbClr val="00B0F0"/>
              </a:buClr>
              <a:buSzPct val="79000"/>
              <a:buFont typeface="Wingdings" panose="05000000000000000000" pitchFamily="2" charset="2"/>
              <a:buChar char="Ø"/>
            </a:pPr>
            <a:r>
              <a:rPr lang="en-GB" altLang="en-US" sz="3600" dirty="0">
                <a:effectLst>
                  <a:outerShdw blurRad="38100" dist="38100" dir="2700000" algn="tl">
                    <a:srgbClr val="C0C0C0"/>
                  </a:outerShdw>
                </a:effectLst>
              </a:rPr>
              <a:t>The helper does not command trust, but earns it.</a:t>
            </a:r>
          </a:p>
          <a:p>
            <a:pPr marL="571500" indent="-571500">
              <a:spcBef>
                <a:spcPct val="50000"/>
              </a:spcBef>
              <a:buClr>
                <a:srgbClr val="00B0F0"/>
              </a:buClr>
              <a:buSzPct val="79000"/>
              <a:buFont typeface="Wingdings" panose="05000000000000000000" pitchFamily="2" charset="2"/>
              <a:buChar char="Ø"/>
            </a:pPr>
            <a:r>
              <a:rPr lang="en-GB" altLang="en-US" sz="3600" dirty="0">
                <a:effectLst>
                  <a:outerShdw blurRad="38100" dist="38100" dir="2700000" algn="tl">
                    <a:srgbClr val="C0C0C0"/>
                  </a:outerShdw>
                </a:effectLst>
              </a:rPr>
              <a:t>This happens when we are able to be open and honest  </a:t>
            </a:r>
          </a:p>
        </p:txBody>
      </p:sp>
    </p:spTree>
    <p:extLst>
      <p:ext uri="{BB962C8B-B14F-4D97-AF65-F5344CB8AC3E}">
        <p14:creationId xmlns:p14="http://schemas.microsoft.com/office/powerpoint/2010/main" val="1397399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43200" y="3140060"/>
            <a:ext cx="6849979" cy="707886"/>
          </a:xfrm>
          <a:prstGeom prst="rect">
            <a:avLst/>
          </a:prstGeom>
        </p:spPr>
        <p:txBody>
          <a:bodyPr wrap="square">
            <a:spAutoFit/>
          </a:bodyPr>
          <a:lstStyle/>
          <a:p>
            <a:r>
              <a:rPr lang="en-GB" altLang="en-US" sz="4000" b="1" u="sng" dirty="0"/>
              <a:t> </a:t>
            </a:r>
            <a:endParaRPr lang="en-GB" sz="4000" dirty="0"/>
          </a:p>
        </p:txBody>
      </p:sp>
      <p:sp>
        <p:nvSpPr>
          <p:cNvPr id="3" name="Title 2"/>
          <p:cNvSpPr>
            <a:spLocks noGrp="1"/>
          </p:cNvSpPr>
          <p:nvPr>
            <p:ph type="title"/>
          </p:nvPr>
        </p:nvSpPr>
        <p:spPr/>
        <p:txBody>
          <a:bodyPr/>
          <a:lstStyle/>
          <a:p>
            <a:r>
              <a:rPr lang="en-GB" dirty="0"/>
              <a:t>Small group work:</a:t>
            </a:r>
          </a:p>
        </p:txBody>
      </p:sp>
      <p:pic>
        <p:nvPicPr>
          <p:cNvPr id="6" name="Picture 5" descr="A close up of a logo&#10;&#10;Description generated with high confidence">
            <a:extLst>
              <a:ext uri="{FF2B5EF4-FFF2-40B4-BE49-F238E27FC236}">
                <a16:creationId xmlns:a16="http://schemas.microsoft.com/office/drawing/2014/main" id="{19008313-634E-473F-B1DD-EEAAFE81B23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142836" y="3154021"/>
            <a:ext cx="7158182" cy="2458515"/>
          </a:xfrm>
          <a:prstGeom prst="rect">
            <a:avLst/>
          </a:prstGeom>
        </p:spPr>
      </p:pic>
    </p:spTree>
    <p:extLst>
      <p:ext uri="{BB962C8B-B14F-4D97-AF65-F5344CB8AC3E}">
        <p14:creationId xmlns:p14="http://schemas.microsoft.com/office/powerpoint/2010/main" val="480680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80938"/>
          </a:xfrm>
        </p:spPr>
        <p:txBody>
          <a:bodyPr>
            <a:normAutofit/>
          </a:bodyPr>
          <a:lstStyle/>
          <a:p>
            <a:r>
              <a:rPr lang="en-GB" altLang="en-US" b="1" u="sng"/>
              <a:t>What gets in the way of congruence?</a:t>
            </a:r>
          </a:p>
        </p:txBody>
      </p:sp>
      <p:graphicFrame>
        <p:nvGraphicFramePr>
          <p:cNvPr id="18436" name="Content Placeholder 2"/>
          <p:cNvGraphicFramePr>
            <a:graphicFrameLocks noGrp="1"/>
          </p:cNvGraphicFramePr>
          <p:nvPr>
            <p:ph idx="1"/>
            <p:extLst>
              <p:ext uri="{D42A27DB-BD31-4B8C-83A1-F6EECF244321}">
                <p14:modId xmlns:p14="http://schemas.microsoft.com/office/powerpoint/2010/main" val="2687409577"/>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7117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rgbClr val="F094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2063262"/>
            <a:ext cx="3739279" cy="2661052"/>
          </a:xfrm>
        </p:spPr>
        <p:txBody>
          <a:bodyPr>
            <a:normAutofit/>
          </a:bodyPr>
          <a:lstStyle/>
          <a:p>
            <a:pPr algn="r"/>
            <a:r>
              <a:rPr lang="en-GB" sz="4400" b="1" u="sng">
                <a:solidFill>
                  <a:srgbClr val="FFFFFF"/>
                </a:solidFill>
              </a:rPr>
              <a:t>Congruence</a:t>
            </a:r>
          </a:p>
        </p:txBody>
      </p:sp>
      <p:sp>
        <p:nvSpPr>
          <p:cNvPr id="3" name="Content Placeholder 2"/>
          <p:cNvSpPr>
            <a:spLocks noGrp="1"/>
          </p:cNvSpPr>
          <p:nvPr>
            <p:ph idx="1"/>
          </p:nvPr>
        </p:nvSpPr>
        <p:spPr>
          <a:xfrm>
            <a:off x="5287995" y="661106"/>
            <a:ext cx="6257362" cy="5503101"/>
          </a:xfrm>
        </p:spPr>
        <p:txBody>
          <a:bodyPr anchor="ctr">
            <a:normAutofit/>
          </a:bodyPr>
          <a:lstStyle/>
          <a:p>
            <a:endParaRPr lang="en-GB" altLang="en-US" sz="2000" dirty="0">
              <a:solidFill>
                <a:srgbClr val="FFFFFF"/>
              </a:solidFill>
            </a:endParaRPr>
          </a:p>
          <a:p>
            <a:r>
              <a:rPr lang="en-GB" altLang="en-US" sz="4400" dirty="0">
                <a:solidFill>
                  <a:srgbClr val="FFFFFF"/>
                </a:solidFill>
              </a:rPr>
              <a:t>In order to be congruent we need to be </a:t>
            </a:r>
            <a:r>
              <a:rPr lang="en-GB" altLang="en-US" sz="4400" b="1" dirty="0">
                <a:solidFill>
                  <a:srgbClr val="FFFFFF"/>
                </a:solidFill>
              </a:rPr>
              <a:t>aware</a:t>
            </a:r>
            <a:r>
              <a:rPr lang="en-GB" altLang="en-US" sz="4400" dirty="0">
                <a:solidFill>
                  <a:srgbClr val="FFFFFF"/>
                </a:solidFill>
              </a:rPr>
              <a:t> of our feelings, of our selves and we need to be able to </a:t>
            </a:r>
            <a:r>
              <a:rPr lang="en-GB" altLang="en-US" sz="4400" b="1" dirty="0">
                <a:solidFill>
                  <a:srgbClr val="FFFFFF"/>
                </a:solidFill>
              </a:rPr>
              <a:t>express</a:t>
            </a:r>
            <a:r>
              <a:rPr lang="en-GB" altLang="en-US" sz="4400" dirty="0">
                <a:solidFill>
                  <a:srgbClr val="FFFFFF"/>
                </a:solidFill>
              </a:rPr>
              <a:t> this awareness</a:t>
            </a:r>
            <a:r>
              <a:rPr lang="en-GB" altLang="en-US" sz="2000" dirty="0">
                <a:solidFill>
                  <a:srgbClr val="FFFFFF"/>
                </a:solidFill>
              </a:rPr>
              <a:t>.</a:t>
            </a:r>
          </a:p>
          <a:p>
            <a:endParaRPr lang="en-GB" sz="2000" dirty="0">
              <a:solidFill>
                <a:srgbClr val="FFFFFF"/>
              </a:solidFill>
            </a:endParaRPr>
          </a:p>
        </p:txBody>
      </p:sp>
    </p:spTree>
    <p:extLst>
      <p:ext uri="{BB962C8B-B14F-4D97-AF65-F5344CB8AC3E}">
        <p14:creationId xmlns:p14="http://schemas.microsoft.com/office/powerpoint/2010/main" val="1309408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0481" name="Title 1"/>
          <p:cNvSpPr>
            <a:spLocks noGrp="1"/>
          </p:cNvSpPr>
          <p:nvPr>
            <p:ph type="title"/>
          </p:nvPr>
        </p:nvSpPr>
        <p:spPr>
          <a:xfrm>
            <a:off x="680321" y="753228"/>
            <a:ext cx="9613861" cy="1080938"/>
          </a:xfrm>
        </p:spPr>
        <p:txBody>
          <a:bodyPr>
            <a:normAutofit/>
          </a:bodyPr>
          <a:lstStyle/>
          <a:p>
            <a:r>
              <a:rPr lang="en-GB" altLang="en-US" b="1" u="sng"/>
              <a:t>Exercise</a:t>
            </a:r>
          </a:p>
        </p:txBody>
      </p:sp>
      <p:graphicFrame>
        <p:nvGraphicFramePr>
          <p:cNvPr id="20484" name="Content Placeholder 2">
            <a:extLst>
              <a:ext uri="{FF2B5EF4-FFF2-40B4-BE49-F238E27FC236}">
                <a16:creationId xmlns:a16="http://schemas.microsoft.com/office/drawing/2014/main" id="{4EB6945F-A2EB-4FEA-9A4F-1AEB467AFFA7}"/>
              </a:ext>
            </a:extLst>
          </p:cNvPr>
          <p:cNvGraphicFramePr>
            <a:graphicFrameLocks noGrp="1"/>
          </p:cNvGraphicFramePr>
          <p:nvPr>
            <p:ph idx="1"/>
            <p:extLst>
              <p:ext uri="{D42A27DB-BD31-4B8C-83A1-F6EECF244321}">
                <p14:modId xmlns:p14="http://schemas.microsoft.com/office/powerpoint/2010/main" val="3494772556"/>
              </p:ext>
            </p:extLst>
          </p:nvPr>
        </p:nvGraphicFramePr>
        <p:xfrm>
          <a:off x="681037" y="2336800"/>
          <a:ext cx="10830641" cy="4313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480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rgbClr val="F094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2063262"/>
            <a:ext cx="3739279" cy="2661052"/>
          </a:xfrm>
        </p:spPr>
        <p:txBody>
          <a:bodyPr>
            <a:normAutofit/>
          </a:bodyPr>
          <a:lstStyle/>
          <a:p>
            <a:pPr algn="r"/>
            <a:r>
              <a:rPr lang="en-GB" sz="4400" b="1" u="sng">
                <a:solidFill>
                  <a:srgbClr val="FFFFFF"/>
                </a:solidFill>
              </a:rPr>
              <a:t>Beware</a:t>
            </a:r>
            <a:r>
              <a:rPr lang="en-GB" sz="4400">
                <a:solidFill>
                  <a:srgbClr val="FFFFFF"/>
                </a:solidFill>
              </a:rPr>
              <a:t>……..</a:t>
            </a:r>
          </a:p>
        </p:txBody>
      </p:sp>
      <p:sp>
        <p:nvSpPr>
          <p:cNvPr id="3" name="Content Placeholder 2"/>
          <p:cNvSpPr>
            <a:spLocks noGrp="1"/>
          </p:cNvSpPr>
          <p:nvPr>
            <p:ph idx="1"/>
          </p:nvPr>
        </p:nvSpPr>
        <p:spPr>
          <a:xfrm>
            <a:off x="5287995" y="661106"/>
            <a:ext cx="6257362" cy="5503101"/>
          </a:xfrm>
        </p:spPr>
        <p:txBody>
          <a:bodyPr anchor="ctr">
            <a:normAutofit/>
          </a:bodyPr>
          <a:lstStyle/>
          <a:p>
            <a:endParaRPr lang="en-GB" altLang="en-US" sz="2000" dirty="0">
              <a:solidFill>
                <a:srgbClr val="FFFFFF"/>
              </a:solidFill>
            </a:endParaRPr>
          </a:p>
          <a:p>
            <a:endParaRPr lang="en-GB" altLang="en-US" sz="2000" dirty="0">
              <a:solidFill>
                <a:srgbClr val="FFFFFF"/>
              </a:solidFill>
            </a:endParaRPr>
          </a:p>
          <a:p>
            <a:r>
              <a:rPr lang="en-GB" altLang="en-US" sz="4000" dirty="0">
                <a:solidFill>
                  <a:srgbClr val="FFFFFF"/>
                </a:solidFill>
              </a:rPr>
              <a:t>Congruence should be used with caution! Being judgemental and then stating I was only being congruent is not acceptable!!!</a:t>
            </a:r>
          </a:p>
          <a:p>
            <a:endParaRPr lang="en-GB" sz="2000" dirty="0">
              <a:solidFill>
                <a:srgbClr val="FFFFFF"/>
              </a:solidFill>
            </a:endParaRPr>
          </a:p>
        </p:txBody>
      </p:sp>
    </p:spTree>
    <p:extLst>
      <p:ext uri="{BB962C8B-B14F-4D97-AF65-F5344CB8AC3E}">
        <p14:creationId xmlns:p14="http://schemas.microsoft.com/office/powerpoint/2010/main" val="69159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34FD-2979-4412-A6A6-35AC3D30BBB3}"/>
              </a:ext>
            </a:extLst>
          </p:cNvPr>
          <p:cNvSpPr>
            <a:spLocks noGrp="1"/>
          </p:cNvSpPr>
          <p:nvPr>
            <p:ph type="title"/>
          </p:nvPr>
        </p:nvSpPr>
        <p:spPr/>
        <p:txBody>
          <a:bodyPr/>
          <a:lstStyle/>
          <a:p>
            <a:r>
              <a:rPr lang="en-GB" dirty="0"/>
              <a:t>UPR – BEING NON JUDGEMENTAL</a:t>
            </a:r>
          </a:p>
        </p:txBody>
      </p:sp>
      <p:pic>
        <p:nvPicPr>
          <p:cNvPr id="5" name="Content Placeholder 4">
            <a:extLst>
              <a:ext uri="{FF2B5EF4-FFF2-40B4-BE49-F238E27FC236}">
                <a16:creationId xmlns:a16="http://schemas.microsoft.com/office/drawing/2014/main" id="{E516B5BF-487C-4E0E-9537-3B4488D1E7B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35013" y="2013484"/>
            <a:ext cx="9686925" cy="4066799"/>
          </a:xfrm>
        </p:spPr>
      </p:pic>
    </p:spTree>
    <p:extLst>
      <p:ext uri="{BB962C8B-B14F-4D97-AF65-F5344CB8AC3E}">
        <p14:creationId xmlns:p14="http://schemas.microsoft.com/office/powerpoint/2010/main" val="2892694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GB" b="1" u="sng" dirty="0"/>
              <a:t>Other names for this core condition include:</a:t>
            </a:r>
          </a:p>
        </p:txBody>
      </p:sp>
      <p:sp>
        <p:nvSpPr>
          <p:cNvPr id="8195" name="Content Placeholder 2"/>
          <p:cNvSpPr>
            <a:spLocks noGrp="1"/>
          </p:cNvSpPr>
          <p:nvPr>
            <p:ph idx="1"/>
          </p:nvPr>
        </p:nvSpPr>
        <p:spPr/>
        <p:txBody>
          <a:bodyPr/>
          <a:lstStyle/>
          <a:p>
            <a:pPr eaLnBrk="1" hangingPunct="1"/>
            <a:endParaRPr lang="en-GB" altLang="en-US" dirty="0"/>
          </a:p>
          <a:p>
            <a:pPr eaLnBrk="1" hangingPunct="1"/>
            <a:r>
              <a:rPr lang="en-GB" altLang="en-US" dirty="0"/>
              <a:t>Respect</a:t>
            </a:r>
          </a:p>
          <a:p>
            <a:pPr eaLnBrk="1" hangingPunct="1"/>
            <a:r>
              <a:rPr lang="en-GB" altLang="en-US" dirty="0"/>
              <a:t>Acceptance</a:t>
            </a:r>
          </a:p>
          <a:p>
            <a:pPr eaLnBrk="1" hangingPunct="1"/>
            <a:r>
              <a:rPr lang="en-GB" altLang="en-US" dirty="0"/>
              <a:t>Non Judgemental warmth</a:t>
            </a:r>
          </a:p>
          <a:p>
            <a:pPr eaLnBrk="1" hangingPunct="1"/>
            <a:r>
              <a:rPr lang="en-GB" altLang="en-US" dirty="0"/>
              <a:t>Prizing</a:t>
            </a:r>
          </a:p>
          <a:p>
            <a:pPr eaLnBrk="1" hangingPunct="1"/>
            <a:r>
              <a:rPr lang="en-GB" altLang="en-US" dirty="0"/>
              <a:t>Acknowledging the basic worth of every human person</a:t>
            </a:r>
          </a:p>
        </p:txBody>
      </p:sp>
    </p:spTree>
    <p:extLst>
      <p:ext uri="{BB962C8B-B14F-4D97-AF65-F5344CB8AC3E}">
        <p14:creationId xmlns:p14="http://schemas.microsoft.com/office/powerpoint/2010/main" val="1264993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36" name="Picture 135">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38" name="Picture 137">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0" name="Picture 139">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42" name="Rectangle 141">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Rectangle 143">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6" name="Rectangle 145">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Rectangle 147">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50" name="Picture 149">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52" name="Picture 151">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54" name="Rectangle 153">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18" name="Rectangle 2"/>
          <p:cNvSpPr>
            <a:spLocks noGrp="1" noChangeArrowheads="1"/>
          </p:cNvSpPr>
          <p:nvPr>
            <p:ph type="ctrTitle"/>
          </p:nvPr>
        </p:nvSpPr>
        <p:spPr>
          <a:xfrm>
            <a:off x="680321" y="753228"/>
            <a:ext cx="7461844" cy="1080938"/>
          </a:xfrm>
        </p:spPr>
        <p:txBody>
          <a:bodyPr vert="horz" lIns="91440" tIns="45720" rIns="91440" bIns="45720" rtlCol="0" anchor="ctr">
            <a:normAutofit/>
          </a:bodyPr>
          <a:lstStyle/>
          <a:p>
            <a:pPr algn="l"/>
            <a:r>
              <a:rPr lang="en-US" altLang="en-US" sz="3600" b="1" u="sng">
                <a:solidFill>
                  <a:srgbClr val="FFFFFF"/>
                </a:solidFill>
              </a:rPr>
              <a:t>UPR : Conditional positive regard</a:t>
            </a:r>
          </a:p>
        </p:txBody>
      </p:sp>
      <p:sp>
        <p:nvSpPr>
          <p:cNvPr id="9219" name="Rectangle 3"/>
          <p:cNvSpPr>
            <a:spLocks noGrp="1" noChangeArrowheads="1"/>
          </p:cNvSpPr>
          <p:nvPr>
            <p:ph type="subTitle" idx="1"/>
          </p:nvPr>
        </p:nvSpPr>
        <p:spPr>
          <a:xfrm>
            <a:off x="0" y="1988949"/>
            <a:ext cx="8782456" cy="4869051"/>
          </a:xfrm>
        </p:spPr>
        <p:txBody>
          <a:bodyPr vert="horz" lIns="91440" tIns="45720" rIns="91440" bIns="45720" rtlCol="0">
            <a:normAutofit/>
          </a:bodyPr>
          <a:lstStyle/>
          <a:p>
            <a:pPr marL="447675" lvl="1" indent="1566863" algn="l">
              <a:buClr>
                <a:schemeClr val="tx1"/>
              </a:buClr>
              <a:buFont typeface="Arial" panose="020B0604020202020204" pitchFamily="34" charset="0"/>
              <a:buChar char="•"/>
            </a:pPr>
            <a:r>
              <a:rPr lang="en-US" altLang="en-US" sz="2800" b="1" dirty="0"/>
              <a:t>Conditional</a:t>
            </a:r>
            <a:r>
              <a:rPr lang="en-US" altLang="en-US" sz="2800" dirty="0"/>
              <a:t> positive regard is where positive regard, praise and approval, depend upon the child, for example, behaving in ways that the parents think correct. </a:t>
            </a:r>
          </a:p>
          <a:p>
            <a:pPr marL="447675" lvl="1" indent="1566863" algn="l">
              <a:buClr>
                <a:schemeClr val="tx1"/>
              </a:buClr>
              <a:buFont typeface="Arial" panose="020B0604020202020204" pitchFamily="34" charset="0"/>
              <a:buChar char="•"/>
            </a:pPr>
            <a:r>
              <a:rPr lang="en-US" altLang="en-US" sz="2800" dirty="0"/>
              <a:t>Hence the child is not loved for the person he or she is, but </a:t>
            </a:r>
            <a:r>
              <a:rPr lang="en-US" altLang="en-US" sz="2800" b="1" dirty="0"/>
              <a:t>on condition </a:t>
            </a:r>
            <a:r>
              <a:rPr lang="en-US" altLang="en-US" sz="2800" dirty="0"/>
              <a:t>that he or she behaves only in ways approved by the parent(s). </a:t>
            </a:r>
          </a:p>
          <a:p>
            <a:pPr marL="447675" lvl="1" indent="1566863" algn="l">
              <a:buClr>
                <a:schemeClr val="tx1"/>
              </a:buClr>
              <a:buFont typeface="Arial" panose="020B0604020202020204" pitchFamily="34" charset="0"/>
              <a:buChar char="•"/>
            </a:pPr>
            <a:r>
              <a:rPr lang="en-US" altLang="en-US" sz="2800" dirty="0"/>
              <a:t>At the extreme, a person who constantly seeks approval from other people is likely only to have experienced </a:t>
            </a:r>
            <a:r>
              <a:rPr lang="en-US" altLang="en-US" sz="2800" b="1" dirty="0"/>
              <a:t>conditional</a:t>
            </a:r>
            <a:r>
              <a:rPr lang="en-US" altLang="en-US" sz="2800" dirty="0"/>
              <a:t> positive regard as a child.  </a:t>
            </a:r>
          </a:p>
          <a:p>
            <a:pPr indent="-228600" algn="l">
              <a:buClr>
                <a:schemeClr val="tx1"/>
              </a:buClr>
              <a:buFont typeface="Arial" panose="020B0604020202020204" pitchFamily="34" charset="0"/>
              <a:buChar char="•"/>
            </a:pPr>
            <a:endParaRPr lang="en-US" altLang="en-US" sz="1800" dirty="0"/>
          </a:p>
          <a:p>
            <a:pPr indent="-228600" algn="l">
              <a:buClr>
                <a:schemeClr val="tx1"/>
              </a:buClr>
              <a:buFont typeface="Arial" panose="020B0604020202020204" pitchFamily="34" charset="0"/>
              <a:buChar char="•"/>
            </a:pPr>
            <a:endParaRPr lang="en-US" altLang="en-US" sz="1800" dirty="0"/>
          </a:p>
          <a:p>
            <a:pPr indent="-228600" algn="l">
              <a:buClr>
                <a:schemeClr val="tx1"/>
              </a:buClr>
              <a:buFont typeface="Arial" panose="020B0604020202020204" pitchFamily="34" charset="0"/>
              <a:buChar char="•"/>
            </a:pPr>
            <a:endParaRPr lang="en-US" altLang="en-US" sz="1800" dirty="0"/>
          </a:p>
          <a:p>
            <a:pPr indent="-228600" algn="l">
              <a:buClr>
                <a:schemeClr val="tx1"/>
              </a:buClr>
              <a:buFont typeface="Arial" panose="020B0604020202020204" pitchFamily="34" charset="0"/>
              <a:buChar char="•"/>
            </a:pPr>
            <a:endParaRPr lang="en-US" altLang="en-US" sz="1800" dirty="0"/>
          </a:p>
          <a:p>
            <a:pPr indent="-228600" algn="l">
              <a:buClr>
                <a:schemeClr val="tx1"/>
              </a:buClr>
              <a:buFont typeface="Arial" panose="020B0604020202020204" pitchFamily="34" charset="0"/>
              <a:buChar char="•"/>
            </a:pPr>
            <a:endParaRPr lang="en-US" altLang="en-US" sz="1800" dirty="0"/>
          </a:p>
          <a:p>
            <a:pPr indent="-228600" algn="l">
              <a:buClr>
                <a:schemeClr val="tx1"/>
              </a:buClr>
              <a:buFont typeface="Arial" panose="020B0604020202020204" pitchFamily="34" charset="0"/>
              <a:buChar char="•"/>
            </a:pPr>
            <a:endParaRPr lang="en-US" altLang="en-US" sz="1800" dirty="0"/>
          </a:p>
          <a:p>
            <a:pPr indent="-228600" algn="l">
              <a:buClr>
                <a:schemeClr val="tx1"/>
              </a:buClr>
              <a:buFont typeface="Arial" panose="020B0604020202020204" pitchFamily="34" charset="0"/>
              <a:buChar char="•"/>
            </a:pPr>
            <a:endParaRPr lang="en-US" altLang="en-US" sz="1800" dirty="0"/>
          </a:p>
        </p:txBody>
      </p:sp>
    </p:spTree>
    <p:extLst>
      <p:ext uri="{BB962C8B-B14F-4D97-AF65-F5344CB8AC3E}">
        <p14:creationId xmlns:p14="http://schemas.microsoft.com/office/powerpoint/2010/main" val="2854927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2857620" y="551920"/>
            <a:ext cx="8911687" cy="1280890"/>
          </a:xfrm>
        </p:spPr>
        <p:txBody>
          <a:bodyPr/>
          <a:lstStyle/>
          <a:p>
            <a:r>
              <a:rPr lang="en-GB" altLang="en-US" b="1" dirty="0"/>
              <a:t>UPR : Unconditional positive regard</a:t>
            </a:r>
          </a:p>
        </p:txBody>
      </p:sp>
      <p:sp>
        <p:nvSpPr>
          <p:cNvPr id="10243" name="Content Placeholder 2"/>
          <p:cNvSpPr>
            <a:spLocks noGrp="1"/>
          </p:cNvSpPr>
          <p:nvPr>
            <p:ph idx="1"/>
          </p:nvPr>
        </p:nvSpPr>
        <p:spPr/>
        <p:txBody>
          <a:bodyPr>
            <a:normAutofit/>
          </a:bodyPr>
          <a:lstStyle/>
          <a:p>
            <a:r>
              <a:rPr lang="en-GB" altLang="en-US" sz="2800" dirty="0"/>
              <a:t>Unconditional positive regard is where parents, significant others (and the humanist therapist) accepts and </a:t>
            </a:r>
            <a:r>
              <a:rPr lang="en-GB" altLang="en-US" sz="2800" b="1" dirty="0"/>
              <a:t>loves the person for what he or she is</a:t>
            </a:r>
            <a:r>
              <a:rPr lang="en-GB" altLang="en-US" sz="2800" dirty="0"/>
              <a:t>. </a:t>
            </a:r>
          </a:p>
          <a:p>
            <a:r>
              <a:rPr lang="en-GB" altLang="en-US" sz="2800" dirty="0"/>
              <a:t>Positive regard is not withdrawn if the person does something wrong or makes a mistake. </a:t>
            </a:r>
          </a:p>
          <a:p>
            <a:r>
              <a:rPr lang="en-GB" altLang="en-US" sz="2800" dirty="0"/>
              <a:t>The consequences of unconditional positive regard are that the person feels free to try things out and make mistakes </a:t>
            </a:r>
          </a:p>
          <a:p>
            <a:pPr marL="0" indent="0">
              <a:buNone/>
            </a:pPr>
            <a:endParaRPr lang="en-GB" altLang="en-US" sz="2800" dirty="0"/>
          </a:p>
        </p:txBody>
      </p:sp>
    </p:spTree>
    <p:extLst>
      <p:ext uri="{BB962C8B-B14F-4D97-AF65-F5344CB8AC3E}">
        <p14:creationId xmlns:p14="http://schemas.microsoft.com/office/powerpoint/2010/main" val="3071002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FREE WRITING</a:t>
            </a:r>
          </a:p>
        </p:txBody>
      </p:sp>
      <p:sp>
        <p:nvSpPr>
          <p:cNvPr id="3" name="Content Placeholder 2"/>
          <p:cNvSpPr>
            <a:spLocks noGrp="1"/>
          </p:cNvSpPr>
          <p:nvPr>
            <p:ph idx="1"/>
          </p:nvPr>
        </p:nvSpPr>
        <p:spPr/>
        <p:txBody>
          <a:bodyPr>
            <a:normAutofit/>
          </a:bodyPr>
          <a:lstStyle/>
          <a:p>
            <a:endParaRPr lang="en-GB" altLang="en-US" dirty="0">
              <a:solidFill>
                <a:schemeClr val="tx1"/>
              </a:solidFill>
            </a:endParaRPr>
          </a:p>
          <a:p>
            <a:r>
              <a:rPr lang="en-GB" altLang="en-US" sz="2800" dirty="0">
                <a:solidFill>
                  <a:schemeClr val="tx1"/>
                </a:solidFill>
              </a:rPr>
              <a:t> </a:t>
            </a:r>
            <a:endParaRPr lang="en-GB" sz="2800" dirty="0"/>
          </a:p>
          <a:p>
            <a:endParaRPr lang="en-GB" dirty="0"/>
          </a:p>
        </p:txBody>
      </p:sp>
      <p:pic>
        <p:nvPicPr>
          <p:cNvPr id="5" name="Picture 4">
            <a:extLst>
              <a:ext uri="{FF2B5EF4-FFF2-40B4-BE49-F238E27FC236}">
                <a16:creationId xmlns:a16="http://schemas.microsoft.com/office/drawing/2014/main" id="{838192DB-B50F-41F7-9953-E8FEF842614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802330" y="2792265"/>
            <a:ext cx="7561034" cy="2749554"/>
          </a:xfrm>
          <a:prstGeom prst="rect">
            <a:avLst/>
          </a:prstGeom>
        </p:spPr>
      </p:pic>
    </p:spTree>
    <p:extLst>
      <p:ext uri="{BB962C8B-B14F-4D97-AF65-F5344CB8AC3E}">
        <p14:creationId xmlns:p14="http://schemas.microsoft.com/office/powerpoint/2010/main" val="5461538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b="1" u="sng" dirty="0"/>
              <a:t>Linked to self actualisation</a:t>
            </a:r>
            <a:r>
              <a:rPr lang="en-GB" altLang="en-US" dirty="0"/>
              <a:t>……</a:t>
            </a:r>
          </a:p>
        </p:txBody>
      </p:sp>
      <p:sp>
        <p:nvSpPr>
          <p:cNvPr id="11267" name="Content Placeholder 2"/>
          <p:cNvSpPr>
            <a:spLocks noGrp="1"/>
          </p:cNvSpPr>
          <p:nvPr>
            <p:ph idx="1"/>
          </p:nvPr>
        </p:nvSpPr>
        <p:spPr/>
        <p:txBody>
          <a:bodyPr>
            <a:normAutofit/>
          </a:bodyPr>
          <a:lstStyle/>
          <a:p>
            <a:endParaRPr lang="en-GB" altLang="en-US" dirty="0"/>
          </a:p>
          <a:p>
            <a:r>
              <a:rPr lang="en-GB" altLang="en-US" sz="3600" dirty="0"/>
              <a:t>People who are able to self-actualize are more likely to have received unconditional positive regard from others, especially their parents in childhood.  </a:t>
            </a:r>
          </a:p>
          <a:p>
            <a:endParaRPr lang="en-GB" altLang="en-US" sz="2800" dirty="0"/>
          </a:p>
          <a:p>
            <a:pPr marL="0" indent="0">
              <a:buNone/>
            </a:pPr>
            <a:r>
              <a:rPr lang="en-GB" altLang="en-US" sz="2800" dirty="0"/>
              <a:t> </a:t>
            </a:r>
          </a:p>
          <a:p>
            <a:endParaRPr lang="en-GB" altLang="en-US" dirty="0"/>
          </a:p>
        </p:txBody>
      </p:sp>
    </p:spTree>
    <p:extLst>
      <p:ext uri="{BB962C8B-B14F-4D97-AF65-F5344CB8AC3E}">
        <p14:creationId xmlns:p14="http://schemas.microsoft.com/office/powerpoint/2010/main" val="2005764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a:bodyPr>
          <a:lstStyle/>
          <a:p>
            <a:pPr eaLnBrk="1" hangingPunct="1"/>
            <a:r>
              <a:rPr lang="en-GB" altLang="en-US" b="1" u="sng">
                <a:solidFill>
                  <a:schemeClr val="tx1"/>
                </a:solidFill>
              </a:rPr>
              <a:t>Unconditional Positive Regard</a:t>
            </a:r>
            <a:br>
              <a:rPr lang="en-GB" altLang="en-US" b="1" u="sng">
                <a:solidFill>
                  <a:schemeClr val="tx1"/>
                </a:solidFill>
              </a:rPr>
            </a:br>
            <a:endParaRPr lang="en-GB" altLang="en-US"/>
          </a:p>
        </p:txBody>
      </p:sp>
      <p:sp>
        <p:nvSpPr>
          <p:cNvPr id="12291" name="Content Placeholder 2"/>
          <p:cNvSpPr>
            <a:spLocks noGrp="1"/>
          </p:cNvSpPr>
          <p:nvPr>
            <p:ph idx="1"/>
          </p:nvPr>
        </p:nvSpPr>
        <p:spPr/>
        <p:txBody>
          <a:bodyPr/>
          <a:lstStyle/>
          <a:p>
            <a:pPr eaLnBrk="1" hangingPunct="1"/>
            <a:endParaRPr lang="en-GB" altLang="en-US" dirty="0"/>
          </a:p>
          <a:p>
            <a:pPr eaLnBrk="1" hangingPunct="1"/>
            <a:r>
              <a:rPr lang="en-GB" altLang="en-US" sz="2800" dirty="0"/>
              <a:t>The central value is </a:t>
            </a:r>
            <a:r>
              <a:rPr lang="en-GB" altLang="en-US" sz="2800" b="1" dirty="0"/>
              <a:t>acknowledgement of the basic worth </a:t>
            </a:r>
            <a:r>
              <a:rPr lang="en-GB" altLang="en-US" sz="2800" dirty="0"/>
              <a:t>of every human being</a:t>
            </a:r>
          </a:p>
          <a:p>
            <a:pPr marL="0" indent="0" eaLnBrk="1" hangingPunct="1">
              <a:buNone/>
            </a:pPr>
            <a:endParaRPr lang="en-GB" altLang="en-US" sz="2800" dirty="0"/>
          </a:p>
          <a:p>
            <a:pPr eaLnBrk="1" hangingPunct="1"/>
            <a:r>
              <a:rPr lang="en-GB" altLang="en-US" sz="2800" dirty="0"/>
              <a:t>Respect does not mean that we condone all  actions, but that we try to see their </a:t>
            </a:r>
            <a:r>
              <a:rPr lang="en-GB" altLang="en-US" sz="2800" b="1" dirty="0"/>
              <a:t>value</a:t>
            </a:r>
            <a:r>
              <a:rPr lang="en-GB" altLang="en-US" sz="2800" dirty="0"/>
              <a:t> separately from their </a:t>
            </a:r>
            <a:r>
              <a:rPr lang="en-GB" altLang="en-US" sz="2800" b="1" dirty="0"/>
              <a:t>actions</a:t>
            </a:r>
            <a:r>
              <a:rPr lang="en-GB" altLang="en-US" sz="2800" dirty="0"/>
              <a:t>, treating them with warmth and acceptance</a:t>
            </a:r>
          </a:p>
        </p:txBody>
      </p:sp>
    </p:spTree>
    <p:extLst>
      <p:ext uri="{BB962C8B-B14F-4D97-AF65-F5344CB8AC3E}">
        <p14:creationId xmlns:p14="http://schemas.microsoft.com/office/powerpoint/2010/main" val="13757503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a:bodyPr>
          <a:lstStyle/>
          <a:p>
            <a:pPr eaLnBrk="1" hangingPunct="1"/>
            <a:r>
              <a:rPr lang="en-GB" altLang="en-US" b="1" u="sng">
                <a:solidFill>
                  <a:schemeClr val="tx1"/>
                </a:solidFill>
              </a:rPr>
              <a:t>Unconditional Positive Regard</a:t>
            </a:r>
            <a:br>
              <a:rPr lang="en-GB" altLang="en-US" b="1" u="sng">
                <a:solidFill>
                  <a:schemeClr val="tx1"/>
                </a:solidFill>
              </a:rPr>
            </a:br>
            <a:endParaRPr lang="en-GB" altLang="en-US"/>
          </a:p>
        </p:txBody>
      </p:sp>
      <p:sp>
        <p:nvSpPr>
          <p:cNvPr id="13315" name="Content Placeholder 2"/>
          <p:cNvSpPr>
            <a:spLocks noGrp="1"/>
          </p:cNvSpPr>
          <p:nvPr>
            <p:ph idx="1"/>
          </p:nvPr>
        </p:nvSpPr>
        <p:spPr/>
        <p:txBody>
          <a:bodyPr>
            <a:normAutofit/>
          </a:bodyPr>
          <a:lstStyle/>
          <a:p>
            <a:pPr eaLnBrk="1" hangingPunct="1"/>
            <a:endParaRPr lang="en-GB" altLang="en-US" dirty="0"/>
          </a:p>
          <a:p>
            <a:pPr eaLnBrk="1" hangingPunct="1"/>
            <a:r>
              <a:rPr lang="en-GB" altLang="en-US" sz="2800" dirty="0"/>
              <a:t>Acceptance can be very difficult.  We do not know what actually happens in a client’s world and it is easy to use our imaginations and past experiences and so feel prejudice</a:t>
            </a:r>
          </a:p>
          <a:p>
            <a:pPr eaLnBrk="1" hangingPunct="1"/>
            <a:endParaRPr lang="en-GB" altLang="en-US" sz="2800" dirty="0"/>
          </a:p>
          <a:p>
            <a:pPr eaLnBrk="1" hangingPunct="1"/>
            <a:r>
              <a:rPr lang="en-GB" altLang="en-US" sz="2800" dirty="0"/>
              <a:t>We may distance ourselves from people based upon their behaviour and our assumptions of their behaviour</a:t>
            </a:r>
          </a:p>
        </p:txBody>
      </p:sp>
    </p:spTree>
    <p:extLst>
      <p:ext uri="{BB962C8B-B14F-4D97-AF65-F5344CB8AC3E}">
        <p14:creationId xmlns:p14="http://schemas.microsoft.com/office/powerpoint/2010/main" val="1299900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b="1" u="sng" dirty="0"/>
              <a:t>UPR EXERCISE</a:t>
            </a:r>
          </a:p>
        </p:txBody>
      </p:sp>
      <p:sp>
        <p:nvSpPr>
          <p:cNvPr id="14339" name="Content Placeholder 2"/>
          <p:cNvSpPr>
            <a:spLocks noGrp="1"/>
          </p:cNvSpPr>
          <p:nvPr>
            <p:ph idx="1"/>
          </p:nvPr>
        </p:nvSpPr>
        <p:spPr/>
        <p:txBody>
          <a:bodyPr>
            <a:normAutofit/>
          </a:bodyPr>
          <a:lstStyle/>
          <a:p>
            <a:endParaRPr lang="en-GB" altLang="en-US" dirty="0"/>
          </a:p>
          <a:p>
            <a:r>
              <a:rPr lang="en-GB" altLang="en-US" sz="3600" dirty="0"/>
              <a:t>Because it is so difficult to maintain a non-judgmental stance during times of stress and crisis, you may want to </a:t>
            </a:r>
            <a:r>
              <a:rPr lang="en-GB" altLang="en-US" sz="3600" b="1" dirty="0"/>
              <a:t>identify certain common judgmental words and phrases that trigger you t</a:t>
            </a:r>
            <a:r>
              <a:rPr lang="en-GB" altLang="en-US" sz="3600" dirty="0"/>
              <a:t>o stop and observe your thinking.</a:t>
            </a:r>
            <a:r>
              <a:rPr lang="en-GB" altLang="en-US" dirty="0"/>
              <a:t> </a:t>
            </a:r>
          </a:p>
          <a:p>
            <a:endParaRPr lang="en-GB" altLang="en-US" dirty="0"/>
          </a:p>
        </p:txBody>
      </p:sp>
    </p:spTree>
    <p:extLst>
      <p:ext uri="{BB962C8B-B14F-4D97-AF65-F5344CB8AC3E}">
        <p14:creationId xmlns:p14="http://schemas.microsoft.com/office/powerpoint/2010/main" val="3309244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t>Frequently used judgmental words include</a:t>
            </a:r>
            <a:r>
              <a:rPr lang="en-GB" altLang="en-US" dirty="0"/>
              <a: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74591890"/>
              </p:ext>
            </p:extLst>
          </p:nvPr>
        </p:nvGraphicFramePr>
        <p:xfrm>
          <a:off x="0" y="2133600"/>
          <a:ext cx="12192000" cy="46274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82280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 </a:t>
            </a:r>
            <a:br>
              <a:rPr lang="en-GB" altLang="en-US"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17019300"/>
              </p:ext>
            </p:extLst>
          </p:nvPr>
        </p:nvGraphicFramePr>
        <p:xfrm>
          <a:off x="166254" y="2133600"/>
          <a:ext cx="121920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2241095" y="895223"/>
            <a:ext cx="8696611" cy="584775"/>
          </a:xfrm>
          <a:prstGeom prst="rect">
            <a:avLst/>
          </a:prstGeom>
        </p:spPr>
        <p:txBody>
          <a:bodyPr wrap="none">
            <a:spAutoFit/>
          </a:bodyPr>
          <a:lstStyle/>
          <a:p>
            <a:r>
              <a:rPr lang="en-GB" altLang="en-US" sz="3200" b="1" u="sng" dirty="0"/>
              <a:t>Frequently used judgmental words include</a:t>
            </a:r>
            <a:r>
              <a:rPr lang="en-GB" altLang="en-US" dirty="0"/>
              <a:t>:</a:t>
            </a:r>
            <a:endParaRPr lang="en-GB" dirty="0"/>
          </a:p>
        </p:txBody>
      </p:sp>
    </p:spTree>
    <p:extLst>
      <p:ext uri="{BB962C8B-B14F-4D97-AF65-F5344CB8AC3E}">
        <p14:creationId xmlns:p14="http://schemas.microsoft.com/office/powerpoint/2010/main" val="13815716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a:bodyPr>
          <a:lstStyle/>
          <a:p>
            <a:r>
              <a:rPr lang="en-GB" sz="3200" dirty="0"/>
              <a:t> </a:t>
            </a:r>
          </a:p>
        </p:txBody>
      </p:sp>
      <p:pic>
        <p:nvPicPr>
          <p:cNvPr id="4" name="Picture 3">
            <a:extLst>
              <a:ext uri="{FF2B5EF4-FFF2-40B4-BE49-F238E27FC236}">
                <a16:creationId xmlns:a16="http://schemas.microsoft.com/office/drawing/2014/main" id="{3EC8ABF7-1DF0-4A52-990A-DEBD048CA83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802330" y="2792265"/>
            <a:ext cx="7561034" cy="2749554"/>
          </a:xfrm>
          <a:prstGeom prst="rect">
            <a:avLst/>
          </a:prstGeom>
        </p:spPr>
      </p:pic>
    </p:spTree>
    <p:extLst>
      <p:ext uri="{BB962C8B-B14F-4D97-AF65-F5344CB8AC3E}">
        <p14:creationId xmlns:p14="http://schemas.microsoft.com/office/powerpoint/2010/main" val="12031248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altLang="en-US" b="1" u="sng" dirty="0"/>
              <a:t>Exercise on congruence and UPR</a:t>
            </a:r>
          </a:p>
        </p:txBody>
      </p:sp>
      <p:sp>
        <p:nvSpPr>
          <p:cNvPr id="9219" name="Content Placeholder 2"/>
          <p:cNvSpPr>
            <a:spLocks noGrp="1"/>
          </p:cNvSpPr>
          <p:nvPr>
            <p:ph idx="1"/>
          </p:nvPr>
        </p:nvSpPr>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r>
              <a:rPr lang="en-GB" altLang="en-US" dirty="0"/>
              <a:t>Read the case study and consider your reaction to this extract about Georgie </a:t>
            </a:r>
            <a:r>
              <a:rPr lang="en-GB" altLang="en-US" dirty="0">
                <a:solidFill>
                  <a:schemeClr val="bg2"/>
                </a:solidFill>
              </a:rPr>
              <a:t> </a:t>
            </a:r>
          </a:p>
          <a:p>
            <a:pPr eaLnBrk="1" hangingPunct="1"/>
            <a:endParaRPr lang="en-GB" altLang="en-US" dirty="0">
              <a:solidFill>
                <a:schemeClr val="bg2"/>
              </a:solidFill>
            </a:endParaRPr>
          </a:p>
          <a:p>
            <a:pPr eaLnBrk="1" hangingPunct="1"/>
            <a:r>
              <a:rPr lang="en-GB" altLang="en-US" dirty="0"/>
              <a:t> </a:t>
            </a:r>
          </a:p>
        </p:txBody>
      </p:sp>
    </p:spTree>
    <p:extLst>
      <p:ext uri="{BB962C8B-B14F-4D97-AF65-F5344CB8AC3E}">
        <p14:creationId xmlns:p14="http://schemas.microsoft.com/office/powerpoint/2010/main" val="829214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83EEDFE-C0CB-4355-BE99-2A80F50F3E04}"/>
              </a:ext>
            </a:extLst>
          </p:cNvPr>
          <p:cNvSpPr>
            <a:spLocks noGrp="1" noChangeArrowheads="1"/>
          </p:cNvSpPr>
          <p:nvPr>
            <p:ph type="title"/>
          </p:nvPr>
        </p:nvSpPr>
        <p:spPr/>
        <p:txBody>
          <a:bodyPr/>
          <a:lstStyle/>
          <a:p>
            <a:pPr eaLnBrk="1" hangingPunct="1"/>
            <a:r>
              <a:rPr lang="en-GB" altLang="en-US"/>
              <a:t>NON JUDGEMENTALISM</a:t>
            </a:r>
          </a:p>
        </p:txBody>
      </p:sp>
      <p:sp>
        <p:nvSpPr>
          <p:cNvPr id="20483" name="Rectangle 3">
            <a:extLst>
              <a:ext uri="{FF2B5EF4-FFF2-40B4-BE49-F238E27FC236}">
                <a16:creationId xmlns:a16="http://schemas.microsoft.com/office/drawing/2014/main" id="{80E15717-AFA4-45AA-A706-D41152CCD89D}"/>
              </a:ext>
            </a:extLst>
          </p:cNvPr>
          <p:cNvSpPr>
            <a:spLocks noGrp="1" noChangeArrowheads="1"/>
          </p:cNvSpPr>
          <p:nvPr>
            <p:ph type="body" idx="1"/>
          </p:nvPr>
        </p:nvSpPr>
        <p:spPr/>
        <p:txBody>
          <a:bodyPr>
            <a:normAutofit lnSpcReduction="10000"/>
          </a:bodyPr>
          <a:lstStyle/>
          <a:p>
            <a:pPr eaLnBrk="1" hangingPunct="1"/>
            <a:endParaRPr lang="en-GB" altLang="en-US" dirty="0"/>
          </a:p>
          <a:p>
            <a:pPr eaLnBrk="1" hangingPunct="1"/>
            <a:r>
              <a:rPr lang="en-GB" altLang="en-US" sz="3200" dirty="0"/>
              <a:t>Important that we do not see only what we want to see</a:t>
            </a:r>
          </a:p>
          <a:p>
            <a:pPr eaLnBrk="1" hangingPunct="1"/>
            <a:endParaRPr lang="en-GB" altLang="en-US" sz="3200" dirty="0"/>
          </a:p>
          <a:p>
            <a:pPr eaLnBrk="1" hangingPunct="1"/>
            <a:r>
              <a:rPr lang="en-GB" altLang="en-US" sz="3200" dirty="0"/>
              <a:t>Suspending our value judgement</a:t>
            </a:r>
          </a:p>
          <a:p>
            <a:pPr eaLnBrk="1" hangingPunct="1"/>
            <a:endParaRPr lang="en-GB" altLang="en-US" sz="3200" dirty="0"/>
          </a:p>
          <a:p>
            <a:pPr eaLnBrk="1" hangingPunct="1"/>
            <a:r>
              <a:rPr lang="en-GB" altLang="en-US" sz="3200" dirty="0"/>
              <a:t>Notice, not JUDGE what we see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br>
              <a:rPr lang="en-GB" altLang="en-US"/>
            </a:br>
            <a:r>
              <a:rPr lang="en-GB" altLang="en-US" b="1" u="sng"/>
              <a:t>How do I show warmth towards my helpee?</a:t>
            </a:r>
            <a:br>
              <a:rPr lang="en-GB" altLang="en-US" b="1" u="sng"/>
            </a:br>
            <a:endParaRPr lang="en-GB" altLang="en-US" b="1" u="sng"/>
          </a:p>
        </p:txBody>
      </p:sp>
      <p:sp>
        <p:nvSpPr>
          <p:cNvPr id="17411" name="Content Placeholder 2"/>
          <p:cNvSpPr>
            <a:spLocks noGrp="1"/>
          </p:cNvSpPr>
          <p:nvPr>
            <p:ph idx="1"/>
          </p:nvPr>
        </p:nvSpPr>
        <p:spPr/>
        <p:txBody>
          <a:bodyPr/>
          <a:lstStyle/>
          <a:p>
            <a:pPr>
              <a:lnSpc>
                <a:spcPct val="150000"/>
              </a:lnSpc>
              <a:buClr>
                <a:schemeClr val="tx1"/>
              </a:buClr>
            </a:pPr>
            <a:endParaRPr lang="en-GB" altLang="en-US" dirty="0"/>
          </a:p>
          <a:p>
            <a:pPr>
              <a:lnSpc>
                <a:spcPct val="150000"/>
              </a:lnSpc>
              <a:buClr>
                <a:schemeClr val="tx1"/>
              </a:buClr>
            </a:pPr>
            <a:r>
              <a:rPr lang="en-GB" altLang="en-US" sz="2800" dirty="0"/>
              <a:t>Meet and Greet: Going to the door, shaking hands, using names, smiling, using a warm tone of voice, holding eye contact, showing a genuine interest in the </a:t>
            </a:r>
            <a:r>
              <a:rPr lang="en-GB" altLang="en-US" sz="2800" dirty="0" err="1"/>
              <a:t>helpee</a:t>
            </a:r>
            <a:r>
              <a:rPr lang="en-GB" altLang="en-US" sz="2800" dirty="0"/>
              <a:t>, open body language.</a:t>
            </a:r>
          </a:p>
          <a:p>
            <a:endParaRPr lang="en-GB" altLang="en-US" dirty="0"/>
          </a:p>
        </p:txBody>
      </p:sp>
    </p:spTree>
    <p:extLst>
      <p:ext uri="{BB962C8B-B14F-4D97-AF65-F5344CB8AC3E}">
        <p14:creationId xmlns:p14="http://schemas.microsoft.com/office/powerpoint/2010/main" val="1711502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4" name="Picture 73">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6" name="Picture 75">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78" name="Rectangle 77">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2" name="Rectangle 81">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6" name="Rectangle 85">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rgbClr val="F094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87">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90" name="Rectangle 89">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34" name="Rectangle 2"/>
          <p:cNvSpPr>
            <a:spLocks noGrp="1" noChangeArrowheads="1"/>
          </p:cNvSpPr>
          <p:nvPr>
            <p:ph type="ctrTitle"/>
          </p:nvPr>
        </p:nvSpPr>
        <p:spPr>
          <a:xfrm>
            <a:off x="680321" y="2063262"/>
            <a:ext cx="3739279" cy="2661052"/>
          </a:xfrm>
        </p:spPr>
        <p:txBody>
          <a:bodyPr vert="horz" lIns="91440" tIns="45720" rIns="91440" bIns="45720" rtlCol="0" anchor="ctr">
            <a:normAutofit/>
          </a:bodyPr>
          <a:lstStyle/>
          <a:p>
            <a:r>
              <a:rPr lang="en-US" altLang="en-US" sz="4400" b="1" u="sng">
                <a:solidFill>
                  <a:srgbClr val="FFFFFF"/>
                </a:solidFill>
              </a:rPr>
              <a:t>UPR</a:t>
            </a:r>
          </a:p>
        </p:txBody>
      </p:sp>
      <p:sp>
        <p:nvSpPr>
          <p:cNvPr id="18435" name="Rectangle 3"/>
          <p:cNvSpPr>
            <a:spLocks noGrp="1" noChangeArrowheads="1"/>
          </p:cNvSpPr>
          <p:nvPr>
            <p:ph type="subTitle" idx="1"/>
          </p:nvPr>
        </p:nvSpPr>
        <p:spPr>
          <a:xfrm>
            <a:off x="5287995" y="661106"/>
            <a:ext cx="6257362" cy="5503101"/>
          </a:xfrm>
        </p:spPr>
        <p:txBody>
          <a:bodyPr vert="horz" lIns="91440" tIns="45720" rIns="91440" bIns="45720" rtlCol="0" anchor="ctr">
            <a:normAutofit/>
          </a:bodyPr>
          <a:lstStyle/>
          <a:p>
            <a:pPr marL="355600" indent="-228600" algn="l">
              <a:buClr>
                <a:schemeClr val="tx1"/>
              </a:buClr>
              <a:buFont typeface="Arial" panose="020B0604020202020204" pitchFamily="34" charset="0"/>
              <a:buChar char="•"/>
            </a:pPr>
            <a:r>
              <a:rPr lang="en-US" altLang="en-US" sz="3200" dirty="0">
                <a:solidFill>
                  <a:srgbClr val="FFFFFF"/>
                </a:solidFill>
              </a:rPr>
              <a:t>Remain </a:t>
            </a:r>
            <a:r>
              <a:rPr lang="en-US" altLang="en-US" sz="3200" u="sng" dirty="0">
                <a:solidFill>
                  <a:srgbClr val="FFFFFF"/>
                </a:solidFill>
              </a:rPr>
              <a:t>curious</a:t>
            </a:r>
            <a:r>
              <a:rPr lang="en-US" altLang="en-US" sz="3200" dirty="0">
                <a:solidFill>
                  <a:srgbClr val="FFFFFF"/>
                </a:solidFill>
              </a:rPr>
              <a:t>, especially when you can feel yourself pulling away</a:t>
            </a:r>
          </a:p>
          <a:p>
            <a:pPr marL="355600" indent="-228600" algn="l">
              <a:buClr>
                <a:schemeClr val="tx1"/>
              </a:buClr>
              <a:buFont typeface="Arial" panose="020B0604020202020204" pitchFamily="34" charset="0"/>
              <a:buChar char="•"/>
            </a:pPr>
            <a:endParaRPr lang="en-US" altLang="en-US" sz="3200" dirty="0">
              <a:solidFill>
                <a:srgbClr val="FFFFFF"/>
              </a:solidFill>
            </a:endParaRPr>
          </a:p>
          <a:p>
            <a:pPr marL="355600" indent="-228600" algn="l">
              <a:buClr>
                <a:schemeClr val="tx1"/>
              </a:buClr>
              <a:buFont typeface="Arial" panose="020B0604020202020204" pitchFamily="34" charset="0"/>
              <a:buChar char="•"/>
            </a:pPr>
            <a:r>
              <a:rPr lang="en-US" altLang="en-US" sz="3200" dirty="0">
                <a:solidFill>
                  <a:srgbClr val="FFFFFF"/>
                </a:solidFill>
              </a:rPr>
              <a:t>Remind yourself of the fact that you don’t know this person yet… </a:t>
            </a:r>
          </a:p>
          <a:p>
            <a:pPr marL="355600" indent="-228600" algn="l">
              <a:buClr>
                <a:schemeClr val="tx1"/>
              </a:buClr>
              <a:buFont typeface="Arial" panose="020B0604020202020204" pitchFamily="34" charset="0"/>
              <a:buChar char="•"/>
            </a:pPr>
            <a:endParaRPr lang="en-US" altLang="en-US" sz="3200" dirty="0">
              <a:solidFill>
                <a:srgbClr val="FFFFFF"/>
              </a:solidFill>
            </a:endParaRPr>
          </a:p>
          <a:p>
            <a:pPr marL="355600" indent="-228600" algn="l">
              <a:buClr>
                <a:schemeClr val="tx1"/>
              </a:buClr>
              <a:buFont typeface="Arial" panose="020B0604020202020204" pitchFamily="34" charset="0"/>
              <a:buChar char="•"/>
            </a:pPr>
            <a:r>
              <a:rPr lang="en-US" altLang="en-US" sz="3200" dirty="0">
                <a:solidFill>
                  <a:srgbClr val="FFFFFF"/>
                </a:solidFill>
              </a:rPr>
              <a:t> Ask yourself what else you do not know about this person…</a:t>
            </a:r>
          </a:p>
        </p:txBody>
      </p:sp>
    </p:spTree>
    <p:extLst>
      <p:ext uri="{BB962C8B-B14F-4D97-AF65-F5344CB8AC3E}">
        <p14:creationId xmlns:p14="http://schemas.microsoft.com/office/powerpoint/2010/main" val="1455506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80938"/>
          </a:xfrm>
        </p:spPr>
        <p:txBody>
          <a:bodyPr>
            <a:normAutofit/>
          </a:bodyPr>
          <a:lstStyle/>
          <a:p>
            <a:r>
              <a:rPr lang="en-GB" altLang="en-US" b="1" u="sng" dirty="0"/>
              <a:t>UPR</a:t>
            </a:r>
            <a:endParaRPr lang="en-GB" dirty="0"/>
          </a:p>
        </p:txBody>
      </p:sp>
      <p:graphicFrame>
        <p:nvGraphicFramePr>
          <p:cNvPr id="5" name="Content Placeholder 2">
            <a:extLst>
              <a:ext uri="{FF2B5EF4-FFF2-40B4-BE49-F238E27FC236}">
                <a16:creationId xmlns:a16="http://schemas.microsoft.com/office/drawing/2014/main" id="{387396D9-E0FA-4C9C-B8B8-86A5B96A15D8}"/>
              </a:ext>
            </a:extLst>
          </p:cNvPr>
          <p:cNvGraphicFramePr>
            <a:graphicFrameLocks noGrp="1"/>
          </p:cNvGraphicFramePr>
          <p:nvPr>
            <p:ph idx="1"/>
            <p:extLst>
              <p:ext uri="{D42A27DB-BD31-4B8C-83A1-F6EECF244321}">
                <p14:modId xmlns:p14="http://schemas.microsoft.com/office/powerpoint/2010/main" val="3601072839"/>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21196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6" name="Picture Placeholder 5"/>
          <p:cNvPicPr>
            <a:picLocks noGrp="1" noChangeAspect="1"/>
          </p:cNvPicPr>
          <p:nvPr>
            <p:ph type="pic" idx="1"/>
          </p:nvPr>
        </p:nvPicPr>
        <p:blipFill>
          <a:blip r:embed="rId2">
            <a:extLst>
              <a:ext uri="{28A0092B-C50C-407E-A947-70E740481C1C}">
                <a14:useLocalDpi xmlns:a14="http://schemas.microsoft.com/office/drawing/2010/main" val="0"/>
              </a:ext>
            </a:extLst>
          </a:blip>
          <a:srcRect t="233" b="233"/>
          <a:stretch>
            <a:fillRect/>
          </a:stretch>
        </p:blipFill>
        <p:spPr/>
      </p:pic>
      <p:sp>
        <p:nvSpPr>
          <p:cNvPr id="3" name="Content Placeholder 2"/>
          <p:cNvSpPr>
            <a:spLocks noGrp="1"/>
          </p:cNvSpPr>
          <p:nvPr>
            <p:ph type="body" sz="half" idx="2"/>
          </p:nvPr>
        </p:nvSpPr>
        <p:spPr/>
        <p:txBody>
          <a:bodyPr>
            <a:normAutofit/>
          </a:bodyPr>
          <a:lstStyle/>
          <a:p>
            <a:r>
              <a:rPr lang="en-GB" sz="3600" dirty="0"/>
              <a:t>Group Contract</a:t>
            </a:r>
          </a:p>
        </p:txBody>
      </p:sp>
    </p:spTree>
    <p:extLst>
      <p:ext uri="{BB962C8B-B14F-4D97-AF65-F5344CB8AC3E}">
        <p14:creationId xmlns:p14="http://schemas.microsoft.com/office/powerpoint/2010/main" val="27716712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sz="half" idx="2"/>
          </p:nvPr>
        </p:nvSpPr>
        <p:spPr/>
        <p:txBody>
          <a:bodyPr/>
          <a:lstStyle/>
          <a:p>
            <a:r>
              <a:rPr lang="en-GB" dirty="0"/>
              <a:t>Read, consider, discuss and sign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323" y="609597"/>
            <a:ext cx="9613858" cy="3592749"/>
          </a:xfrm>
          <a:prstGeom prst="rect">
            <a:avLst/>
          </a:prstGeom>
        </p:spPr>
      </p:pic>
    </p:spTree>
    <p:extLst>
      <p:ext uri="{BB962C8B-B14F-4D97-AF65-F5344CB8AC3E}">
        <p14:creationId xmlns:p14="http://schemas.microsoft.com/office/powerpoint/2010/main" val="32306808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2389189" y="927101"/>
            <a:ext cx="6345237" cy="709613"/>
          </a:xfrm>
        </p:spPr>
        <p:txBody>
          <a:bodyPr>
            <a:normAutofit fontScale="90000"/>
          </a:bodyPr>
          <a:lstStyle/>
          <a:p>
            <a:r>
              <a:rPr lang="en-GB" altLang="en-US"/>
              <a:t>The ethical and professional framework</a:t>
            </a:r>
          </a:p>
        </p:txBody>
      </p:sp>
      <p:sp>
        <p:nvSpPr>
          <p:cNvPr id="55299" name="Content Placeholder 3"/>
          <p:cNvSpPr>
            <a:spLocks noGrp="1"/>
          </p:cNvSpPr>
          <p:nvPr>
            <p:ph idx="1"/>
          </p:nvPr>
        </p:nvSpPr>
        <p:spPr/>
        <p:txBody>
          <a:bodyPr/>
          <a:lstStyle/>
          <a:p>
            <a:endParaRPr lang="en-GB" altLang="en-US" dirty="0"/>
          </a:p>
          <a:p>
            <a:endParaRPr lang="en-GB" altLang="en-US" dirty="0"/>
          </a:p>
          <a:p>
            <a:endParaRPr lang="en-GB" altLang="en-US" dirty="0"/>
          </a:p>
          <a:p>
            <a:r>
              <a:rPr lang="en-GB" altLang="en-US" sz="2800" dirty="0"/>
              <a:t>The British Association for Counselling and Psychotherapy Ethical Framework 2018</a:t>
            </a:r>
          </a:p>
        </p:txBody>
      </p:sp>
      <p:pic>
        <p:nvPicPr>
          <p:cNvPr id="55300" name="Picture 2" descr="British Association for Counselling &amp; Psychotherap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2488" y="5232400"/>
            <a:ext cx="1821694" cy="1143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9283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5728A-83ED-4301-A8E7-F85461164154}"/>
              </a:ext>
            </a:extLst>
          </p:cNvPr>
          <p:cNvSpPr>
            <a:spLocks noGrp="1"/>
          </p:cNvSpPr>
          <p:nvPr>
            <p:ph type="title"/>
          </p:nvPr>
        </p:nvSpPr>
        <p:spPr/>
        <p:txBody>
          <a:bodyPr/>
          <a:lstStyle/>
          <a:p>
            <a:r>
              <a:rPr lang="en-GB" dirty="0"/>
              <a:t>Pass marks for assignments…</a:t>
            </a:r>
          </a:p>
        </p:txBody>
      </p:sp>
      <p:pic>
        <p:nvPicPr>
          <p:cNvPr id="5" name="Content Placeholder 4">
            <a:extLst>
              <a:ext uri="{FF2B5EF4-FFF2-40B4-BE49-F238E27FC236}">
                <a16:creationId xmlns:a16="http://schemas.microsoft.com/office/drawing/2014/main" id="{632373CD-AE94-46D9-A324-C6A54202F60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327354" y="2400390"/>
            <a:ext cx="9896168" cy="3962977"/>
          </a:xfrm>
        </p:spPr>
      </p:pic>
      <p:sp>
        <p:nvSpPr>
          <p:cNvPr id="6" name="TextBox 5">
            <a:extLst>
              <a:ext uri="{FF2B5EF4-FFF2-40B4-BE49-F238E27FC236}">
                <a16:creationId xmlns:a16="http://schemas.microsoft.com/office/drawing/2014/main" id="{21E97A30-78FD-4B01-A52A-B26F3801E996}"/>
              </a:ext>
            </a:extLst>
          </p:cNvPr>
          <p:cNvSpPr txBox="1"/>
          <p:nvPr/>
        </p:nvSpPr>
        <p:spPr>
          <a:xfrm>
            <a:off x="1386348" y="5935663"/>
            <a:ext cx="9896168" cy="230832"/>
          </a:xfrm>
          <a:prstGeom prst="rect">
            <a:avLst/>
          </a:prstGeom>
          <a:noFill/>
        </p:spPr>
        <p:txBody>
          <a:bodyPr wrap="square" rtlCol="0">
            <a:spAutoFit/>
          </a:bodyPr>
          <a:lstStyle/>
          <a:p>
            <a:r>
              <a:rPr lang="en-GB" sz="900">
                <a:hlinkClick r:id="rId3" tooltip="http://www.tomcorsonknowles.com/blog/3-herbal-supplements-that-relieve-anxiety-naturally/"/>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763509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2389189" y="927101"/>
            <a:ext cx="6345237" cy="709613"/>
          </a:xfrm>
        </p:spPr>
        <p:txBody>
          <a:bodyPr/>
          <a:lstStyle/>
          <a:p>
            <a:pPr eaLnBrk="1" hangingPunct="1"/>
            <a:r>
              <a:rPr lang="en-GB" altLang="en-US" b="1" u="sng" dirty="0"/>
              <a:t>ASSIGNMENT 1 BRIEF</a:t>
            </a:r>
          </a:p>
        </p:txBody>
      </p:sp>
      <p:sp>
        <p:nvSpPr>
          <p:cNvPr id="34819" name="Content Placeholder 2">
            <a:extLst>
              <a:ext uri="{FF2B5EF4-FFF2-40B4-BE49-F238E27FC236}">
                <a16:creationId xmlns:a16="http://schemas.microsoft.com/office/drawing/2014/main" id="{98BF0843-7135-443F-A851-017374C81505}"/>
              </a:ext>
            </a:extLst>
          </p:cNvPr>
          <p:cNvSpPr>
            <a:spLocks noGrp="1"/>
          </p:cNvSpPr>
          <p:nvPr>
            <p:ph idx="1"/>
          </p:nvPr>
        </p:nvSpPr>
        <p:spPr/>
        <p:txBody>
          <a:bodyPr>
            <a:normAutofit/>
          </a:bodyPr>
          <a:lstStyle/>
          <a:p>
            <a:pPr marL="0" indent="0" eaLnBrk="1" hangingPunct="1">
              <a:buNone/>
              <a:defRPr/>
            </a:pPr>
            <a:endParaRPr lang="en-GB" altLang="en-US" sz="3600" dirty="0"/>
          </a:p>
          <a:p>
            <a:pPr marL="0" indent="0">
              <a:buNone/>
              <a:defRPr/>
            </a:pPr>
            <a:endParaRPr lang="en-US" sz="3600" dirty="0"/>
          </a:p>
          <a:p>
            <a:pPr>
              <a:buFont typeface="Wingdings" panose="05000000000000000000" pitchFamily="2" charset="2"/>
              <a:buChar char="q"/>
              <a:defRPr/>
            </a:pPr>
            <a:r>
              <a:rPr lang="en-US" sz="3600" dirty="0"/>
              <a:t>Written essay (1,500 – 2,000 words)   </a:t>
            </a:r>
            <a:endParaRPr lang="en-GB" sz="3600" dirty="0"/>
          </a:p>
          <a:p>
            <a:pPr marL="0" indent="0">
              <a:buNone/>
              <a:defRPr/>
            </a:pPr>
            <a:r>
              <a:rPr lang="en-US" sz="3600" dirty="0"/>
              <a:t> </a:t>
            </a:r>
            <a:endParaRPr lang="en-GB" sz="3600" dirty="0"/>
          </a:p>
          <a:p>
            <a:pPr marL="0" indent="0">
              <a:buNone/>
              <a:defRPr/>
            </a:pPr>
            <a:r>
              <a:rPr lang="en-GB" dirty="0"/>
              <a:t> </a:t>
            </a:r>
          </a:p>
          <a:p>
            <a:pPr eaLnBrk="1" hangingPunct="1">
              <a:defRPr/>
            </a:pPr>
            <a:endParaRPr lang="en-GB" altLang="en-US" dirty="0"/>
          </a:p>
        </p:txBody>
      </p:sp>
    </p:spTree>
    <p:extLst>
      <p:ext uri="{BB962C8B-B14F-4D97-AF65-F5344CB8AC3E}">
        <p14:creationId xmlns:p14="http://schemas.microsoft.com/office/powerpoint/2010/main" val="25475551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DETAILS</a:t>
            </a:r>
          </a:p>
        </p:txBody>
      </p:sp>
      <p:sp>
        <p:nvSpPr>
          <p:cNvPr id="3" name="Content Placeholder 2"/>
          <p:cNvSpPr>
            <a:spLocks noGrp="1"/>
          </p:cNvSpPr>
          <p:nvPr>
            <p:ph idx="1"/>
          </p:nvPr>
        </p:nvSpPr>
        <p:spPr>
          <a:xfrm>
            <a:off x="1" y="2336872"/>
            <a:ext cx="12192000" cy="4521127"/>
          </a:xfrm>
        </p:spPr>
        <p:txBody>
          <a:bodyPr>
            <a:normAutofit/>
          </a:bodyPr>
          <a:lstStyle/>
          <a:p>
            <a:endParaRPr lang="en-GB" dirty="0"/>
          </a:p>
          <a:p>
            <a:r>
              <a:rPr lang="en-GB" sz="2800" dirty="0"/>
              <a:t>"Compare and contrast the models of helping as defined by theorists Carl Rogers and Gerard Egan, with particular emphasis on the application of skills and working at relational depth“</a:t>
            </a:r>
          </a:p>
          <a:p>
            <a:endParaRPr lang="en-GB" sz="2800" dirty="0"/>
          </a:p>
          <a:p>
            <a:r>
              <a:rPr lang="en-GB" sz="2800" dirty="0"/>
              <a:t>SUBMISSION DETAILS: TURNITIN SUBMISSION</a:t>
            </a:r>
          </a:p>
          <a:p>
            <a:endParaRPr lang="en-GB" sz="2800" dirty="0"/>
          </a:p>
          <a:p>
            <a:r>
              <a:rPr lang="en-GB" sz="2800" dirty="0"/>
              <a:t>DATE: 4TH DECEMBER 2018, Before 11.59 p.m.</a:t>
            </a:r>
          </a:p>
          <a:p>
            <a:endParaRPr lang="en-GB" dirty="0"/>
          </a:p>
        </p:txBody>
      </p:sp>
    </p:spTree>
    <p:extLst>
      <p:ext uri="{BB962C8B-B14F-4D97-AF65-F5344CB8AC3E}">
        <p14:creationId xmlns:p14="http://schemas.microsoft.com/office/powerpoint/2010/main" val="17299611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65EC2-5569-4CE5-893A-7BF5C9D01A0A}"/>
              </a:ext>
            </a:extLst>
          </p:cNvPr>
          <p:cNvSpPr>
            <a:spLocks noGrp="1"/>
          </p:cNvSpPr>
          <p:nvPr>
            <p:ph type="title"/>
          </p:nvPr>
        </p:nvSpPr>
        <p:spPr/>
        <p:txBody>
          <a:bodyPr/>
          <a:lstStyle/>
          <a:p>
            <a:r>
              <a:rPr lang="en-GB" dirty="0"/>
              <a:t>Plan of work…..</a:t>
            </a:r>
          </a:p>
        </p:txBody>
      </p:sp>
      <p:sp>
        <p:nvSpPr>
          <p:cNvPr id="3" name="Content Placeholder 2">
            <a:extLst>
              <a:ext uri="{FF2B5EF4-FFF2-40B4-BE49-F238E27FC236}">
                <a16:creationId xmlns:a16="http://schemas.microsoft.com/office/drawing/2014/main" id="{9253385C-8100-4A92-8DA2-8B89185F544D}"/>
              </a:ext>
            </a:extLst>
          </p:cNvPr>
          <p:cNvSpPr>
            <a:spLocks noGrp="1"/>
          </p:cNvSpPr>
          <p:nvPr>
            <p:ph idx="1"/>
          </p:nvPr>
        </p:nvSpPr>
        <p:spPr/>
        <p:txBody>
          <a:bodyPr/>
          <a:lstStyle/>
          <a:p>
            <a:endParaRPr lang="en-GB" dirty="0"/>
          </a:p>
          <a:p>
            <a:endParaRPr lang="en-GB" dirty="0"/>
          </a:p>
          <a:p>
            <a:r>
              <a:rPr lang="en-GB" sz="4400" dirty="0"/>
              <a:t>Rogers, the therapeutic relationship and the core conditions</a:t>
            </a:r>
          </a:p>
          <a:p>
            <a:r>
              <a:rPr lang="en-GB" sz="4400" dirty="0"/>
              <a:t>Paraphrasing and reflection</a:t>
            </a:r>
          </a:p>
          <a:p>
            <a:endParaRPr lang="en-GB" dirty="0"/>
          </a:p>
        </p:txBody>
      </p:sp>
    </p:spTree>
    <p:extLst>
      <p:ext uri="{BB962C8B-B14F-4D97-AF65-F5344CB8AC3E}">
        <p14:creationId xmlns:p14="http://schemas.microsoft.com/office/powerpoint/2010/main" val="241160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6EC5AD-977D-4411-AC6F-5677D6D5CD0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3DC4F7D-6CBC-4B88-80C9-3E5BBFA8D75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1F5CD2AA-865E-46EF-BE02-B7F59735C5F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6CBA651-59F0-4056-852B-7BA312B84B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9836E79C-DAF3-497B-8829-B578C6330E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318056C-6EA6-4474-B02E-6C914AE04DB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6549CAF-504A-44ED-AD20-0880DCFE744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894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892D8-6595-45BC-9F3A-F676E7740E3E}"/>
              </a:ext>
            </a:extLst>
          </p:cNvPr>
          <p:cNvSpPr>
            <a:spLocks noGrp="1"/>
          </p:cNvSpPr>
          <p:nvPr>
            <p:ph type="title"/>
          </p:nvPr>
        </p:nvSpPr>
        <p:spPr>
          <a:xfrm>
            <a:off x="680321" y="4714194"/>
            <a:ext cx="8129353" cy="1311176"/>
          </a:xfrm>
        </p:spPr>
        <p:txBody>
          <a:bodyPr anchor="b">
            <a:normAutofit/>
          </a:bodyPr>
          <a:lstStyle/>
          <a:p>
            <a:pPr algn="r"/>
            <a:r>
              <a:rPr lang="en-GB" sz="4400"/>
              <a:t>Plan of work…..</a:t>
            </a:r>
            <a:br>
              <a:rPr lang="en-GB" sz="4400"/>
            </a:br>
            <a:endParaRPr lang="en-GB" sz="4400"/>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025473114"/>
              </p:ext>
            </p:extLst>
          </p:nvPr>
        </p:nvGraphicFramePr>
        <p:xfrm>
          <a:off x="620713" y="644525"/>
          <a:ext cx="10931525" cy="36052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827734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Feeding forward from last week:</a:t>
            </a:r>
          </a:p>
        </p:txBody>
      </p:sp>
      <p:sp>
        <p:nvSpPr>
          <p:cNvPr id="3" name="Content Placeholder 2"/>
          <p:cNvSpPr>
            <a:spLocks noGrp="1"/>
          </p:cNvSpPr>
          <p:nvPr>
            <p:ph idx="1"/>
          </p:nvPr>
        </p:nvSpPr>
        <p:spPr/>
        <p:txBody>
          <a:bodyPr/>
          <a:lstStyle/>
          <a:p>
            <a:endParaRPr lang="en-GB" dirty="0"/>
          </a:p>
          <a:p>
            <a:pPr marL="0" indent="0">
              <a:buNone/>
            </a:pPr>
            <a:r>
              <a:rPr lang="en-GB" sz="5400" dirty="0"/>
              <a:t> </a:t>
            </a:r>
          </a:p>
          <a:p>
            <a:r>
              <a:rPr lang="en-GB" sz="5400" dirty="0"/>
              <a:t>Directed reading…..</a:t>
            </a:r>
          </a:p>
        </p:txBody>
      </p:sp>
    </p:spTree>
    <p:extLst>
      <p:ext uri="{BB962C8B-B14F-4D97-AF65-F5344CB8AC3E}">
        <p14:creationId xmlns:p14="http://schemas.microsoft.com/office/powerpoint/2010/main" val="34939467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starts for your reading….</a:t>
            </a:r>
          </a:p>
        </p:txBody>
      </p:sp>
      <p:sp>
        <p:nvSpPr>
          <p:cNvPr id="3" name="Content Placeholder 2"/>
          <p:cNvSpPr>
            <a:spLocks noGrp="1"/>
          </p:cNvSpPr>
          <p:nvPr>
            <p:ph idx="1"/>
          </p:nvPr>
        </p:nvSpPr>
        <p:spPr/>
        <p:txBody>
          <a:bodyPr/>
          <a:lstStyle/>
          <a:p>
            <a:endParaRPr lang="en-GB" dirty="0"/>
          </a:p>
          <a:p>
            <a:r>
              <a:rPr lang="en-GB" sz="3600" dirty="0"/>
              <a:t>Nelson Jones, R. (2016)</a:t>
            </a:r>
            <a:r>
              <a:rPr lang="en-GB" sz="3600" i="1" dirty="0"/>
              <a:t> Basic Counselling Skills: A Helpers Manual.  </a:t>
            </a:r>
            <a:r>
              <a:rPr lang="en-GB" sz="3600" dirty="0"/>
              <a:t>London: Sage.</a:t>
            </a:r>
          </a:p>
          <a:p>
            <a:endParaRPr lang="en-GB" sz="3600" dirty="0"/>
          </a:p>
          <a:p>
            <a:r>
              <a:rPr lang="en-GB" sz="3600" dirty="0"/>
              <a:t>Sanders, P. (2011) </a:t>
            </a:r>
            <a:r>
              <a:rPr lang="en-GB" sz="3600" i="1" dirty="0"/>
              <a:t>First Steps in Counselling [Fourth Edition</a:t>
            </a:r>
            <a:r>
              <a:rPr lang="en-GB" sz="3600" dirty="0"/>
              <a:t>).  Ross on Wye: PCCS Books.</a:t>
            </a:r>
          </a:p>
        </p:txBody>
      </p:sp>
    </p:spTree>
    <p:extLst>
      <p:ext uri="{BB962C8B-B14F-4D97-AF65-F5344CB8AC3E}">
        <p14:creationId xmlns:p14="http://schemas.microsoft.com/office/powerpoint/2010/main" val="29062730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2389189" y="927101"/>
            <a:ext cx="6345237" cy="709613"/>
          </a:xfrm>
        </p:spPr>
        <p:txBody>
          <a:bodyPr>
            <a:normAutofit fontScale="90000"/>
          </a:bodyPr>
          <a:lstStyle/>
          <a:p>
            <a:r>
              <a:rPr lang="en-GB" altLang="en-US"/>
              <a:t>ADAPTATION OF GIBBS REFLECTIVE PRACTICE MODEL</a:t>
            </a:r>
          </a:p>
        </p:txBody>
      </p:sp>
      <p:pic>
        <p:nvPicPr>
          <p:cNvPr id="61443"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74825" y="2420938"/>
            <a:ext cx="8497888" cy="4176712"/>
          </a:xfrm>
        </p:spPr>
      </p:pic>
    </p:spTree>
    <p:extLst>
      <p:ext uri="{BB962C8B-B14F-4D97-AF65-F5344CB8AC3E}">
        <p14:creationId xmlns:p14="http://schemas.microsoft.com/office/powerpoint/2010/main" val="2571648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2389189" y="927101"/>
            <a:ext cx="6345237" cy="709613"/>
          </a:xfrm>
        </p:spPr>
        <p:txBody>
          <a:bodyPr/>
          <a:lstStyle/>
          <a:p>
            <a:r>
              <a:rPr lang="en-GB" altLang="en-US"/>
              <a:t>Let’s try it…….</a:t>
            </a:r>
          </a:p>
        </p:txBody>
      </p:sp>
      <p:sp>
        <p:nvSpPr>
          <p:cNvPr id="62467" name="Content Placeholder 2"/>
          <p:cNvSpPr>
            <a:spLocks noGrp="1"/>
          </p:cNvSpPr>
          <p:nvPr>
            <p:ph idx="1"/>
          </p:nvPr>
        </p:nvSpPr>
        <p:spPr/>
        <p:txBody>
          <a:bodyPr/>
          <a:lstStyle/>
          <a:p>
            <a:endParaRPr lang="en-GB" altLang="en-US"/>
          </a:p>
          <a:p>
            <a:endParaRPr lang="en-GB" altLang="en-US"/>
          </a:p>
          <a:p>
            <a:endParaRPr lang="en-GB" altLang="en-US"/>
          </a:p>
          <a:p>
            <a:endParaRPr lang="en-GB" altLang="en-US"/>
          </a:p>
          <a:p>
            <a:r>
              <a:rPr lang="en-GB" altLang="en-US"/>
              <a:t>Reflection on practice…………</a:t>
            </a:r>
          </a:p>
        </p:txBody>
      </p:sp>
    </p:spTree>
    <p:extLst>
      <p:ext uri="{BB962C8B-B14F-4D97-AF65-F5344CB8AC3E}">
        <p14:creationId xmlns:p14="http://schemas.microsoft.com/office/powerpoint/2010/main" val="12938597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p:nvPr>
        </p:nvSpPr>
        <p:spPr>
          <a:xfrm>
            <a:off x="2389189" y="927101"/>
            <a:ext cx="6345237" cy="709613"/>
          </a:xfrm>
        </p:spPr>
        <p:txBody>
          <a:bodyPr/>
          <a:lstStyle/>
          <a:p>
            <a:pPr eaLnBrk="1" hangingPunct="1"/>
            <a:r>
              <a:rPr lang="en-GB" altLang="en-US" b="1" u="sng"/>
              <a:t>FEEDBACK</a:t>
            </a:r>
          </a:p>
        </p:txBody>
      </p:sp>
      <p:sp>
        <p:nvSpPr>
          <p:cNvPr id="68611" name="Rectangle 3"/>
          <p:cNvSpPr>
            <a:spLocks noGrp="1"/>
          </p:cNvSpPr>
          <p:nvPr>
            <p:ph idx="1"/>
          </p:nvPr>
        </p:nvSpPr>
        <p:spPr/>
        <p:txBody>
          <a:bodyPr>
            <a:normAutofit lnSpcReduction="10000"/>
          </a:bodyPr>
          <a:lstStyle/>
          <a:p>
            <a:pPr eaLnBrk="1" hangingPunct="1"/>
            <a:endParaRPr lang="en-GB" altLang="en-US" dirty="0"/>
          </a:p>
          <a:p>
            <a:pPr eaLnBrk="1" hangingPunct="1"/>
            <a:endParaRPr lang="en-GB" altLang="en-US" dirty="0"/>
          </a:p>
          <a:p>
            <a:pPr eaLnBrk="1" hangingPunct="1"/>
            <a:r>
              <a:rPr lang="en-GB" altLang="en-US" dirty="0"/>
              <a:t>Specific</a:t>
            </a:r>
          </a:p>
          <a:p>
            <a:pPr eaLnBrk="1" hangingPunct="1"/>
            <a:r>
              <a:rPr lang="en-GB" altLang="en-US" dirty="0"/>
              <a:t>Measurable</a:t>
            </a:r>
          </a:p>
          <a:p>
            <a:pPr eaLnBrk="1" hangingPunct="1"/>
            <a:r>
              <a:rPr lang="en-GB" altLang="en-US" dirty="0"/>
              <a:t>Achievable</a:t>
            </a:r>
          </a:p>
          <a:p>
            <a:pPr eaLnBrk="1" hangingPunct="1"/>
            <a:r>
              <a:rPr lang="en-GB" altLang="en-US" dirty="0"/>
              <a:t>Relevant</a:t>
            </a:r>
          </a:p>
          <a:p>
            <a:pPr eaLnBrk="1" hangingPunct="1"/>
            <a:r>
              <a:rPr lang="en-GB" altLang="en-US" dirty="0"/>
              <a:t>Sensitive</a:t>
            </a:r>
          </a:p>
          <a:p>
            <a:pPr eaLnBrk="1" hangingPunct="1"/>
            <a:r>
              <a:rPr lang="en-GB" altLang="en-US"/>
              <a:t>Constructive   #</a:t>
            </a:r>
          </a:p>
        </p:txBody>
      </p:sp>
    </p:spTree>
    <p:extLst>
      <p:ext uri="{BB962C8B-B14F-4D97-AF65-F5344CB8AC3E}">
        <p14:creationId xmlns:p14="http://schemas.microsoft.com/office/powerpoint/2010/main" val="20998369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B4399183-3AAE-4B75-982A-9787E3D2AF05}"/>
              </a:ext>
            </a:extLst>
          </p:cNvPr>
          <p:cNvSpPr>
            <a:spLocks noGrp="1"/>
          </p:cNvSpPr>
          <p:nvPr>
            <p:ph type="title"/>
          </p:nvPr>
        </p:nvSpPr>
        <p:spPr>
          <a:xfrm>
            <a:off x="2389189" y="927101"/>
            <a:ext cx="6345237" cy="709613"/>
          </a:xfrm>
        </p:spPr>
        <p:txBody>
          <a:bodyPr/>
          <a:lstStyle/>
          <a:p>
            <a:pPr eaLnBrk="1" hangingPunct="1"/>
            <a:r>
              <a:rPr lang="en-GB" altLang="en-US" b="1" u="sng"/>
              <a:t>More beginnings</a:t>
            </a:r>
          </a:p>
        </p:txBody>
      </p:sp>
      <p:sp>
        <p:nvSpPr>
          <p:cNvPr id="76803" name="Content Placeholder 2">
            <a:extLst>
              <a:ext uri="{FF2B5EF4-FFF2-40B4-BE49-F238E27FC236}">
                <a16:creationId xmlns:a16="http://schemas.microsoft.com/office/drawing/2014/main" id="{1E70E715-790F-443C-BE14-FA9C14F06BE9}"/>
              </a:ext>
            </a:extLst>
          </p:cNvPr>
          <p:cNvSpPr>
            <a:spLocks noGrp="1"/>
          </p:cNvSpPr>
          <p:nvPr>
            <p:ph idx="1"/>
          </p:nvPr>
        </p:nvSpPr>
        <p:spPr/>
        <p:txBody>
          <a:bodyPr/>
          <a:lstStyle/>
          <a:p>
            <a:pPr eaLnBrk="1" hangingPunct="1">
              <a:defRPr/>
            </a:pPr>
            <a:endParaRPr lang="en-GB" altLang="en-US" dirty="0"/>
          </a:p>
          <a:p>
            <a:pPr eaLnBrk="1" hangingPunct="1">
              <a:lnSpc>
                <a:spcPct val="200000"/>
              </a:lnSpc>
              <a:defRPr/>
            </a:pPr>
            <a:r>
              <a:rPr lang="en-GB" altLang="en-US" sz="3200" dirty="0"/>
              <a:t>BEGINNINGS OF A HELPING SESSION   </a:t>
            </a:r>
          </a:p>
          <a:p>
            <a:pPr eaLnBrk="1" hangingPunct="1">
              <a:lnSpc>
                <a:spcPct val="200000"/>
              </a:lnSpc>
              <a:defRPr/>
            </a:pPr>
            <a:r>
              <a:rPr lang="en-GB" altLang="en-US" sz="3200" dirty="0"/>
              <a:t>BEGINNINGS OF TRIAD WORK</a:t>
            </a:r>
          </a:p>
          <a:p>
            <a:pPr marL="0" indent="0">
              <a:buNone/>
              <a:defRPr/>
            </a:pPr>
            <a:r>
              <a:rPr lang="en-GB" altLang="en-US" sz="3200" dirty="0"/>
              <a:t>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1">
            <a:extLst>
              <a:ext uri="{FF2B5EF4-FFF2-40B4-BE49-F238E27FC236}">
                <a16:creationId xmlns:a16="http://schemas.microsoft.com/office/drawing/2014/main" id="{4B71D7C5-0B29-460E-9292-A07BF7220FE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43231" y="754062"/>
            <a:ext cx="7010400" cy="534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91AACB78-0FDE-411B-B805-2F55358B73EA}"/>
              </a:ext>
            </a:extLst>
          </p:cNvPr>
          <p:cNvSpPr>
            <a:spLocks noGrp="1"/>
          </p:cNvSpPr>
          <p:nvPr>
            <p:ph type="title"/>
          </p:nvPr>
        </p:nvSpPr>
        <p:spPr>
          <a:xfrm>
            <a:off x="2389189" y="927101"/>
            <a:ext cx="6345237" cy="709613"/>
          </a:xfrm>
        </p:spPr>
        <p:txBody>
          <a:bodyPr/>
          <a:lstStyle/>
          <a:p>
            <a:pPr eaLnBrk="1" hangingPunct="1"/>
            <a:r>
              <a:rPr lang="en-GB" altLang="en-US" b="1"/>
              <a:t>My wish list.....</a:t>
            </a:r>
          </a:p>
        </p:txBody>
      </p:sp>
      <p:sp>
        <p:nvSpPr>
          <p:cNvPr id="81923" name="Content Placeholder 2">
            <a:extLst>
              <a:ext uri="{FF2B5EF4-FFF2-40B4-BE49-F238E27FC236}">
                <a16:creationId xmlns:a16="http://schemas.microsoft.com/office/drawing/2014/main" id="{FCFA2051-D15A-4628-87A2-526122974EA4}"/>
              </a:ext>
            </a:extLst>
          </p:cNvPr>
          <p:cNvSpPr>
            <a:spLocks noGrp="1"/>
          </p:cNvSpPr>
          <p:nvPr>
            <p:ph idx="1"/>
          </p:nvPr>
        </p:nvSpPr>
        <p:spPr/>
        <p:txBody>
          <a:bodyPr>
            <a:normAutofit fontScale="92500" lnSpcReduction="10000"/>
          </a:bodyPr>
          <a:lstStyle/>
          <a:p>
            <a:pPr eaLnBrk="1" hangingPunct="1"/>
            <a:endParaRPr lang="en-GB" altLang="en-US"/>
          </a:p>
          <a:p>
            <a:pPr eaLnBrk="1" hangingPunct="1"/>
            <a:r>
              <a:rPr lang="en-GB" altLang="en-US"/>
              <a:t>Take it seriously</a:t>
            </a:r>
          </a:p>
          <a:p>
            <a:pPr eaLnBrk="1" hangingPunct="1"/>
            <a:r>
              <a:rPr lang="en-GB" altLang="en-US"/>
              <a:t>ALWAYS be aware of confidentiality - contract</a:t>
            </a:r>
          </a:p>
          <a:p>
            <a:pPr eaLnBrk="1" hangingPunct="1"/>
            <a:r>
              <a:rPr lang="en-GB" altLang="en-US"/>
              <a:t>Take care, keep safe</a:t>
            </a:r>
          </a:p>
          <a:p>
            <a:pPr eaLnBrk="1" hangingPunct="1"/>
            <a:r>
              <a:rPr lang="en-GB" altLang="en-US"/>
              <a:t>Take responsibility for your learning</a:t>
            </a:r>
          </a:p>
          <a:p>
            <a:pPr eaLnBrk="1" hangingPunct="1"/>
            <a:r>
              <a:rPr lang="en-GB" altLang="en-US"/>
              <a:t>Timing</a:t>
            </a:r>
          </a:p>
          <a:p>
            <a:pPr eaLnBrk="1" hangingPunct="1"/>
            <a:r>
              <a:rPr lang="en-GB" altLang="en-US"/>
              <a:t>Attendance</a:t>
            </a:r>
          </a:p>
          <a:p>
            <a:pPr eaLnBrk="1" hangingPunct="1"/>
            <a:r>
              <a:rPr lang="en-GB" altLang="en-US"/>
              <a:t>Use skills outside of class - practice</a:t>
            </a:r>
          </a:p>
          <a:p>
            <a:pPr eaLnBrk="1" hangingPunct="1"/>
            <a:r>
              <a:rPr lang="en-GB" altLang="en-US"/>
              <a:t>Read</a:t>
            </a:r>
          </a:p>
          <a:p>
            <a:pPr eaLnBrk="1" hangingPunct="1">
              <a:buFontTx/>
              <a:buNone/>
            </a:pPr>
            <a:endParaRPr lang="en-GB" alt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D4EFC7AA-39B9-4A13-8A0E-8C66E14C0F5A}"/>
              </a:ext>
            </a:extLst>
          </p:cNvPr>
          <p:cNvSpPr>
            <a:spLocks noGrp="1"/>
          </p:cNvSpPr>
          <p:nvPr>
            <p:ph type="title"/>
          </p:nvPr>
        </p:nvSpPr>
        <p:spPr>
          <a:xfrm>
            <a:off x="2389189" y="927101"/>
            <a:ext cx="6345237" cy="709613"/>
          </a:xfrm>
        </p:spPr>
        <p:txBody>
          <a:bodyPr/>
          <a:lstStyle/>
          <a:p>
            <a:pPr eaLnBrk="1" hangingPunct="1"/>
            <a:r>
              <a:rPr lang="en-US" altLang="en-US" b="1" u="sng"/>
              <a:t>TRIAD WORK</a:t>
            </a:r>
          </a:p>
        </p:txBody>
      </p:sp>
      <p:sp>
        <p:nvSpPr>
          <p:cNvPr id="5123" name="Rectangle 3">
            <a:extLst>
              <a:ext uri="{FF2B5EF4-FFF2-40B4-BE49-F238E27FC236}">
                <a16:creationId xmlns:a16="http://schemas.microsoft.com/office/drawing/2014/main" id="{E439AA43-4217-4C29-9ED2-CCB35366C66F}"/>
              </a:ext>
            </a:extLst>
          </p:cNvPr>
          <p:cNvSpPr>
            <a:spLocks noGrp="1" noChangeArrowheads="1"/>
          </p:cNvSpPr>
          <p:nvPr>
            <p:ph type="body" idx="1"/>
          </p:nvPr>
        </p:nvSpPr>
        <p:spPr>
          <a:xfrm>
            <a:off x="0" y="2331582"/>
            <a:ext cx="12127345" cy="4526417"/>
          </a:xfrm>
        </p:spPr>
        <p:txBody>
          <a:bodyPr>
            <a:noAutofit/>
          </a:bodyPr>
          <a:lstStyle/>
          <a:p>
            <a:pPr eaLnBrk="1" hangingPunct="1">
              <a:lnSpc>
                <a:spcPct val="90000"/>
              </a:lnSpc>
              <a:defRPr/>
            </a:pPr>
            <a:endParaRPr lang="en-GB" altLang="en-US" sz="2800" b="1" dirty="0"/>
          </a:p>
          <a:p>
            <a:pPr eaLnBrk="1" hangingPunct="1">
              <a:lnSpc>
                <a:spcPct val="250000"/>
              </a:lnSpc>
              <a:defRPr/>
            </a:pPr>
            <a:r>
              <a:rPr lang="en-GB" altLang="en-US" sz="2800" b="1" dirty="0"/>
              <a:t>Listener </a:t>
            </a:r>
            <a:r>
              <a:rPr lang="en-GB" altLang="en-US" sz="2800" dirty="0"/>
              <a:t>         [To keep time]</a:t>
            </a:r>
          </a:p>
          <a:p>
            <a:pPr eaLnBrk="1" hangingPunct="1">
              <a:defRPr/>
            </a:pPr>
            <a:r>
              <a:rPr lang="en-GB" altLang="en-US" sz="2800" b="1" dirty="0"/>
              <a:t>Discloser </a:t>
            </a:r>
            <a:r>
              <a:rPr lang="en-GB" altLang="en-US" sz="2800" dirty="0"/>
              <a:t>       [“Real”  or  “role play”]</a:t>
            </a:r>
          </a:p>
          <a:p>
            <a:pPr eaLnBrk="1" hangingPunct="1">
              <a:defRPr/>
            </a:pPr>
            <a:r>
              <a:rPr lang="en-GB" altLang="en-US" sz="2800" b="1" dirty="0"/>
              <a:t>Observer </a:t>
            </a:r>
            <a:r>
              <a:rPr lang="en-GB" altLang="en-US" sz="2800" dirty="0"/>
              <a:t>       [Observation and Feedback]                                 </a:t>
            </a:r>
            <a:r>
              <a:rPr lang="en-GB" altLang="en-US" sz="2800" dirty="0">
                <a:solidFill>
                  <a:schemeClr val="bg1"/>
                </a:solidFill>
              </a:rPr>
              <a:t>#</a:t>
            </a:r>
            <a:r>
              <a:rPr lang="en-GB" altLang="en-US" sz="2800" dirty="0"/>
              <a:t>               </a:t>
            </a:r>
          </a:p>
          <a:p>
            <a:pPr marL="2324100" indent="-2324100">
              <a:buNone/>
              <a:defRPr/>
            </a:pPr>
            <a:r>
              <a:rPr lang="en-GB" altLang="en-US" sz="2800" dirty="0">
                <a:solidFill>
                  <a:srgbClr val="F2F2F2"/>
                </a:solidFill>
              </a:rPr>
              <a:t> </a:t>
            </a:r>
          </a:p>
          <a:p>
            <a:pPr eaLnBrk="1" hangingPunct="1">
              <a:lnSpc>
                <a:spcPct val="90000"/>
              </a:lnSpc>
              <a:defRPr/>
            </a:pPr>
            <a:endParaRPr lang="en-GB" altLang="en-US" sz="28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637D7A24-6946-4130-B1AA-8FEE1C860863}"/>
              </a:ext>
            </a:extLst>
          </p:cNvPr>
          <p:cNvSpPr>
            <a:spLocks noGrp="1"/>
          </p:cNvSpPr>
          <p:nvPr>
            <p:ph type="title"/>
          </p:nvPr>
        </p:nvSpPr>
        <p:spPr>
          <a:xfrm>
            <a:off x="680321" y="753228"/>
            <a:ext cx="9613861" cy="1080938"/>
          </a:xfrm>
        </p:spPr>
        <p:txBody>
          <a:bodyPr>
            <a:normAutofit/>
          </a:bodyPr>
          <a:lstStyle/>
          <a:p>
            <a:pPr eaLnBrk="1" hangingPunct="1"/>
            <a:br>
              <a:rPr lang="en-GB" altLang="en-US" sz="2300" b="1"/>
            </a:br>
            <a:r>
              <a:rPr lang="en-GB" altLang="en-US" sz="2300" b="1"/>
              <a:t>Observation and feedback </a:t>
            </a:r>
            <a:r>
              <a:rPr lang="en-GB" altLang="en-US" sz="2300"/>
              <a:t>  </a:t>
            </a:r>
            <a:br>
              <a:rPr lang="en-GB" altLang="en-US" sz="2300"/>
            </a:br>
            <a:endParaRPr lang="en-GB" altLang="en-US" sz="2300"/>
          </a:p>
        </p:txBody>
      </p:sp>
      <p:graphicFrame>
        <p:nvGraphicFramePr>
          <p:cNvPr id="86022" name="Content Placeholder 2">
            <a:extLst>
              <a:ext uri="{FF2B5EF4-FFF2-40B4-BE49-F238E27FC236}">
                <a16:creationId xmlns:a16="http://schemas.microsoft.com/office/drawing/2014/main" id="{C3B9886C-CBE6-47A3-AE60-8C1953D94CC2}"/>
              </a:ext>
            </a:extLst>
          </p:cNvPr>
          <p:cNvGraphicFramePr>
            <a:graphicFrameLocks noGrp="1"/>
          </p:cNvGraphicFramePr>
          <p:nvPr>
            <p:ph sz="quarter" idx="1"/>
            <p:extLst>
              <p:ext uri="{D42A27DB-BD31-4B8C-83A1-F6EECF244321}">
                <p14:modId xmlns:p14="http://schemas.microsoft.com/office/powerpoint/2010/main" val="1833960792"/>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C8E8A9A5-C43F-4FEA-BFE7-4A349FE8EDA8}"/>
              </a:ext>
            </a:extLst>
          </p:cNvPr>
          <p:cNvSpPr>
            <a:spLocks noGrp="1"/>
          </p:cNvSpPr>
          <p:nvPr>
            <p:ph type="title"/>
          </p:nvPr>
        </p:nvSpPr>
        <p:spPr>
          <a:xfrm>
            <a:off x="2389189" y="927101"/>
            <a:ext cx="6345237" cy="709613"/>
          </a:xfrm>
        </p:spPr>
        <p:txBody>
          <a:bodyPr/>
          <a:lstStyle/>
          <a:p>
            <a:pPr eaLnBrk="1" hangingPunct="1"/>
            <a:r>
              <a:rPr lang="en-GB" altLang="en-US" b="1" u="sng"/>
              <a:t>TRIAD WORK</a:t>
            </a:r>
          </a:p>
        </p:txBody>
      </p:sp>
      <p:sp>
        <p:nvSpPr>
          <p:cNvPr id="88067" name="Rectangle 3">
            <a:extLst>
              <a:ext uri="{FF2B5EF4-FFF2-40B4-BE49-F238E27FC236}">
                <a16:creationId xmlns:a16="http://schemas.microsoft.com/office/drawing/2014/main" id="{FAEBB31C-849F-4C9A-8DA1-5AD5F626C0AC}"/>
              </a:ext>
            </a:extLst>
          </p:cNvPr>
          <p:cNvSpPr>
            <a:spLocks noGrp="1"/>
          </p:cNvSpPr>
          <p:nvPr>
            <p:ph type="body" idx="1"/>
          </p:nvPr>
        </p:nvSpPr>
        <p:spPr>
          <a:xfrm>
            <a:off x="1524000" y="2489200"/>
            <a:ext cx="9036050" cy="3530600"/>
          </a:xfrm>
        </p:spPr>
        <p:txBody>
          <a:bodyPr/>
          <a:lstStyle/>
          <a:p>
            <a:pPr eaLnBrk="1" hangingPunct="1">
              <a:buFontTx/>
              <a:buNone/>
            </a:pPr>
            <a:r>
              <a:rPr lang="en-GB" altLang="en-US" sz="2800" u="sng"/>
              <a:t>Some useful opening questions</a:t>
            </a:r>
          </a:p>
          <a:p>
            <a:pPr eaLnBrk="1" hangingPunct="1"/>
            <a:r>
              <a:rPr lang="en-GB" altLang="en-US" sz="2800"/>
              <a:t>“How would you like to use the time we have together?”</a:t>
            </a:r>
          </a:p>
          <a:p>
            <a:pPr eaLnBrk="1" hangingPunct="1"/>
            <a:r>
              <a:rPr lang="en-GB" altLang="en-US" sz="2800"/>
              <a:t>“What has brought you here today?”</a:t>
            </a:r>
          </a:p>
          <a:p>
            <a:pPr eaLnBrk="1" hangingPunct="1"/>
            <a:r>
              <a:rPr lang="en-GB" altLang="en-US" sz="2800"/>
              <a:t>“Where would you like to start?”</a:t>
            </a:r>
          </a:p>
          <a:p>
            <a:pPr eaLnBrk="1" hangingPunct="1"/>
            <a:r>
              <a:rPr lang="en-GB" altLang="en-US" sz="2800"/>
              <a:t>“When you’re ready, feel free to start wherever you like”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2296574C-6104-4738-8AED-70173DA2E81F}"/>
              </a:ext>
            </a:extLst>
          </p:cNvPr>
          <p:cNvSpPr>
            <a:spLocks noGrp="1"/>
          </p:cNvSpPr>
          <p:nvPr>
            <p:ph type="title"/>
          </p:nvPr>
        </p:nvSpPr>
        <p:spPr>
          <a:xfrm>
            <a:off x="2389189" y="927101"/>
            <a:ext cx="6345237" cy="709613"/>
          </a:xfrm>
        </p:spPr>
        <p:txBody>
          <a:bodyPr/>
          <a:lstStyle/>
          <a:p>
            <a:pPr eaLnBrk="1" hangingPunct="1"/>
            <a:r>
              <a:rPr lang="en-GB" altLang="en-US" b="1" u="sng"/>
              <a:t>HANDOUT ON TRIAD WORK </a:t>
            </a:r>
          </a:p>
        </p:txBody>
      </p:sp>
      <p:sp>
        <p:nvSpPr>
          <p:cNvPr id="90115" name="Content Placeholder 2">
            <a:extLst>
              <a:ext uri="{FF2B5EF4-FFF2-40B4-BE49-F238E27FC236}">
                <a16:creationId xmlns:a16="http://schemas.microsoft.com/office/drawing/2014/main" id="{016DA2D0-FDD3-4E82-8ED0-8CC9A144FF3B}"/>
              </a:ext>
            </a:extLst>
          </p:cNvPr>
          <p:cNvSpPr>
            <a:spLocks noGrp="1"/>
          </p:cNvSpPr>
          <p:nvPr>
            <p:ph idx="1"/>
          </p:nvPr>
        </p:nvSpPr>
        <p:spPr/>
        <p:txBody>
          <a:bodyPr/>
          <a:lstStyle/>
          <a:p>
            <a:pPr eaLnBrk="1" hangingPunct="1"/>
            <a:endParaRPr lang="en-GB" altLang="en-US"/>
          </a:p>
          <a:p>
            <a:pPr eaLnBrk="1" hangingPunct="1"/>
            <a:endParaRPr lang="en-GB" altLang="en-US"/>
          </a:p>
          <a:p>
            <a:pPr eaLnBrk="1" hangingPunct="1"/>
            <a:endParaRPr lang="en-GB" altLang="en-US"/>
          </a:p>
          <a:p>
            <a:pPr eaLnBrk="1" hangingPunct="1"/>
            <a:r>
              <a:rPr lang="en-GB" altLang="en-US"/>
              <a:t>Some things for you to remember………………….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1CFFF-6224-4010-8015-990AF39666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FA86BF-D640-487D-8753-06E9D72C1E17}"/>
              </a:ext>
            </a:extLst>
          </p:cNvPr>
          <p:cNvSpPr>
            <a:spLocks noGrp="1"/>
          </p:cNvSpPr>
          <p:nvPr>
            <p:ph idx="1"/>
          </p:nvPr>
        </p:nvSpPr>
        <p:spPr/>
        <p:txBody>
          <a:bodyPr/>
          <a:lstStyle/>
          <a:p>
            <a:pPr marL="457200" indent="-457200">
              <a:lnSpc>
                <a:spcPct val="150000"/>
              </a:lnSpc>
              <a:buFont typeface="+mj-lt"/>
              <a:buAutoNum type="arabicPeriod"/>
            </a:pPr>
            <a:r>
              <a:rPr lang="en-GB" dirty="0"/>
              <a:t>Identify the skill</a:t>
            </a:r>
          </a:p>
          <a:p>
            <a:pPr marL="457200" indent="-457200">
              <a:lnSpc>
                <a:spcPct val="150000"/>
              </a:lnSpc>
              <a:buFont typeface="+mj-lt"/>
              <a:buAutoNum type="arabicPeriod"/>
            </a:pPr>
            <a:r>
              <a:rPr lang="en-GB" dirty="0"/>
              <a:t>Practice the skill</a:t>
            </a:r>
          </a:p>
          <a:p>
            <a:pPr marL="457200" indent="-457200">
              <a:lnSpc>
                <a:spcPct val="150000"/>
              </a:lnSpc>
              <a:buFont typeface="+mj-lt"/>
              <a:buAutoNum type="arabicPeriod"/>
            </a:pPr>
            <a:r>
              <a:rPr lang="en-GB" dirty="0"/>
              <a:t>Receive feedback</a:t>
            </a:r>
          </a:p>
          <a:p>
            <a:pPr marL="457200" indent="-457200">
              <a:lnSpc>
                <a:spcPct val="150000"/>
              </a:lnSpc>
              <a:buFont typeface="+mj-lt"/>
              <a:buAutoNum type="arabicPeriod"/>
            </a:pPr>
            <a:r>
              <a:rPr lang="en-GB" dirty="0"/>
              <a:t>Reflect</a:t>
            </a:r>
          </a:p>
          <a:p>
            <a:pPr marL="457200" indent="-457200">
              <a:lnSpc>
                <a:spcPct val="150000"/>
              </a:lnSpc>
              <a:buFont typeface="+mj-lt"/>
              <a:buAutoNum type="arabicPeriod"/>
            </a:pPr>
            <a:r>
              <a:rPr lang="en-GB" dirty="0"/>
              <a:t>Modify and improve your practice</a:t>
            </a:r>
          </a:p>
        </p:txBody>
      </p:sp>
    </p:spTree>
    <p:extLst>
      <p:ext uri="{BB962C8B-B14F-4D97-AF65-F5344CB8AC3E}">
        <p14:creationId xmlns:p14="http://schemas.microsoft.com/office/powerpoint/2010/main" val="5739002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FD12EAB8-EB6D-4AC9-9651-CF27FD9AF16E}"/>
              </a:ext>
            </a:extLst>
          </p:cNvPr>
          <p:cNvSpPr>
            <a:spLocks noGrp="1"/>
          </p:cNvSpPr>
          <p:nvPr>
            <p:ph type="title"/>
          </p:nvPr>
        </p:nvSpPr>
        <p:spPr>
          <a:xfrm>
            <a:off x="2381250" y="836613"/>
            <a:ext cx="6345238" cy="709612"/>
          </a:xfrm>
        </p:spPr>
        <p:txBody>
          <a:bodyPr>
            <a:normAutofit fontScale="90000"/>
          </a:bodyPr>
          <a:lstStyle/>
          <a:p>
            <a:pPr eaLnBrk="1" hangingPunct="1"/>
            <a:r>
              <a:rPr lang="en-GB" altLang="en-US" b="1" u="sng"/>
              <a:t>A theme for our triad work today……………..</a:t>
            </a:r>
          </a:p>
        </p:txBody>
      </p:sp>
      <p:sp>
        <p:nvSpPr>
          <p:cNvPr id="3" name="Content Placeholder 2">
            <a:extLst>
              <a:ext uri="{FF2B5EF4-FFF2-40B4-BE49-F238E27FC236}">
                <a16:creationId xmlns:a16="http://schemas.microsoft.com/office/drawing/2014/main" id="{64CC6A0D-EE3D-4916-9E35-E431F3DA9F2F}"/>
              </a:ext>
            </a:extLst>
          </p:cNvPr>
          <p:cNvSpPr>
            <a:spLocks noGrp="1"/>
          </p:cNvSpPr>
          <p:nvPr>
            <p:ph sz="quarter" idx="1"/>
          </p:nvPr>
        </p:nvSpPr>
        <p:spPr/>
        <p:txBody>
          <a:bodyPr>
            <a:normAutofit/>
          </a:bodyPr>
          <a:lstStyle/>
          <a:p>
            <a:pPr marL="274320" indent="-274320">
              <a:lnSpc>
                <a:spcPct val="115000"/>
              </a:lnSpc>
              <a:spcBef>
                <a:spcPts val="580"/>
              </a:spcBef>
              <a:buFont typeface="Wingdings 2"/>
              <a:buChar char=""/>
              <a:defRPr/>
            </a:pPr>
            <a:endParaRPr lang="en-GB" dirty="0"/>
          </a:p>
          <a:p>
            <a:pPr marL="274320" indent="-274320">
              <a:lnSpc>
                <a:spcPct val="115000"/>
              </a:lnSpc>
              <a:spcBef>
                <a:spcPts val="580"/>
              </a:spcBef>
              <a:buFont typeface="Wingdings 2"/>
              <a:buChar char=""/>
              <a:defRPr/>
            </a:pPr>
            <a:r>
              <a:rPr lang="en-GB" dirty="0"/>
              <a:t>Spend a few minutes considering and writing a few notes about ….</a:t>
            </a:r>
          </a:p>
          <a:p>
            <a:pPr marL="274320" indent="-274320">
              <a:lnSpc>
                <a:spcPct val="115000"/>
              </a:lnSpc>
              <a:spcBef>
                <a:spcPts val="580"/>
              </a:spcBef>
              <a:buFont typeface="Wingdings 2"/>
              <a:buChar char=""/>
              <a:defRPr/>
            </a:pPr>
            <a:r>
              <a:rPr lang="en-GB" dirty="0"/>
              <a:t>Discuss with a partner, when listening, using congruent, emphatic and non judgemental responses:</a:t>
            </a:r>
          </a:p>
          <a:p>
            <a:pPr marL="274320" indent="255588">
              <a:lnSpc>
                <a:spcPct val="115000"/>
              </a:lnSpc>
              <a:spcBef>
                <a:spcPts val="580"/>
              </a:spcBef>
              <a:buFont typeface="Wingdings" panose="05000000000000000000" pitchFamily="2" charset="2"/>
              <a:buChar char="q"/>
              <a:defRPr/>
            </a:pPr>
            <a:r>
              <a:rPr lang="en-GB" dirty="0"/>
              <a:t>‘It sounds as though that made you...’</a:t>
            </a:r>
          </a:p>
          <a:p>
            <a:pPr marL="274320" indent="69850">
              <a:lnSpc>
                <a:spcPct val="115000"/>
              </a:lnSpc>
              <a:spcBef>
                <a:spcPts val="580"/>
              </a:spcBef>
              <a:buFont typeface="Wingdings" panose="05000000000000000000" pitchFamily="2" charset="2"/>
              <a:buChar char="q"/>
              <a:defRPr/>
            </a:pPr>
            <a:r>
              <a:rPr lang="en-GB" dirty="0"/>
              <a:t>‘You seem to be certain/uncertain about  …”</a:t>
            </a:r>
          </a:p>
          <a:p>
            <a:pPr marL="541338" indent="-269875">
              <a:lnSpc>
                <a:spcPct val="115000"/>
              </a:lnSpc>
              <a:spcBef>
                <a:spcPts val="580"/>
              </a:spcBef>
              <a:buFont typeface="Wingdings" panose="05000000000000000000" pitchFamily="2" charset="2"/>
              <a:buChar char="q"/>
              <a:defRPr/>
            </a:pPr>
            <a:r>
              <a:rPr lang="en-GB" dirty="0"/>
              <a:t> “</a:t>
            </a:r>
            <a:r>
              <a:rPr lang="en-GB" altLang="en-US" dirty="0"/>
              <a:t>I have a sense that you feel ....”</a:t>
            </a:r>
            <a:endParaRPr lang="en-GB" dirty="0"/>
          </a:p>
          <a:p>
            <a:pPr marL="274320" indent="-274320">
              <a:spcBef>
                <a:spcPts val="580"/>
              </a:spcBef>
              <a:buFont typeface="Wingdings 2"/>
              <a:buChar char=""/>
              <a:defRPr/>
            </a:pPr>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AC170DCF-7828-4329-8196-F49365D3353E}"/>
              </a:ext>
            </a:extLst>
          </p:cNvPr>
          <p:cNvSpPr>
            <a:spLocks noGrp="1"/>
          </p:cNvSpPr>
          <p:nvPr>
            <p:ph type="title"/>
          </p:nvPr>
        </p:nvSpPr>
        <p:spPr>
          <a:xfrm>
            <a:off x="2389189" y="927101"/>
            <a:ext cx="6345237" cy="709613"/>
          </a:xfrm>
        </p:spPr>
        <p:txBody>
          <a:bodyPr>
            <a:normAutofit fontScale="90000"/>
          </a:bodyPr>
          <a:lstStyle/>
          <a:p>
            <a:r>
              <a:rPr lang="en-GB" altLang="en-US"/>
              <a:t>PROFESSIONAL REFLECTIVE PRACTICE</a:t>
            </a:r>
          </a:p>
        </p:txBody>
      </p:sp>
      <p:sp>
        <p:nvSpPr>
          <p:cNvPr id="3" name="Content Placeholder 2">
            <a:extLst>
              <a:ext uri="{FF2B5EF4-FFF2-40B4-BE49-F238E27FC236}">
                <a16:creationId xmlns:a16="http://schemas.microsoft.com/office/drawing/2014/main" id="{364F9AE9-5237-4DAA-82F8-2D0E4864BF00}"/>
              </a:ext>
            </a:extLst>
          </p:cNvPr>
          <p:cNvSpPr>
            <a:spLocks noGrp="1"/>
          </p:cNvSpPr>
          <p:nvPr>
            <p:ph idx="1"/>
          </p:nvPr>
        </p:nvSpPr>
        <p:spPr/>
        <p:txBody>
          <a:bodyPr/>
          <a:lstStyle/>
          <a:p>
            <a:pPr>
              <a:defRPr/>
            </a:pPr>
            <a:endParaRPr lang="en-GB" dirty="0"/>
          </a:p>
          <a:p>
            <a:pPr marL="0" indent="0">
              <a:buNone/>
              <a:defRPr/>
            </a:pPr>
            <a:r>
              <a:rPr lang="en-GB" dirty="0"/>
              <a:t> Reflections on your triad work as:</a:t>
            </a:r>
          </a:p>
          <a:p>
            <a:pPr>
              <a:defRPr/>
            </a:pPr>
            <a:endParaRPr lang="en-GB" dirty="0"/>
          </a:p>
          <a:p>
            <a:pPr>
              <a:defRPr/>
            </a:pPr>
            <a:r>
              <a:rPr lang="en-GB" dirty="0"/>
              <a:t>Counsellor</a:t>
            </a:r>
          </a:p>
          <a:p>
            <a:pPr>
              <a:defRPr/>
            </a:pPr>
            <a:r>
              <a:rPr lang="en-GB" dirty="0"/>
              <a:t>Client</a:t>
            </a:r>
          </a:p>
          <a:p>
            <a:pPr>
              <a:defRPr/>
            </a:pPr>
            <a:r>
              <a:rPr lang="en-GB" dirty="0"/>
              <a:t>Observer</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56E4F-8B5A-4057-A0B4-D2F57213A440}"/>
              </a:ext>
            </a:extLst>
          </p:cNvPr>
          <p:cNvSpPr>
            <a:spLocks noGrp="1"/>
          </p:cNvSpPr>
          <p:nvPr>
            <p:ph type="title"/>
          </p:nvPr>
        </p:nvSpPr>
        <p:spPr/>
        <p:txBody>
          <a:bodyPr/>
          <a:lstStyle/>
          <a:p>
            <a:r>
              <a:rPr lang="en-GB" dirty="0"/>
              <a:t>We have:</a:t>
            </a:r>
          </a:p>
        </p:txBody>
      </p:sp>
      <p:sp>
        <p:nvSpPr>
          <p:cNvPr id="3" name="Content Placeholder 2">
            <a:extLst>
              <a:ext uri="{FF2B5EF4-FFF2-40B4-BE49-F238E27FC236}">
                <a16:creationId xmlns:a16="http://schemas.microsoft.com/office/drawing/2014/main" id="{8E05BF49-CFBA-4550-9FAD-DF9081F1DD64}"/>
              </a:ext>
            </a:extLst>
          </p:cNvPr>
          <p:cNvSpPr>
            <a:spLocks noGrp="1"/>
          </p:cNvSpPr>
          <p:nvPr>
            <p:ph idx="1"/>
          </p:nvPr>
        </p:nvSpPr>
        <p:spPr/>
        <p:txBody>
          <a:bodyPr>
            <a:normAutofit lnSpcReduction="10000"/>
          </a:bodyPr>
          <a:lstStyle/>
          <a:p>
            <a:pPr marL="534988" indent="-534988" defTabSz="534988">
              <a:tabLst>
                <a:tab pos="628650" algn="l"/>
              </a:tabLst>
            </a:pPr>
            <a:r>
              <a:rPr lang="en-GB" sz="2800" dirty="0"/>
              <a:t>Considered the core conditions of congruence and unconditional positive regard</a:t>
            </a:r>
          </a:p>
          <a:p>
            <a:r>
              <a:rPr lang="en-GB" sz="2800" dirty="0"/>
              <a:t>   Worked with the Gibbs Reflective Model</a:t>
            </a:r>
          </a:p>
          <a:p>
            <a:pPr marL="534988" indent="-534988"/>
            <a:r>
              <a:rPr lang="en-GB" sz="2800" dirty="0"/>
              <a:t>Considered the complexities of acquiring  counselling skills</a:t>
            </a:r>
          </a:p>
          <a:p>
            <a:pPr marL="534988" indent="-534988"/>
            <a:r>
              <a:rPr lang="en-GB" sz="2800" dirty="0"/>
              <a:t>Considered how to give sensitive, constructive feedback</a:t>
            </a:r>
          </a:p>
          <a:p>
            <a:r>
              <a:rPr lang="en-GB" sz="2800" dirty="0"/>
              <a:t>   Planned for the start of undertaking triad work</a:t>
            </a:r>
          </a:p>
          <a:p>
            <a:endParaRPr lang="en-GB" dirty="0"/>
          </a:p>
          <a:p>
            <a:endParaRPr lang="en-GB" dirty="0"/>
          </a:p>
        </p:txBody>
      </p:sp>
    </p:spTree>
    <p:extLst>
      <p:ext uri="{BB962C8B-B14F-4D97-AF65-F5344CB8AC3E}">
        <p14:creationId xmlns:p14="http://schemas.microsoft.com/office/powerpoint/2010/main" val="152120020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2389189" y="927101"/>
            <a:ext cx="6345237" cy="709613"/>
          </a:xfrm>
        </p:spPr>
        <p:txBody>
          <a:bodyPr>
            <a:normAutofit fontScale="90000"/>
          </a:bodyPr>
          <a:lstStyle/>
          <a:p>
            <a:r>
              <a:rPr lang="en-GB" altLang="en-US" b="1" u="sng" dirty="0"/>
              <a:t>PRACTICUM LEVEL 4 : CLOSING ROUND</a:t>
            </a:r>
            <a:endParaRPr lang="en-GB" altLang="en-US" dirty="0"/>
          </a:p>
        </p:txBody>
      </p:sp>
      <p:sp>
        <p:nvSpPr>
          <p:cNvPr id="77827" name="Content Placeholder 2"/>
          <p:cNvSpPr>
            <a:spLocks noGrp="1"/>
          </p:cNvSpPr>
          <p:nvPr>
            <p:ph idx="1"/>
          </p:nvPr>
        </p:nvSpPr>
        <p:spPr>
          <a:xfrm>
            <a:off x="2387601" y="2489200"/>
            <a:ext cx="6346825" cy="3530600"/>
          </a:xfrm>
        </p:spPr>
        <p:txBody>
          <a:bodyPr/>
          <a:lstStyle/>
          <a:p>
            <a:pPr marL="0" indent="0">
              <a:buNone/>
            </a:pPr>
            <a:endParaRPr lang="en-US" altLang="en-US" dirty="0"/>
          </a:p>
        </p:txBody>
      </p:sp>
      <p:pic>
        <p:nvPicPr>
          <p:cNvPr id="77828" name="Picture 2" descr="C:\Users\bev\AppData\Local\Microsoft\Windows\Temporary Internet Files\Content.IE5\V6FXD7CC\MP900439265[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7601" y="2492374"/>
            <a:ext cx="7762875"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9" name="Rectangle 4"/>
          <p:cNvSpPr>
            <a:spLocks noChangeArrowheads="1"/>
          </p:cNvSpPr>
          <p:nvPr/>
        </p:nvSpPr>
        <p:spPr bwMode="auto">
          <a:xfrm>
            <a:off x="5503863" y="3806825"/>
            <a:ext cx="26209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t>Closing round – check out</a:t>
            </a:r>
          </a:p>
        </p:txBody>
      </p:sp>
    </p:spTree>
    <p:extLst>
      <p:ext uri="{BB962C8B-B14F-4D97-AF65-F5344CB8AC3E}">
        <p14:creationId xmlns:p14="http://schemas.microsoft.com/office/powerpoint/2010/main" val="415842386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1517</Words>
  <Application>Microsoft Office PowerPoint</Application>
  <PresentationFormat>Widescreen</PresentationFormat>
  <Paragraphs>306</Paragraphs>
  <Slides>56</Slides>
  <Notes>34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Arial</vt:lpstr>
      <vt:lpstr>Calibri</vt:lpstr>
      <vt:lpstr>Times New Roman</vt:lpstr>
      <vt:lpstr>Trebuchet MS</vt:lpstr>
      <vt:lpstr>Wingdings</vt:lpstr>
      <vt:lpstr>Wingdings 2</vt:lpstr>
      <vt:lpstr>Berlin</vt:lpstr>
      <vt:lpstr>PRACTICUM 1</vt:lpstr>
      <vt:lpstr>PRACTICUM LEVEL 4</vt:lpstr>
      <vt:lpstr>By the end of this lesson, you will</vt:lpstr>
      <vt:lpstr>Recap: Counselling is….Counselling is not….</vt:lpstr>
      <vt:lpstr>CORE CONDITIONS</vt:lpstr>
      <vt:lpstr>Recap:</vt:lpstr>
      <vt:lpstr>CORE CONDITONS [CONT’D]</vt:lpstr>
      <vt:lpstr>What do we mean by congruence?</vt:lpstr>
      <vt:lpstr>PowerPoint Presentation</vt:lpstr>
      <vt:lpstr>Small group work:</vt:lpstr>
      <vt:lpstr>What gets in the way of congruence?</vt:lpstr>
      <vt:lpstr>Congruence</vt:lpstr>
      <vt:lpstr>Exercise</vt:lpstr>
      <vt:lpstr>Beware……..</vt:lpstr>
      <vt:lpstr>UPR – BEING NON JUDGEMENTAL</vt:lpstr>
      <vt:lpstr>Other names for this core condition include:</vt:lpstr>
      <vt:lpstr>UPR : Conditional positive regard</vt:lpstr>
      <vt:lpstr>UPR : Unconditional positive regard</vt:lpstr>
      <vt:lpstr>FREE WRITING</vt:lpstr>
      <vt:lpstr>Linked to self actualisation……</vt:lpstr>
      <vt:lpstr>Unconditional Positive Regard </vt:lpstr>
      <vt:lpstr>Unconditional Positive Regard </vt:lpstr>
      <vt:lpstr>UPR EXERCISE</vt:lpstr>
      <vt:lpstr>Frequently used judgmental words include:</vt:lpstr>
      <vt:lpstr>  </vt:lpstr>
      <vt:lpstr>EXERCISE......</vt:lpstr>
      <vt:lpstr>Exercise on congruence and UPR</vt:lpstr>
      <vt:lpstr>NON JUDGEMENTALISM</vt:lpstr>
      <vt:lpstr> How do I show warmth towards my helpee? </vt:lpstr>
      <vt:lpstr>UPR</vt:lpstr>
      <vt:lpstr>UPR</vt:lpstr>
      <vt:lpstr>PowerPoint Presentation</vt:lpstr>
      <vt:lpstr>PowerPoint Presentation</vt:lpstr>
      <vt:lpstr>The ethical and professional framework</vt:lpstr>
      <vt:lpstr>Pass marks for assignments…</vt:lpstr>
      <vt:lpstr>ASSIGNMENT 1 BRIEF</vt:lpstr>
      <vt:lpstr>ASSIGNMENT DETAILS</vt:lpstr>
      <vt:lpstr>Plan of work…..</vt:lpstr>
      <vt:lpstr>Plan of work….. </vt:lpstr>
      <vt:lpstr>Feeding forward from last week:</vt:lpstr>
      <vt:lpstr>Good starts for your reading….</vt:lpstr>
      <vt:lpstr>ADAPTATION OF GIBBS REFLECTIVE PRACTICE MODEL</vt:lpstr>
      <vt:lpstr>Let’s try it…….</vt:lpstr>
      <vt:lpstr>FEEDBACK</vt:lpstr>
      <vt:lpstr>More beginnings</vt:lpstr>
      <vt:lpstr>PowerPoint Presentation</vt:lpstr>
      <vt:lpstr>My wish list.....</vt:lpstr>
      <vt:lpstr>TRIAD WORK</vt:lpstr>
      <vt:lpstr> Observation and feedback    </vt:lpstr>
      <vt:lpstr>TRIAD WORK</vt:lpstr>
      <vt:lpstr>HANDOUT ON TRIAD WORK </vt:lpstr>
      <vt:lpstr>PowerPoint Presentation</vt:lpstr>
      <vt:lpstr>A theme for our triad work today……………..</vt:lpstr>
      <vt:lpstr>PROFESSIONAL REFLECTIVE PRACTICE</vt:lpstr>
      <vt:lpstr>We have:</vt:lpstr>
      <vt:lpstr>PRACTICUM LEVEL 4 : 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PRACTICUM 1</dc:title>
  <dc:creator>Beverly Cole</dc:creator>
  <cp:lastModifiedBy>Beverly Cole</cp:lastModifiedBy>
  <cp:revision>7</cp:revision>
  <dcterms:created xsi:type="dcterms:W3CDTF">2018-10-13T06:10:55Z</dcterms:created>
  <dcterms:modified xsi:type="dcterms:W3CDTF">2018-10-13T07:14:15Z</dcterms:modified>
</cp:coreProperties>
</file>