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02" r:id="rId1"/>
  </p:sldMasterIdLst>
  <p:notesMasterIdLst>
    <p:notesMasterId r:id="rId15"/>
  </p:notesMasterIdLst>
  <p:sldIdLst>
    <p:sldId id="256" r:id="rId2"/>
    <p:sldId id="257" r:id="rId3"/>
    <p:sldId id="258" r:id="rId4"/>
    <p:sldId id="259" r:id="rId5"/>
    <p:sldId id="260" r:id="rId6"/>
    <p:sldId id="261" r:id="rId7"/>
    <p:sldId id="263" r:id="rId8"/>
    <p:sldId id="265" r:id="rId9"/>
    <p:sldId id="266" r:id="rId10"/>
    <p:sldId id="283" r:id="rId11"/>
    <p:sldId id="284" r:id="rId12"/>
    <p:sldId id="285" r:id="rId13"/>
    <p:sldId id="286" r:id="rId14"/>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5971E5F-5E72-C21C-42AD-38AAF4775FB9}" v="133" dt="2025-10-15T08:39:42.111"/>
  </p1510:revLst>
</p1510:revInfo>
</file>

<file path=ppt/tableStyles.xml><?xml version="1.0" encoding="utf-8"?>
<a:tblStyleLst xmlns:a="http://schemas.openxmlformats.org/drawingml/2006/main" def="{94795B0A-A8F5-4857-A0DD-841D3B946ACC}">
  <a:tblStyle styleId="{94795B0A-A8F5-4857-A0DD-841D3B946ACC}"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3"/>
        <p:cNvGrpSpPr/>
        <p:nvPr/>
      </p:nvGrpSpPr>
      <p:grpSpPr>
        <a:xfrm>
          <a:off x="0" y="0"/>
          <a:ext cx="0" cy="0"/>
          <a:chOff x="0" y="0"/>
          <a:chExt cx="0" cy="0"/>
        </a:xfrm>
      </p:grpSpPr>
      <p:sp>
        <p:nvSpPr>
          <p:cNvPr id="334" name="Google Shape;334;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5" name="Google Shape;335;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0"/>
        <p:cNvGrpSpPr/>
        <p:nvPr/>
      </p:nvGrpSpPr>
      <p:grpSpPr>
        <a:xfrm>
          <a:off x="0" y="0"/>
          <a:ext cx="0" cy="0"/>
          <a:chOff x="0" y="0"/>
          <a:chExt cx="0" cy="0"/>
        </a:xfrm>
      </p:grpSpPr>
      <p:sp>
        <p:nvSpPr>
          <p:cNvPr id="341" name="Google Shape;341;g148a2bc4f44_0_409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2" name="Google Shape;342;g148a2bc4f44_0_409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0"/>
        <p:cNvGrpSpPr/>
        <p:nvPr/>
      </p:nvGrpSpPr>
      <p:grpSpPr>
        <a:xfrm>
          <a:off x="0" y="0"/>
          <a:ext cx="0" cy="0"/>
          <a:chOff x="0" y="0"/>
          <a:chExt cx="0" cy="0"/>
        </a:xfrm>
      </p:grpSpPr>
      <p:sp>
        <p:nvSpPr>
          <p:cNvPr id="351" name="Google Shape;351;g1387e4aa072_0_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2" name="Google Shape;352;g1387e4aa072_0_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7"/>
        <p:cNvGrpSpPr/>
        <p:nvPr/>
      </p:nvGrpSpPr>
      <p:grpSpPr>
        <a:xfrm>
          <a:off x="0" y="0"/>
          <a:ext cx="0" cy="0"/>
          <a:chOff x="0" y="0"/>
          <a:chExt cx="0" cy="0"/>
        </a:xfrm>
      </p:grpSpPr>
      <p:sp>
        <p:nvSpPr>
          <p:cNvPr id="378" name="Google Shape;378;g1387e4aa072_0_3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9" name="Google Shape;379;g1387e4aa072_0_3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9"/>
        <p:cNvGrpSpPr/>
        <p:nvPr/>
      </p:nvGrpSpPr>
      <p:grpSpPr>
        <a:xfrm>
          <a:off x="0" y="0"/>
          <a:ext cx="0" cy="0"/>
          <a:chOff x="0" y="0"/>
          <a:chExt cx="0" cy="0"/>
        </a:xfrm>
      </p:grpSpPr>
      <p:sp>
        <p:nvSpPr>
          <p:cNvPr id="400" name="Google Shape;400;g8d5fefc678_0_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1" name="Google Shape;401;g8d5fefc678_0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0"/>
        <p:cNvGrpSpPr/>
        <p:nvPr/>
      </p:nvGrpSpPr>
      <p:grpSpPr>
        <a:xfrm>
          <a:off x="0" y="0"/>
          <a:ext cx="0" cy="0"/>
          <a:chOff x="0" y="0"/>
          <a:chExt cx="0" cy="0"/>
        </a:xfrm>
      </p:grpSpPr>
      <p:sp>
        <p:nvSpPr>
          <p:cNvPr id="411" name="Google Shape;411;g1387e4aa072_0_9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2" name="Google Shape;412;g1387e4aa072_0_9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1"/>
        <p:cNvGrpSpPr/>
        <p:nvPr/>
      </p:nvGrpSpPr>
      <p:grpSpPr>
        <a:xfrm>
          <a:off x="0" y="0"/>
          <a:ext cx="0" cy="0"/>
          <a:chOff x="0" y="0"/>
          <a:chExt cx="0" cy="0"/>
        </a:xfrm>
      </p:grpSpPr>
      <p:sp>
        <p:nvSpPr>
          <p:cNvPr id="432" name="Google Shape;432;g1387e4aa072_0_9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3" name="Google Shape;433;g1387e4aa072_0_9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1"/>
        <p:cNvGrpSpPr/>
        <p:nvPr/>
      </p:nvGrpSpPr>
      <p:grpSpPr>
        <a:xfrm>
          <a:off x="0" y="0"/>
          <a:ext cx="0" cy="0"/>
          <a:chOff x="0" y="0"/>
          <a:chExt cx="0" cy="0"/>
        </a:xfrm>
      </p:grpSpPr>
      <p:sp>
        <p:nvSpPr>
          <p:cNvPr id="452" name="Google Shape;452;g8d5fefc678_0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3" name="Google Shape;453;g8d5fefc678_0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1"/>
        <p:cNvGrpSpPr/>
        <p:nvPr/>
      </p:nvGrpSpPr>
      <p:grpSpPr>
        <a:xfrm>
          <a:off x="0" y="0"/>
          <a:ext cx="0" cy="0"/>
          <a:chOff x="0" y="0"/>
          <a:chExt cx="0" cy="0"/>
        </a:xfrm>
      </p:grpSpPr>
      <p:sp>
        <p:nvSpPr>
          <p:cNvPr id="462" name="Google Shape;462;g1387e4aa072_0_9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3" name="Google Shape;463;g1387e4aa072_0_9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0"/>
        <p:cNvGrpSpPr/>
        <p:nvPr/>
      </p:nvGrpSpPr>
      <p:grpSpPr>
        <a:xfrm>
          <a:off x="0" y="0"/>
          <a:ext cx="0" cy="0"/>
          <a:chOff x="0" y="0"/>
          <a:chExt cx="0" cy="0"/>
        </a:xfrm>
      </p:grpSpPr>
      <p:sp>
        <p:nvSpPr>
          <p:cNvPr id="671" name="Google Shape;671;g9b3761aa29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2" name="Google Shape;672;g9b3761aa29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3"/>
        <p:cNvGrpSpPr/>
        <p:nvPr/>
      </p:nvGrpSpPr>
      <p:grpSpPr>
        <a:xfrm>
          <a:off x="0" y="0"/>
          <a:ext cx="0" cy="0"/>
          <a:chOff x="0" y="0"/>
          <a:chExt cx="0" cy="0"/>
        </a:xfrm>
      </p:grpSpPr>
      <p:sp>
        <p:nvSpPr>
          <p:cNvPr id="684" name="Google Shape;684;g1387e4aa072_0_12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5" name="Google Shape;685;g1387e4aa072_0_12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a:off x="3900300" y="0"/>
            <a:ext cx="52440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3F3F3"/>
              </a:solidFill>
            </a:endParaRPr>
          </a:p>
        </p:txBody>
      </p:sp>
      <p:sp>
        <p:nvSpPr>
          <p:cNvPr id="10" name="Google Shape;10;p2"/>
          <p:cNvSpPr txBox="1">
            <a:spLocks noGrp="1"/>
          </p:cNvSpPr>
          <p:nvPr>
            <p:ph type="ctrTitle"/>
          </p:nvPr>
        </p:nvSpPr>
        <p:spPr>
          <a:xfrm>
            <a:off x="4526275" y="1332150"/>
            <a:ext cx="3900600" cy="1581900"/>
          </a:xfrm>
          <a:prstGeom prst="rect">
            <a:avLst/>
          </a:prstGeom>
        </p:spPr>
        <p:txBody>
          <a:bodyPr spcFirstLastPara="1" wrap="square" lIns="91425" tIns="91425" rIns="91425" bIns="91425" anchor="b" anchorCtr="0">
            <a:noAutofit/>
          </a:bodyPr>
          <a:lstStyle>
            <a:lvl1pPr lvl="0" algn="ctr">
              <a:spcBef>
                <a:spcPts val="0"/>
              </a:spcBef>
              <a:spcAft>
                <a:spcPts val="0"/>
              </a:spcAft>
              <a:buClr>
                <a:schemeClr val="lt1"/>
              </a:buClr>
              <a:buSzPts val="5000"/>
              <a:buFont typeface="Playfair Display"/>
              <a:buNone/>
              <a:defRPr sz="5000">
                <a:solidFill>
                  <a:schemeClr val="lt1"/>
                </a:solidFill>
                <a:latin typeface="Playfair Display"/>
                <a:ea typeface="Playfair Display"/>
                <a:cs typeface="Playfair Display"/>
                <a:sym typeface="Playfair Display"/>
              </a:defRPr>
            </a:lvl1pPr>
            <a:lvl2pPr lvl="1" algn="ctr">
              <a:spcBef>
                <a:spcPts val="0"/>
              </a:spcBef>
              <a:spcAft>
                <a:spcPts val="0"/>
              </a:spcAft>
              <a:buClr>
                <a:schemeClr val="lt1"/>
              </a:buClr>
              <a:buSzPts val="5000"/>
              <a:buFont typeface="Playfair Display"/>
              <a:buNone/>
              <a:defRPr sz="5000">
                <a:solidFill>
                  <a:schemeClr val="lt1"/>
                </a:solidFill>
                <a:latin typeface="Playfair Display"/>
                <a:ea typeface="Playfair Display"/>
                <a:cs typeface="Playfair Display"/>
                <a:sym typeface="Playfair Display"/>
              </a:defRPr>
            </a:lvl2pPr>
            <a:lvl3pPr lvl="2" algn="ctr">
              <a:spcBef>
                <a:spcPts val="0"/>
              </a:spcBef>
              <a:spcAft>
                <a:spcPts val="0"/>
              </a:spcAft>
              <a:buClr>
                <a:schemeClr val="lt1"/>
              </a:buClr>
              <a:buSzPts val="5000"/>
              <a:buFont typeface="Playfair Display"/>
              <a:buNone/>
              <a:defRPr sz="5000">
                <a:solidFill>
                  <a:schemeClr val="lt1"/>
                </a:solidFill>
                <a:latin typeface="Playfair Display"/>
                <a:ea typeface="Playfair Display"/>
                <a:cs typeface="Playfair Display"/>
                <a:sym typeface="Playfair Display"/>
              </a:defRPr>
            </a:lvl3pPr>
            <a:lvl4pPr lvl="3" algn="ctr">
              <a:spcBef>
                <a:spcPts val="0"/>
              </a:spcBef>
              <a:spcAft>
                <a:spcPts val="0"/>
              </a:spcAft>
              <a:buClr>
                <a:schemeClr val="lt1"/>
              </a:buClr>
              <a:buSzPts val="5000"/>
              <a:buFont typeface="Playfair Display"/>
              <a:buNone/>
              <a:defRPr sz="5000">
                <a:solidFill>
                  <a:schemeClr val="lt1"/>
                </a:solidFill>
                <a:latin typeface="Playfair Display"/>
                <a:ea typeface="Playfair Display"/>
                <a:cs typeface="Playfair Display"/>
                <a:sym typeface="Playfair Display"/>
              </a:defRPr>
            </a:lvl4pPr>
            <a:lvl5pPr lvl="4" algn="ctr">
              <a:spcBef>
                <a:spcPts val="0"/>
              </a:spcBef>
              <a:spcAft>
                <a:spcPts val="0"/>
              </a:spcAft>
              <a:buClr>
                <a:schemeClr val="lt1"/>
              </a:buClr>
              <a:buSzPts val="5000"/>
              <a:buFont typeface="Playfair Display"/>
              <a:buNone/>
              <a:defRPr sz="5000">
                <a:solidFill>
                  <a:schemeClr val="lt1"/>
                </a:solidFill>
                <a:latin typeface="Playfair Display"/>
                <a:ea typeface="Playfair Display"/>
                <a:cs typeface="Playfair Display"/>
                <a:sym typeface="Playfair Display"/>
              </a:defRPr>
            </a:lvl5pPr>
            <a:lvl6pPr lvl="5" algn="ctr">
              <a:spcBef>
                <a:spcPts val="0"/>
              </a:spcBef>
              <a:spcAft>
                <a:spcPts val="0"/>
              </a:spcAft>
              <a:buClr>
                <a:schemeClr val="lt1"/>
              </a:buClr>
              <a:buSzPts val="5000"/>
              <a:buFont typeface="Playfair Display"/>
              <a:buNone/>
              <a:defRPr sz="5000">
                <a:solidFill>
                  <a:schemeClr val="lt1"/>
                </a:solidFill>
                <a:latin typeface="Playfair Display"/>
                <a:ea typeface="Playfair Display"/>
                <a:cs typeface="Playfair Display"/>
                <a:sym typeface="Playfair Display"/>
              </a:defRPr>
            </a:lvl6pPr>
            <a:lvl7pPr lvl="6" algn="ctr">
              <a:spcBef>
                <a:spcPts val="0"/>
              </a:spcBef>
              <a:spcAft>
                <a:spcPts val="0"/>
              </a:spcAft>
              <a:buClr>
                <a:schemeClr val="lt1"/>
              </a:buClr>
              <a:buSzPts val="5000"/>
              <a:buFont typeface="Playfair Display"/>
              <a:buNone/>
              <a:defRPr sz="5000">
                <a:solidFill>
                  <a:schemeClr val="lt1"/>
                </a:solidFill>
                <a:latin typeface="Playfair Display"/>
                <a:ea typeface="Playfair Display"/>
                <a:cs typeface="Playfair Display"/>
                <a:sym typeface="Playfair Display"/>
              </a:defRPr>
            </a:lvl7pPr>
            <a:lvl8pPr lvl="7" algn="ctr">
              <a:spcBef>
                <a:spcPts val="0"/>
              </a:spcBef>
              <a:spcAft>
                <a:spcPts val="0"/>
              </a:spcAft>
              <a:buClr>
                <a:schemeClr val="lt1"/>
              </a:buClr>
              <a:buSzPts val="5000"/>
              <a:buFont typeface="Playfair Display"/>
              <a:buNone/>
              <a:defRPr sz="5000">
                <a:solidFill>
                  <a:schemeClr val="lt1"/>
                </a:solidFill>
                <a:latin typeface="Playfair Display"/>
                <a:ea typeface="Playfair Display"/>
                <a:cs typeface="Playfair Display"/>
                <a:sym typeface="Playfair Display"/>
              </a:defRPr>
            </a:lvl8pPr>
            <a:lvl9pPr lvl="8" algn="ctr">
              <a:spcBef>
                <a:spcPts val="0"/>
              </a:spcBef>
              <a:spcAft>
                <a:spcPts val="0"/>
              </a:spcAft>
              <a:buClr>
                <a:schemeClr val="lt1"/>
              </a:buClr>
              <a:buSzPts val="5000"/>
              <a:buFont typeface="Playfair Display"/>
              <a:buNone/>
              <a:defRPr sz="5000">
                <a:solidFill>
                  <a:schemeClr val="lt1"/>
                </a:solidFill>
                <a:latin typeface="Playfair Display"/>
                <a:ea typeface="Playfair Display"/>
                <a:cs typeface="Playfair Display"/>
                <a:sym typeface="Playfair Display"/>
              </a:defRPr>
            </a:lvl9pPr>
          </a:lstStyle>
          <a:p>
            <a:endParaRPr/>
          </a:p>
        </p:txBody>
      </p:sp>
      <p:sp>
        <p:nvSpPr>
          <p:cNvPr id="11" name="Google Shape;11;p2"/>
          <p:cNvSpPr txBox="1">
            <a:spLocks noGrp="1"/>
          </p:cNvSpPr>
          <p:nvPr>
            <p:ph type="subTitle" idx="1"/>
          </p:nvPr>
        </p:nvSpPr>
        <p:spPr>
          <a:xfrm>
            <a:off x="4526275" y="2914050"/>
            <a:ext cx="3904500" cy="6483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Clr>
                <a:schemeClr val="lt1"/>
              </a:buClr>
              <a:buSzPts val="1200"/>
              <a:buFont typeface="Montserrat"/>
              <a:buNone/>
              <a:defRPr sz="1400">
                <a:solidFill>
                  <a:schemeClr val="lt1"/>
                </a:solidFill>
                <a:latin typeface="Montserrat"/>
                <a:ea typeface="Montserrat"/>
                <a:cs typeface="Montserrat"/>
                <a:sym typeface="Montserrat"/>
              </a:defRPr>
            </a:lvl1pPr>
            <a:lvl2pPr lvl="1" algn="ctr">
              <a:lnSpc>
                <a:spcPct val="100000"/>
              </a:lnSpc>
              <a:spcBef>
                <a:spcPts val="0"/>
              </a:spcBef>
              <a:spcAft>
                <a:spcPts val="0"/>
              </a:spcAft>
              <a:buClr>
                <a:schemeClr val="lt1"/>
              </a:buClr>
              <a:buSzPts val="1200"/>
              <a:buFont typeface="Montserrat"/>
              <a:buNone/>
              <a:defRPr sz="1200">
                <a:solidFill>
                  <a:schemeClr val="lt1"/>
                </a:solidFill>
                <a:latin typeface="Montserrat"/>
                <a:ea typeface="Montserrat"/>
                <a:cs typeface="Montserrat"/>
                <a:sym typeface="Montserrat"/>
              </a:defRPr>
            </a:lvl2pPr>
            <a:lvl3pPr lvl="2" algn="ctr">
              <a:lnSpc>
                <a:spcPct val="100000"/>
              </a:lnSpc>
              <a:spcBef>
                <a:spcPts val="0"/>
              </a:spcBef>
              <a:spcAft>
                <a:spcPts val="0"/>
              </a:spcAft>
              <a:buClr>
                <a:schemeClr val="lt1"/>
              </a:buClr>
              <a:buSzPts val="1200"/>
              <a:buFont typeface="Montserrat"/>
              <a:buNone/>
              <a:defRPr sz="1200">
                <a:solidFill>
                  <a:schemeClr val="lt1"/>
                </a:solidFill>
                <a:latin typeface="Montserrat"/>
                <a:ea typeface="Montserrat"/>
                <a:cs typeface="Montserrat"/>
                <a:sym typeface="Montserrat"/>
              </a:defRPr>
            </a:lvl3pPr>
            <a:lvl4pPr lvl="3" algn="ctr">
              <a:lnSpc>
                <a:spcPct val="100000"/>
              </a:lnSpc>
              <a:spcBef>
                <a:spcPts val="0"/>
              </a:spcBef>
              <a:spcAft>
                <a:spcPts val="0"/>
              </a:spcAft>
              <a:buClr>
                <a:schemeClr val="lt1"/>
              </a:buClr>
              <a:buSzPts val="1200"/>
              <a:buFont typeface="Montserrat"/>
              <a:buNone/>
              <a:defRPr sz="1200">
                <a:solidFill>
                  <a:schemeClr val="lt1"/>
                </a:solidFill>
                <a:latin typeface="Montserrat"/>
                <a:ea typeface="Montserrat"/>
                <a:cs typeface="Montserrat"/>
                <a:sym typeface="Montserrat"/>
              </a:defRPr>
            </a:lvl4pPr>
            <a:lvl5pPr lvl="4" algn="ctr">
              <a:lnSpc>
                <a:spcPct val="100000"/>
              </a:lnSpc>
              <a:spcBef>
                <a:spcPts val="0"/>
              </a:spcBef>
              <a:spcAft>
                <a:spcPts val="0"/>
              </a:spcAft>
              <a:buClr>
                <a:schemeClr val="lt1"/>
              </a:buClr>
              <a:buSzPts val="1200"/>
              <a:buFont typeface="Montserrat"/>
              <a:buNone/>
              <a:defRPr sz="1200">
                <a:solidFill>
                  <a:schemeClr val="lt1"/>
                </a:solidFill>
                <a:latin typeface="Montserrat"/>
                <a:ea typeface="Montserrat"/>
                <a:cs typeface="Montserrat"/>
                <a:sym typeface="Montserrat"/>
              </a:defRPr>
            </a:lvl5pPr>
            <a:lvl6pPr lvl="5" algn="ctr">
              <a:lnSpc>
                <a:spcPct val="100000"/>
              </a:lnSpc>
              <a:spcBef>
                <a:spcPts val="0"/>
              </a:spcBef>
              <a:spcAft>
                <a:spcPts val="0"/>
              </a:spcAft>
              <a:buClr>
                <a:schemeClr val="lt1"/>
              </a:buClr>
              <a:buSzPts val="1200"/>
              <a:buFont typeface="Montserrat"/>
              <a:buNone/>
              <a:defRPr sz="1200">
                <a:solidFill>
                  <a:schemeClr val="lt1"/>
                </a:solidFill>
                <a:latin typeface="Montserrat"/>
                <a:ea typeface="Montserrat"/>
                <a:cs typeface="Montserrat"/>
                <a:sym typeface="Montserrat"/>
              </a:defRPr>
            </a:lvl6pPr>
            <a:lvl7pPr lvl="6" algn="ctr">
              <a:lnSpc>
                <a:spcPct val="100000"/>
              </a:lnSpc>
              <a:spcBef>
                <a:spcPts val="0"/>
              </a:spcBef>
              <a:spcAft>
                <a:spcPts val="0"/>
              </a:spcAft>
              <a:buClr>
                <a:schemeClr val="lt1"/>
              </a:buClr>
              <a:buSzPts val="1200"/>
              <a:buFont typeface="Montserrat"/>
              <a:buNone/>
              <a:defRPr sz="1200">
                <a:solidFill>
                  <a:schemeClr val="lt1"/>
                </a:solidFill>
                <a:latin typeface="Montserrat"/>
                <a:ea typeface="Montserrat"/>
                <a:cs typeface="Montserrat"/>
                <a:sym typeface="Montserrat"/>
              </a:defRPr>
            </a:lvl7pPr>
            <a:lvl8pPr lvl="7" algn="ctr">
              <a:lnSpc>
                <a:spcPct val="100000"/>
              </a:lnSpc>
              <a:spcBef>
                <a:spcPts val="0"/>
              </a:spcBef>
              <a:spcAft>
                <a:spcPts val="0"/>
              </a:spcAft>
              <a:buClr>
                <a:schemeClr val="lt1"/>
              </a:buClr>
              <a:buSzPts val="1200"/>
              <a:buFont typeface="Montserrat"/>
              <a:buNone/>
              <a:defRPr sz="1200">
                <a:solidFill>
                  <a:schemeClr val="lt1"/>
                </a:solidFill>
                <a:latin typeface="Montserrat"/>
                <a:ea typeface="Montserrat"/>
                <a:cs typeface="Montserrat"/>
                <a:sym typeface="Montserrat"/>
              </a:defRPr>
            </a:lvl8pPr>
            <a:lvl9pPr lvl="8" algn="ctr">
              <a:lnSpc>
                <a:spcPct val="100000"/>
              </a:lnSpc>
              <a:spcBef>
                <a:spcPts val="0"/>
              </a:spcBef>
              <a:spcAft>
                <a:spcPts val="0"/>
              </a:spcAft>
              <a:buClr>
                <a:schemeClr val="lt1"/>
              </a:buClr>
              <a:buSzPts val="1200"/>
              <a:buFont typeface="Montserrat"/>
              <a:buNone/>
              <a:defRPr sz="1200">
                <a:solidFill>
                  <a:schemeClr val="lt1"/>
                </a:solidFill>
                <a:latin typeface="Montserrat"/>
                <a:ea typeface="Montserrat"/>
                <a:cs typeface="Montserrat"/>
                <a:sym typeface="Montserrat"/>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solidFill>
          <a:schemeClr val="dk2"/>
        </a:solidFill>
        <a:effectLst/>
      </p:bgPr>
    </p:bg>
    <p:spTree>
      <p:nvGrpSpPr>
        <p:cNvPr id="1" name="Shape 17"/>
        <p:cNvGrpSpPr/>
        <p:nvPr/>
      </p:nvGrpSpPr>
      <p:grpSpPr>
        <a:xfrm>
          <a:off x="0" y="0"/>
          <a:ext cx="0" cy="0"/>
          <a:chOff x="0" y="0"/>
          <a:chExt cx="0" cy="0"/>
        </a:xfrm>
      </p:grpSpPr>
      <p:sp>
        <p:nvSpPr>
          <p:cNvPr id="18" name="Google Shape;18;p4"/>
          <p:cNvSpPr txBox="1">
            <a:spLocks noGrp="1"/>
          </p:cNvSpPr>
          <p:nvPr>
            <p:ph type="title"/>
          </p:nvPr>
        </p:nvSpPr>
        <p:spPr>
          <a:xfrm>
            <a:off x="667500" y="539400"/>
            <a:ext cx="7809000" cy="546000"/>
          </a:xfrm>
          <a:prstGeom prst="rect">
            <a:avLst/>
          </a:prstGeom>
        </p:spPr>
        <p:txBody>
          <a:bodyPr spcFirstLastPara="1" wrap="square" lIns="91425" tIns="91425" rIns="91425" bIns="91425" anchor="t" anchorCtr="0">
            <a:noAutofit/>
          </a:bodyPr>
          <a:lstStyle>
            <a:lvl1pPr lvl="0" algn="l">
              <a:spcBef>
                <a:spcPts val="0"/>
              </a:spcBef>
              <a:spcAft>
                <a:spcPts val="0"/>
              </a:spcAft>
              <a:buSzPts val="2100"/>
              <a:buFont typeface="Montserrat"/>
              <a:buNone/>
              <a:defRPr sz="2500" b="1">
                <a:solidFill>
                  <a:schemeClr val="lt1"/>
                </a:solidFill>
                <a:latin typeface="Playfair Display"/>
                <a:ea typeface="Playfair Display"/>
                <a:cs typeface="Playfair Display"/>
                <a:sym typeface="Playfair Display"/>
              </a:defRPr>
            </a:lvl1pPr>
            <a:lvl2pPr lvl="1">
              <a:spcBef>
                <a:spcPts val="0"/>
              </a:spcBef>
              <a:spcAft>
                <a:spcPts val="0"/>
              </a:spcAft>
              <a:buSzPts val="2100"/>
              <a:buFont typeface="Montserrat"/>
              <a:buNone/>
              <a:defRPr sz="2100" b="1">
                <a:latin typeface="Montserrat"/>
                <a:ea typeface="Montserrat"/>
                <a:cs typeface="Montserrat"/>
                <a:sym typeface="Montserrat"/>
              </a:defRPr>
            </a:lvl2pPr>
            <a:lvl3pPr lvl="2">
              <a:spcBef>
                <a:spcPts val="0"/>
              </a:spcBef>
              <a:spcAft>
                <a:spcPts val="0"/>
              </a:spcAft>
              <a:buSzPts val="2100"/>
              <a:buFont typeface="Montserrat"/>
              <a:buNone/>
              <a:defRPr sz="2100" b="1">
                <a:latin typeface="Montserrat"/>
                <a:ea typeface="Montserrat"/>
                <a:cs typeface="Montserrat"/>
                <a:sym typeface="Montserrat"/>
              </a:defRPr>
            </a:lvl3pPr>
            <a:lvl4pPr lvl="3">
              <a:spcBef>
                <a:spcPts val="0"/>
              </a:spcBef>
              <a:spcAft>
                <a:spcPts val="0"/>
              </a:spcAft>
              <a:buSzPts val="2100"/>
              <a:buFont typeface="Montserrat"/>
              <a:buNone/>
              <a:defRPr sz="2100" b="1">
                <a:latin typeface="Montserrat"/>
                <a:ea typeface="Montserrat"/>
                <a:cs typeface="Montserrat"/>
                <a:sym typeface="Montserrat"/>
              </a:defRPr>
            </a:lvl4pPr>
            <a:lvl5pPr lvl="4">
              <a:spcBef>
                <a:spcPts val="0"/>
              </a:spcBef>
              <a:spcAft>
                <a:spcPts val="0"/>
              </a:spcAft>
              <a:buSzPts val="2100"/>
              <a:buFont typeface="Montserrat"/>
              <a:buNone/>
              <a:defRPr sz="2100" b="1">
                <a:latin typeface="Montserrat"/>
                <a:ea typeface="Montserrat"/>
                <a:cs typeface="Montserrat"/>
                <a:sym typeface="Montserrat"/>
              </a:defRPr>
            </a:lvl5pPr>
            <a:lvl6pPr lvl="5">
              <a:spcBef>
                <a:spcPts val="0"/>
              </a:spcBef>
              <a:spcAft>
                <a:spcPts val="0"/>
              </a:spcAft>
              <a:buSzPts val="2100"/>
              <a:buFont typeface="Montserrat"/>
              <a:buNone/>
              <a:defRPr sz="2100" b="1">
                <a:latin typeface="Montserrat"/>
                <a:ea typeface="Montserrat"/>
                <a:cs typeface="Montserrat"/>
                <a:sym typeface="Montserrat"/>
              </a:defRPr>
            </a:lvl6pPr>
            <a:lvl7pPr lvl="6">
              <a:spcBef>
                <a:spcPts val="0"/>
              </a:spcBef>
              <a:spcAft>
                <a:spcPts val="0"/>
              </a:spcAft>
              <a:buSzPts val="2100"/>
              <a:buFont typeface="Montserrat"/>
              <a:buNone/>
              <a:defRPr sz="2100" b="1">
                <a:latin typeface="Montserrat"/>
                <a:ea typeface="Montserrat"/>
                <a:cs typeface="Montserrat"/>
                <a:sym typeface="Montserrat"/>
              </a:defRPr>
            </a:lvl7pPr>
            <a:lvl8pPr lvl="7">
              <a:spcBef>
                <a:spcPts val="0"/>
              </a:spcBef>
              <a:spcAft>
                <a:spcPts val="0"/>
              </a:spcAft>
              <a:buSzPts val="2100"/>
              <a:buFont typeface="Montserrat"/>
              <a:buNone/>
              <a:defRPr sz="2100" b="1">
                <a:latin typeface="Montserrat"/>
                <a:ea typeface="Montserrat"/>
                <a:cs typeface="Montserrat"/>
                <a:sym typeface="Montserrat"/>
              </a:defRPr>
            </a:lvl8pPr>
            <a:lvl9pPr lvl="8">
              <a:spcBef>
                <a:spcPts val="0"/>
              </a:spcBef>
              <a:spcAft>
                <a:spcPts val="0"/>
              </a:spcAft>
              <a:buSzPts val="2100"/>
              <a:buFont typeface="Montserrat"/>
              <a:buNone/>
              <a:defRPr sz="2100" b="1">
                <a:latin typeface="Montserrat"/>
                <a:ea typeface="Montserrat"/>
                <a:cs typeface="Montserrat"/>
                <a:sym typeface="Montserrat"/>
              </a:defRPr>
            </a:lvl9pPr>
          </a:lstStyle>
          <a:p>
            <a:endParaRPr/>
          </a:p>
        </p:txBody>
      </p:sp>
      <p:sp>
        <p:nvSpPr>
          <p:cNvPr id="19" name="Google Shape;19;p4"/>
          <p:cNvSpPr txBox="1">
            <a:spLocks noGrp="1"/>
          </p:cNvSpPr>
          <p:nvPr>
            <p:ph type="body" idx="1"/>
          </p:nvPr>
        </p:nvSpPr>
        <p:spPr>
          <a:xfrm>
            <a:off x="713225" y="1203425"/>
            <a:ext cx="7717500" cy="3396000"/>
          </a:xfrm>
          <a:prstGeom prst="rect">
            <a:avLst/>
          </a:prstGeom>
        </p:spPr>
        <p:txBody>
          <a:bodyPr spcFirstLastPara="1" wrap="square" lIns="91425" tIns="91425" rIns="91425" bIns="91425" anchor="t" anchorCtr="0">
            <a:noAutofit/>
          </a:bodyPr>
          <a:lstStyle>
            <a:lvl1pPr marL="457200" lvl="0" indent="-292100">
              <a:lnSpc>
                <a:spcPct val="100000"/>
              </a:lnSpc>
              <a:spcBef>
                <a:spcPts val="0"/>
              </a:spcBef>
              <a:spcAft>
                <a:spcPts val="0"/>
              </a:spcAft>
              <a:buClr>
                <a:schemeClr val="lt1"/>
              </a:buClr>
              <a:buSzPts val="1000"/>
              <a:buAutoNum type="arabicPeriod"/>
              <a:defRPr sz="1200">
                <a:solidFill>
                  <a:schemeClr val="lt1"/>
                </a:solidFill>
              </a:defRPr>
            </a:lvl1pPr>
            <a:lvl2pPr marL="914400" lvl="1" indent="-292100">
              <a:spcBef>
                <a:spcPts val="0"/>
              </a:spcBef>
              <a:spcAft>
                <a:spcPts val="0"/>
              </a:spcAft>
              <a:buClr>
                <a:schemeClr val="lt1"/>
              </a:buClr>
              <a:buSzPts val="1000"/>
              <a:buFont typeface="Roboto Condensed Light"/>
              <a:buAutoNum type="alphaLcPeriod"/>
              <a:defRPr sz="1200">
                <a:solidFill>
                  <a:schemeClr val="lt1"/>
                </a:solidFill>
              </a:defRPr>
            </a:lvl2pPr>
            <a:lvl3pPr marL="1371600" lvl="2" indent="-292100">
              <a:spcBef>
                <a:spcPts val="0"/>
              </a:spcBef>
              <a:spcAft>
                <a:spcPts val="0"/>
              </a:spcAft>
              <a:buClr>
                <a:schemeClr val="lt1"/>
              </a:buClr>
              <a:buSzPts val="1000"/>
              <a:buFont typeface="Roboto Condensed Light"/>
              <a:buAutoNum type="romanLcPeriod"/>
              <a:defRPr sz="1200">
                <a:solidFill>
                  <a:schemeClr val="lt1"/>
                </a:solidFill>
              </a:defRPr>
            </a:lvl3pPr>
            <a:lvl4pPr marL="1828800" lvl="3" indent="-292100">
              <a:spcBef>
                <a:spcPts val="0"/>
              </a:spcBef>
              <a:spcAft>
                <a:spcPts val="0"/>
              </a:spcAft>
              <a:buClr>
                <a:schemeClr val="lt1"/>
              </a:buClr>
              <a:buSzPts val="1000"/>
              <a:buFont typeface="Roboto Condensed Light"/>
              <a:buAutoNum type="arabicPeriod"/>
              <a:defRPr sz="1200">
                <a:solidFill>
                  <a:schemeClr val="lt1"/>
                </a:solidFill>
              </a:defRPr>
            </a:lvl4pPr>
            <a:lvl5pPr marL="2286000" lvl="4" indent="-292100">
              <a:spcBef>
                <a:spcPts val="0"/>
              </a:spcBef>
              <a:spcAft>
                <a:spcPts val="0"/>
              </a:spcAft>
              <a:buClr>
                <a:schemeClr val="lt1"/>
              </a:buClr>
              <a:buSzPts val="1000"/>
              <a:buFont typeface="Roboto Condensed Light"/>
              <a:buAutoNum type="alphaLcPeriod"/>
              <a:defRPr sz="1200">
                <a:solidFill>
                  <a:schemeClr val="lt1"/>
                </a:solidFill>
              </a:defRPr>
            </a:lvl5pPr>
            <a:lvl6pPr marL="2743200" lvl="5" indent="-292100">
              <a:spcBef>
                <a:spcPts val="0"/>
              </a:spcBef>
              <a:spcAft>
                <a:spcPts val="0"/>
              </a:spcAft>
              <a:buClr>
                <a:schemeClr val="lt1"/>
              </a:buClr>
              <a:buSzPts val="1000"/>
              <a:buFont typeface="Roboto Condensed Light"/>
              <a:buAutoNum type="romanLcPeriod"/>
              <a:defRPr sz="1200">
                <a:solidFill>
                  <a:schemeClr val="lt1"/>
                </a:solidFill>
              </a:defRPr>
            </a:lvl6pPr>
            <a:lvl7pPr marL="3200400" lvl="6" indent="-292100">
              <a:spcBef>
                <a:spcPts val="0"/>
              </a:spcBef>
              <a:spcAft>
                <a:spcPts val="0"/>
              </a:spcAft>
              <a:buClr>
                <a:schemeClr val="lt1"/>
              </a:buClr>
              <a:buSzPts val="1000"/>
              <a:buFont typeface="Roboto Condensed Light"/>
              <a:buAutoNum type="arabicPeriod"/>
              <a:defRPr sz="1200">
                <a:solidFill>
                  <a:schemeClr val="lt1"/>
                </a:solidFill>
              </a:defRPr>
            </a:lvl7pPr>
            <a:lvl8pPr marL="3657600" lvl="7" indent="-292100">
              <a:spcBef>
                <a:spcPts val="0"/>
              </a:spcBef>
              <a:spcAft>
                <a:spcPts val="0"/>
              </a:spcAft>
              <a:buClr>
                <a:schemeClr val="lt1"/>
              </a:buClr>
              <a:buSzPts val="1000"/>
              <a:buFont typeface="Roboto Condensed Light"/>
              <a:buAutoNum type="alphaLcPeriod"/>
              <a:defRPr sz="1200">
                <a:solidFill>
                  <a:schemeClr val="lt1"/>
                </a:solidFill>
              </a:defRPr>
            </a:lvl8pPr>
            <a:lvl9pPr marL="4114800" lvl="8" indent="-292100">
              <a:spcBef>
                <a:spcPts val="0"/>
              </a:spcBef>
              <a:spcAft>
                <a:spcPts val="0"/>
              </a:spcAft>
              <a:buClr>
                <a:schemeClr val="lt1"/>
              </a:buClr>
              <a:buSzPts val="1000"/>
              <a:buFont typeface="Roboto Condensed Light"/>
              <a:buAutoNum type="romanLcPeriod"/>
              <a:defRPr sz="1200">
                <a:solidFill>
                  <a:schemeClr val="lt1"/>
                </a:solidFill>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1"/>
        <p:cNvGrpSpPr/>
        <p:nvPr/>
      </p:nvGrpSpPr>
      <p:grpSpPr>
        <a:xfrm>
          <a:off x="0" y="0"/>
          <a:ext cx="0" cy="0"/>
          <a:chOff x="0" y="0"/>
          <a:chExt cx="0" cy="0"/>
        </a:xfrm>
      </p:grpSpPr>
      <p:sp>
        <p:nvSpPr>
          <p:cNvPr id="32" name="Google Shape;32;p7"/>
          <p:cNvSpPr txBox="1">
            <a:spLocks noGrp="1"/>
          </p:cNvSpPr>
          <p:nvPr>
            <p:ph type="title"/>
          </p:nvPr>
        </p:nvSpPr>
        <p:spPr>
          <a:xfrm>
            <a:off x="5226600" y="1697150"/>
            <a:ext cx="2607600" cy="733800"/>
          </a:xfrm>
          <a:prstGeom prst="rect">
            <a:avLst/>
          </a:prstGeom>
        </p:spPr>
        <p:txBody>
          <a:bodyPr spcFirstLastPara="1" wrap="square" lIns="91425" tIns="91425" rIns="91425" bIns="91425" anchor="b" anchorCtr="0">
            <a:noAutofit/>
          </a:bodyPr>
          <a:lstStyle>
            <a:lvl1pPr lvl="0" algn="l">
              <a:spcBef>
                <a:spcPts val="0"/>
              </a:spcBef>
              <a:spcAft>
                <a:spcPts val="0"/>
              </a:spcAft>
              <a:buSzPts val="2100"/>
              <a:buFont typeface="Montserrat"/>
              <a:buNone/>
              <a:defRPr sz="4000" b="1">
                <a:latin typeface="Playfair Display"/>
                <a:ea typeface="Playfair Display"/>
                <a:cs typeface="Playfair Display"/>
                <a:sym typeface="Playfair Display"/>
              </a:defRPr>
            </a:lvl1pPr>
            <a:lvl2pPr lvl="1">
              <a:spcBef>
                <a:spcPts val="0"/>
              </a:spcBef>
              <a:spcAft>
                <a:spcPts val="0"/>
              </a:spcAft>
              <a:buSzPts val="2100"/>
              <a:buFont typeface="Montserrat"/>
              <a:buNone/>
              <a:defRPr sz="2100" b="1">
                <a:latin typeface="Montserrat"/>
                <a:ea typeface="Montserrat"/>
                <a:cs typeface="Montserrat"/>
                <a:sym typeface="Montserrat"/>
              </a:defRPr>
            </a:lvl2pPr>
            <a:lvl3pPr lvl="2">
              <a:spcBef>
                <a:spcPts val="0"/>
              </a:spcBef>
              <a:spcAft>
                <a:spcPts val="0"/>
              </a:spcAft>
              <a:buSzPts val="2100"/>
              <a:buFont typeface="Montserrat"/>
              <a:buNone/>
              <a:defRPr sz="2100" b="1">
                <a:latin typeface="Montserrat"/>
                <a:ea typeface="Montserrat"/>
                <a:cs typeface="Montserrat"/>
                <a:sym typeface="Montserrat"/>
              </a:defRPr>
            </a:lvl3pPr>
            <a:lvl4pPr lvl="3">
              <a:spcBef>
                <a:spcPts val="0"/>
              </a:spcBef>
              <a:spcAft>
                <a:spcPts val="0"/>
              </a:spcAft>
              <a:buSzPts val="2100"/>
              <a:buFont typeface="Montserrat"/>
              <a:buNone/>
              <a:defRPr sz="2100" b="1">
                <a:latin typeface="Montserrat"/>
                <a:ea typeface="Montserrat"/>
                <a:cs typeface="Montserrat"/>
                <a:sym typeface="Montserrat"/>
              </a:defRPr>
            </a:lvl4pPr>
            <a:lvl5pPr lvl="4">
              <a:spcBef>
                <a:spcPts val="0"/>
              </a:spcBef>
              <a:spcAft>
                <a:spcPts val="0"/>
              </a:spcAft>
              <a:buSzPts val="2100"/>
              <a:buFont typeface="Montserrat"/>
              <a:buNone/>
              <a:defRPr sz="2100" b="1">
                <a:latin typeface="Montserrat"/>
                <a:ea typeface="Montserrat"/>
                <a:cs typeface="Montserrat"/>
                <a:sym typeface="Montserrat"/>
              </a:defRPr>
            </a:lvl5pPr>
            <a:lvl6pPr lvl="5">
              <a:spcBef>
                <a:spcPts val="0"/>
              </a:spcBef>
              <a:spcAft>
                <a:spcPts val="0"/>
              </a:spcAft>
              <a:buSzPts val="2100"/>
              <a:buFont typeface="Montserrat"/>
              <a:buNone/>
              <a:defRPr sz="2100" b="1">
                <a:latin typeface="Montserrat"/>
                <a:ea typeface="Montserrat"/>
                <a:cs typeface="Montserrat"/>
                <a:sym typeface="Montserrat"/>
              </a:defRPr>
            </a:lvl6pPr>
            <a:lvl7pPr lvl="6">
              <a:spcBef>
                <a:spcPts val="0"/>
              </a:spcBef>
              <a:spcAft>
                <a:spcPts val="0"/>
              </a:spcAft>
              <a:buSzPts val="2100"/>
              <a:buFont typeface="Montserrat"/>
              <a:buNone/>
              <a:defRPr sz="2100" b="1">
                <a:latin typeface="Montserrat"/>
                <a:ea typeface="Montserrat"/>
                <a:cs typeface="Montserrat"/>
                <a:sym typeface="Montserrat"/>
              </a:defRPr>
            </a:lvl7pPr>
            <a:lvl8pPr lvl="7">
              <a:spcBef>
                <a:spcPts val="0"/>
              </a:spcBef>
              <a:spcAft>
                <a:spcPts val="0"/>
              </a:spcAft>
              <a:buSzPts val="2100"/>
              <a:buFont typeface="Montserrat"/>
              <a:buNone/>
              <a:defRPr sz="2100" b="1">
                <a:latin typeface="Montserrat"/>
                <a:ea typeface="Montserrat"/>
                <a:cs typeface="Montserrat"/>
                <a:sym typeface="Montserrat"/>
              </a:defRPr>
            </a:lvl8pPr>
            <a:lvl9pPr lvl="8">
              <a:spcBef>
                <a:spcPts val="0"/>
              </a:spcBef>
              <a:spcAft>
                <a:spcPts val="0"/>
              </a:spcAft>
              <a:buSzPts val="2100"/>
              <a:buFont typeface="Montserrat"/>
              <a:buNone/>
              <a:defRPr sz="2100" b="1">
                <a:latin typeface="Montserrat"/>
                <a:ea typeface="Montserrat"/>
                <a:cs typeface="Montserrat"/>
                <a:sym typeface="Montserrat"/>
              </a:defRPr>
            </a:lvl9pPr>
          </a:lstStyle>
          <a:p>
            <a:endParaRPr/>
          </a:p>
        </p:txBody>
      </p:sp>
      <p:sp>
        <p:nvSpPr>
          <p:cNvPr id="33" name="Google Shape;33;p7"/>
          <p:cNvSpPr txBox="1">
            <a:spLocks noGrp="1"/>
          </p:cNvSpPr>
          <p:nvPr>
            <p:ph type="subTitle" idx="1"/>
          </p:nvPr>
        </p:nvSpPr>
        <p:spPr>
          <a:xfrm>
            <a:off x="5226600" y="2393950"/>
            <a:ext cx="2607600" cy="10524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Clr>
                <a:schemeClr val="dk1"/>
              </a:buClr>
              <a:buSzPts val="1400"/>
              <a:buFont typeface="Montserrat"/>
              <a:buNone/>
              <a:defRPr sz="1400">
                <a:solidFill>
                  <a:schemeClr val="dk1"/>
                </a:solidFill>
                <a:latin typeface="Montserrat"/>
                <a:ea typeface="Montserrat"/>
                <a:cs typeface="Montserrat"/>
                <a:sym typeface="Montserrat"/>
              </a:defRPr>
            </a:lvl1pPr>
            <a:lvl2pPr lvl="1">
              <a:spcBef>
                <a:spcPts val="0"/>
              </a:spcBef>
              <a:spcAft>
                <a:spcPts val="0"/>
              </a:spcAft>
              <a:buClr>
                <a:schemeClr val="dk1"/>
              </a:buClr>
              <a:buSzPts val="1400"/>
              <a:buFont typeface="Montserrat"/>
              <a:buNone/>
              <a:defRPr>
                <a:solidFill>
                  <a:schemeClr val="dk1"/>
                </a:solidFill>
                <a:latin typeface="Montserrat"/>
                <a:ea typeface="Montserrat"/>
                <a:cs typeface="Montserrat"/>
                <a:sym typeface="Montserrat"/>
              </a:defRPr>
            </a:lvl2pPr>
            <a:lvl3pPr lvl="2">
              <a:spcBef>
                <a:spcPts val="0"/>
              </a:spcBef>
              <a:spcAft>
                <a:spcPts val="0"/>
              </a:spcAft>
              <a:buClr>
                <a:schemeClr val="dk1"/>
              </a:buClr>
              <a:buSzPts val="1400"/>
              <a:buFont typeface="Montserrat"/>
              <a:buNone/>
              <a:defRPr>
                <a:solidFill>
                  <a:schemeClr val="dk1"/>
                </a:solidFill>
                <a:latin typeface="Montserrat"/>
                <a:ea typeface="Montserrat"/>
                <a:cs typeface="Montserrat"/>
                <a:sym typeface="Montserrat"/>
              </a:defRPr>
            </a:lvl3pPr>
            <a:lvl4pPr lvl="3">
              <a:spcBef>
                <a:spcPts val="0"/>
              </a:spcBef>
              <a:spcAft>
                <a:spcPts val="0"/>
              </a:spcAft>
              <a:buClr>
                <a:schemeClr val="dk1"/>
              </a:buClr>
              <a:buSzPts val="1400"/>
              <a:buFont typeface="Montserrat"/>
              <a:buNone/>
              <a:defRPr>
                <a:solidFill>
                  <a:schemeClr val="dk1"/>
                </a:solidFill>
                <a:latin typeface="Montserrat"/>
                <a:ea typeface="Montserrat"/>
                <a:cs typeface="Montserrat"/>
                <a:sym typeface="Montserrat"/>
              </a:defRPr>
            </a:lvl4pPr>
            <a:lvl5pPr lvl="4">
              <a:spcBef>
                <a:spcPts val="0"/>
              </a:spcBef>
              <a:spcAft>
                <a:spcPts val="0"/>
              </a:spcAft>
              <a:buClr>
                <a:schemeClr val="dk1"/>
              </a:buClr>
              <a:buSzPts val="1400"/>
              <a:buFont typeface="Montserrat"/>
              <a:buNone/>
              <a:defRPr>
                <a:solidFill>
                  <a:schemeClr val="dk1"/>
                </a:solidFill>
                <a:latin typeface="Montserrat"/>
                <a:ea typeface="Montserrat"/>
                <a:cs typeface="Montserrat"/>
                <a:sym typeface="Montserrat"/>
              </a:defRPr>
            </a:lvl5pPr>
            <a:lvl6pPr lvl="5">
              <a:spcBef>
                <a:spcPts val="0"/>
              </a:spcBef>
              <a:spcAft>
                <a:spcPts val="0"/>
              </a:spcAft>
              <a:buClr>
                <a:schemeClr val="dk1"/>
              </a:buClr>
              <a:buSzPts val="1400"/>
              <a:buFont typeface="Montserrat"/>
              <a:buNone/>
              <a:defRPr>
                <a:solidFill>
                  <a:schemeClr val="dk1"/>
                </a:solidFill>
                <a:latin typeface="Montserrat"/>
                <a:ea typeface="Montserrat"/>
                <a:cs typeface="Montserrat"/>
                <a:sym typeface="Montserrat"/>
              </a:defRPr>
            </a:lvl6pPr>
            <a:lvl7pPr lvl="6">
              <a:spcBef>
                <a:spcPts val="0"/>
              </a:spcBef>
              <a:spcAft>
                <a:spcPts val="0"/>
              </a:spcAft>
              <a:buClr>
                <a:schemeClr val="dk1"/>
              </a:buClr>
              <a:buSzPts val="1400"/>
              <a:buFont typeface="Montserrat"/>
              <a:buNone/>
              <a:defRPr>
                <a:solidFill>
                  <a:schemeClr val="dk1"/>
                </a:solidFill>
                <a:latin typeface="Montserrat"/>
                <a:ea typeface="Montserrat"/>
                <a:cs typeface="Montserrat"/>
                <a:sym typeface="Montserrat"/>
              </a:defRPr>
            </a:lvl7pPr>
            <a:lvl8pPr lvl="7">
              <a:spcBef>
                <a:spcPts val="0"/>
              </a:spcBef>
              <a:spcAft>
                <a:spcPts val="0"/>
              </a:spcAft>
              <a:buClr>
                <a:schemeClr val="dk1"/>
              </a:buClr>
              <a:buSzPts val="1400"/>
              <a:buFont typeface="Montserrat"/>
              <a:buNone/>
              <a:defRPr>
                <a:solidFill>
                  <a:schemeClr val="dk1"/>
                </a:solidFill>
                <a:latin typeface="Montserrat"/>
                <a:ea typeface="Montserrat"/>
                <a:cs typeface="Montserrat"/>
                <a:sym typeface="Montserrat"/>
              </a:defRPr>
            </a:lvl8pPr>
            <a:lvl9pPr lvl="8">
              <a:spcBef>
                <a:spcPts val="0"/>
              </a:spcBef>
              <a:spcAft>
                <a:spcPts val="0"/>
              </a:spcAft>
              <a:buClr>
                <a:schemeClr val="dk1"/>
              </a:buClr>
              <a:buSzPts val="1400"/>
              <a:buFont typeface="Montserrat"/>
              <a:buNone/>
              <a:defRPr>
                <a:solidFill>
                  <a:schemeClr val="dk1"/>
                </a:solidFill>
                <a:latin typeface="Montserrat"/>
                <a:ea typeface="Montserrat"/>
                <a:cs typeface="Montserrat"/>
                <a:sym typeface="Montserrat"/>
              </a:defRPr>
            </a:lvl9pPr>
          </a:lstStyle>
          <a:p>
            <a:endParaRPr/>
          </a:p>
        </p:txBody>
      </p:sp>
      <p:sp>
        <p:nvSpPr>
          <p:cNvPr id="34" name="Google Shape;34;p7"/>
          <p:cNvSpPr/>
          <p:nvPr/>
        </p:nvSpPr>
        <p:spPr>
          <a:xfrm>
            <a:off x="0" y="0"/>
            <a:ext cx="45738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2"/>
        </a:solidFill>
        <a:effectLst/>
      </p:bgPr>
    </p:bg>
    <p:spTree>
      <p:nvGrpSpPr>
        <p:cNvPr id="1" name="Shape 38"/>
        <p:cNvGrpSpPr/>
        <p:nvPr/>
      </p:nvGrpSpPr>
      <p:grpSpPr>
        <a:xfrm>
          <a:off x="0" y="0"/>
          <a:ext cx="0" cy="0"/>
          <a:chOff x="0" y="0"/>
          <a:chExt cx="0" cy="0"/>
        </a:xfrm>
      </p:grpSpPr>
      <p:sp>
        <p:nvSpPr>
          <p:cNvPr id="39" name="Google Shape;39;p9"/>
          <p:cNvSpPr txBox="1">
            <a:spLocks noGrp="1"/>
          </p:cNvSpPr>
          <p:nvPr>
            <p:ph type="title"/>
          </p:nvPr>
        </p:nvSpPr>
        <p:spPr>
          <a:xfrm>
            <a:off x="713225" y="868676"/>
            <a:ext cx="4915200" cy="546000"/>
          </a:xfrm>
          <a:prstGeom prst="rect">
            <a:avLst/>
          </a:prstGeom>
        </p:spPr>
        <p:txBody>
          <a:bodyPr spcFirstLastPara="1" wrap="square" lIns="91425" tIns="91425" rIns="91425" bIns="91425" anchor="t" anchorCtr="0">
            <a:noAutofit/>
          </a:bodyPr>
          <a:lstStyle>
            <a:lvl1pPr lvl="0" algn="l">
              <a:spcBef>
                <a:spcPts val="0"/>
              </a:spcBef>
              <a:spcAft>
                <a:spcPts val="0"/>
              </a:spcAft>
              <a:buSzPts val="2400"/>
              <a:buFont typeface="Montserrat"/>
              <a:buNone/>
              <a:defRPr sz="2500" b="1">
                <a:solidFill>
                  <a:schemeClr val="lt1"/>
                </a:solidFill>
                <a:latin typeface="Playfair Display"/>
                <a:ea typeface="Playfair Display"/>
                <a:cs typeface="Playfair Display"/>
                <a:sym typeface="Playfair Display"/>
              </a:defRPr>
            </a:lvl1pPr>
            <a:lvl2pPr lvl="1">
              <a:spcBef>
                <a:spcPts val="0"/>
              </a:spcBef>
              <a:spcAft>
                <a:spcPts val="0"/>
              </a:spcAft>
              <a:buSzPts val="2100"/>
              <a:buFont typeface="Montserrat"/>
              <a:buNone/>
              <a:defRPr sz="2100" b="1">
                <a:latin typeface="Montserrat"/>
                <a:ea typeface="Montserrat"/>
                <a:cs typeface="Montserrat"/>
                <a:sym typeface="Montserrat"/>
              </a:defRPr>
            </a:lvl2pPr>
            <a:lvl3pPr lvl="2">
              <a:spcBef>
                <a:spcPts val="0"/>
              </a:spcBef>
              <a:spcAft>
                <a:spcPts val="0"/>
              </a:spcAft>
              <a:buSzPts val="2100"/>
              <a:buFont typeface="Montserrat"/>
              <a:buNone/>
              <a:defRPr sz="2100" b="1">
                <a:latin typeface="Montserrat"/>
                <a:ea typeface="Montserrat"/>
                <a:cs typeface="Montserrat"/>
                <a:sym typeface="Montserrat"/>
              </a:defRPr>
            </a:lvl3pPr>
            <a:lvl4pPr lvl="3">
              <a:spcBef>
                <a:spcPts val="0"/>
              </a:spcBef>
              <a:spcAft>
                <a:spcPts val="0"/>
              </a:spcAft>
              <a:buSzPts val="2100"/>
              <a:buFont typeface="Montserrat"/>
              <a:buNone/>
              <a:defRPr sz="2100" b="1">
                <a:latin typeface="Montserrat"/>
                <a:ea typeface="Montserrat"/>
                <a:cs typeface="Montserrat"/>
                <a:sym typeface="Montserrat"/>
              </a:defRPr>
            </a:lvl4pPr>
            <a:lvl5pPr lvl="4">
              <a:spcBef>
                <a:spcPts val="0"/>
              </a:spcBef>
              <a:spcAft>
                <a:spcPts val="0"/>
              </a:spcAft>
              <a:buSzPts val="2100"/>
              <a:buFont typeface="Montserrat"/>
              <a:buNone/>
              <a:defRPr sz="2100" b="1">
                <a:latin typeface="Montserrat"/>
                <a:ea typeface="Montserrat"/>
                <a:cs typeface="Montserrat"/>
                <a:sym typeface="Montserrat"/>
              </a:defRPr>
            </a:lvl5pPr>
            <a:lvl6pPr lvl="5">
              <a:spcBef>
                <a:spcPts val="0"/>
              </a:spcBef>
              <a:spcAft>
                <a:spcPts val="0"/>
              </a:spcAft>
              <a:buSzPts val="2100"/>
              <a:buFont typeface="Montserrat"/>
              <a:buNone/>
              <a:defRPr sz="2100" b="1">
                <a:latin typeface="Montserrat"/>
                <a:ea typeface="Montserrat"/>
                <a:cs typeface="Montserrat"/>
                <a:sym typeface="Montserrat"/>
              </a:defRPr>
            </a:lvl6pPr>
            <a:lvl7pPr lvl="6">
              <a:spcBef>
                <a:spcPts val="0"/>
              </a:spcBef>
              <a:spcAft>
                <a:spcPts val="0"/>
              </a:spcAft>
              <a:buSzPts val="2100"/>
              <a:buFont typeface="Montserrat"/>
              <a:buNone/>
              <a:defRPr sz="2100" b="1">
                <a:latin typeface="Montserrat"/>
                <a:ea typeface="Montserrat"/>
                <a:cs typeface="Montserrat"/>
                <a:sym typeface="Montserrat"/>
              </a:defRPr>
            </a:lvl7pPr>
            <a:lvl8pPr lvl="7">
              <a:spcBef>
                <a:spcPts val="0"/>
              </a:spcBef>
              <a:spcAft>
                <a:spcPts val="0"/>
              </a:spcAft>
              <a:buSzPts val="2100"/>
              <a:buFont typeface="Montserrat"/>
              <a:buNone/>
              <a:defRPr sz="2100" b="1">
                <a:latin typeface="Montserrat"/>
                <a:ea typeface="Montserrat"/>
                <a:cs typeface="Montserrat"/>
                <a:sym typeface="Montserrat"/>
              </a:defRPr>
            </a:lvl8pPr>
            <a:lvl9pPr lvl="8">
              <a:spcBef>
                <a:spcPts val="0"/>
              </a:spcBef>
              <a:spcAft>
                <a:spcPts val="0"/>
              </a:spcAft>
              <a:buSzPts val="2100"/>
              <a:buFont typeface="Montserrat"/>
              <a:buNone/>
              <a:defRPr sz="2100" b="1">
                <a:latin typeface="Montserrat"/>
                <a:ea typeface="Montserrat"/>
                <a:cs typeface="Montserrat"/>
                <a:sym typeface="Montserrat"/>
              </a:defRPr>
            </a:lvl9pPr>
          </a:lstStyle>
          <a:p>
            <a:endParaRPr/>
          </a:p>
        </p:txBody>
      </p:sp>
      <p:sp>
        <p:nvSpPr>
          <p:cNvPr id="40" name="Google Shape;40;p9"/>
          <p:cNvSpPr txBox="1">
            <a:spLocks noGrp="1"/>
          </p:cNvSpPr>
          <p:nvPr>
            <p:ph type="body" idx="1"/>
          </p:nvPr>
        </p:nvSpPr>
        <p:spPr>
          <a:xfrm>
            <a:off x="714050" y="1928551"/>
            <a:ext cx="4915200" cy="2174100"/>
          </a:xfrm>
          <a:prstGeom prst="rect">
            <a:avLst/>
          </a:prstGeom>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lt1"/>
              </a:buClr>
              <a:buSzPts val="1400"/>
              <a:buChar char="●"/>
              <a:defRPr sz="1400">
                <a:solidFill>
                  <a:schemeClr val="lt1"/>
                </a:solidFill>
              </a:defRPr>
            </a:lvl1pPr>
            <a:lvl2pPr marL="914400" lvl="1" indent="-292100">
              <a:spcBef>
                <a:spcPts val="1000"/>
              </a:spcBef>
              <a:spcAft>
                <a:spcPts val="0"/>
              </a:spcAft>
              <a:buClr>
                <a:schemeClr val="lt1"/>
              </a:buClr>
              <a:buSzPts val="1000"/>
              <a:buChar char="○"/>
              <a:defRPr sz="1000">
                <a:solidFill>
                  <a:schemeClr val="lt1"/>
                </a:solidFill>
              </a:defRPr>
            </a:lvl2pPr>
            <a:lvl3pPr marL="1371600" lvl="2" indent="-292100">
              <a:spcBef>
                <a:spcPts val="0"/>
              </a:spcBef>
              <a:spcAft>
                <a:spcPts val="0"/>
              </a:spcAft>
              <a:buClr>
                <a:schemeClr val="lt1"/>
              </a:buClr>
              <a:buSzPts val="1000"/>
              <a:buChar char="■"/>
              <a:defRPr sz="1000">
                <a:solidFill>
                  <a:schemeClr val="lt1"/>
                </a:solidFill>
              </a:defRPr>
            </a:lvl3pPr>
            <a:lvl4pPr marL="1828800" lvl="3" indent="-292100">
              <a:spcBef>
                <a:spcPts val="0"/>
              </a:spcBef>
              <a:spcAft>
                <a:spcPts val="0"/>
              </a:spcAft>
              <a:buClr>
                <a:schemeClr val="lt1"/>
              </a:buClr>
              <a:buSzPts val="1000"/>
              <a:buChar char="●"/>
              <a:defRPr sz="1000">
                <a:solidFill>
                  <a:schemeClr val="lt1"/>
                </a:solidFill>
              </a:defRPr>
            </a:lvl4pPr>
            <a:lvl5pPr marL="2286000" lvl="4" indent="-292100">
              <a:spcBef>
                <a:spcPts val="0"/>
              </a:spcBef>
              <a:spcAft>
                <a:spcPts val="0"/>
              </a:spcAft>
              <a:buClr>
                <a:schemeClr val="lt1"/>
              </a:buClr>
              <a:buSzPts val="1000"/>
              <a:buChar char="○"/>
              <a:defRPr sz="1000">
                <a:solidFill>
                  <a:schemeClr val="lt1"/>
                </a:solidFill>
              </a:defRPr>
            </a:lvl5pPr>
            <a:lvl6pPr marL="2743200" lvl="5" indent="-292100">
              <a:spcBef>
                <a:spcPts val="0"/>
              </a:spcBef>
              <a:spcAft>
                <a:spcPts val="0"/>
              </a:spcAft>
              <a:buClr>
                <a:schemeClr val="lt1"/>
              </a:buClr>
              <a:buSzPts val="1000"/>
              <a:buChar char="■"/>
              <a:defRPr sz="1000">
                <a:solidFill>
                  <a:schemeClr val="lt1"/>
                </a:solidFill>
              </a:defRPr>
            </a:lvl6pPr>
            <a:lvl7pPr marL="3200400" lvl="6" indent="-292100">
              <a:spcBef>
                <a:spcPts val="0"/>
              </a:spcBef>
              <a:spcAft>
                <a:spcPts val="0"/>
              </a:spcAft>
              <a:buClr>
                <a:schemeClr val="lt1"/>
              </a:buClr>
              <a:buSzPts val="1000"/>
              <a:buChar char="●"/>
              <a:defRPr sz="1000">
                <a:solidFill>
                  <a:schemeClr val="lt1"/>
                </a:solidFill>
              </a:defRPr>
            </a:lvl7pPr>
            <a:lvl8pPr marL="3657600" lvl="7" indent="-292100">
              <a:spcBef>
                <a:spcPts val="0"/>
              </a:spcBef>
              <a:spcAft>
                <a:spcPts val="0"/>
              </a:spcAft>
              <a:buClr>
                <a:schemeClr val="lt1"/>
              </a:buClr>
              <a:buSzPts val="1000"/>
              <a:buChar char="○"/>
              <a:defRPr sz="1000">
                <a:solidFill>
                  <a:schemeClr val="lt1"/>
                </a:solidFill>
              </a:defRPr>
            </a:lvl8pPr>
            <a:lvl9pPr marL="4114800" lvl="8" indent="-292100">
              <a:spcBef>
                <a:spcPts val="0"/>
              </a:spcBef>
              <a:spcAft>
                <a:spcPts val="0"/>
              </a:spcAft>
              <a:buClr>
                <a:schemeClr val="lt1"/>
              </a:buClr>
              <a:buSzPts val="1000"/>
              <a:buChar char="■"/>
              <a:defRPr sz="1000">
                <a:solidFill>
                  <a:schemeClr val="lt1"/>
                </a:solidFill>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6"/>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Quote 1">
  <p:cSld name="BLANK_1_1_1_1">
    <p:bg>
      <p:bgPr>
        <a:solidFill>
          <a:schemeClr val="dk2"/>
        </a:solidFill>
        <a:effectLst/>
      </p:bgPr>
    </p:bg>
    <p:spTree>
      <p:nvGrpSpPr>
        <p:cNvPr id="1" name="Shape 50"/>
        <p:cNvGrpSpPr/>
        <p:nvPr/>
      </p:nvGrpSpPr>
      <p:grpSpPr>
        <a:xfrm>
          <a:off x="0" y="0"/>
          <a:ext cx="0" cy="0"/>
          <a:chOff x="0" y="0"/>
          <a:chExt cx="0" cy="0"/>
        </a:xfrm>
      </p:grpSpPr>
      <p:sp>
        <p:nvSpPr>
          <p:cNvPr id="51" name="Google Shape;51;p14"/>
          <p:cNvSpPr txBox="1">
            <a:spLocks noGrp="1"/>
          </p:cNvSpPr>
          <p:nvPr>
            <p:ph type="title"/>
          </p:nvPr>
        </p:nvSpPr>
        <p:spPr>
          <a:xfrm>
            <a:off x="3007950" y="3159563"/>
            <a:ext cx="3128100" cy="4875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Font typeface="Montserrat"/>
              <a:buNone/>
              <a:defRPr sz="2000">
                <a:solidFill>
                  <a:schemeClr val="lt1"/>
                </a:solidFill>
                <a:latin typeface="Playfair Display SemiBold"/>
                <a:ea typeface="Playfair Display SemiBold"/>
                <a:cs typeface="Playfair Display SemiBold"/>
                <a:sym typeface="Playfair Display SemiBold"/>
              </a:defRPr>
            </a:lvl1pPr>
            <a:lvl2pPr lvl="1" rtl="0">
              <a:spcBef>
                <a:spcPts val="0"/>
              </a:spcBef>
              <a:spcAft>
                <a:spcPts val="0"/>
              </a:spcAft>
              <a:buSzPts val="1400"/>
              <a:buFont typeface="Montserrat"/>
              <a:buNone/>
              <a:defRPr sz="1400" b="1">
                <a:latin typeface="Montserrat"/>
                <a:ea typeface="Montserrat"/>
                <a:cs typeface="Montserrat"/>
                <a:sym typeface="Montserrat"/>
              </a:defRPr>
            </a:lvl2pPr>
            <a:lvl3pPr lvl="2" rtl="0">
              <a:spcBef>
                <a:spcPts val="0"/>
              </a:spcBef>
              <a:spcAft>
                <a:spcPts val="0"/>
              </a:spcAft>
              <a:buSzPts val="1400"/>
              <a:buFont typeface="Montserrat"/>
              <a:buNone/>
              <a:defRPr sz="1400" b="1">
                <a:latin typeface="Montserrat"/>
                <a:ea typeface="Montserrat"/>
                <a:cs typeface="Montserrat"/>
                <a:sym typeface="Montserrat"/>
              </a:defRPr>
            </a:lvl3pPr>
            <a:lvl4pPr lvl="3" rtl="0">
              <a:spcBef>
                <a:spcPts val="0"/>
              </a:spcBef>
              <a:spcAft>
                <a:spcPts val="0"/>
              </a:spcAft>
              <a:buSzPts val="1400"/>
              <a:buFont typeface="Montserrat"/>
              <a:buNone/>
              <a:defRPr sz="1400" b="1">
                <a:latin typeface="Montserrat"/>
                <a:ea typeface="Montserrat"/>
                <a:cs typeface="Montserrat"/>
                <a:sym typeface="Montserrat"/>
              </a:defRPr>
            </a:lvl4pPr>
            <a:lvl5pPr lvl="4" rtl="0">
              <a:spcBef>
                <a:spcPts val="0"/>
              </a:spcBef>
              <a:spcAft>
                <a:spcPts val="0"/>
              </a:spcAft>
              <a:buSzPts val="1400"/>
              <a:buFont typeface="Montserrat"/>
              <a:buNone/>
              <a:defRPr sz="1400" b="1">
                <a:latin typeface="Montserrat"/>
                <a:ea typeface="Montserrat"/>
                <a:cs typeface="Montserrat"/>
                <a:sym typeface="Montserrat"/>
              </a:defRPr>
            </a:lvl5pPr>
            <a:lvl6pPr lvl="5" rtl="0">
              <a:spcBef>
                <a:spcPts val="0"/>
              </a:spcBef>
              <a:spcAft>
                <a:spcPts val="0"/>
              </a:spcAft>
              <a:buSzPts val="1400"/>
              <a:buFont typeface="Montserrat"/>
              <a:buNone/>
              <a:defRPr sz="1400" b="1">
                <a:latin typeface="Montserrat"/>
                <a:ea typeface="Montserrat"/>
                <a:cs typeface="Montserrat"/>
                <a:sym typeface="Montserrat"/>
              </a:defRPr>
            </a:lvl6pPr>
            <a:lvl7pPr lvl="6" rtl="0">
              <a:spcBef>
                <a:spcPts val="0"/>
              </a:spcBef>
              <a:spcAft>
                <a:spcPts val="0"/>
              </a:spcAft>
              <a:buSzPts val="1400"/>
              <a:buFont typeface="Montserrat"/>
              <a:buNone/>
              <a:defRPr sz="1400" b="1">
                <a:latin typeface="Montserrat"/>
                <a:ea typeface="Montserrat"/>
                <a:cs typeface="Montserrat"/>
                <a:sym typeface="Montserrat"/>
              </a:defRPr>
            </a:lvl7pPr>
            <a:lvl8pPr lvl="7" rtl="0">
              <a:spcBef>
                <a:spcPts val="0"/>
              </a:spcBef>
              <a:spcAft>
                <a:spcPts val="0"/>
              </a:spcAft>
              <a:buSzPts val="1400"/>
              <a:buFont typeface="Montserrat"/>
              <a:buNone/>
              <a:defRPr sz="1400" b="1">
                <a:latin typeface="Montserrat"/>
                <a:ea typeface="Montserrat"/>
                <a:cs typeface="Montserrat"/>
                <a:sym typeface="Montserrat"/>
              </a:defRPr>
            </a:lvl8pPr>
            <a:lvl9pPr lvl="8" rtl="0">
              <a:spcBef>
                <a:spcPts val="0"/>
              </a:spcBef>
              <a:spcAft>
                <a:spcPts val="0"/>
              </a:spcAft>
              <a:buSzPts val="1400"/>
              <a:buFont typeface="Montserrat"/>
              <a:buNone/>
              <a:defRPr sz="1400" b="1">
                <a:latin typeface="Montserrat"/>
                <a:ea typeface="Montserrat"/>
                <a:cs typeface="Montserrat"/>
                <a:sym typeface="Montserrat"/>
              </a:defRPr>
            </a:lvl9pPr>
          </a:lstStyle>
          <a:p>
            <a:endParaRPr/>
          </a:p>
        </p:txBody>
      </p:sp>
      <p:sp>
        <p:nvSpPr>
          <p:cNvPr id="52" name="Google Shape;52;p14"/>
          <p:cNvSpPr txBox="1">
            <a:spLocks noGrp="1"/>
          </p:cNvSpPr>
          <p:nvPr>
            <p:ph type="title" idx="2"/>
          </p:nvPr>
        </p:nvSpPr>
        <p:spPr>
          <a:xfrm>
            <a:off x="2026025" y="1491888"/>
            <a:ext cx="5091900" cy="1634100"/>
          </a:xfrm>
          <a:prstGeom prst="rect">
            <a:avLst/>
          </a:prstGeom>
        </p:spPr>
        <p:txBody>
          <a:bodyPr spcFirstLastPara="1" wrap="square" lIns="91425" tIns="91425" rIns="91425" bIns="91425" anchor="b" anchorCtr="0">
            <a:noAutofit/>
          </a:bodyPr>
          <a:lstStyle>
            <a:lvl1pPr lvl="0" rtl="0">
              <a:spcBef>
                <a:spcPts val="0"/>
              </a:spcBef>
              <a:spcAft>
                <a:spcPts val="0"/>
              </a:spcAft>
              <a:buSzPts val="1400"/>
              <a:buFont typeface="Montserrat"/>
              <a:buNone/>
              <a:defRPr sz="2400">
                <a:solidFill>
                  <a:schemeClr val="lt1"/>
                </a:solidFill>
                <a:latin typeface="Montserrat"/>
                <a:ea typeface="Montserrat"/>
                <a:cs typeface="Montserrat"/>
                <a:sym typeface="Montserrat"/>
              </a:defRPr>
            </a:lvl1pPr>
            <a:lvl2pPr lvl="1" rtl="0">
              <a:spcBef>
                <a:spcPts val="0"/>
              </a:spcBef>
              <a:spcAft>
                <a:spcPts val="0"/>
              </a:spcAft>
              <a:buSzPts val="1400"/>
              <a:buFont typeface="Montserrat"/>
              <a:buNone/>
              <a:defRPr sz="1400">
                <a:latin typeface="Montserrat"/>
                <a:ea typeface="Montserrat"/>
                <a:cs typeface="Montserrat"/>
                <a:sym typeface="Montserrat"/>
              </a:defRPr>
            </a:lvl2pPr>
            <a:lvl3pPr lvl="2" rtl="0">
              <a:spcBef>
                <a:spcPts val="0"/>
              </a:spcBef>
              <a:spcAft>
                <a:spcPts val="0"/>
              </a:spcAft>
              <a:buSzPts val="1400"/>
              <a:buFont typeface="Montserrat"/>
              <a:buNone/>
              <a:defRPr sz="1400">
                <a:latin typeface="Montserrat"/>
                <a:ea typeface="Montserrat"/>
                <a:cs typeface="Montserrat"/>
                <a:sym typeface="Montserrat"/>
              </a:defRPr>
            </a:lvl3pPr>
            <a:lvl4pPr lvl="3" rtl="0">
              <a:spcBef>
                <a:spcPts val="0"/>
              </a:spcBef>
              <a:spcAft>
                <a:spcPts val="0"/>
              </a:spcAft>
              <a:buSzPts val="1400"/>
              <a:buFont typeface="Montserrat"/>
              <a:buNone/>
              <a:defRPr sz="1400">
                <a:latin typeface="Montserrat"/>
                <a:ea typeface="Montserrat"/>
                <a:cs typeface="Montserrat"/>
                <a:sym typeface="Montserrat"/>
              </a:defRPr>
            </a:lvl4pPr>
            <a:lvl5pPr lvl="4" rtl="0">
              <a:spcBef>
                <a:spcPts val="0"/>
              </a:spcBef>
              <a:spcAft>
                <a:spcPts val="0"/>
              </a:spcAft>
              <a:buSzPts val="1400"/>
              <a:buFont typeface="Montserrat"/>
              <a:buNone/>
              <a:defRPr sz="1400">
                <a:latin typeface="Montserrat"/>
                <a:ea typeface="Montserrat"/>
                <a:cs typeface="Montserrat"/>
                <a:sym typeface="Montserrat"/>
              </a:defRPr>
            </a:lvl5pPr>
            <a:lvl6pPr lvl="5" rtl="0">
              <a:spcBef>
                <a:spcPts val="0"/>
              </a:spcBef>
              <a:spcAft>
                <a:spcPts val="0"/>
              </a:spcAft>
              <a:buSzPts val="1400"/>
              <a:buFont typeface="Montserrat"/>
              <a:buNone/>
              <a:defRPr sz="1400">
                <a:latin typeface="Montserrat"/>
                <a:ea typeface="Montserrat"/>
                <a:cs typeface="Montserrat"/>
                <a:sym typeface="Montserrat"/>
              </a:defRPr>
            </a:lvl6pPr>
            <a:lvl7pPr lvl="6" rtl="0">
              <a:spcBef>
                <a:spcPts val="0"/>
              </a:spcBef>
              <a:spcAft>
                <a:spcPts val="0"/>
              </a:spcAft>
              <a:buSzPts val="1400"/>
              <a:buFont typeface="Montserrat"/>
              <a:buNone/>
              <a:defRPr sz="1400">
                <a:latin typeface="Montserrat"/>
                <a:ea typeface="Montserrat"/>
                <a:cs typeface="Montserrat"/>
                <a:sym typeface="Montserrat"/>
              </a:defRPr>
            </a:lvl7pPr>
            <a:lvl8pPr lvl="7" rtl="0">
              <a:spcBef>
                <a:spcPts val="0"/>
              </a:spcBef>
              <a:spcAft>
                <a:spcPts val="0"/>
              </a:spcAft>
              <a:buSzPts val="1400"/>
              <a:buFont typeface="Montserrat"/>
              <a:buNone/>
              <a:defRPr sz="1400">
                <a:latin typeface="Montserrat"/>
                <a:ea typeface="Montserrat"/>
                <a:cs typeface="Montserrat"/>
                <a:sym typeface="Montserrat"/>
              </a:defRPr>
            </a:lvl8pPr>
            <a:lvl9pPr lvl="8" rtl="0">
              <a:spcBef>
                <a:spcPts val="0"/>
              </a:spcBef>
              <a:spcAft>
                <a:spcPts val="0"/>
              </a:spcAft>
              <a:buSzPts val="1400"/>
              <a:buFont typeface="Montserrat"/>
              <a:buNone/>
              <a:defRPr sz="1400">
                <a:latin typeface="Montserrat"/>
                <a:ea typeface="Montserrat"/>
                <a:cs typeface="Montserrat"/>
                <a:sym typeface="Montserrat"/>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able of contents">
  <p:cSld name="BLANK_1">
    <p:spTree>
      <p:nvGrpSpPr>
        <p:cNvPr id="1" name="Shape 56"/>
        <p:cNvGrpSpPr/>
        <p:nvPr/>
      </p:nvGrpSpPr>
      <p:grpSpPr>
        <a:xfrm>
          <a:off x="0" y="0"/>
          <a:ext cx="0" cy="0"/>
          <a:chOff x="0" y="0"/>
          <a:chExt cx="0" cy="0"/>
        </a:xfrm>
      </p:grpSpPr>
      <p:sp>
        <p:nvSpPr>
          <p:cNvPr id="57" name="Google Shape;57;p16"/>
          <p:cNvSpPr/>
          <p:nvPr/>
        </p:nvSpPr>
        <p:spPr>
          <a:xfrm>
            <a:off x="75" y="1514850"/>
            <a:ext cx="9144000" cy="552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16"/>
          <p:cNvSpPr/>
          <p:nvPr/>
        </p:nvSpPr>
        <p:spPr>
          <a:xfrm>
            <a:off x="75" y="3168875"/>
            <a:ext cx="9144000" cy="552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16"/>
          <p:cNvSpPr txBox="1">
            <a:spLocks noGrp="1"/>
          </p:cNvSpPr>
          <p:nvPr>
            <p:ph type="title" hasCustomPrompt="1"/>
          </p:nvPr>
        </p:nvSpPr>
        <p:spPr>
          <a:xfrm rot="1973">
            <a:off x="1365600" y="1464451"/>
            <a:ext cx="1045200" cy="602100"/>
          </a:xfrm>
          <a:prstGeom prst="rect">
            <a:avLst/>
          </a:prstGeom>
          <a:noFill/>
          <a:ln>
            <a:noFill/>
          </a:ln>
        </p:spPr>
        <p:txBody>
          <a:bodyPr spcFirstLastPara="1" wrap="square" lIns="91425" tIns="91425" rIns="91425" bIns="91425" anchor="b" anchorCtr="0">
            <a:noAutofit/>
          </a:bodyPr>
          <a:lstStyle>
            <a:lvl1pPr lvl="0" algn="ctr" rtl="0">
              <a:spcBef>
                <a:spcPts val="0"/>
              </a:spcBef>
              <a:spcAft>
                <a:spcPts val="0"/>
              </a:spcAft>
              <a:buSzPts val="3000"/>
              <a:buNone/>
              <a:defRPr sz="3000">
                <a:solidFill>
                  <a:schemeClr val="lt1"/>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60" name="Google Shape;60;p16"/>
          <p:cNvSpPr txBox="1">
            <a:spLocks noGrp="1"/>
          </p:cNvSpPr>
          <p:nvPr>
            <p:ph type="subTitle" idx="1"/>
          </p:nvPr>
        </p:nvSpPr>
        <p:spPr>
          <a:xfrm>
            <a:off x="720000" y="2362453"/>
            <a:ext cx="2336400" cy="60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1" name="Google Shape;61;p16"/>
          <p:cNvSpPr txBox="1">
            <a:spLocks noGrp="1"/>
          </p:cNvSpPr>
          <p:nvPr>
            <p:ph type="title" idx="2" hasCustomPrompt="1"/>
          </p:nvPr>
        </p:nvSpPr>
        <p:spPr>
          <a:xfrm rot="1973">
            <a:off x="1365600" y="3102701"/>
            <a:ext cx="1045200" cy="602100"/>
          </a:xfrm>
          <a:prstGeom prst="rect">
            <a:avLst/>
          </a:prstGeom>
          <a:noFill/>
          <a:ln>
            <a:noFill/>
          </a:ln>
        </p:spPr>
        <p:txBody>
          <a:bodyPr spcFirstLastPara="1" wrap="square" lIns="91425" tIns="91425" rIns="91425" bIns="91425" anchor="b" anchorCtr="0">
            <a:noAutofit/>
          </a:bodyPr>
          <a:lstStyle>
            <a:lvl1pPr lvl="0" algn="ctr" rtl="0">
              <a:spcBef>
                <a:spcPts val="0"/>
              </a:spcBef>
              <a:spcAft>
                <a:spcPts val="0"/>
              </a:spcAft>
              <a:buSzPts val="3000"/>
              <a:buNone/>
              <a:defRPr sz="3000">
                <a:solidFill>
                  <a:schemeClr val="lt1"/>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62" name="Google Shape;62;p16"/>
          <p:cNvSpPr txBox="1">
            <a:spLocks noGrp="1"/>
          </p:cNvSpPr>
          <p:nvPr>
            <p:ph type="subTitle" idx="3"/>
          </p:nvPr>
        </p:nvSpPr>
        <p:spPr>
          <a:xfrm>
            <a:off x="720000" y="4000803"/>
            <a:ext cx="2336400" cy="60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3" name="Google Shape;63;p16"/>
          <p:cNvSpPr txBox="1">
            <a:spLocks noGrp="1"/>
          </p:cNvSpPr>
          <p:nvPr>
            <p:ph type="title" idx="4" hasCustomPrompt="1"/>
          </p:nvPr>
        </p:nvSpPr>
        <p:spPr>
          <a:xfrm rot="1973">
            <a:off x="4049400" y="1464451"/>
            <a:ext cx="1045200" cy="602100"/>
          </a:xfrm>
          <a:prstGeom prst="rect">
            <a:avLst/>
          </a:prstGeom>
          <a:noFill/>
          <a:ln>
            <a:noFill/>
          </a:ln>
        </p:spPr>
        <p:txBody>
          <a:bodyPr spcFirstLastPara="1" wrap="square" lIns="91425" tIns="91425" rIns="91425" bIns="91425" anchor="b" anchorCtr="0">
            <a:noAutofit/>
          </a:bodyPr>
          <a:lstStyle>
            <a:lvl1pPr lvl="0" algn="ctr" rtl="0">
              <a:spcBef>
                <a:spcPts val="0"/>
              </a:spcBef>
              <a:spcAft>
                <a:spcPts val="0"/>
              </a:spcAft>
              <a:buSzPts val="3000"/>
              <a:buNone/>
              <a:defRPr sz="3000">
                <a:solidFill>
                  <a:schemeClr val="lt1"/>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64" name="Google Shape;64;p16"/>
          <p:cNvSpPr txBox="1">
            <a:spLocks noGrp="1"/>
          </p:cNvSpPr>
          <p:nvPr>
            <p:ph type="subTitle" idx="5"/>
          </p:nvPr>
        </p:nvSpPr>
        <p:spPr>
          <a:xfrm>
            <a:off x="3403800" y="2362453"/>
            <a:ext cx="2336400" cy="60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5" name="Google Shape;65;p16"/>
          <p:cNvSpPr txBox="1">
            <a:spLocks noGrp="1"/>
          </p:cNvSpPr>
          <p:nvPr>
            <p:ph type="title" idx="6" hasCustomPrompt="1"/>
          </p:nvPr>
        </p:nvSpPr>
        <p:spPr>
          <a:xfrm rot="1973">
            <a:off x="4049400" y="3102701"/>
            <a:ext cx="1045200" cy="602100"/>
          </a:xfrm>
          <a:prstGeom prst="rect">
            <a:avLst/>
          </a:prstGeom>
          <a:noFill/>
          <a:ln>
            <a:noFill/>
          </a:ln>
        </p:spPr>
        <p:txBody>
          <a:bodyPr spcFirstLastPara="1" wrap="square" lIns="91425" tIns="91425" rIns="91425" bIns="91425" anchor="b" anchorCtr="0">
            <a:noAutofit/>
          </a:bodyPr>
          <a:lstStyle>
            <a:lvl1pPr lvl="0" algn="ctr" rtl="0">
              <a:spcBef>
                <a:spcPts val="0"/>
              </a:spcBef>
              <a:spcAft>
                <a:spcPts val="0"/>
              </a:spcAft>
              <a:buSzPts val="3000"/>
              <a:buNone/>
              <a:defRPr sz="3000">
                <a:solidFill>
                  <a:schemeClr val="lt1"/>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66" name="Google Shape;66;p16"/>
          <p:cNvSpPr txBox="1">
            <a:spLocks noGrp="1"/>
          </p:cNvSpPr>
          <p:nvPr>
            <p:ph type="subTitle" idx="7"/>
          </p:nvPr>
        </p:nvSpPr>
        <p:spPr>
          <a:xfrm>
            <a:off x="3403800" y="4000803"/>
            <a:ext cx="2336400" cy="60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7" name="Google Shape;67;p16"/>
          <p:cNvSpPr txBox="1">
            <a:spLocks noGrp="1"/>
          </p:cNvSpPr>
          <p:nvPr>
            <p:ph type="title" idx="8" hasCustomPrompt="1"/>
          </p:nvPr>
        </p:nvSpPr>
        <p:spPr>
          <a:xfrm rot="1973">
            <a:off x="6733200" y="1464451"/>
            <a:ext cx="1045200" cy="602100"/>
          </a:xfrm>
          <a:prstGeom prst="rect">
            <a:avLst/>
          </a:prstGeom>
          <a:noFill/>
          <a:ln>
            <a:noFill/>
          </a:ln>
        </p:spPr>
        <p:txBody>
          <a:bodyPr spcFirstLastPara="1" wrap="square" lIns="91425" tIns="91425" rIns="91425" bIns="91425" anchor="b" anchorCtr="0">
            <a:noAutofit/>
          </a:bodyPr>
          <a:lstStyle>
            <a:lvl1pPr lvl="0" algn="ctr" rtl="0">
              <a:spcBef>
                <a:spcPts val="0"/>
              </a:spcBef>
              <a:spcAft>
                <a:spcPts val="0"/>
              </a:spcAft>
              <a:buSzPts val="3000"/>
              <a:buNone/>
              <a:defRPr sz="3000">
                <a:solidFill>
                  <a:schemeClr val="lt1"/>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68" name="Google Shape;68;p16"/>
          <p:cNvSpPr txBox="1">
            <a:spLocks noGrp="1"/>
          </p:cNvSpPr>
          <p:nvPr>
            <p:ph type="subTitle" idx="9"/>
          </p:nvPr>
        </p:nvSpPr>
        <p:spPr>
          <a:xfrm>
            <a:off x="6087600" y="2362453"/>
            <a:ext cx="2336400" cy="60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9" name="Google Shape;69;p16"/>
          <p:cNvSpPr txBox="1">
            <a:spLocks noGrp="1"/>
          </p:cNvSpPr>
          <p:nvPr>
            <p:ph type="title" idx="13" hasCustomPrompt="1"/>
          </p:nvPr>
        </p:nvSpPr>
        <p:spPr>
          <a:xfrm rot="1973">
            <a:off x="6733200" y="3102701"/>
            <a:ext cx="1045200" cy="602100"/>
          </a:xfrm>
          <a:prstGeom prst="rect">
            <a:avLst/>
          </a:prstGeom>
          <a:noFill/>
          <a:ln>
            <a:noFill/>
          </a:ln>
        </p:spPr>
        <p:txBody>
          <a:bodyPr spcFirstLastPara="1" wrap="square" lIns="91425" tIns="91425" rIns="91425" bIns="91425" anchor="b" anchorCtr="0">
            <a:noAutofit/>
          </a:bodyPr>
          <a:lstStyle>
            <a:lvl1pPr lvl="0" algn="ctr" rtl="0">
              <a:spcBef>
                <a:spcPts val="0"/>
              </a:spcBef>
              <a:spcAft>
                <a:spcPts val="0"/>
              </a:spcAft>
              <a:buSzPts val="3000"/>
              <a:buNone/>
              <a:defRPr sz="3000">
                <a:solidFill>
                  <a:schemeClr val="lt1"/>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70" name="Google Shape;70;p16"/>
          <p:cNvSpPr txBox="1">
            <a:spLocks noGrp="1"/>
          </p:cNvSpPr>
          <p:nvPr>
            <p:ph type="subTitle" idx="14"/>
          </p:nvPr>
        </p:nvSpPr>
        <p:spPr>
          <a:xfrm>
            <a:off x="6087600" y="4000803"/>
            <a:ext cx="2336400" cy="60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1" name="Google Shape;71;p16"/>
          <p:cNvSpPr txBox="1">
            <a:spLocks noGrp="1"/>
          </p:cNvSpPr>
          <p:nvPr>
            <p:ph type="subTitle" idx="15"/>
          </p:nvPr>
        </p:nvSpPr>
        <p:spPr>
          <a:xfrm>
            <a:off x="720000" y="2057250"/>
            <a:ext cx="2336400" cy="4671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2"/>
              </a:buClr>
              <a:buSzPts val="1800"/>
              <a:buNone/>
              <a:defRPr sz="1800">
                <a:solidFill>
                  <a:schemeClr val="dk2"/>
                </a:solidFill>
              </a:defRPr>
            </a:lvl1pPr>
            <a:lvl2pPr lvl="1" algn="ctr" rtl="0">
              <a:lnSpc>
                <a:spcPct val="100000"/>
              </a:lnSpc>
              <a:spcBef>
                <a:spcPts val="0"/>
              </a:spcBef>
              <a:spcAft>
                <a:spcPts val="0"/>
              </a:spcAft>
              <a:buClr>
                <a:schemeClr val="dk2"/>
              </a:buClr>
              <a:buSzPts val="1800"/>
              <a:buNone/>
              <a:defRPr sz="1800">
                <a:solidFill>
                  <a:schemeClr val="dk2"/>
                </a:solidFill>
              </a:defRPr>
            </a:lvl2pPr>
            <a:lvl3pPr lvl="2" algn="ctr" rtl="0">
              <a:lnSpc>
                <a:spcPct val="100000"/>
              </a:lnSpc>
              <a:spcBef>
                <a:spcPts val="0"/>
              </a:spcBef>
              <a:spcAft>
                <a:spcPts val="0"/>
              </a:spcAft>
              <a:buClr>
                <a:schemeClr val="dk2"/>
              </a:buClr>
              <a:buSzPts val="1800"/>
              <a:buNone/>
              <a:defRPr sz="1800">
                <a:solidFill>
                  <a:schemeClr val="dk2"/>
                </a:solidFill>
              </a:defRPr>
            </a:lvl3pPr>
            <a:lvl4pPr lvl="3" algn="ctr" rtl="0">
              <a:lnSpc>
                <a:spcPct val="100000"/>
              </a:lnSpc>
              <a:spcBef>
                <a:spcPts val="0"/>
              </a:spcBef>
              <a:spcAft>
                <a:spcPts val="0"/>
              </a:spcAft>
              <a:buClr>
                <a:schemeClr val="dk2"/>
              </a:buClr>
              <a:buSzPts val="1800"/>
              <a:buNone/>
              <a:defRPr sz="1800">
                <a:solidFill>
                  <a:schemeClr val="dk2"/>
                </a:solidFill>
              </a:defRPr>
            </a:lvl4pPr>
            <a:lvl5pPr lvl="4" algn="ctr" rtl="0">
              <a:lnSpc>
                <a:spcPct val="100000"/>
              </a:lnSpc>
              <a:spcBef>
                <a:spcPts val="0"/>
              </a:spcBef>
              <a:spcAft>
                <a:spcPts val="0"/>
              </a:spcAft>
              <a:buClr>
                <a:schemeClr val="dk2"/>
              </a:buClr>
              <a:buSzPts val="1800"/>
              <a:buNone/>
              <a:defRPr sz="1800">
                <a:solidFill>
                  <a:schemeClr val="dk2"/>
                </a:solidFill>
              </a:defRPr>
            </a:lvl5pPr>
            <a:lvl6pPr lvl="5" algn="ctr" rtl="0">
              <a:lnSpc>
                <a:spcPct val="100000"/>
              </a:lnSpc>
              <a:spcBef>
                <a:spcPts val="0"/>
              </a:spcBef>
              <a:spcAft>
                <a:spcPts val="0"/>
              </a:spcAft>
              <a:buClr>
                <a:schemeClr val="dk2"/>
              </a:buClr>
              <a:buSzPts val="1800"/>
              <a:buNone/>
              <a:defRPr sz="1800">
                <a:solidFill>
                  <a:schemeClr val="dk2"/>
                </a:solidFill>
              </a:defRPr>
            </a:lvl6pPr>
            <a:lvl7pPr lvl="6" algn="ctr" rtl="0">
              <a:lnSpc>
                <a:spcPct val="100000"/>
              </a:lnSpc>
              <a:spcBef>
                <a:spcPts val="0"/>
              </a:spcBef>
              <a:spcAft>
                <a:spcPts val="0"/>
              </a:spcAft>
              <a:buClr>
                <a:schemeClr val="dk2"/>
              </a:buClr>
              <a:buSzPts val="1800"/>
              <a:buNone/>
              <a:defRPr sz="1800">
                <a:solidFill>
                  <a:schemeClr val="dk2"/>
                </a:solidFill>
              </a:defRPr>
            </a:lvl7pPr>
            <a:lvl8pPr lvl="7" algn="ctr" rtl="0">
              <a:lnSpc>
                <a:spcPct val="100000"/>
              </a:lnSpc>
              <a:spcBef>
                <a:spcPts val="0"/>
              </a:spcBef>
              <a:spcAft>
                <a:spcPts val="0"/>
              </a:spcAft>
              <a:buClr>
                <a:schemeClr val="dk2"/>
              </a:buClr>
              <a:buSzPts val="1800"/>
              <a:buNone/>
              <a:defRPr sz="1800">
                <a:solidFill>
                  <a:schemeClr val="dk2"/>
                </a:solidFill>
              </a:defRPr>
            </a:lvl8pPr>
            <a:lvl9pPr lvl="8" algn="ctr" rtl="0">
              <a:lnSpc>
                <a:spcPct val="100000"/>
              </a:lnSpc>
              <a:spcBef>
                <a:spcPts val="0"/>
              </a:spcBef>
              <a:spcAft>
                <a:spcPts val="0"/>
              </a:spcAft>
              <a:buClr>
                <a:schemeClr val="dk2"/>
              </a:buClr>
              <a:buSzPts val="1800"/>
              <a:buNone/>
              <a:defRPr sz="1800">
                <a:solidFill>
                  <a:schemeClr val="dk2"/>
                </a:solidFill>
              </a:defRPr>
            </a:lvl9pPr>
          </a:lstStyle>
          <a:p>
            <a:endParaRPr/>
          </a:p>
        </p:txBody>
      </p:sp>
      <p:sp>
        <p:nvSpPr>
          <p:cNvPr id="72" name="Google Shape;72;p16"/>
          <p:cNvSpPr txBox="1">
            <a:spLocks noGrp="1"/>
          </p:cNvSpPr>
          <p:nvPr>
            <p:ph type="subTitle" idx="16"/>
          </p:nvPr>
        </p:nvSpPr>
        <p:spPr>
          <a:xfrm>
            <a:off x="720000" y="3695700"/>
            <a:ext cx="2336400" cy="4671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2"/>
              </a:buClr>
              <a:buSzPts val="1800"/>
              <a:buNone/>
              <a:defRPr sz="1800">
                <a:solidFill>
                  <a:schemeClr val="dk2"/>
                </a:solidFill>
              </a:defRPr>
            </a:lvl1pPr>
            <a:lvl2pPr lvl="1" algn="ctr" rtl="0">
              <a:lnSpc>
                <a:spcPct val="100000"/>
              </a:lnSpc>
              <a:spcBef>
                <a:spcPts val="0"/>
              </a:spcBef>
              <a:spcAft>
                <a:spcPts val="0"/>
              </a:spcAft>
              <a:buClr>
                <a:schemeClr val="dk2"/>
              </a:buClr>
              <a:buSzPts val="1800"/>
              <a:buNone/>
              <a:defRPr sz="1800">
                <a:solidFill>
                  <a:schemeClr val="dk2"/>
                </a:solidFill>
              </a:defRPr>
            </a:lvl2pPr>
            <a:lvl3pPr lvl="2" algn="ctr" rtl="0">
              <a:lnSpc>
                <a:spcPct val="100000"/>
              </a:lnSpc>
              <a:spcBef>
                <a:spcPts val="0"/>
              </a:spcBef>
              <a:spcAft>
                <a:spcPts val="0"/>
              </a:spcAft>
              <a:buClr>
                <a:schemeClr val="dk2"/>
              </a:buClr>
              <a:buSzPts val="1800"/>
              <a:buNone/>
              <a:defRPr sz="1800">
                <a:solidFill>
                  <a:schemeClr val="dk2"/>
                </a:solidFill>
              </a:defRPr>
            </a:lvl3pPr>
            <a:lvl4pPr lvl="3" algn="ctr" rtl="0">
              <a:lnSpc>
                <a:spcPct val="100000"/>
              </a:lnSpc>
              <a:spcBef>
                <a:spcPts val="0"/>
              </a:spcBef>
              <a:spcAft>
                <a:spcPts val="0"/>
              </a:spcAft>
              <a:buClr>
                <a:schemeClr val="dk2"/>
              </a:buClr>
              <a:buSzPts val="1800"/>
              <a:buNone/>
              <a:defRPr sz="1800">
                <a:solidFill>
                  <a:schemeClr val="dk2"/>
                </a:solidFill>
              </a:defRPr>
            </a:lvl4pPr>
            <a:lvl5pPr lvl="4" algn="ctr" rtl="0">
              <a:lnSpc>
                <a:spcPct val="100000"/>
              </a:lnSpc>
              <a:spcBef>
                <a:spcPts val="0"/>
              </a:spcBef>
              <a:spcAft>
                <a:spcPts val="0"/>
              </a:spcAft>
              <a:buClr>
                <a:schemeClr val="dk2"/>
              </a:buClr>
              <a:buSzPts val="1800"/>
              <a:buNone/>
              <a:defRPr sz="1800">
                <a:solidFill>
                  <a:schemeClr val="dk2"/>
                </a:solidFill>
              </a:defRPr>
            </a:lvl5pPr>
            <a:lvl6pPr lvl="5" algn="ctr" rtl="0">
              <a:lnSpc>
                <a:spcPct val="100000"/>
              </a:lnSpc>
              <a:spcBef>
                <a:spcPts val="0"/>
              </a:spcBef>
              <a:spcAft>
                <a:spcPts val="0"/>
              </a:spcAft>
              <a:buClr>
                <a:schemeClr val="dk2"/>
              </a:buClr>
              <a:buSzPts val="1800"/>
              <a:buNone/>
              <a:defRPr sz="1800">
                <a:solidFill>
                  <a:schemeClr val="dk2"/>
                </a:solidFill>
              </a:defRPr>
            </a:lvl6pPr>
            <a:lvl7pPr lvl="6" algn="ctr" rtl="0">
              <a:lnSpc>
                <a:spcPct val="100000"/>
              </a:lnSpc>
              <a:spcBef>
                <a:spcPts val="0"/>
              </a:spcBef>
              <a:spcAft>
                <a:spcPts val="0"/>
              </a:spcAft>
              <a:buClr>
                <a:schemeClr val="dk2"/>
              </a:buClr>
              <a:buSzPts val="1800"/>
              <a:buNone/>
              <a:defRPr sz="1800">
                <a:solidFill>
                  <a:schemeClr val="dk2"/>
                </a:solidFill>
              </a:defRPr>
            </a:lvl7pPr>
            <a:lvl8pPr lvl="7" algn="ctr" rtl="0">
              <a:lnSpc>
                <a:spcPct val="100000"/>
              </a:lnSpc>
              <a:spcBef>
                <a:spcPts val="0"/>
              </a:spcBef>
              <a:spcAft>
                <a:spcPts val="0"/>
              </a:spcAft>
              <a:buClr>
                <a:schemeClr val="dk2"/>
              </a:buClr>
              <a:buSzPts val="1800"/>
              <a:buNone/>
              <a:defRPr sz="1800">
                <a:solidFill>
                  <a:schemeClr val="dk2"/>
                </a:solidFill>
              </a:defRPr>
            </a:lvl8pPr>
            <a:lvl9pPr lvl="8" algn="ctr" rtl="0">
              <a:lnSpc>
                <a:spcPct val="100000"/>
              </a:lnSpc>
              <a:spcBef>
                <a:spcPts val="0"/>
              </a:spcBef>
              <a:spcAft>
                <a:spcPts val="0"/>
              </a:spcAft>
              <a:buClr>
                <a:schemeClr val="dk2"/>
              </a:buClr>
              <a:buSzPts val="1800"/>
              <a:buNone/>
              <a:defRPr sz="1800">
                <a:solidFill>
                  <a:schemeClr val="dk2"/>
                </a:solidFill>
              </a:defRPr>
            </a:lvl9pPr>
          </a:lstStyle>
          <a:p>
            <a:endParaRPr/>
          </a:p>
        </p:txBody>
      </p:sp>
      <p:sp>
        <p:nvSpPr>
          <p:cNvPr id="73" name="Google Shape;73;p16"/>
          <p:cNvSpPr txBox="1">
            <a:spLocks noGrp="1"/>
          </p:cNvSpPr>
          <p:nvPr>
            <p:ph type="subTitle" idx="17"/>
          </p:nvPr>
        </p:nvSpPr>
        <p:spPr>
          <a:xfrm>
            <a:off x="3403800" y="2057250"/>
            <a:ext cx="2336400" cy="4671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2"/>
              </a:buClr>
              <a:buSzPts val="1800"/>
              <a:buNone/>
              <a:defRPr sz="1800">
                <a:solidFill>
                  <a:schemeClr val="dk2"/>
                </a:solidFill>
              </a:defRPr>
            </a:lvl1pPr>
            <a:lvl2pPr lvl="1" algn="ctr" rtl="0">
              <a:lnSpc>
                <a:spcPct val="100000"/>
              </a:lnSpc>
              <a:spcBef>
                <a:spcPts val="0"/>
              </a:spcBef>
              <a:spcAft>
                <a:spcPts val="0"/>
              </a:spcAft>
              <a:buClr>
                <a:schemeClr val="dk2"/>
              </a:buClr>
              <a:buSzPts val="1800"/>
              <a:buNone/>
              <a:defRPr sz="1800">
                <a:solidFill>
                  <a:schemeClr val="dk2"/>
                </a:solidFill>
              </a:defRPr>
            </a:lvl2pPr>
            <a:lvl3pPr lvl="2" algn="ctr" rtl="0">
              <a:lnSpc>
                <a:spcPct val="100000"/>
              </a:lnSpc>
              <a:spcBef>
                <a:spcPts val="0"/>
              </a:spcBef>
              <a:spcAft>
                <a:spcPts val="0"/>
              </a:spcAft>
              <a:buClr>
                <a:schemeClr val="dk2"/>
              </a:buClr>
              <a:buSzPts val="1800"/>
              <a:buNone/>
              <a:defRPr sz="1800">
                <a:solidFill>
                  <a:schemeClr val="dk2"/>
                </a:solidFill>
              </a:defRPr>
            </a:lvl3pPr>
            <a:lvl4pPr lvl="3" algn="ctr" rtl="0">
              <a:lnSpc>
                <a:spcPct val="100000"/>
              </a:lnSpc>
              <a:spcBef>
                <a:spcPts val="0"/>
              </a:spcBef>
              <a:spcAft>
                <a:spcPts val="0"/>
              </a:spcAft>
              <a:buClr>
                <a:schemeClr val="dk2"/>
              </a:buClr>
              <a:buSzPts val="1800"/>
              <a:buNone/>
              <a:defRPr sz="1800">
                <a:solidFill>
                  <a:schemeClr val="dk2"/>
                </a:solidFill>
              </a:defRPr>
            </a:lvl4pPr>
            <a:lvl5pPr lvl="4" algn="ctr" rtl="0">
              <a:lnSpc>
                <a:spcPct val="100000"/>
              </a:lnSpc>
              <a:spcBef>
                <a:spcPts val="0"/>
              </a:spcBef>
              <a:spcAft>
                <a:spcPts val="0"/>
              </a:spcAft>
              <a:buClr>
                <a:schemeClr val="dk2"/>
              </a:buClr>
              <a:buSzPts val="1800"/>
              <a:buNone/>
              <a:defRPr sz="1800">
                <a:solidFill>
                  <a:schemeClr val="dk2"/>
                </a:solidFill>
              </a:defRPr>
            </a:lvl5pPr>
            <a:lvl6pPr lvl="5" algn="ctr" rtl="0">
              <a:lnSpc>
                <a:spcPct val="100000"/>
              </a:lnSpc>
              <a:spcBef>
                <a:spcPts val="0"/>
              </a:spcBef>
              <a:spcAft>
                <a:spcPts val="0"/>
              </a:spcAft>
              <a:buClr>
                <a:schemeClr val="dk2"/>
              </a:buClr>
              <a:buSzPts val="1800"/>
              <a:buNone/>
              <a:defRPr sz="1800">
                <a:solidFill>
                  <a:schemeClr val="dk2"/>
                </a:solidFill>
              </a:defRPr>
            </a:lvl6pPr>
            <a:lvl7pPr lvl="6" algn="ctr" rtl="0">
              <a:lnSpc>
                <a:spcPct val="100000"/>
              </a:lnSpc>
              <a:spcBef>
                <a:spcPts val="0"/>
              </a:spcBef>
              <a:spcAft>
                <a:spcPts val="0"/>
              </a:spcAft>
              <a:buClr>
                <a:schemeClr val="dk2"/>
              </a:buClr>
              <a:buSzPts val="1800"/>
              <a:buNone/>
              <a:defRPr sz="1800">
                <a:solidFill>
                  <a:schemeClr val="dk2"/>
                </a:solidFill>
              </a:defRPr>
            </a:lvl7pPr>
            <a:lvl8pPr lvl="7" algn="ctr" rtl="0">
              <a:lnSpc>
                <a:spcPct val="100000"/>
              </a:lnSpc>
              <a:spcBef>
                <a:spcPts val="0"/>
              </a:spcBef>
              <a:spcAft>
                <a:spcPts val="0"/>
              </a:spcAft>
              <a:buClr>
                <a:schemeClr val="dk2"/>
              </a:buClr>
              <a:buSzPts val="1800"/>
              <a:buNone/>
              <a:defRPr sz="1800">
                <a:solidFill>
                  <a:schemeClr val="dk2"/>
                </a:solidFill>
              </a:defRPr>
            </a:lvl8pPr>
            <a:lvl9pPr lvl="8" algn="ctr" rtl="0">
              <a:lnSpc>
                <a:spcPct val="100000"/>
              </a:lnSpc>
              <a:spcBef>
                <a:spcPts val="0"/>
              </a:spcBef>
              <a:spcAft>
                <a:spcPts val="0"/>
              </a:spcAft>
              <a:buClr>
                <a:schemeClr val="dk2"/>
              </a:buClr>
              <a:buSzPts val="1800"/>
              <a:buNone/>
              <a:defRPr sz="1800">
                <a:solidFill>
                  <a:schemeClr val="dk2"/>
                </a:solidFill>
              </a:defRPr>
            </a:lvl9pPr>
          </a:lstStyle>
          <a:p>
            <a:endParaRPr/>
          </a:p>
        </p:txBody>
      </p:sp>
      <p:sp>
        <p:nvSpPr>
          <p:cNvPr id="74" name="Google Shape;74;p16"/>
          <p:cNvSpPr txBox="1">
            <a:spLocks noGrp="1"/>
          </p:cNvSpPr>
          <p:nvPr>
            <p:ph type="subTitle" idx="18"/>
          </p:nvPr>
        </p:nvSpPr>
        <p:spPr>
          <a:xfrm>
            <a:off x="3403800" y="3695700"/>
            <a:ext cx="2336400" cy="4671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2"/>
              </a:buClr>
              <a:buSzPts val="1800"/>
              <a:buNone/>
              <a:defRPr sz="1800">
                <a:solidFill>
                  <a:schemeClr val="dk2"/>
                </a:solidFill>
              </a:defRPr>
            </a:lvl1pPr>
            <a:lvl2pPr lvl="1" algn="ctr" rtl="0">
              <a:lnSpc>
                <a:spcPct val="100000"/>
              </a:lnSpc>
              <a:spcBef>
                <a:spcPts val="0"/>
              </a:spcBef>
              <a:spcAft>
                <a:spcPts val="0"/>
              </a:spcAft>
              <a:buClr>
                <a:schemeClr val="dk2"/>
              </a:buClr>
              <a:buSzPts val="1800"/>
              <a:buNone/>
              <a:defRPr sz="1800">
                <a:solidFill>
                  <a:schemeClr val="dk2"/>
                </a:solidFill>
              </a:defRPr>
            </a:lvl2pPr>
            <a:lvl3pPr lvl="2" algn="ctr" rtl="0">
              <a:lnSpc>
                <a:spcPct val="100000"/>
              </a:lnSpc>
              <a:spcBef>
                <a:spcPts val="0"/>
              </a:spcBef>
              <a:spcAft>
                <a:spcPts val="0"/>
              </a:spcAft>
              <a:buClr>
                <a:schemeClr val="dk2"/>
              </a:buClr>
              <a:buSzPts val="1800"/>
              <a:buNone/>
              <a:defRPr sz="1800">
                <a:solidFill>
                  <a:schemeClr val="dk2"/>
                </a:solidFill>
              </a:defRPr>
            </a:lvl3pPr>
            <a:lvl4pPr lvl="3" algn="ctr" rtl="0">
              <a:lnSpc>
                <a:spcPct val="100000"/>
              </a:lnSpc>
              <a:spcBef>
                <a:spcPts val="0"/>
              </a:spcBef>
              <a:spcAft>
                <a:spcPts val="0"/>
              </a:spcAft>
              <a:buClr>
                <a:schemeClr val="dk2"/>
              </a:buClr>
              <a:buSzPts val="1800"/>
              <a:buNone/>
              <a:defRPr sz="1800">
                <a:solidFill>
                  <a:schemeClr val="dk2"/>
                </a:solidFill>
              </a:defRPr>
            </a:lvl4pPr>
            <a:lvl5pPr lvl="4" algn="ctr" rtl="0">
              <a:lnSpc>
                <a:spcPct val="100000"/>
              </a:lnSpc>
              <a:spcBef>
                <a:spcPts val="0"/>
              </a:spcBef>
              <a:spcAft>
                <a:spcPts val="0"/>
              </a:spcAft>
              <a:buClr>
                <a:schemeClr val="dk2"/>
              </a:buClr>
              <a:buSzPts val="1800"/>
              <a:buNone/>
              <a:defRPr sz="1800">
                <a:solidFill>
                  <a:schemeClr val="dk2"/>
                </a:solidFill>
              </a:defRPr>
            </a:lvl5pPr>
            <a:lvl6pPr lvl="5" algn="ctr" rtl="0">
              <a:lnSpc>
                <a:spcPct val="100000"/>
              </a:lnSpc>
              <a:spcBef>
                <a:spcPts val="0"/>
              </a:spcBef>
              <a:spcAft>
                <a:spcPts val="0"/>
              </a:spcAft>
              <a:buClr>
                <a:schemeClr val="dk2"/>
              </a:buClr>
              <a:buSzPts val="1800"/>
              <a:buNone/>
              <a:defRPr sz="1800">
                <a:solidFill>
                  <a:schemeClr val="dk2"/>
                </a:solidFill>
              </a:defRPr>
            </a:lvl6pPr>
            <a:lvl7pPr lvl="6" algn="ctr" rtl="0">
              <a:lnSpc>
                <a:spcPct val="100000"/>
              </a:lnSpc>
              <a:spcBef>
                <a:spcPts val="0"/>
              </a:spcBef>
              <a:spcAft>
                <a:spcPts val="0"/>
              </a:spcAft>
              <a:buClr>
                <a:schemeClr val="dk2"/>
              </a:buClr>
              <a:buSzPts val="1800"/>
              <a:buNone/>
              <a:defRPr sz="1800">
                <a:solidFill>
                  <a:schemeClr val="dk2"/>
                </a:solidFill>
              </a:defRPr>
            </a:lvl7pPr>
            <a:lvl8pPr lvl="7" algn="ctr" rtl="0">
              <a:lnSpc>
                <a:spcPct val="100000"/>
              </a:lnSpc>
              <a:spcBef>
                <a:spcPts val="0"/>
              </a:spcBef>
              <a:spcAft>
                <a:spcPts val="0"/>
              </a:spcAft>
              <a:buClr>
                <a:schemeClr val="dk2"/>
              </a:buClr>
              <a:buSzPts val="1800"/>
              <a:buNone/>
              <a:defRPr sz="1800">
                <a:solidFill>
                  <a:schemeClr val="dk2"/>
                </a:solidFill>
              </a:defRPr>
            </a:lvl8pPr>
            <a:lvl9pPr lvl="8" algn="ctr" rtl="0">
              <a:lnSpc>
                <a:spcPct val="100000"/>
              </a:lnSpc>
              <a:spcBef>
                <a:spcPts val="0"/>
              </a:spcBef>
              <a:spcAft>
                <a:spcPts val="0"/>
              </a:spcAft>
              <a:buClr>
                <a:schemeClr val="dk2"/>
              </a:buClr>
              <a:buSzPts val="1800"/>
              <a:buNone/>
              <a:defRPr sz="1800">
                <a:solidFill>
                  <a:schemeClr val="dk2"/>
                </a:solidFill>
              </a:defRPr>
            </a:lvl9pPr>
          </a:lstStyle>
          <a:p>
            <a:endParaRPr/>
          </a:p>
        </p:txBody>
      </p:sp>
      <p:sp>
        <p:nvSpPr>
          <p:cNvPr id="75" name="Google Shape;75;p16"/>
          <p:cNvSpPr txBox="1">
            <a:spLocks noGrp="1"/>
          </p:cNvSpPr>
          <p:nvPr>
            <p:ph type="subTitle" idx="19"/>
          </p:nvPr>
        </p:nvSpPr>
        <p:spPr>
          <a:xfrm>
            <a:off x="6087600" y="2057250"/>
            <a:ext cx="2336400" cy="4671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2"/>
              </a:buClr>
              <a:buSzPts val="1800"/>
              <a:buNone/>
              <a:defRPr sz="1800">
                <a:solidFill>
                  <a:schemeClr val="dk2"/>
                </a:solidFill>
              </a:defRPr>
            </a:lvl1pPr>
            <a:lvl2pPr lvl="1" algn="ctr" rtl="0">
              <a:lnSpc>
                <a:spcPct val="100000"/>
              </a:lnSpc>
              <a:spcBef>
                <a:spcPts val="0"/>
              </a:spcBef>
              <a:spcAft>
                <a:spcPts val="0"/>
              </a:spcAft>
              <a:buClr>
                <a:schemeClr val="dk2"/>
              </a:buClr>
              <a:buSzPts val="1800"/>
              <a:buNone/>
              <a:defRPr sz="1800">
                <a:solidFill>
                  <a:schemeClr val="dk2"/>
                </a:solidFill>
              </a:defRPr>
            </a:lvl2pPr>
            <a:lvl3pPr lvl="2" algn="ctr" rtl="0">
              <a:lnSpc>
                <a:spcPct val="100000"/>
              </a:lnSpc>
              <a:spcBef>
                <a:spcPts val="0"/>
              </a:spcBef>
              <a:spcAft>
                <a:spcPts val="0"/>
              </a:spcAft>
              <a:buClr>
                <a:schemeClr val="dk2"/>
              </a:buClr>
              <a:buSzPts val="1800"/>
              <a:buNone/>
              <a:defRPr sz="1800">
                <a:solidFill>
                  <a:schemeClr val="dk2"/>
                </a:solidFill>
              </a:defRPr>
            </a:lvl3pPr>
            <a:lvl4pPr lvl="3" algn="ctr" rtl="0">
              <a:lnSpc>
                <a:spcPct val="100000"/>
              </a:lnSpc>
              <a:spcBef>
                <a:spcPts val="0"/>
              </a:spcBef>
              <a:spcAft>
                <a:spcPts val="0"/>
              </a:spcAft>
              <a:buClr>
                <a:schemeClr val="dk2"/>
              </a:buClr>
              <a:buSzPts val="1800"/>
              <a:buNone/>
              <a:defRPr sz="1800">
                <a:solidFill>
                  <a:schemeClr val="dk2"/>
                </a:solidFill>
              </a:defRPr>
            </a:lvl4pPr>
            <a:lvl5pPr lvl="4" algn="ctr" rtl="0">
              <a:lnSpc>
                <a:spcPct val="100000"/>
              </a:lnSpc>
              <a:spcBef>
                <a:spcPts val="0"/>
              </a:spcBef>
              <a:spcAft>
                <a:spcPts val="0"/>
              </a:spcAft>
              <a:buClr>
                <a:schemeClr val="dk2"/>
              </a:buClr>
              <a:buSzPts val="1800"/>
              <a:buNone/>
              <a:defRPr sz="1800">
                <a:solidFill>
                  <a:schemeClr val="dk2"/>
                </a:solidFill>
              </a:defRPr>
            </a:lvl5pPr>
            <a:lvl6pPr lvl="5" algn="ctr" rtl="0">
              <a:lnSpc>
                <a:spcPct val="100000"/>
              </a:lnSpc>
              <a:spcBef>
                <a:spcPts val="0"/>
              </a:spcBef>
              <a:spcAft>
                <a:spcPts val="0"/>
              </a:spcAft>
              <a:buClr>
                <a:schemeClr val="dk2"/>
              </a:buClr>
              <a:buSzPts val="1800"/>
              <a:buNone/>
              <a:defRPr sz="1800">
                <a:solidFill>
                  <a:schemeClr val="dk2"/>
                </a:solidFill>
              </a:defRPr>
            </a:lvl6pPr>
            <a:lvl7pPr lvl="6" algn="ctr" rtl="0">
              <a:lnSpc>
                <a:spcPct val="100000"/>
              </a:lnSpc>
              <a:spcBef>
                <a:spcPts val="0"/>
              </a:spcBef>
              <a:spcAft>
                <a:spcPts val="0"/>
              </a:spcAft>
              <a:buClr>
                <a:schemeClr val="dk2"/>
              </a:buClr>
              <a:buSzPts val="1800"/>
              <a:buNone/>
              <a:defRPr sz="1800">
                <a:solidFill>
                  <a:schemeClr val="dk2"/>
                </a:solidFill>
              </a:defRPr>
            </a:lvl7pPr>
            <a:lvl8pPr lvl="7" algn="ctr" rtl="0">
              <a:lnSpc>
                <a:spcPct val="100000"/>
              </a:lnSpc>
              <a:spcBef>
                <a:spcPts val="0"/>
              </a:spcBef>
              <a:spcAft>
                <a:spcPts val="0"/>
              </a:spcAft>
              <a:buClr>
                <a:schemeClr val="dk2"/>
              </a:buClr>
              <a:buSzPts val="1800"/>
              <a:buNone/>
              <a:defRPr sz="1800">
                <a:solidFill>
                  <a:schemeClr val="dk2"/>
                </a:solidFill>
              </a:defRPr>
            </a:lvl8pPr>
            <a:lvl9pPr lvl="8" algn="ctr" rtl="0">
              <a:lnSpc>
                <a:spcPct val="100000"/>
              </a:lnSpc>
              <a:spcBef>
                <a:spcPts val="0"/>
              </a:spcBef>
              <a:spcAft>
                <a:spcPts val="0"/>
              </a:spcAft>
              <a:buClr>
                <a:schemeClr val="dk2"/>
              </a:buClr>
              <a:buSzPts val="1800"/>
              <a:buNone/>
              <a:defRPr sz="1800">
                <a:solidFill>
                  <a:schemeClr val="dk2"/>
                </a:solidFill>
              </a:defRPr>
            </a:lvl9pPr>
          </a:lstStyle>
          <a:p>
            <a:endParaRPr/>
          </a:p>
        </p:txBody>
      </p:sp>
      <p:sp>
        <p:nvSpPr>
          <p:cNvPr id="76" name="Google Shape;76;p16"/>
          <p:cNvSpPr txBox="1">
            <a:spLocks noGrp="1"/>
          </p:cNvSpPr>
          <p:nvPr>
            <p:ph type="subTitle" idx="20"/>
          </p:nvPr>
        </p:nvSpPr>
        <p:spPr>
          <a:xfrm>
            <a:off x="6087600" y="3695700"/>
            <a:ext cx="2336400" cy="4671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2"/>
              </a:buClr>
              <a:buSzPts val="1800"/>
              <a:buNone/>
              <a:defRPr sz="1800">
                <a:solidFill>
                  <a:schemeClr val="dk2"/>
                </a:solidFill>
              </a:defRPr>
            </a:lvl1pPr>
            <a:lvl2pPr lvl="1" algn="ctr" rtl="0">
              <a:lnSpc>
                <a:spcPct val="100000"/>
              </a:lnSpc>
              <a:spcBef>
                <a:spcPts val="0"/>
              </a:spcBef>
              <a:spcAft>
                <a:spcPts val="0"/>
              </a:spcAft>
              <a:buClr>
                <a:schemeClr val="dk2"/>
              </a:buClr>
              <a:buSzPts val="1800"/>
              <a:buNone/>
              <a:defRPr sz="1800">
                <a:solidFill>
                  <a:schemeClr val="dk2"/>
                </a:solidFill>
              </a:defRPr>
            </a:lvl2pPr>
            <a:lvl3pPr lvl="2" algn="ctr" rtl="0">
              <a:lnSpc>
                <a:spcPct val="100000"/>
              </a:lnSpc>
              <a:spcBef>
                <a:spcPts val="0"/>
              </a:spcBef>
              <a:spcAft>
                <a:spcPts val="0"/>
              </a:spcAft>
              <a:buClr>
                <a:schemeClr val="dk2"/>
              </a:buClr>
              <a:buSzPts val="1800"/>
              <a:buNone/>
              <a:defRPr sz="1800">
                <a:solidFill>
                  <a:schemeClr val="dk2"/>
                </a:solidFill>
              </a:defRPr>
            </a:lvl3pPr>
            <a:lvl4pPr lvl="3" algn="ctr" rtl="0">
              <a:lnSpc>
                <a:spcPct val="100000"/>
              </a:lnSpc>
              <a:spcBef>
                <a:spcPts val="0"/>
              </a:spcBef>
              <a:spcAft>
                <a:spcPts val="0"/>
              </a:spcAft>
              <a:buClr>
                <a:schemeClr val="dk2"/>
              </a:buClr>
              <a:buSzPts val="1800"/>
              <a:buNone/>
              <a:defRPr sz="1800">
                <a:solidFill>
                  <a:schemeClr val="dk2"/>
                </a:solidFill>
              </a:defRPr>
            </a:lvl4pPr>
            <a:lvl5pPr lvl="4" algn="ctr" rtl="0">
              <a:lnSpc>
                <a:spcPct val="100000"/>
              </a:lnSpc>
              <a:spcBef>
                <a:spcPts val="0"/>
              </a:spcBef>
              <a:spcAft>
                <a:spcPts val="0"/>
              </a:spcAft>
              <a:buClr>
                <a:schemeClr val="dk2"/>
              </a:buClr>
              <a:buSzPts val="1800"/>
              <a:buNone/>
              <a:defRPr sz="1800">
                <a:solidFill>
                  <a:schemeClr val="dk2"/>
                </a:solidFill>
              </a:defRPr>
            </a:lvl5pPr>
            <a:lvl6pPr lvl="5" algn="ctr" rtl="0">
              <a:lnSpc>
                <a:spcPct val="100000"/>
              </a:lnSpc>
              <a:spcBef>
                <a:spcPts val="0"/>
              </a:spcBef>
              <a:spcAft>
                <a:spcPts val="0"/>
              </a:spcAft>
              <a:buClr>
                <a:schemeClr val="dk2"/>
              </a:buClr>
              <a:buSzPts val="1800"/>
              <a:buNone/>
              <a:defRPr sz="1800">
                <a:solidFill>
                  <a:schemeClr val="dk2"/>
                </a:solidFill>
              </a:defRPr>
            </a:lvl6pPr>
            <a:lvl7pPr lvl="6" algn="ctr" rtl="0">
              <a:lnSpc>
                <a:spcPct val="100000"/>
              </a:lnSpc>
              <a:spcBef>
                <a:spcPts val="0"/>
              </a:spcBef>
              <a:spcAft>
                <a:spcPts val="0"/>
              </a:spcAft>
              <a:buClr>
                <a:schemeClr val="dk2"/>
              </a:buClr>
              <a:buSzPts val="1800"/>
              <a:buNone/>
              <a:defRPr sz="1800">
                <a:solidFill>
                  <a:schemeClr val="dk2"/>
                </a:solidFill>
              </a:defRPr>
            </a:lvl7pPr>
            <a:lvl8pPr lvl="7" algn="ctr" rtl="0">
              <a:lnSpc>
                <a:spcPct val="100000"/>
              </a:lnSpc>
              <a:spcBef>
                <a:spcPts val="0"/>
              </a:spcBef>
              <a:spcAft>
                <a:spcPts val="0"/>
              </a:spcAft>
              <a:buClr>
                <a:schemeClr val="dk2"/>
              </a:buClr>
              <a:buSzPts val="1800"/>
              <a:buNone/>
              <a:defRPr sz="1800">
                <a:solidFill>
                  <a:schemeClr val="dk2"/>
                </a:solidFill>
              </a:defRPr>
            </a:lvl8pPr>
            <a:lvl9pPr lvl="8" algn="ctr" rtl="0">
              <a:lnSpc>
                <a:spcPct val="100000"/>
              </a:lnSpc>
              <a:spcBef>
                <a:spcPts val="0"/>
              </a:spcBef>
              <a:spcAft>
                <a:spcPts val="0"/>
              </a:spcAft>
              <a:buClr>
                <a:schemeClr val="dk2"/>
              </a:buClr>
              <a:buSzPts val="1800"/>
              <a:buNone/>
              <a:defRPr sz="1800">
                <a:solidFill>
                  <a:schemeClr val="dk2"/>
                </a:solidFill>
              </a:defRPr>
            </a:lvl9pPr>
          </a:lstStyle>
          <a:p>
            <a:endParaRPr/>
          </a:p>
        </p:txBody>
      </p:sp>
      <p:sp>
        <p:nvSpPr>
          <p:cNvPr id="77" name="Google Shape;77;p16"/>
          <p:cNvSpPr txBox="1">
            <a:spLocks noGrp="1"/>
          </p:cNvSpPr>
          <p:nvPr>
            <p:ph type="title" idx="21"/>
          </p:nvPr>
        </p:nvSpPr>
        <p:spPr>
          <a:xfrm>
            <a:off x="713225" y="868675"/>
            <a:ext cx="7717500" cy="546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100"/>
              <a:buFont typeface="Montserrat"/>
              <a:buNone/>
              <a:defRPr sz="2500" b="1">
                <a:latin typeface="Playfair Display"/>
                <a:ea typeface="Playfair Display"/>
                <a:cs typeface="Playfair Display"/>
                <a:sym typeface="Playfair Display"/>
              </a:defRPr>
            </a:lvl1pPr>
            <a:lvl2pPr lvl="1" algn="ctr" rtl="0">
              <a:spcBef>
                <a:spcPts val="0"/>
              </a:spcBef>
              <a:spcAft>
                <a:spcPts val="0"/>
              </a:spcAft>
              <a:buSzPts val="2100"/>
              <a:buFont typeface="Montserrat"/>
              <a:buNone/>
              <a:defRPr sz="2100" b="1">
                <a:latin typeface="Montserrat"/>
                <a:ea typeface="Montserrat"/>
                <a:cs typeface="Montserrat"/>
                <a:sym typeface="Montserrat"/>
              </a:defRPr>
            </a:lvl2pPr>
            <a:lvl3pPr lvl="2" algn="ctr" rtl="0">
              <a:spcBef>
                <a:spcPts val="0"/>
              </a:spcBef>
              <a:spcAft>
                <a:spcPts val="0"/>
              </a:spcAft>
              <a:buSzPts val="2100"/>
              <a:buFont typeface="Montserrat"/>
              <a:buNone/>
              <a:defRPr sz="2100" b="1">
                <a:latin typeface="Montserrat"/>
                <a:ea typeface="Montserrat"/>
                <a:cs typeface="Montserrat"/>
                <a:sym typeface="Montserrat"/>
              </a:defRPr>
            </a:lvl3pPr>
            <a:lvl4pPr lvl="3" algn="ctr" rtl="0">
              <a:spcBef>
                <a:spcPts val="0"/>
              </a:spcBef>
              <a:spcAft>
                <a:spcPts val="0"/>
              </a:spcAft>
              <a:buSzPts val="2100"/>
              <a:buFont typeface="Montserrat"/>
              <a:buNone/>
              <a:defRPr sz="2100" b="1">
                <a:latin typeface="Montserrat"/>
                <a:ea typeface="Montserrat"/>
                <a:cs typeface="Montserrat"/>
                <a:sym typeface="Montserrat"/>
              </a:defRPr>
            </a:lvl4pPr>
            <a:lvl5pPr lvl="4" algn="ctr" rtl="0">
              <a:spcBef>
                <a:spcPts val="0"/>
              </a:spcBef>
              <a:spcAft>
                <a:spcPts val="0"/>
              </a:spcAft>
              <a:buSzPts val="2100"/>
              <a:buFont typeface="Montserrat"/>
              <a:buNone/>
              <a:defRPr sz="2100" b="1">
                <a:latin typeface="Montserrat"/>
                <a:ea typeface="Montserrat"/>
                <a:cs typeface="Montserrat"/>
                <a:sym typeface="Montserrat"/>
              </a:defRPr>
            </a:lvl5pPr>
            <a:lvl6pPr lvl="5" algn="ctr" rtl="0">
              <a:spcBef>
                <a:spcPts val="0"/>
              </a:spcBef>
              <a:spcAft>
                <a:spcPts val="0"/>
              </a:spcAft>
              <a:buSzPts val="2100"/>
              <a:buFont typeface="Montserrat"/>
              <a:buNone/>
              <a:defRPr sz="2100" b="1">
                <a:latin typeface="Montserrat"/>
                <a:ea typeface="Montserrat"/>
                <a:cs typeface="Montserrat"/>
                <a:sym typeface="Montserrat"/>
              </a:defRPr>
            </a:lvl6pPr>
            <a:lvl7pPr lvl="6" algn="ctr" rtl="0">
              <a:spcBef>
                <a:spcPts val="0"/>
              </a:spcBef>
              <a:spcAft>
                <a:spcPts val="0"/>
              </a:spcAft>
              <a:buSzPts val="2100"/>
              <a:buFont typeface="Montserrat"/>
              <a:buNone/>
              <a:defRPr sz="2100" b="1">
                <a:latin typeface="Montserrat"/>
                <a:ea typeface="Montserrat"/>
                <a:cs typeface="Montserrat"/>
                <a:sym typeface="Montserrat"/>
              </a:defRPr>
            </a:lvl7pPr>
            <a:lvl8pPr lvl="7" algn="ctr" rtl="0">
              <a:spcBef>
                <a:spcPts val="0"/>
              </a:spcBef>
              <a:spcAft>
                <a:spcPts val="0"/>
              </a:spcAft>
              <a:buSzPts val="2100"/>
              <a:buFont typeface="Montserrat"/>
              <a:buNone/>
              <a:defRPr sz="2100" b="1">
                <a:latin typeface="Montserrat"/>
                <a:ea typeface="Montserrat"/>
                <a:cs typeface="Montserrat"/>
                <a:sym typeface="Montserrat"/>
              </a:defRPr>
            </a:lvl8pPr>
            <a:lvl9pPr lvl="8" algn="ctr" rtl="0">
              <a:spcBef>
                <a:spcPts val="0"/>
              </a:spcBef>
              <a:spcAft>
                <a:spcPts val="0"/>
              </a:spcAft>
              <a:buSzPts val="2100"/>
              <a:buFont typeface="Montserrat"/>
              <a:buNone/>
              <a:defRPr sz="2100" b="1">
                <a:latin typeface="Montserrat"/>
                <a:ea typeface="Montserrat"/>
                <a:cs typeface="Montserrat"/>
                <a:sym typeface="Montserrat"/>
              </a:defRPr>
            </a:lvl9pPr>
          </a:lstStyle>
          <a:p>
            <a:endParaRPr/>
          </a:p>
        </p:txBody>
      </p:sp>
      <p:sp>
        <p:nvSpPr>
          <p:cNvPr id="78" name="Google Shape;78;p16"/>
          <p:cNvSpPr/>
          <p:nvPr/>
        </p:nvSpPr>
        <p:spPr>
          <a:xfrm>
            <a:off x="-48450" y="-58150"/>
            <a:ext cx="9240900" cy="8232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able of contents 1">
  <p:cSld name="BLANK_1_1">
    <p:spTree>
      <p:nvGrpSpPr>
        <p:cNvPr id="1" name="Shape 79"/>
        <p:cNvGrpSpPr/>
        <p:nvPr/>
      </p:nvGrpSpPr>
      <p:grpSpPr>
        <a:xfrm>
          <a:off x="0" y="0"/>
          <a:ext cx="0" cy="0"/>
          <a:chOff x="0" y="0"/>
          <a:chExt cx="0" cy="0"/>
        </a:xfrm>
      </p:grpSpPr>
      <p:sp>
        <p:nvSpPr>
          <p:cNvPr id="80" name="Google Shape;80;p17"/>
          <p:cNvSpPr txBox="1">
            <a:spLocks noGrp="1"/>
          </p:cNvSpPr>
          <p:nvPr>
            <p:ph type="title" hasCustomPrompt="1"/>
          </p:nvPr>
        </p:nvSpPr>
        <p:spPr>
          <a:xfrm rot="1973">
            <a:off x="1632612" y="1627467"/>
            <a:ext cx="1045200" cy="602100"/>
          </a:xfrm>
          <a:prstGeom prst="rect">
            <a:avLst/>
          </a:prstGeom>
          <a:noFill/>
          <a:ln>
            <a:noFill/>
          </a:ln>
        </p:spPr>
        <p:txBody>
          <a:bodyPr spcFirstLastPara="1" wrap="square" lIns="91425" tIns="91425" rIns="91425" bIns="91425" anchor="b" anchorCtr="0">
            <a:noAutofit/>
          </a:bodyPr>
          <a:lstStyle>
            <a:lvl1pPr lvl="0" algn="ctr" rtl="0">
              <a:spcBef>
                <a:spcPts val="0"/>
              </a:spcBef>
              <a:spcAft>
                <a:spcPts val="0"/>
              </a:spcAft>
              <a:buSzPts val="3000"/>
              <a:buNone/>
              <a:defRPr sz="30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81" name="Google Shape;81;p17"/>
          <p:cNvSpPr txBox="1">
            <a:spLocks noGrp="1"/>
          </p:cNvSpPr>
          <p:nvPr>
            <p:ph type="subTitle" idx="1"/>
          </p:nvPr>
        </p:nvSpPr>
        <p:spPr>
          <a:xfrm>
            <a:off x="987013" y="2362453"/>
            <a:ext cx="2336400" cy="60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2" name="Google Shape;82;p17"/>
          <p:cNvSpPr txBox="1">
            <a:spLocks noGrp="1"/>
          </p:cNvSpPr>
          <p:nvPr>
            <p:ph type="title" idx="2" hasCustomPrompt="1"/>
          </p:nvPr>
        </p:nvSpPr>
        <p:spPr>
          <a:xfrm rot="1973">
            <a:off x="1632612" y="3265717"/>
            <a:ext cx="1045200" cy="602100"/>
          </a:xfrm>
          <a:prstGeom prst="rect">
            <a:avLst/>
          </a:prstGeom>
          <a:noFill/>
          <a:ln>
            <a:noFill/>
          </a:ln>
        </p:spPr>
        <p:txBody>
          <a:bodyPr spcFirstLastPara="1" wrap="square" lIns="91425" tIns="91425" rIns="91425" bIns="91425" anchor="b" anchorCtr="0">
            <a:noAutofit/>
          </a:bodyPr>
          <a:lstStyle>
            <a:lvl1pPr lvl="0" algn="ctr" rtl="0">
              <a:spcBef>
                <a:spcPts val="0"/>
              </a:spcBef>
              <a:spcAft>
                <a:spcPts val="0"/>
              </a:spcAft>
              <a:buSzPts val="3000"/>
              <a:buNone/>
              <a:defRPr sz="30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83" name="Google Shape;83;p17"/>
          <p:cNvSpPr txBox="1">
            <a:spLocks noGrp="1"/>
          </p:cNvSpPr>
          <p:nvPr>
            <p:ph type="subTitle" idx="3"/>
          </p:nvPr>
        </p:nvSpPr>
        <p:spPr>
          <a:xfrm>
            <a:off x="987013" y="4000803"/>
            <a:ext cx="2336400" cy="60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4" name="Google Shape;84;p17"/>
          <p:cNvSpPr txBox="1">
            <a:spLocks noGrp="1"/>
          </p:cNvSpPr>
          <p:nvPr>
            <p:ph type="title" idx="4" hasCustomPrompt="1"/>
          </p:nvPr>
        </p:nvSpPr>
        <p:spPr>
          <a:xfrm rot="1973">
            <a:off x="6466187" y="1627467"/>
            <a:ext cx="1045200" cy="602100"/>
          </a:xfrm>
          <a:prstGeom prst="rect">
            <a:avLst/>
          </a:prstGeom>
          <a:noFill/>
          <a:ln>
            <a:noFill/>
          </a:ln>
        </p:spPr>
        <p:txBody>
          <a:bodyPr spcFirstLastPara="1" wrap="square" lIns="91425" tIns="91425" rIns="91425" bIns="91425" anchor="b" anchorCtr="0">
            <a:noAutofit/>
          </a:bodyPr>
          <a:lstStyle>
            <a:lvl1pPr lvl="0" algn="ctr" rtl="0">
              <a:spcBef>
                <a:spcPts val="0"/>
              </a:spcBef>
              <a:spcAft>
                <a:spcPts val="0"/>
              </a:spcAft>
              <a:buSzPts val="3000"/>
              <a:buNone/>
              <a:defRPr sz="30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85" name="Google Shape;85;p17"/>
          <p:cNvSpPr txBox="1">
            <a:spLocks noGrp="1"/>
          </p:cNvSpPr>
          <p:nvPr>
            <p:ph type="subTitle" idx="5"/>
          </p:nvPr>
        </p:nvSpPr>
        <p:spPr>
          <a:xfrm>
            <a:off x="5820588" y="2362453"/>
            <a:ext cx="2336400" cy="60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6" name="Google Shape;86;p17"/>
          <p:cNvSpPr txBox="1">
            <a:spLocks noGrp="1"/>
          </p:cNvSpPr>
          <p:nvPr>
            <p:ph type="title" idx="6" hasCustomPrompt="1"/>
          </p:nvPr>
        </p:nvSpPr>
        <p:spPr>
          <a:xfrm rot="1973">
            <a:off x="6466187" y="3265717"/>
            <a:ext cx="1045200" cy="602100"/>
          </a:xfrm>
          <a:prstGeom prst="rect">
            <a:avLst/>
          </a:prstGeom>
          <a:noFill/>
          <a:ln>
            <a:noFill/>
          </a:ln>
        </p:spPr>
        <p:txBody>
          <a:bodyPr spcFirstLastPara="1" wrap="square" lIns="91425" tIns="91425" rIns="91425" bIns="91425" anchor="b" anchorCtr="0">
            <a:noAutofit/>
          </a:bodyPr>
          <a:lstStyle>
            <a:lvl1pPr lvl="0" algn="ctr" rtl="0">
              <a:spcBef>
                <a:spcPts val="0"/>
              </a:spcBef>
              <a:spcAft>
                <a:spcPts val="0"/>
              </a:spcAft>
              <a:buSzPts val="3000"/>
              <a:buNone/>
              <a:defRPr sz="30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87" name="Google Shape;87;p17"/>
          <p:cNvSpPr txBox="1">
            <a:spLocks noGrp="1"/>
          </p:cNvSpPr>
          <p:nvPr>
            <p:ph type="subTitle" idx="7"/>
          </p:nvPr>
        </p:nvSpPr>
        <p:spPr>
          <a:xfrm>
            <a:off x="5820588" y="4000803"/>
            <a:ext cx="2336400" cy="60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8" name="Google Shape;88;p17"/>
          <p:cNvSpPr txBox="1">
            <a:spLocks noGrp="1"/>
          </p:cNvSpPr>
          <p:nvPr>
            <p:ph type="subTitle" idx="8"/>
          </p:nvPr>
        </p:nvSpPr>
        <p:spPr>
          <a:xfrm>
            <a:off x="987013" y="2057250"/>
            <a:ext cx="2336400" cy="4671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2"/>
              </a:buClr>
              <a:buSzPts val="1800"/>
              <a:buNone/>
              <a:defRPr sz="1800">
                <a:solidFill>
                  <a:schemeClr val="dk2"/>
                </a:solidFill>
              </a:defRPr>
            </a:lvl1pPr>
            <a:lvl2pPr lvl="1" algn="ctr" rtl="0">
              <a:lnSpc>
                <a:spcPct val="100000"/>
              </a:lnSpc>
              <a:spcBef>
                <a:spcPts val="0"/>
              </a:spcBef>
              <a:spcAft>
                <a:spcPts val="0"/>
              </a:spcAft>
              <a:buClr>
                <a:schemeClr val="dk2"/>
              </a:buClr>
              <a:buSzPts val="1800"/>
              <a:buNone/>
              <a:defRPr sz="1800">
                <a:solidFill>
                  <a:schemeClr val="dk2"/>
                </a:solidFill>
              </a:defRPr>
            </a:lvl2pPr>
            <a:lvl3pPr lvl="2" algn="ctr" rtl="0">
              <a:lnSpc>
                <a:spcPct val="100000"/>
              </a:lnSpc>
              <a:spcBef>
                <a:spcPts val="0"/>
              </a:spcBef>
              <a:spcAft>
                <a:spcPts val="0"/>
              </a:spcAft>
              <a:buClr>
                <a:schemeClr val="dk2"/>
              </a:buClr>
              <a:buSzPts val="1800"/>
              <a:buNone/>
              <a:defRPr sz="1800">
                <a:solidFill>
                  <a:schemeClr val="dk2"/>
                </a:solidFill>
              </a:defRPr>
            </a:lvl3pPr>
            <a:lvl4pPr lvl="3" algn="ctr" rtl="0">
              <a:lnSpc>
                <a:spcPct val="100000"/>
              </a:lnSpc>
              <a:spcBef>
                <a:spcPts val="0"/>
              </a:spcBef>
              <a:spcAft>
                <a:spcPts val="0"/>
              </a:spcAft>
              <a:buClr>
                <a:schemeClr val="dk2"/>
              </a:buClr>
              <a:buSzPts val="1800"/>
              <a:buNone/>
              <a:defRPr sz="1800">
                <a:solidFill>
                  <a:schemeClr val="dk2"/>
                </a:solidFill>
              </a:defRPr>
            </a:lvl4pPr>
            <a:lvl5pPr lvl="4" algn="ctr" rtl="0">
              <a:lnSpc>
                <a:spcPct val="100000"/>
              </a:lnSpc>
              <a:spcBef>
                <a:spcPts val="0"/>
              </a:spcBef>
              <a:spcAft>
                <a:spcPts val="0"/>
              </a:spcAft>
              <a:buClr>
                <a:schemeClr val="dk2"/>
              </a:buClr>
              <a:buSzPts val="1800"/>
              <a:buNone/>
              <a:defRPr sz="1800">
                <a:solidFill>
                  <a:schemeClr val="dk2"/>
                </a:solidFill>
              </a:defRPr>
            </a:lvl5pPr>
            <a:lvl6pPr lvl="5" algn="ctr" rtl="0">
              <a:lnSpc>
                <a:spcPct val="100000"/>
              </a:lnSpc>
              <a:spcBef>
                <a:spcPts val="0"/>
              </a:spcBef>
              <a:spcAft>
                <a:spcPts val="0"/>
              </a:spcAft>
              <a:buClr>
                <a:schemeClr val="dk2"/>
              </a:buClr>
              <a:buSzPts val="1800"/>
              <a:buNone/>
              <a:defRPr sz="1800">
                <a:solidFill>
                  <a:schemeClr val="dk2"/>
                </a:solidFill>
              </a:defRPr>
            </a:lvl6pPr>
            <a:lvl7pPr lvl="6" algn="ctr" rtl="0">
              <a:lnSpc>
                <a:spcPct val="100000"/>
              </a:lnSpc>
              <a:spcBef>
                <a:spcPts val="0"/>
              </a:spcBef>
              <a:spcAft>
                <a:spcPts val="0"/>
              </a:spcAft>
              <a:buClr>
                <a:schemeClr val="dk2"/>
              </a:buClr>
              <a:buSzPts val="1800"/>
              <a:buNone/>
              <a:defRPr sz="1800">
                <a:solidFill>
                  <a:schemeClr val="dk2"/>
                </a:solidFill>
              </a:defRPr>
            </a:lvl7pPr>
            <a:lvl8pPr lvl="7" algn="ctr" rtl="0">
              <a:lnSpc>
                <a:spcPct val="100000"/>
              </a:lnSpc>
              <a:spcBef>
                <a:spcPts val="0"/>
              </a:spcBef>
              <a:spcAft>
                <a:spcPts val="0"/>
              </a:spcAft>
              <a:buClr>
                <a:schemeClr val="dk2"/>
              </a:buClr>
              <a:buSzPts val="1800"/>
              <a:buNone/>
              <a:defRPr sz="1800">
                <a:solidFill>
                  <a:schemeClr val="dk2"/>
                </a:solidFill>
              </a:defRPr>
            </a:lvl8pPr>
            <a:lvl9pPr lvl="8" algn="ctr" rtl="0">
              <a:lnSpc>
                <a:spcPct val="100000"/>
              </a:lnSpc>
              <a:spcBef>
                <a:spcPts val="0"/>
              </a:spcBef>
              <a:spcAft>
                <a:spcPts val="0"/>
              </a:spcAft>
              <a:buClr>
                <a:schemeClr val="dk2"/>
              </a:buClr>
              <a:buSzPts val="1800"/>
              <a:buNone/>
              <a:defRPr sz="1800">
                <a:solidFill>
                  <a:schemeClr val="dk2"/>
                </a:solidFill>
              </a:defRPr>
            </a:lvl9pPr>
          </a:lstStyle>
          <a:p>
            <a:endParaRPr/>
          </a:p>
        </p:txBody>
      </p:sp>
      <p:sp>
        <p:nvSpPr>
          <p:cNvPr id="89" name="Google Shape;89;p17"/>
          <p:cNvSpPr txBox="1">
            <a:spLocks noGrp="1"/>
          </p:cNvSpPr>
          <p:nvPr>
            <p:ph type="subTitle" idx="9"/>
          </p:nvPr>
        </p:nvSpPr>
        <p:spPr>
          <a:xfrm>
            <a:off x="987013" y="3695700"/>
            <a:ext cx="2336400" cy="4671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2"/>
              </a:buClr>
              <a:buSzPts val="1800"/>
              <a:buNone/>
              <a:defRPr sz="1800">
                <a:solidFill>
                  <a:schemeClr val="dk2"/>
                </a:solidFill>
              </a:defRPr>
            </a:lvl1pPr>
            <a:lvl2pPr lvl="1" algn="ctr" rtl="0">
              <a:lnSpc>
                <a:spcPct val="100000"/>
              </a:lnSpc>
              <a:spcBef>
                <a:spcPts val="0"/>
              </a:spcBef>
              <a:spcAft>
                <a:spcPts val="0"/>
              </a:spcAft>
              <a:buClr>
                <a:schemeClr val="dk2"/>
              </a:buClr>
              <a:buSzPts val="1800"/>
              <a:buNone/>
              <a:defRPr sz="1800">
                <a:solidFill>
                  <a:schemeClr val="dk2"/>
                </a:solidFill>
              </a:defRPr>
            </a:lvl2pPr>
            <a:lvl3pPr lvl="2" algn="ctr" rtl="0">
              <a:lnSpc>
                <a:spcPct val="100000"/>
              </a:lnSpc>
              <a:spcBef>
                <a:spcPts val="0"/>
              </a:spcBef>
              <a:spcAft>
                <a:spcPts val="0"/>
              </a:spcAft>
              <a:buClr>
                <a:schemeClr val="dk2"/>
              </a:buClr>
              <a:buSzPts val="1800"/>
              <a:buNone/>
              <a:defRPr sz="1800">
                <a:solidFill>
                  <a:schemeClr val="dk2"/>
                </a:solidFill>
              </a:defRPr>
            </a:lvl3pPr>
            <a:lvl4pPr lvl="3" algn="ctr" rtl="0">
              <a:lnSpc>
                <a:spcPct val="100000"/>
              </a:lnSpc>
              <a:spcBef>
                <a:spcPts val="0"/>
              </a:spcBef>
              <a:spcAft>
                <a:spcPts val="0"/>
              </a:spcAft>
              <a:buClr>
                <a:schemeClr val="dk2"/>
              </a:buClr>
              <a:buSzPts val="1800"/>
              <a:buNone/>
              <a:defRPr sz="1800">
                <a:solidFill>
                  <a:schemeClr val="dk2"/>
                </a:solidFill>
              </a:defRPr>
            </a:lvl4pPr>
            <a:lvl5pPr lvl="4" algn="ctr" rtl="0">
              <a:lnSpc>
                <a:spcPct val="100000"/>
              </a:lnSpc>
              <a:spcBef>
                <a:spcPts val="0"/>
              </a:spcBef>
              <a:spcAft>
                <a:spcPts val="0"/>
              </a:spcAft>
              <a:buClr>
                <a:schemeClr val="dk2"/>
              </a:buClr>
              <a:buSzPts val="1800"/>
              <a:buNone/>
              <a:defRPr sz="1800">
                <a:solidFill>
                  <a:schemeClr val="dk2"/>
                </a:solidFill>
              </a:defRPr>
            </a:lvl5pPr>
            <a:lvl6pPr lvl="5" algn="ctr" rtl="0">
              <a:lnSpc>
                <a:spcPct val="100000"/>
              </a:lnSpc>
              <a:spcBef>
                <a:spcPts val="0"/>
              </a:spcBef>
              <a:spcAft>
                <a:spcPts val="0"/>
              </a:spcAft>
              <a:buClr>
                <a:schemeClr val="dk2"/>
              </a:buClr>
              <a:buSzPts val="1800"/>
              <a:buNone/>
              <a:defRPr sz="1800">
                <a:solidFill>
                  <a:schemeClr val="dk2"/>
                </a:solidFill>
              </a:defRPr>
            </a:lvl6pPr>
            <a:lvl7pPr lvl="6" algn="ctr" rtl="0">
              <a:lnSpc>
                <a:spcPct val="100000"/>
              </a:lnSpc>
              <a:spcBef>
                <a:spcPts val="0"/>
              </a:spcBef>
              <a:spcAft>
                <a:spcPts val="0"/>
              </a:spcAft>
              <a:buClr>
                <a:schemeClr val="dk2"/>
              </a:buClr>
              <a:buSzPts val="1800"/>
              <a:buNone/>
              <a:defRPr sz="1800">
                <a:solidFill>
                  <a:schemeClr val="dk2"/>
                </a:solidFill>
              </a:defRPr>
            </a:lvl7pPr>
            <a:lvl8pPr lvl="7" algn="ctr" rtl="0">
              <a:lnSpc>
                <a:spcPct val="100000"/>
              </a:lnSpc>
              <a:spcBef>
                <a:spcPts val="0"/>
              </a:spcBef>
              <a:spcAft>
                <a:spcPts val="0"/>
              </a:spcAft>
              <a:buClr>
                <a:schemeClr val="dk2"/>
              </a:buClr>
              <a:buSzPts val="1800"/>
              <a:buNone/>
              <a:defRPr sz="1800">
                <a:solidFill>
                  <a:schemeClr val="dk2"/>
                </a:solidFill>
              </a:defRPr>
            </a:lvl8pPr>
            <a:lvl9pPr lvl="8" algn="ctr" rtl="0">
              <a:lnSpc>
                <a:spcPct val="100000"/>
              </a:lnSpc>
              <a:spcBef>
                <a:spcPts val="0"/>
              </a:spcBef>
              <a:spcAft>
                <a:spcPts val="0"/>
              </a:spcAft>
              <a:buClr>
                <a:schemeClr val="dk2"/>
              </a:buClr>
              <a:buSzPts val="1800"/>
              <a:buNone/>
              <a:defRPr sz="1800">
                <a:solidFill>
                  <a:schemeClr val="dk2"/>
                </a:solidFill>
              </a:defRPr>
            </a:lvl9pPr>
          </a:lstStyle>
          <a:p>
            <a:endParaRPr/>
          </a:p>
        </p:txBody>
      </p:sp>
      <p:sp>
        <p:nvSpPr>
          <p:cNvPr id="90" name="Google Shape;90;p17"/>
          <p:cNvSpPr txBox="1">
            <a:spLocks noGrp="1"/>
          </p:cNvSpPr>
          <p:nvPr>
            <p:ph type="subTitle" idx="13"/>
          </p:nvPr>
        </p:nvSpPr>
        <p:spPr>
          <a:xfrm>
            <a:off x="5820588" y="2057250"/>
            <a:ext cx="2336400" cy="4671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2"/>
              </a:buClr>
              <a:buSzPts val="1800"/>
              <a:buNone/>
              <a:defRPr sz="1800">
                <a:solidFill>
                  <a:schemeClr val="dk2"/>
                </a:solidFill>
              </a:defRPr>
            </a:lvl1pPr>
            <a:lvl2pPr lvl="1" algn="ctr" rtl="0">
              <a:lnSpc>
                <a:spcPct val="100000"/>
              </a:lnSpc>
              <a:spcBef>
                <a:spcPts val="0"/>
              </a:spcBef>
              <a:spcAft>
                <a:spcPts val="0"/>
              </a:spcAft>
              <a:buClr>
                <a:schemeClr val="dk2"/>
              </a:buClr>
              <a:buSzPts val="1800"/>
              <a:buNone/>
              <a:defRPr sz="1800">
                <a:solidFill>
                  <a:schemeClr val="dk2"/>
                </a:solidFill>
              </a:defRPr>
            </a:lvl2pPr>
            <a:lvl3pPr lvl="2" algn="ctr" rtl="0">
              <a:lnSpc>
                <a:spcPct val="100000"/>
              </a:lnSpc>
              <a:spcBef>
                <a:spcPts val="0"/>
              </a:spcBef>
              <a:spcAft>
                <a:spcPts val="0"/>
              </a:spcAft>
              <a:buClr>
                <a:schemeClr val="dk2"/>
              </a:buClr>
              <a:buSzPts val="1800"/>
              <a:buNone/>
              <a:defRPr sz="1800">
                <a:solidFill>
                  <a:schemeClr val="dk2"/>
                </a:solidFill>
              </a:defRPr>
            </a:lvl3pPr>
            <a:lvl4pPr lvl="3" algn="ctr" rtl="0">
              <a:lnSpc>
                <a:spcPct val="100000"/>
              </a:lnSpc>
              <a:spcBef>
                <a:spcPts val="0"/>
              </a:spcBef>
              <a:spcAft>
                <a:spcPts val="0"/>
              </a:spcAft>
              <a:buClr>
                <a:schemeClr val="dk2"/>
              </a:buClr>
              <a:buSzPts val="1800"/>
              <a:buNone/>
              <a:defRPr sz="1800">
                <a:solidFill>
                  <a:schemeClr val="dk2"/>
                </a:solidFill>
              </a:defRPr>
            </a:lvl4pPr>
            <a:lvl5pPr lvl="4" algn="ctr" rtl="0">
              <a:lnSpc>
                <a:spcPct val="100000"/>
              </a:lnSpc>
              <a:spcBef>
                <a:spcPts val="0"/>
              </a:spcBef>
              <a:spcAft>
                <a:spcPts val="0"/>
              </a:spcAft>
              <a:buClr>
                <a:schemeClr val="dk2"/>
              </a:buClr>
              <a:buSzPts val="1800"/>
              <a:buNone/>
              <a:defRPr sz="1800">
                <a:solidFill>
                  <a:schemeClr val="dk2"/>
                </a:solidFill>
              </a:defRPr>
            </a:lvl5pPr>
            <a:lvl6pPr lvl="5" algn="ctr" rtl="0">
              <a:lnSpc>
                <a:spcPct val="100000"/>
              </a:lnSpc>
              <a:spcBef>
                <a:spcPts val="0"/>
              </a:spcBef>
              <a:spcAft>
                <a:spcPts val="0"/>
              </a:spcAft>
              <a:buClr>
                <a:schemeClr val="dk2"/>
              </a:buClr>
              <a:buSzPts val="1800"/>
              <a:buNone/>
              <a:defRPr sz="1800">
                <a:solidFill>
                  <a:schemeClr val="dk2"/>
                </a:solidFill>
              </a:defRPr>
            </a:lvl6pPr>
            <a:lvl7pPr lvl="6" algn="ctr" rtl="0">
              <a:lnSpc>
                <a:spcPct val="100000"/>
              </a:lnSpc>
              <a:spcBef>
                <a:spcPts val="0"/>
              </a:spcBef>
              <a:spcAft>
                <a:spcPts val="0"/>
              </a:spcAft>
              <a:buClr>
                <a:schemeClr val="dk2"/>
              </a:buClr>
              <a:buSzPts val="1800"/>
              <a:buNone/>
              <a:defRPr sz="1800">
                <a:solidFill>
                  <a:schemeClr val="dk2"/>
                </a:solidFill>
              </a:defRPr>
            </a:lvl7pPr>
            <a:lvl8pPr lvl="7" algn="ctr" rtl="0">
              <a:lnSpc>
                <a:spcPct val="100000"/>
              </a:lnSpc>
              <a:spcBef>
                <a:spcPts val="0"/>
              </a:spcBef>
              <a:spcAft>
                <a:spcPts val="0"/>
              </a:spcAft>
              <a:buClr>
                <a:schemeClr val="dk2"/>
              </a:buClr>
              <a:buSzPts val="1800"/>
              <a:buNone/>
              <a:defRPr sz="1800">
                <a:solidFill>
                  <a:schemeClr val="dk2"/>
                </a:solidFill>
              </a:defRPr>
            </a:lvl8pPr>
            <a:lvl9pPr lvl="8" algn="ctr" rtl="0">
              <a:lnSpc>
                <a:spcPct val="100000"/>
              </a:lnSpc>
              <a:spcBef>
                <a:spcPts val="0"/>
              </a:spcBef>
              <a:spcAft>
                <a:spcPts val="0"/>
              </a:spcAft>
              <a:buClr>
                <a:schemeClr val="dk2"/>
              </a:buClr>
              <a:buSzPts val="1800"/>
              <a:buNone/>
              <a:defRPr sz="1800">
                <a:solidFill>
                  <a:schemeClr val="dk2"/>
                </a:solidFill>
              </a:defRPr>
            </a:lvl9pPr>
          </a:lstStyle>
          <a:p>
            <a:endParaRPr/>
          </a:p>
        </p:txBody>
      </p:sp>
      <p:sp>
        <p:nvSpPr>
          <p:cNvPr id="91" name="Google Shape;91;p17"/>
          <p:cNvSpPr txBox="1">
            <a:spLocks noGrp="1"/>
          </p:cNvSpPr>
          <p:nvPr>
            <p:ph type="subTitle" idx="14"/>
          </p:nvPr>
        </p:nvSpPr>
        <p:spPr>
          <a:xfrm>
            <a:off x="5820588" y="3695700"/>
            <a:ext cx="2336400" cy="4671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2"/>
              </a:buClr>
              <a:buSzPts val="1800"/>
              <a:buNone/>
              <a:defRPr sz="1800">
                <a:solidFill>
                  <a:schemeClr val="dk2"/>
                </a:solidFill>
              </a:defRPr>
            </a:lvl1pPr>
            <a:lvl2pPr lvl="1" algn="ctr" rtl="0">
              <a:lnSpc>
                <a:spcPct val="100000"/>
              </a:lnSpc>
              <a:spcBef>
                <a:spcPts val="0"/>
              </a:spcBef>
              <a:spcAft>
                <a:spcPts val="0"/>
              </a:spcAft>
              <a:buClr>
                <a:schemeClr val="dk2"/>
              </a:buClr>
              <a:buSzPts val="1800"/>
              <a:buNone/>
              <a:defRPr sz="1800">
                <a:solidFill>
                  <a:schemeClr val="dk2"/>
                </a:solidFill>
              </a:defRPr>
            </a:lvl2pPr>
            <a:lvl3pPr lvl="2" algn="ctr" rtl="0">
              <a:lnSpc>
                <a:spcPct val="100000"/>
              </a:lnSpc>
              <a:spcBef>
                <a:spcPts val="0"/>
              </a:spcBef>
              <a:spcAft>
                <a:spcPts val="0"/>
              </a:spcAft>
              <a:buClr>
                <a:schemeClr val="dk2"/>
              </a:buClr>
              <a:buSzPts val="1800"/>
              <a:buNone/>
              <a:defRPr sz="1800">
                <a:solidFill>
                  <a:schemeClr val="dk2"/>
                </a:solidFill>
              </a:defRPr>
            </a:lvl3pPr>
            <a:lvl4pPr lvl="3" algn="ctr" rtl="0">
              <a:lnSpc>
                <a:spcPct val="100000"/>
              </a:lnSpc>
              <a:spcBef>
                <a:spcPts val="0"/>
              </a:spcBef>
              <a:spcAft>
                <a:spcPts val="0"/>
              </a:spcAft>
              <a:buClr>
                <a:schemeClr val="dk2"/>
              </a:buClr>
              <a:buSzPts val="1800"/>
              <a:buNone/>
              <a:defRPr sz="1800">
                <a:solidFill>
                  <a:schemeClr val="dk2"/>
                </a:solidFill>
              </a:defRPr>
            </a:lvl4pPr>
            <a:lvl5pPr lvl="4" algn="ctr" rtl="0">
              <a:lnSpc>
                <a:spcPct val="100000"/>
              </a:lnSpc>
              <a:spcBef>
                <a:spcPts val="0"/>
              </a:spcBef>
              <a:spcAft>
                <a:spcPts val="0"/>
              </a:spcAft>
              <a:buClr>
                <a:schemeClr val="dk2"/>
              </a:buClr>
              <a:buSzPts val="1800"/>
              <a:buNone/>
              <a:defRPr sz="1800">
                <a:solidFill>
                  <a:schemeClr val="dk2"/>
                </a:solidFill>
              </a:defRPr>
            </a:lvl5pPr>
            <a:lvl6pPr lvl="5" algn="ctr" rtl="0">
              <a:lnSpc>
                <a:spcPct val="100000"/>
              </a:lnSpc>
              <a:spcBef>
                <a:spcPts val="0"/>
              </a:spcBef>
              <a:spcAft>
                <a:spcPts val="0"/>
              </a:spcAft>
              <a:buClr>
                <a:schemeClr val="dk2"/>
              </a:buClr>
              <a:buSzPts val="1800"/>
              <a:buNone/>
              <a:defRPr sz="1800">
                <a:solidFill>
                  <a:schemeClr val="dk2"/>
                </a:solidFill>
              </a:defRPr>
            </a:lvl6pPr>
            <a:lvl7pPr lvl="6" algn="ctr" rtl="0">
              <a:lnSpc>
                <a:spcPct val="100000"/>
              </a:lnSpc>
              <a:spcBef>
                <a:spcPts val="0"/>
              </a:spcBef>
              <a:spcAft>
                <a:spcPts val="0"/>
              </a:spcAft>
              <a:buClr>
                <a:schemeClr val="dk2"/>
              </a:buClr>
              <a:buSzPts val="1800"/>
              <a:buNone/>
              <a:defRPr sz="1800">
                <a:solidFill>
                  <a:schemeClr val="dk2"/>
                </a:solidFill>
              </a:defRPr>
            </a:lvl7pPr>
            <a:lvl8pPr lvl="7" algn="ctr" rtl="0">
              <a:lnSpc>
                <a:spcPct val="100000"/>
              </a:lnSpc>
              <a:spcBef>
                <a:spcPts val="0"/>
              </a:spcBef>
              <a:spcAft>
                <a:spcPts val="0"/>
              </a:spcAft>
              <a:buClr>
                <a:schemeClr val="dk2"/>
              </a:buClr>
              <a:buSzPts val="1800"/>
              <a:buNone/>
              <a:defRPr sz="1800">
                <a:solidFill>
                  <a:schemeClr val="dk2"/>
                </a:solidFill>
              </a:defRPr>
            </a:lvl8pPr>
            <a:lvl9pPr lvl="8" algn="ctr" rtl="0">
              <a:lnSpc>
                <a:spcPct val="100000"/>
              </a:lnSpc>
              <a:spcBef>
                <a:spcPts val="0"/>
              </a:spcBef>
              <a:spcAft>
                <a:spcPts val="0"/>
              </a:spcAft>
              <a:buClr>
                <a:schemeClr val="dk2"/>
              </a:buClr>
              <a:buSzPts val="1800"/>
              <a:buNone/>
              <a:defRPr sz="1800">
                <a:solidFill>
                  <a:schemeClr val="dk2"/>
                </a:solidFill>
              </a:defRPr>
            </a:lvl9pPr>
          </a:lstStyle>
          <a:p>
            <a:endParaRPr/>
          </a:p>
        </p:txBody>
      </p:sp>
      <p:sp>
        <p:nvSpPr>
          <p:cNvPr id="92" name="Google Shape;92;p17"/>
          <p:cNvSpPr txBox="1">
            <a:spLocks noGrp="1"/>
          </p:cNvSpPr>
          <p:nvPr>
            <p:ph type="title" idx="15"/>
          </p:nvPr>
        </p:nvSpPr>
        <p:spPr>
          <a:xfrm>
            <a:off x="713225" y="868675"/>
            <a:ext cx="7717500" cy="546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100"/>
              <a:buFont typeface="Montserrat"/>
              <a:buNone/>
              <a:defRPr sz="2500" b="1">
                <a:latin typeface="Playfair Display"/>
                <a:ea typeface="Playfair Display"/>
                <a:cs typeface="Playfair Display"/>
                <a:sym typeface="Playfair Display"/>
              </a:defRPr>
            </a:lvl1pPr>
            <a:lvl2pPr lvl="1" algn="ctr" rtl="0">
              <a:spcBef>
                <a:spcPts val="0"/>
              </a:spcBef>
              <a:spcAft>
                <a:spcPts val="0"/>
              </a:spcAft>
              <a:buSzPts val="2100"/>
              <a:buFont typeface="Montserrat"/>
              <a:buNone/>
              <a:defRPr sz="2100" b="1">
                <a:latin typeface="Montserrat"/>
                <a:ea typeface="Montserrat"/>
                <a:cs typeface="Montserrat"/>
                <a:sym typeface="Montserrat"/>
              </a:defRPr>
            </a:lvl2pPr>
            <a:lvl3pPr lvl="2" algn="ctr" rtl="0">
              <a:spcBef>
                <a:spcPts val="0"/>
              </a:spcBef>
              <a:spcAft>
                <a:spcPts val="0"/>
              </a:spcAft>
              <a:buSzPts val="2100"/>
              <a:buFont typeface="Montserrat"/>
              <a:buNone/>
              <a:defRPr sz="2100" b="1">
                <a:latin typeface="Montserrat"/>
                <a:ea typeface="Montserrat"/>
                <a:cs typeface="Montserrat"/>
                <a:sym typeface="Montserrat"/>
              </a:defRPr>
            </a:lvl3pPr>
            <a:lvl4pPr lvl="3" algn="ctr" rtl="0">
              <a:spcBef>
                <a:spcPts val="0"/>
              </a:spcBef>
              <a:spcAft>
                <a:spcPts val="0"/>
              </a:spcAft>
              <a:buSzPts val="2100"/>
              <a:buFont typeface="Montserrat"/>
              <a:buNone/>
              <a:defRPr sz="2100" b="1">
                <a:latin typeface="Montserrat"/>
                <a:ea typeface="Montserrat"/>
                <a:cs typeface="Montserrat"/>
                <a:sym typeface="Montserrat"/>
              </a:defRPr>
            </a:lvl4pPr>
            <a:lvl5pPr lvl="4" algn="ctr" rtl="0">
              <a:spcBef>
                <a:spcPts val="0"/>
              </a:spcBef>
              <a:spcAft>
                <a:spcPts val="0"/>
              </a:spcAft>
              <a:buSzPts val="2100"/>
              <a:buFont typeface="Montserrat"/>
              <a:buNone/>
              <a:defRPr sz="2100" b="1">
                <a:latin typeface="Montserrat"/>
                <a:ea typeface="Montserrat"/>
                <a:cs typeface="Montserrat"/>
                <a:sym typeface="Montserrat"/>
              </a:defRPr>
            </a:lvl5pPr>
            <a:lvl6pPr lvl="5" algn="ctr" rtl="0">
              <a:spcBef>
                <a:spcPts val="0"/>
              </a:spcBef>
              <a:spcAft>
                <a:spcPts val="0"/>
              </a:spcAft>
              <a:buSzPts val="2100"/>
              <a:buFont typeface="Montserrat"/>
              <a:buNone/>
              <a:defRPr sz="2100" b="1">
                <a:latin typeface="Montserrat"/>
                <a:ea typeface="Montserrat"/>
                <a:cs typeface="Montserrat"/>
                <a:sym typeface="Montserrat"/>
              </a:defRPr>
            </a:lvl6pPr>
            <a:lvl7pPr lvl="6" algn="ctr" rtl="0">
              <a:spcBef>
                <a:spcPts val="0"/>
              </a:spcBef>
              <a:spcAft>
                <a:spcPts val="0"/>
              </a:spcAft>
              <a:buSzPts val="2100"/>
              <a:buFont typeface="Montserrat"/>
              <a:buNone/>
              <a:defRPr sz="2100" b="1">
                <a:latin typeface="Montserrat"/>
                <a:ea typeface="Montserrat"/>
                <a:cs typeface="Montserrat"/>
                <a:sym typeface="Montserrat"/>
              </a:defRPr>
            </a:lvl7pPr>
            <a:lvl8pPr lvl="7" algn="ctr" rtl="0">
              <a:spcBef>
                <a:spcPts val="0"/>
              </a:spcBef>
              <a:spcAft>
                <a:spcPts val="0"/>
              </a:spcAft>
              <a:buSzPts val="2100"/>
              <a:buFont typeface="Montserrat"/>
              <a:buNone/>
              <a:defRPr sz="2100" b="1">
                <a:latin typeface="Montserrat"/>
                <a:ea typeface="Montserrat"/>
                <a:cs typeface="Montserrat"/>
                <a:sym typeface="Montserrat"/>
              </a:defRPr>
            </a:lvl8pPr>
            <a:lvl9pPr lvl="8" algn="ctr" rtl="0">
              <a:spcBef>
                <a:spcPts val="0"/>
              </a:spcBef>
              <a:spcAft>
                <a:spcPts val="0"/>
              </a:spcAft>
              <a:buSzPts val="2100"/>
              <a:buFont typeface="Montserrat"/>
              <a:buNone/>
              <a:defRPr sz="2100" b="1">
                <a:latin typeface="Montserrat"/>
                <a:ea typeface="Montserrat"/>
                <a:cs typeface="Montserrat"/>
                <a:sym typeface="Montserrat"/>
              </a:defRPr>
            </a:lvl9pPr>
          </a:lstStyle>
          <a:p>
            <a:endParaRPr/>
          </a:p>
        </p:txBody>
      </p:sp>
      <p:sp>
        <p:nvSpPr>
          <p:cNvPr id="93" name="Google Shape;93;p17"/>
          <p:cNvSpPr/>
          <p:nvPr/>
        </p:nvSpPr>
        <p:spPr>
          <a:xfrm>
            <a:off x="0" y="-35875"/>
            <a:ext cx="713100" cy="5179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17"/>
          <p:cNvSpPr/>
          <p:nvPr/>
        </p:nvSpPr>
        <p:spPr>
          <a:xfrm>
            <a:off x="8430900" y="-18000"/>
            <a:ext cx="713100" cy="5179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ext 5">
  <p:cSld name="CUSTOM_19_1_1">
    <p:spTree>
      <p:nvGrpSpPr>
        <p:cNvPr id="1" name="Shape 138"/>
        <p:cNvGrpSpPr/>
        <p:nvPr/>
      </p:nvGrpSpPr>
      <p:grpSpPr>
        <a:xfrm>
          <a:off x="0" y="0"/>
          <a:ext cx="0" cy="0"/>
          <a:chOff x="0" y="0"/>
          <a:chExt cx="0" cy="0"/>
        </a:xfrm>
      </p:grpSpPr>
      <p:sp>
        <p:nvSpPr>
          <p:cNvPr id="139" name="Google Shape;139;p30"/>
          <p:cNvSpPr/>
          <p:nvPr/>
        </p:nvSpPr>
        <p:spPr>
          <a:xfrm>
            <a:off x="2275" y="-6400"/>
            <a:ext cx="32304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30"/>
          <p:cNvSpPr/>
          <p:nvPr/>
        </p:nvSpPr>
        <p:spPr>
          <a:xfrm>
            <a:off x="5896500" y="-6400"/>
            <a:ext cx="32475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30"/>
          <p:cNvSpPr/>
          <p:nvPr/>
        </p:nvSpPr>
        <p:spPr>
          <a:xfrm>
            <a:off x="713225" y="539500"/>
            <a:ext cx="7717500" cy="40599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30"/>
          <p:cNvSpPr txBox="1">
            <a:spLocks noGrp="1"/>
          </p:cNvSpPr>
          <p:nvPr>
            <p:ph type="title"/>
          </p:nvPr>
        </p:nvSpPr>
        <p:spPr>
          <a:xfrm>
            <a:off x="1851825" y="1267875"/>
            <a:ext cx="5447100" cy="2144100"/>
          </a:xfrm>
          <a:prstGeom prst="rect">
            <a:avLst/>
          </a:prstGeom>
        </p:spPr>
        <p:txBody>
          <a:bodyPr spcFirstLastPara="1" wrap="square" lIns="91425" tIns="91425" rIns="91425" bIns="91425" anchor="b" anchorCtr="0">
            <a:noAutofit/>
          </a:bodyPr>
          <a:lstStyle>
            <a:lvl1pPr lvl="0" rtl="0">
              <a:spcBef>
                <a:spcPts val="0"/>
              </a:spcBef>
              <a:spcAft>
                <a:spcPts val="0"/>
              </a:spcAft>
              <a:buSzPts val="5000"/>
              <a:buFont typeface="Playfair Display"/>
              <a:buNone/>
              <a:defRPr sz="13000" b="1">
                <a:latin typeface="Playfair Display"/>
                <a:ea typeface="Playfair Display"/>
                <a:cs typeface="Playfair Display"/>
                <a:sym typeface="Playfair Display"/>
              </a:defRPr>
            </a:lvl1pPr>
            <a:lvl2pPr lvl="1" rtl="0">
              <a:spcBef>
                <a:spcPts val="0"/>
              </a:spcBef>
              <a:spcAft>
                <a:spcPts val="0"/>
              </a:spcAft>
              <a:buSzPts val="5000"/>
              <a:buFont typeface="Playfair Display"/>
              <a:buNone/>
              <a:defRPr sz="5000">
                <a:latin typeface="Playfair Display"/>
                <a:ea typeface="Playfair Display"/>
                <a:cs typeface="Playfair Display"/>
                <a:sym typeface="Playfair Display"/>
              </a:defRPr>
            </a:lvl2pPr>
            <a:lvl3pPr lvl="2" rtl="0">
              <a:spcBef>
                <a:spcPts val="0"/>
              </a:spcBef>
              <a:spcAft>
                <a:spcPts val="0"/>
              </a:spcAft>
              <a:buSzPts val="5000"/>
              <a:buFont typeface="Playfair Display"/>
              <a:buNone/>
              <a:defRPr sz="5000">
                <a:latin typeface="Playfair Display"/>
                <a:ea typeface="Playfair Display"/>
                <a:cs typeface="Playfair Display"/>
                <a:sym typeface="Playfair Display"/>
              </a:defRPr>
            </a:lvl3pPr>
            <a:lvl4pPr lvl="3" rtl="0">
              <a:spcBef>
                <a:spcPts val="0"/>
              </a:spcBef>
              <a:spcAft>
                <a:spcPts val="0"/>
              </a:spcAft>
              <a:buSzPts val="5000"/>
              <a:buFont typeface="Playfair Display"/>
              <a:buNone/>
              <a:defRPr sz="5000">
                <a:latin typeface="Playfair Display"/>
                <a:ea typeface="Playfair Display"/>
                <a:cs typeface="Playfair Display"/>
                <a:sym typeface="Playfair Display"/>
              </a:defRPr>
            </a:lvl4pPr>
            <a:lvl5pPr lvl="4" rtl="0">
              <a:spcBef>
                <a:spcPts val="0"/>
              </a:spcBef>
              <a:spcAft>
                <a:spcPts val="0"/>
              </a:spcAft>
              <a:buSzPts val="5000"/>
              <a:buFont typeface="Playfair Display"/>
              <a:buNone/>
              <a:defRPr sz="5000">
                <a:latin typeface="Playfair Display"/>
                <a:ea typeface="Playfair Display"/>
                <a:cs typeface="Playfair Display"/>
                <a:sym typeface="Playfair Display"/>
              </a:defRPr>
            </a:lvl5pPr>
            <a:lvl6pPr lvl="5" rtl="0">
              <a:spcBef>
                <a:spcPts val="0"/>
              </a:spcBef>
              <a:spcAft>
                <a:spcPts val="0"/>
              </a:spcAft>
              <a:buSzPts val="5000"/>
              <a:buFont typeface="Playfair Display"/>
              <a:buNone/>
              <a:defRPr sz="5000">
                <a:latin typeface="Playfair Display"/>
                <a:ea typeface="Playfair Display"/>
                <a:cs typeface="Playfair Display"/>
                <a:sym typeface="Playfair Display"/>
              </a:defRPr>
            </a:lvl6pPr>
            <a:lvl7pPr lvl="6" rtl="0">
              <a:spcBef>
                <a:spcPts val="0"/>
              </a:spcBef>
              <a:spcAft>
                <a:spcPts val="0"/>
              </a:spcAft>
              <a:buSzPts val="5000"/>
              <a:buFont typeface="Playfair Display"/>
              <a:buNone/>
              <a:defRPr sz="5000">
                <a:latin typeface="Playfair Display"/>
                <a:ea typeface="Playfair Display"/>
                <a:cs typeface="Playfair Display"/>
                <a:sym typeface="Playfair Display"/>
              </a:defRPr>
            </a:lvl7pPr>
            <a:lvl8pPr lvl="7" rtl="0">
              <a:spcBef>
                <a:spcPts val="0"/>
              </a:spcBef>
              <a:spcAft>
                <a:spcPts val="0"/>
              </a:spcAft>
              <a:buSzPts val="5000"/>
              <a:buFont typeface="Playfair Display"/>
              <a:buNone/>
              <a:defRPr sz="5000">
                <a:latin typeface="Playfair Display"/>
                <a:ea typeface="Playfair Display"/>
                <a:cs typeface="Playfair Display"/>
                <a:sym typeface="Playfair Display"/>
              </a:defRPr>
            </a:lvl8pPr>
            <a:lvl9pPr lvl="8" rtl="0">
              <a:spcBef>
                <a:spcPts val="0"/>
              </a:spcBef>
              <a:spcAft>
                <a:spcPts val="0"/>
              </a:spcAft>
              <a:buSzPts val="5000"/>
              <a:buFont typeface="Playfair Display"/>
              <a:buNone/>
              <a:defRPr sz="5000">
                <a:latin typeface="Playfair Display"/>
                <a:ea typeface="Playfair Display"/>
                <a:cs typeface="Playfair Display"/>
                <a:sym typeface="Playfair Display"/>
              </a:defRPr>
            </a:lvl9pPr>
          </a:lstStyle>
          <a:p>
            <a:endParaRPr/>
          </a:p>
        </p:txBody>
      </p:sp>
      <p:sp>
        <p:nvSpPr>
          <p:cNvPr id="143" name="Google Shape;143;p30"/>
          <p:cNvSpPr txBox="1">
            <a:spLocks noGrp="1"/>
          </p:cNvSpPr>
          <p:nvPr>
            <p:ph type="subTitle" idx="1"/>
          </p:nvPr>
        </p:nvSpPr>
        <p:spPr>
          <a:xfrm>
            <a:off x="1848450" y="3187125"/>
            <a:ext cx="5447100" cy="688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Font typeface="Montserrat"/>
              <a:buNone/>
              <a:defRPr sz="1600">
                <a:solidFill>
                  <a:schemeClr val="dk1"/>
                </a:solidFill>
                <a:latin typeface="Montserrat"/>
                <a:ea typeface="Montserrat"/>
                <a:cs typeface="Montserrat"/>
                <a:sym typeface="Montserrat"/>
              </a:defRPr>
            </a:lvl1pPr>
            <a:lvl2pPr lvl="1" rtl="0">
              <a:spcBef>
                <a:spcPts val="0"/>
              </a:spcBef>
              <a:spcAft>
                <a:spcPts val="0"/>
              </a:spcAft>
              <a:buClr>
                <a:schemeClr val="dk1"/>
              </a:buClr>
              <a:buSzPts val="1400"/>
              <a:buFont typeface="Montserrat"/>
              <a:buNone/>
              <a:defRPr>
                <a:solidFill>
                  <a:schemeClr val="dk1"/>
                </a:solidFill>
                <a:latin typeface="Montserrat"/>
                <a:ea typeface="Montserrat"/>
                <a:cs typeface="Montserrat"/>
                <a:sym typeface="Montserrat"/>
              </a:defRPr>
            </a:lvl2pPr>
            <a:lvl3pPr lvl="2" rtl="0">
              <a:spcBef>
                <a:spcPts val="0"/>
              </a:spcBef>
              <a:spcAft>
                <a:spcPts val="0"/>
              </a:spcAft>
              <a:buClr>
                <a:schemeClr val="dk1"/>
              </a:buClr>
              <a:buSzPts val="1400"/>
              <a:buFont typeface="Montserrat"/>
              <a:buNone/>
              <a:defRPr>
                <a:solidFill>
                  <a:schemeClr val="dk1"/>
                </a:solidFill>
                <a:latin typeface="Montserrat"/>
                <a:ea typeface="Montserrat"/>
                <a:cs typeface="Montserrat"/>
                <a:sym typeface="Montserrat"/>
              </a:defRPr>
            </a:lvl3pPr>
            <a:lvl4pPr lvl="3" rtl="0">
              <a:spcBef>
                <a:spcPts val="0"/>
              </a:spcBef>
              <a:spcAft>
                <a:spcPts val="0"/>
              </a:spcAft>
              <a:buClr>
                <a:schemeClr val="dk1"/>
              </a:buClr>
              <a:buSzPts val="1400"/>
              <a:buFont typeface="Montserrat"/>
              <a:buNone/>
              <a:defRPr>
                <a:solidFill>
                  <a:schemeClr val="dk1"/>
                </a:solidFill>
                <a:latin typeface="Montserrat"/>
                <a:ea typeface="Montserrat"/>
                <a:cs typeface="Montserrat"/>
                <a:sym typeface="Montserrat"/>
              </a:defRPr>
            </a:lvl4pPr>
            <a:lvl5pPr lvl="4" rtl="0">
              <a:spcBef>
                <a:spcPts val="0"/>
              </a:spcBef>
              <a:spcAft>
                <a:spcPts val="0"/>
              </a:spcAft>
              <a:buClr>
                <a:schemeClr val="dk1"/>
              </a:buClr>
              <a:buSzPts val="1400"/>
              <a:buFont typeface="Montserrat"/>
              <a:buNone/>
              <a:defRPr>
                <a:solidFill>
                  <a:schemeClr val="dk1"/>
                </a:solidFill>
                <a:latin typeface="Montserrat"/>
                <a:ea typeface="Montserrat"/>
                <a:cs typeface="Montserrat"/>
                <a:sym typeface="Montserrat"/>
              </a:defRPr>
            </a:lvl5pPr>
            <a:lvl6pPr lvl="5" rtl="0">
              <a:spcBef>
                <a:spcPts val="0"/>
              </a:spcBef>
              <a:spcAft>
                <a:spcPts val="0"/>
              </a:spcAft>
              <a:buClr>
                <a:schemeClr val="dk1"/>
              </a:buClr>
              <a:buSzPts val="1400"/>
              <a:buFont typeface="Montserrat"/>
              <a:buNone/>
              <a:defRPr>
                <a:solidFill>
                  <a:schemeClr val="dk1"/>
                </a:solidFill>
                <a:latin typeface="Montserrat"/>
                <a:ea typeface="Montserrat"/>
                <a:cs typeface="Montserrat"/>
                <a:sym typeface="Montserrat"/>
              </a:defRPr>
            </a:lvl6pPr>
            <a:lvl7pPr lvl="6" rtl="0">
              <a:spcBef>
                <a:spcPts val="0"/>
              </a:spcBef>
              <a:spcAft>
                <a:spcPts val="0"/>
              </a:spcAft>
              <a:buClr>
                <a:schemeClr val="dk1"/>
              </a:buClr>
              <a:buSzPts val="1400"/>
              <a:buFont typeface="Montserrat"/>
              <a:buNone/>
              <a:defRPr>
                <a:solidFill>
                  <a:schemeClr val="dk1"/>
                </a:solidFill>
                <a:latin typeface="Montserrat"/>
                <a:ea typeface="Montserrat"/>
                <a:cs typeface="Montserrat"/>
                <a:sym typeface="Montserrat"/>
              </a:defRPr>
            </a:lvl7pPr>
            <a:lvl8pPr lvl="7" rtl="0">
              <a:spcBef>
                <a:spcPts val="0"/>
              </a:spcBef>
              <a:spcAft>
                <a:spcPts val="0"/>
              </a:spcAft>
              <a:buClr>
                <a:schemeClr val="dk1"/>
              </a:buClr>
              <a:buSzPts val="1400"/>
              <a:buFont typeface="Montserrat"/>
              <a:buNone/>
              <a:defRPr>
                <a:solidFill>
                  <a:schemeClr val="dk1"/>
                </a:solidFill>
                <a:latin typeface="Montserrat"/>
                <a:ea typeface="Montserrat"/>
                <a:cs typeface="Montserrat"/>
                <a:sym typeface="Montserrat"/>
              </a:defRPr>
            </a:lvl8pPr>
            <a:lvl9pPr lvl="8" rtl="0">
              <a:spcBef>
                <a:spcPts val="0"/>
              </a:spcBef>
              <a:spcAft>
                <a:spcPts val="0"/>
              </a:spcAft>
              <a:buClr>
                <a:schemeClr val="dk1"/>
              </a:buClr>
              <a:buSzPts val="1400"/>
              <a:buFont typeface="Montserrat"/>
              <a:buNone/>
              <a:defRPr>
                <a:solidFill>
                  <a:schemeClr val="dk1"/>
                </a:solidFill>
                <a:latin typeface="Montserrat"/>
                <a:ea typeface="Montserrat"/>
                <a:cs typeface="Montserrat"/>
                <a:sym typeface="Montserrat"/>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ext 6">
  <p:cSld name="SECTION_TITLE_AND_DESCRIPTION_1">
    <p:bg>
      <p:bgPr>
        <a:solidFill>
          <a:schemeClr val="dk2"/>
        </a:solidFill>
        <a:effectLst/>
      </p:bgPr>
    </p:bg>
    <p:spTree>
      <p:nvGrpSpPr>
        <p:cNvPr id="1" name="Shape 144"/>
        <p:cNvGrpSpPr/>
        <p:nvPr/>
      </p:nvGrpSpPr>
      <p:grpSpPr>
        <a:xfrm>
          <a:off x="0" y="0"/>
          <a:ext cx="0" cy="0"/>
          <a:chOff x="0" y="0"/>
          <a:chExt cx="0" cy="0"/>
        </a:xfrm>
      </p:grpSpPr>
      <p:sp>
        <p:nvSpPr>
          <p:cNvPr id="145" name="Google Shape;145;p31"/>
          <p:cNvSpPr/>
          <p:nvPr/>
        </p:nvSpPr>
        <p:spPr>
          <a:xfrm>
            <a:off x="713225" y="539500"/>
            <a:ext cx="7717500" cy="40599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31"/>
          <p:cNvSpPr txBox="1">
            <a:spLocks noGrp="1"/>
          </p:cNvSpPr>
          <p:nvPr>
            <p:ph type="body" idx="1"/>
          </p:nvPr>
        </p:nvSpPr>
        <p:spPr>
          <a:xfrm>
            <a:off x="2114400" y="1928551"/>
            <a:ext cx="4915200" cy="21741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Clr>
                <a:schemeClr val="dk2"/>
              </a:buClr>
              <a:buSzPts val="1400"/>
              <a:buChar char="●"/>
              <a:defRPr/>
            </a:lvl1pPr>
            <a:lvl2pPr marL="914400" lvl="1" indent="-317500" rtl="0">
              <a:spcBef>
                <a:spcPts val="1000"/>
              </a:spcBef>
              <a:spcAft>
                <a:spcPts val="0"/>
              </a:spcAft>
              <a:buSzPts val="1400"/>
              <a:buChar char="○"/>
              <a:defRPr/>
            </a:lvl2pPr>
            <a:lvl3pPr marL="1371600" lvl="2" indent="-317500" rtl="0">
              <a:spcBef>
                <a:spcPts val="0"/>
              </a:spcBef>
              <a:spcAft>
                <a:spcPts val="0"/>
              </a:spcAft>
              <a:buSzPts val="1400"/>
              <a:buChar char="■"/>
              <a:defRPr/>
            </a:lvl3pPr>
            <a:lvl4pPr marL="1828800" lvl="3" indent="-317500" rtl="0">
              <a:spcBef>
                <a:spcPts val="0"/>
              </a:spcBef>
              <a:spcAft>
                <a:spcPts val="0"/>
              </a:spcAft>
              <a:buSzPts val="1400"/>
              <a:buChar char="●"/>
              <a:defRPr/>
            </a:lvl4pPr>
            <a:lvl5pPr marL="2286000" lvl="4" indent="-317500" rtl="0">
              <a:spcBef>
                <a:spcPts val="0"/>
              </a:spcBef>
              <a:spcAft>
                <a:spcPts val="0"/>
              </a:spcAft>
              <a:buSzPts val="1400"/>
              <a:buChar char="○"/>
              <a:defRPr/>
            </a:lvl5pPr>
            <a:lvl6pPr marL="2743200" lvl="5" indent="-317500" rtl="0">
              <a:spcBef>
                <a:spcPts val="0"/>
              </a:spcBef>
              <a:spcAft>
                <a:spcPts val="0"/>
              </a:spcAft>
              <a:buSzPts val="1400"/>
              <a:buChar char="■"/>
              <a:defRPr/>
            </a:lvl6pPr>
            <a:lvl7pPr marL="3200400" lvl="6" indent="-317500" rtl="0">
              <a:spcBef>
                <a:spcPts val="0"/>
              </a:spcBef>
              <a:spcAft>
                <a:spcPts val="0"/>
              </a:spcAft>
              <a:buSzPts val="1400"/>
              <a:buChar char="●"/>
              <a:defRPr/>
            </a:lvl7pPr>
            <a:lvl8pPr marL="3657600" lvl="7" indent="-317500" rtl="0">
              <a:spcBef>
                <a:spcPts val="0"/>
              </a:spcBef>
              <a:spcAft>
                <a:spcPts val="0"/>
              </a:spcAft>
              <a:buSzPts val="1400"/>
              <a:buChar char="○"/>
              <a:defRPr/>
            </a:lvl8pPr>
            <a:lvl9pPr marL="4114800" lvl="8" indent="-317500" rtl="0">
              <a:spcBef>
                <a:spcPts val="0"/>
              </a:spcBef>
              <a:spcAft>
                <a:spcPts val="0"/>
              </a:spcAft>
              <a:buSzPts val="1400"/>
              <a:buChar char="■"/>
              <a:defRPr/>
            </a:lvl9pPr>
          </a:lstStyle>
          <a:p>
            <a:endParaRPr/>
          </a:p>
        </p:txBody>
      </p:sp>
      <p:sp>
        <p:nvSpPr>
          <p:cNvPr id="147" name="Google Shape;147;p31"/>
          <p:cNvSpPr txBox="1">
            <a:spLocks noGrp="1"/>
          </p:cNvSpPr>
          <p:nvPr>
            <p:ph type="title"/>
          </p:nvPr>
        </p:nvSpPr>
        <p:spPr>
          <a:xfrm>
            <a:off x="713225" y="868675"/>
            <a:ext cx="7717500" cy="546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100"/>
              <a:buFont typeface="Montserrat"/>
              <a:buNone/>
              <a:defRPr sz="2500" b="1">
                <a:latin typeface="Playfair Display"/>
                <a:ea typeface="Playfair Display"/>
                <a:cs typeface="Playfair Display"/>
                <a:sym typeface="Playfair Display"/>
              </a:defRPr>
            </a:lvl1pPr>
            <a:lvl2pPr lvl="1" algn="ctr" rtl="0">
              <a:spcBef>
                <a:spcPts val="0"/>
              </a:spcBef>
              <a:spcAft>
                <a:spcPts val="0"/>
              </a:spcAft>
              <a:buSzPts val="2100"/>
              <a:buFont typeface="Montserrat"/>
              <a:buNone/>
              <a:defRPr sz="2100" b="1">
                <a:latin typeface="Montserrat"/>
                <a:ea typeface="Montserrat"/>
                <a:cs typeface="Montserrat"/>
                <a:sym typeface="Montserrat"/>
              </a:defRPr>
            </a:lvl2pPr>
            <a:lvl3pPr lvl="2" algn="ctr" rtl="0">
              <a:spcBef>
                <a:spcPts val="0"/>
              </a:spcBef>
              <a:spcAft>
                <a:spcPts val="0"/>
              </a:spcAft>
              <a:buSzPts val="2100"/>
              <a:buFont typeface="Montserrat"/>
              <a:buNone/>
              <a:defRPr sz="2100" b="1">
                <a:latin typeface="Montserrat"/>
                <a:ea typeface="Montserrat"/>
                <a:cs typeface="Montserrat"/>
                <a:sym typeface="Montserrat"/>
              </a:defRPr>
            </a:lvl3pPr>
            <a:lvl4pPr lvl="3" algn="ctr" rtl="0">
              <a:spcBef>
                <a:spcPts val="0"/>
              </a:spcBef>
              <a:spcAft>
                <a:spcPts val="0"/>
              </a:spcAft>
              <a:buSzPts val="2100"/>
              <a:buFont typeface="Montserrat"/>
              <a:buNone/>
              <a:defRPr sz="2100" b="1">
                <a:latin typeface="Montserrat"/>
                <a:ea typeface="Montserrat"/>
                <a:cs typeface="Montserrat"/>
                <a:sym typeface="Montserrat"/>
              </a:defRPr>
            </a:lvl4pPr>
            <a:lvl5pPr lvl="4" algn="ctr" rtl="0">
              <a:spcBef>
                <a:spcPts val="0"/>
              </a:spcBef>
              <a:spcAft>
                <a:spcPts val="0"/>
              </a:spcAft>
              <a:buSzPts val="2100"/>
              <a:buFont typeface="Montserrat"/>
              <a:buNone/>
              <a:defRPr sz="2100" b="1">
                <a:latin typeface="Montserrat"/>
                <a:ea typeface="Montserrat"/>
                <a:cs typeface="Montserrat"/>
                <a:sym typeface="Montserrat"/>
              </a:defRPr>
            </a:lvl5pPr>
            <a:lvl6pPr lvl="5" algn="ctr" rtl="0">
              <a:spcBef>
                <a:spcPts val="0"/>
              </a:spcBef>
              <a:spcAft>
                <a:spcPts val="0"/>
              </a:spcAft>
              <a:buSzPts val="2100"/>
              <a:buFont typeface="Montserrat"/>
              <a:buNone/>
              <a:defRPr sz="2100" b="1">
                <a:latin typeface="Montserrat"/>
                <a:ea typeface="Montserrat"/>
                <a:cs typeface="Montserrat"/>
                <a:sym typeface="Montserrat"/>
              </a:defRPr>
            </a:lvl6pPr>
            <a:lvl7pPr lvl="6" algn="ctr" rtl="0">
              <a:spcBef>
                <a:spcPts val="0"/>
              </a:spcBef>
              <a:spcAft>
                <a:spcPts val="0"/>
              </a:spcAft>
              <a:buSzPts val="2100"/>
              <a:buFont typeface="Montserrat"/>
              <a:buNone/>
              <a:defRPr sz="2100" b="1">
                <a:latin typeface="Montserrat"/>
                <a:ea typeface="Montserrat"/>
                <a:cs typeface="Montserrat"/>
                <a:sym typeface="Montserrat"/>
              </a:defRPr>
            </a:lvl7pPr>
            <a:lvl8pPr lvl="7" algn="ctr" rtl="0">
              <a:spcBef>
                <a:spcPts val="0"/>
              </a:spcBef>
              <a:spcAft>
                <a:spcPts val="0"/>
              </a:spcAft>
              <a:buSzPts val="2100"/>
              <a:buFont typeface="Montserrat"/>
              <a:buNone/>
              <a:defRPr sz="2100" b="1">
                <a:latin typeface="Montserrat"/>
                <a:ea typeface="Montserrat"/>
                <a:cs typeface="Montserrat"/>
                <a:sym typeface="Montserrat"/>
              </a:defRPr>
            </a:lvl8pPr>
            <a:lvl9pPr lvl="8" algn="ctr" rtl="0">
              <a:spcBef>
                <a:spcPts val="0"/>
              </a:spcBef>
              <a:spcAft>
                <a:spcPts val="0"/>
              </a:spcAft>
              <a:buSzPts val="2100"/>
              <a:buFont typeface="Montserrat"/>
              <a:buNone/>
              <a:defRPr sz="2100" b="1">
                <a:latin typeface="Montserrat"/>
                <a:ea typeface="Montserrat"/>
                <a:cs typeface="Montserrat"/>
                <a:sym typeface="Montserrat"/>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Numbers and text">
  <p:cSld name="CUSTOM_23_1">
    <p:spTree>
      <p:nvGrpSpPr>
        <p:cNvPr id="1" name="Shape 267"/>
        <p:cNvGrpSpPr/>
        <p:nvPr/>
      </p:nvGrpSpPr>
      <p:grpSpPr>
        <a:xfrm>
          <a:off x="0" y="0"/>
          <a:ext cx="0" cy="0"/>
          <a:chOff x="0" y="0"/>
          <a:chExt cx="0" cy="0"/>
        </a:xfrm>
      </p:grpSpPr>
      <p:sp>
        <p:nvSpPr>
          <p:cNvPr id="268" name="Google Shape;268;p44"/>
          <p:cNvSpPr/>
          <p:nvPr/>
        </p:nvSpPr>
        <p:spPr>
          <a:xfrm>
            <a:off x="2275" y="-6400"/>
            <a:ext cx="32304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44"/>
          <p:cNvSpPr/>
          <p:nvPr/>
        </p:nvSpPr>
        <p:spPr>
          <a:xfrm>
            <a:off x="5896500" y="-6400"/>
            <a:ext cx="32475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44"/>
          <p:cNvSpPr/>
          <p:nvPr/>
        </p:nvSpPr>
        <p:spPr>
          <a:xfrm>
            <a:off x="713225" y="539500"/>
            <a:ext cx="7717500" cy="40599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44"/>
          <p:cNvSpPr txBox="1">
            <a:spLocks noGrp="1"/>
          </p:cNvSpPr>
          <p:nvPr>
            <p:ph type="title" hasCustomPrompt="1"/>
          </p:nvPr>
        </p:nvSpPr>
        <p:spPr>
          <a:xfrm>
            <a:off x="1493150" y="2113225"/>
            <a:ext cx="2964000" cy="14655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7500"/>
              <a:buFont typeface="Playfair Display"/>
              <a:buNone/>
              <a:defRPr sz="10000">
                <a:latin typeface="Playfair Display"/>
                <a:ea typeface="Playfair Display"/>
                <a:cs typeface="Playfair Display"/>
                <a:sym typeface="Playfair Display"/>
              </a:defRPr>
            </a:lvl1pPr>
            <a:lvl2pPr lvl="1" algn="ctr" rtl="0">
              <a:spcBef>
                <a:spcPts val="0"/>
              </a:spcBef>
              <a:spcAft>
                <a:spcPts val="0"/>
              </a:spcAft>
              <a:buSzPts val="7500"/>
              <a:buFont typeface="Playfair Display"/>
              <a:buNone/>
              <a:defRPr sz="7500">
                <a:latin typeface="Playfair Display"/>
                <a:ea typeface="Playfair Display"/>
                <a:cs typeface="Playfair Display"/>
                <a:sym typeface="Playfair Display"/>
              </a:defRPr>
            </a:lvl2pPr>
            <a:lvl3pPr lvl="2" algn="ctr" rtl="0">
              <a:spcBef>
                <a:spcPts val="0"/>
              </a:spcBef>
              <a:spcAft>
                <a:spcPts val="0"/>
              </a:spcAft>
              <a:buSzPts val="7500"/>
              <a:buFont typeface="Playfair Display"/>
              <a:buNone/>
              <a:defRPr sz="7500">
                <a:latin typeface="Playfair Display"/>
                <a:ea typeface="Playfair Display"/>
                <a:cs typeface="Playfair Display"/>
                <a:sym typeface="Playfair Display"/>
              </a:defRPr>
            </a:lvl3pPr>
            <a:lvl4pPr lvl="3" algn="ctr" rtl="0">
              <a:spcBef>
                <a:spcPts val="0"/>
              </a:spcBef>
              <a:spcAft>
                <a:spcPts val="0"/>
              </a:spcAft>
              <a:buSzPts val="7500"/>
              <a:buFont typeface="Playfair Display"/>
              <a:buNone/>
              <a:defRPr sz="7500">
                <a:latin typeface="Playfair Display"/>
                <a:ea typeface="Playfair Display"/>
                <a:cs typeface="Playfair Display"/>
                <a:sym typeface="Playfair Display"/>
              </a:defRPr>
            </a:lvl4pPr>
            <a:lvl5pPr lvl="4" algn="ctr" rtl="0">
              <a:spcBef>
                <a:spcPts val="0"/>
              </a:spcBef>
              <a:spcAft>
                <a:spcPts val="0"/>
              </a:spcAft>
              <a:buSzPts val="7500"/>
              <a:buFont typeface="Playfair Display"/>
              <a:buNone/>
              <a:defRPr sz="7500">
                <a:latin typeface="Playfair Display"/>
                <a:ea typeface="Playfair Display"/>
                <a:cs typeface="Playfair Display"/>
                <a:sym typeface="Playfair Display"/>
              </a:defRPr>
            </a:lvl5pPr>
            <a:lvl6pPr lvl="5" algn="ctr" rtl="0">
              <a:spcBef>
                <a:spcPts val="0"/>
              </a:spcBef>
              <a:spcAft>
                <a:spcPts val="0"/>
              </a:spcAft>
              <a:buSzPts val="7500"/>
              <a:buFont typeface="Playfair Display"/>
              <a:buNone/>
              <a:defRPr sz="7500">
                <a:latin typeface="Playfair Display"/>
                <a:ea typeface="Playfair Display"/>
                <a:cs typeface="Playfair Display"/>
                <a:sym typeface="Playfair Display"/>
              </a:defRPr>
            </a:lvl6pPr>
            <a:lvl7pPr lvl="6" algn="ctr" rtl="0">
              <a:spcBef>
                <a:spcPts val="0"/>
              </a:spcBef>
              <a:spcAft>
                <a:spcPts val="0"/>
              </a:spcAft>
              <a:buSzPts val="7500"/>
              <a:buFont typeface="Playfair Display"/>
              <a:buNone/>
              <a:defRPr sz="7500">
                <a:latin typeface="Playfair Display"/>
                <a:ea typeface="Playfair Display"/>
                <a:cs typeface="Playfair Display"/>
                <a:sym typeface="Playfair Display"/>
              </a:defRPr>
            </a:lvl7pPr>
            <a:lvl8pPr lvl="7" algn="ctr" rtl="0">
              <a:spcBef>
                <a:spcPts val="0"/>
              </a:spcBef>
              <a:spcAft>
                <a:spcPts val="0"/>
              </a:spcAft>
              <a:buSzPts val="7500"/>
              <a:buFont typeface="Playfair Display"/>
              <a:buNone/>
              <a:defRPr sz="7500">
                <a:latin typeface="Playfair Display"/>
                <a:ea typeface="Playfair Display"/>
                <a:cs typeface="Playfair Display"/>
                <a:sym typeface="Playfair Display"/>
              </a:defRPr>
            </a:lvl8pPr>
            <a:lvl9pPr lvl="8" algn="ctr" rtl="0">
              <a:spcBef>
                <a:spcPts val="0"/>
              </a:spcBef>
              <a:spcAft>
                <a:spcPts val="0"/>
              </a:spcAft>
              <a:buSzPts val="7500"/>
              <a:buFont typeface="Playfair Display"/>
              <a:buNone/>
              <a:defRPr sz="7500">
                <a:latin typeface="Playfair Display"/>
                <a:ea typeface="Playfair Display"/>
                <a:cs typeface="Playfair Display"/>
                <a:sym typeface="Playfair Display"/>
              </a:defRPr>
            </a:lvl9pPr>
          </a:lstStyle>
          <a:p>
            <a:r>
              <a:t>xx%</a:t>
            </a:r>
          </a:p>
        </p:txBody>
      </p:sp>
      <p:sp>
        <p:nvSpPr>
          <p:cNvPr id="272" name="Google Shape;272;p44"/>
          <p:cNvSpPr txBox="1">
            <a:spLocks noGrp="1"/>
          </p:cNvSpPr>
          <p:nvPr>
            <p:ph type="subTitle" idx="1"/>
          </p:nvPr>
        </p:nvSpPr>
        <p:spPr>
          <a:xfrm>
            <a:off x="1493300" y="3521975"/>
            <a:ext cx="2964000" cy="5343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solidFill>
                  <a:schemeClr val="dk1"/>
                </a:solidFil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73" name="Google Shape;273;p44"/>
          <p:cNvSpPr txBox="1">
            <a:spLocks noGrp="1"/>
          </p:cNvSpPr>
          <p:nvPr>
            <p:ph type="title" idx="2" hasCustomPrompt="1"/>
          </p:nvPr>
        </p:nvSpPr>
        <p:spPr>
          <a:xfrm>
            <a:off x="4686675" y="2113225"/>
            <a:ext cx="2964000" cy="14655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7500"/>
              <a:buFont typeface="Playfair Display"/>
              <a:buNone/>
              <a:defRPr sz="10000">
                <a:latin typeface="Playfair Display"/>
                <a:ea typeface="Playfair Display"/>
                <a:cs typeface="Playfair Display"/>
                <a:sym typeface="Playfair Display"/>
              </a:defRPr>
            </a:lvl1pPr>
            <a:lvl2pPr lvl="1" algn="ctr" rtl="0">
              <a:spcBef>
                <a:spcPts val="0"/>
              </a:spcBef>
              <a:spcAft>
                <a:spcPts val="0"/>
              </a:spcAft>
              <a:buSzPts val="7500"/>
              <a:buFont typeface="Playfair Display"/>
              <a:buNone/>
              <a:defRPr sz="7500">
                <a:latin typeface="Playfair Display"/>
                <a:ea typeface="Playfair Display"/>
                <a:cs typeface="Playfair Display"/>
                <a:sym typeface="Playfair Display"/>
              </a:defRPr>
            </a:lvl2pPr>
            <a:lvl3pPr lvl="2" algn="ctr" rtl="0">
              <a:spcBef>
                <a:spcPts val="0"/>
              </a:spcBef>
              <a:spcAft>
                <a:spcPts val="0"/>
              </a:spcAft>
              <a:buSzPts val="7500"/>
              <a:buFont typeface="Playfair Display"/>
              <a:buNone/>
              <a:defRPr sz="7500">
                <a:latin typeface="Playfair Display"/>
                <a:ea typeface="Playfair Display"/>
                <a:cs typeface="Playfair Display"/>
                <a:sym typeface="Playfair Display"/>
              </a:defRPr>
            </a:lvl3pPr>
            <a:lvl4pPr lvl="3" algn="ctr" rtl="0">
              <a:spcBef>
                <a:spcPts val="0"/>
              </a:spcBef>
              <a:spcAft>
                <a:spcPts val="0"/>
              </a:spcAft>
              <a:buSzPts val="7500"/>
              <a:buFont typeface="Playfair Display"/>
              <a:buNone/>
              <a:defRPr sz="7500">
                <a:latin typeface="Playfair Display"/>
                <a:ea typeface="Playfair Display"/>
                <a:cs typeface="Playfair Display"/>
                <a:sym typeface="Playfair Display"/>
              </a:defRPr>
            </a:lvl4pPr>
            <a:lvl5pPr lvl="4" algn="ctr" rtl="0">
              <a:spcBef>
                <a:spcPts val="0"/>
              </a:spcBef>
              <a:spcAft>
                <a:spcPts val="0"/>
              </a:spcAft>
              <a:buSzPts val="7500"/>
              <a:buFont typeface="Playfair Display"/>
              <a:buNone/>
              <a:defRPr sz="7500">
                <a:latin typeface="Playfair Display"/>
                <a:ea typeface="Playfair Display"/>
                <a:cs typeface="Playfair Display"/>
                <a:sym typeface="Playfair Display"/>
              </a:defRPr>
            </a:lvl5pPr>
            <a:lvl6pPr lvl="5" algn="ctr" rtl="0">
              <a:spcBef>
                <a:spcPts val="0"/>
              </a:spcBef>
              <a:spcAft>
                <a:spcPts val="0"/>
              </a:spcAft>
              <a:buSzPts val="7500"/>
              <a:buFont typeface="Playfair Display"/>
              <a:buNone/>
              <a:defRPr sz="7500">
                <a:latin typeface="Playfair Display"/>
                <a:ea typeface="Playfair Display"/>
                <a:cs typeface="Playfair Display"/>
                <a:sym typeface="Playfair Display"/>
              </a:defRPr>
            </a:lvl6pPr>
            <a:lvl7pPr lvl="6" algn="ctr" rtl="0">
              <a:spcBef>
                <a:spcPts val="0"/>
              </a:spcBef>
              <a:spcAft>
                <a:spcPts val="0"/>
              </a:spcAft>
              <a:buSzPts val="7500"/>
              <a:buFont typeface="Playfair Display"/>
              <a:buNone/>
              <a:defRPr sz="7500">
                <a:latin typeface="Playfair Display"/>
                <a:ea typeface="Playfair Display"/>
                <a:cs typeface="Playfair Display"/>
                <a:sym typeface="Playfair Display"/>
              </a:defRPr>
            </a:lvl7pPr>
            <a:lvl8pPr lvl="7" algn="ctr" rtl="0">
              <a:spcBef>
                <a:spcPts val="0"/>
              </a:spcBef>
              <a:spcAft>
                <a:spcPts val="0"/>
              </a:spcAft>
              <a:buSzPts val="7500"/>
              <a:buFont typeface="Playfair Display"/>
              <a:buNone/>
              <a:defRPr sz="7500">
                <a:latin typeface="Playfair Display"/>
                <a:ea typeface="Playfair Display"/>
                <a:cs typeface="Playfair Display"/>
                <a:sym typeface="Playfair Display"/>
              </a:defRPr>
            </a:lvl8pPr>
            <a:lvl9pPr lvl="8" algn="ctr" rtl="0">
              <a:spcBef>
                <a:spcPts val="0"/>
              </a:spcBef>
              <a:spcAft>
                <a:spcPts val="0"/>
              </a:spcAft>
              <a:buSzPts val="7500"/>
              <a:buFont typeface="Playfair Display"/>
              <a:buNone/>
              <a:defRPr sz="7500">
                <a:latin typeface="Playfair Display"/>
                <a:ea typeface="Playfair Display"/>
                <a:cs typeface="Playfair Display"/>
                <a:sym typeface="Playfair Display"/>
              </a:defRPr>
            </a:lvl9pPr>
          </a:lstStyle>
          <a:p>
            <a:r>
              <a:t>xx%</a:t>
            </a:r>
          </a:p>
        </p:txBody>
      </p:sp>
      <p:sp>
        <p:nvSpPr>
          <p:cNvPr id="274" name="Google Shape;274;p44"/>
          <p:cNvSpPr txBox="1">
            <a:spLocks noGrp="1"/>
          </p:cNvSpPr>
          <p:nvPr>
            <p:ph type="subTitle" idx="3"/>
          </p:nvPr>
        </p:nvSpPr>
        <p:spPr>
          <a:xfrm>
            <a:off x="4686825" y="3521975"/>
            <a:ext cx="2964000" cy="5343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solidFill>
                  <a:schemeClr val="dk1"/>
                </a:solidFil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75" name="Google Shape;275;p44"/>
          <p:cNvSpPr txBox="1">
            <a:spLocks noGrp="1"/>
          </p:cNvSpPr>
          <p:nvPr>
            <p:ph type="title" idx="4"/>
          </p:nvPr>
        </p:nvSpPr>
        <p:spPr>
          <a:xfrm>
            <a:off x="713225" y="868675"/>
            <a:ext cx="7717500" cy="546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100"/>
              <a:buFont typeface="Montserrat"/>
              <a:buNone/>
              <a:defRPr sz="2500" b="1">
                <a:latin typeface="Playfair Display"/>
                <a:ea typeface="Playfair Display"/>
                <a:cs typeface="Playfair Display"/>
                <a:sym typeface="Playfair Display"/>
              </a:defRPr>
            </a:lvl1pPr>
            <a:lvl2pPr lvl="1" algn="ctr" rtl="0">
              <a:spcBef>
                <a:spcPts val="0"/>
              </a:spcBef>
              <a:spcAft>
                <a:spcPts val="0"/>
              </a:spcAft>
              <a:buSzPts val="2100"/>
              <a:buFont typeface="Montserrat"/>
              <a:buNone/>
              <a:defRPr sz="2100" b="1">
                <a:latin typeface="Montserrat"/>
                <a:ea typeface="Montserrat"/>
                <a:cs typeface="Montserrat"/>
                <a:sym typeface="Montserrat"/>
              </a:defRPr>
            </a:lvl2pPr>
            <a:lvl3pPr lvl="2" algn="ctr" rtl="0">
              <a:spcBef>
                <a:spcPts val="0"/>
              </a:spcBef>
              <a:spcAft>
                <a:spcPts val="0"/>
              </a:spcAft>
              <a:buSzPts val="2100"/>
              <a:buFont typeface="Montserrat"/>
              <a:buNone/>
              <a:defRPr sz="2100" b="1">
                <a:latin typeface="Montserrat"/>
                <a:ea typeface="Montserrat"/>
                <a:cs typeface="Montserrat"/>
                <a:sym typeface="Montserrat"/>
              </a:defRPr>
            </a:lvl3pPr>
            <a:lvl4pPr lvl="3" algn="ctr" rtl="0">
              <a:spcBef>
                <a:spcPts val="0"/>
              </a:spcBef>
              <a:spcAft>
                <a:spcPts val="0"/>
              </a:spcAft>
              <a:buSzPts val="2100"/>
              <a:buFont typeface="Montserrat"/>
              <a:buNone/>
              <a:defRPr sz="2100" b="1">
                <a:latin typeface="Montserrat"/>
                <a:ea typeface="Montserrat"/>
                <a:cs typeface="Montserrat"/>
                <a:sym typeface="Montserrat"/>
              </a:defRPr>
            </a:lvl4pPr>
            <a:lvl5pPr lvl="4" algn="ctr" rtl="0">
              <a:spcBef>
                <a:spcPts val="0"/>
              </a:spcBef>
              <a:spcAft>
                <a:spcPts val="0"/>
              </a:spcAft>
              <a:buSzPts val="2100"/>
              <a:buFont typeface="Montserrat"/>
              <a:buNone/>
              <a:defRPr sz="2100" b="1">
                <a:latin typeface="Montserrat"/>
                <a:ea typeface="Montserrat"/>
                <a:cs typeface="Montserrat"/>
                <a:sym typeface="Montserrat"/>
              </a:defRPr>
            </a:lvl5pPr>
            <a:lvl6pPr lvl="5" algn="ctr" rtl="0">
              <a:spcBef>
                <a:spcPts val="0"/>
              </a:spcBef>
              <a:spcAft>
                <a:spcPts val="0"/>
              </a:spcAft>
              <a:buSzPts val="2100"/>
              <a:buFont typeface="Montserrat"/>
              <a:buNone/>
              <a:defRPr sz="2100" b="1">
                <a:latin typeface="Montserrat"/>
                <a:ea typeface="Montserrat"/>
                <a:cs typeface="Montserrat"/>
                <a:sym typeface="Montserrat"/>
              </a:defRPr>
            </a:lvl6pPr>
            <a:lvl7pPr lvl="6" algn="ctr" rtl="0">
              <a:spcBef>
                <a:spcPts val="0"/>
              </a:spcBef>
              <a:spcAft>
                <a:spcPts val="0"/>
              </a:spcAft>
              <a:buSzPts val="2100"/>
              <a:buFont typeface="Montserrat"/>
              <a:buNone/>
              <a:defRPr sz="2100" b="1">
                <a:latin typeface="Montserrat"/>
                <a:ea typeface="Montserrat"/>
                <a:cs typeface="Montserrat"/>
                <a:sym typeface="Montserrat"/>
              </a:defRPr>
            </a:lvl7pPr>
            <a:lvl8pPr lvl="7" algn="ctr" rtl="0">
              <a:spcBef>
                <a:spcPts val="0"/>
              </a:spcBef>
              <a:spcAft>
                <a:spcPts val="0"/>
              </a:spcAft>
              <a:buSzPts val="2100"/>
              <a:buFont typeface="Montserrat"/>
              <a:buNone/>
              <a:defRPr sz="2100" b="1">
                <a:latin typeface="Montserrat"/>
                <a:ea typeface="Montserrat"/>
                <a:cs typeface="Montserrat"/>
                <a:sym typeface="Montserrat"/>
              </a:defRPr>
            </a:lvl8pPr>
            <a:lvl9pPr lvl="8" algn="ctr" rtl="0">
              <a:spcBef>
                <a:spcPts val="0"/>
              </a:spcBef>
              <a:spcAft>
                <a:spcPts val="0"/>
              </a:spcAft>
              <a:buSzPts val="2100"/>
              <a:buFont typeface="Montserrat"/>
              <a:buNone/>
              <a:defRPr sz="2100" b="1">
                <a:latin typeface="Montserrat"/>
                <a:ea typeface="Montserrat"/>
                <a:cs typeface="Montserrat"/>
                <a:sym typeface="Montserrat"/>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Numbers and text 4">
  <p:cSld name="TITLE_AND_TWO_COLUMNS_1">
    <p:spTree>
      <p:nvGrpSpPr>
        <p:cNvPr id="1" name="Shape 297"/>
        <p:cNvGrpSpPr/>
        <p:nvPr/>
      </p:nvGrpSpPr>
      <p:grpSpPr>
        <a:xfrm>
          <a:off x="0" y="0"/>
          <a:ext cx="0" cy="0"/>
          <a:chOff x="0" y="0"/>
          <a:chExt cx="0" cy="0"/>
        </a:xfrm>
      </p:grpSpPr>
      <p:sp>
        <p:nvSpPr>
          <p:cNvPr id="298" name="Google Shape;298;p48"/>
          <p:cNvSpPr/>
          <p:nvPr/>
        </p:nvSpPr>
        <p:spPr>
          <a:xfrm>
            <a:off x="0" y="-22125"/>
            <a:ext cx="9162000" cy="5901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48"/>
          <p:cNvSpPr/>
          <p:nvPr/>
        </p:nvSpPr>
        <p:spPr>
          <a:xfrm>
            <a:off x="0" y="-35875"/>
            <a:ext cx="715200" cy="5179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48"/>
          <p:cNvSpPr/>
          <p:nvPr/>
        </p:nvSpPr>
        <p:spPr>
          <a:xfrm>
            <a:off x="8428800" y="-18000"/>
            <a:ext cx="715200" cy="5179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48"/>
          <p:cNvSpPr txBox="1">
            <a:spLocks noGrp="1"/>
          </p:cNvSpPr>
          <p:nvPr>
            <p:ph type="subTitle" idx="1"/>
          </p:nvPr>
        </p:nvSpPr>
        <p:spPr>
          <a:xfrm>
            <a:off x="715125" y="4002275"/>
            <a:ext cx="2265600" cy="601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02" name="Google Shape;302;p48"/>
          <p:cNvSpPr txBox="1">
            <a:spLocks noGrp="1"/>
          </p:cNvSpPr>
          <p:nvPr>
            <p:ph type="subTitle" idx="2"/>
          </p:nvPr>
        </p:nvSpPr>
        <p:spPr>
          <a:xfrm>
            <a:off x="3152788" y="4002275"/>
            <a:ext cx="2265600" cy="601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03" name="Google Shape;303;p48"/>
          <p:cNvSpPr txBox="1">
            <a:spLocks noGrp="1"/>
          </p:cNvSpPr>
          <p:nvPr>
            <p:ph type="title" hasCustomPrompt="1"/>
          </p:nvPr>
        </p:nvSpPr>
        <p:spPr>
          <a:xfrm>
            <a:off x="977775" y="1923282"/>
            <a:ext cx="1740300" cy="702000"/>
          </a:xfrm>
          <a:prstGeom prst="rect">
            <a:avLst/>
          </a:prstGeom>
          <a:noFill/>
          <a:ln>
            <a:noFill/>
          </a:ln>
        </p:spPr>
        <p:txBody>
          <a:bodyPr spcFirstLastPara="1" wrap="square" lIns="91425" tIns="91425" rIns="91425" bIns="91425" anchor="b" anchorCtr="0">
            <a:noAutofit/>
          </a:bodyPr>
          <a:lstStyle>
            <a:lvl1pPr lvl="0" algn="ctr" rtl="0">
              <a:spcBef>
                <a:spcPts val="0"/>
              </a:spcBef>
              <a:spcAft>
                <a:spcPts val="0"/>
              </a:spcAft>
              <a:buSzPts val="4000"/>
              <a:buNone/>
              <a:defRPr sz="4000"/>
            </a:lvl1pPr>
            <a:lvl2pPr lvl="1" algn="ctr" rtl="0">
              <a:spcBef>
                <a:spcPts val="0"/>
              </a:spcBef>
              <a:spcAft>
                <a:spcPts val="0"/>
              </a:spcAft>
              <a:buSzPts val="4000"/>
              <a:buFont typeface="Playfair Display"/>
              <a:buNone/>
              <a:defRPr sz="4000">
                <a:latin typeface="Playfair Display"/>
                <a:ea typeface="Playfair Display"/>
                <a:cs typeface="Playfair Display"/>
                <a:sym typeface="Playfair Display"/>
              </a:defRPr>
            </a:lvl2pPr>
            <a:lvl3pPr lvl="2" algn="ctr" rtl="0">
              <a:spcBef>
                <a:spcPts val="0"/>
              </a:spcBef>
              <a:spcAft>
                <a:spcPts val="0"/>
              </a:spcAft>
              <a:buSzPts val="4000"/>
              <a:buFont typeface="Playfair Display"/>
              <a:buNone/>
              <a:defRPr sz="4000">
                <a:latin typeface="Playfair Display"/>
                <a:ea typeface="Playfair Display"/>
                <a:cs typeface="Playfair Display"/>
                <a:sym typeface="Playfair Display"/>
              </a:defRPr>
            </a:lvl3pPr>
            <a:lvl4pPr lvl="3" algn="ctr" rtl="0">
              <a:spcBef>
                <a:spcPts val="0"/>
              </a:spcBef>
              <a:spcAft>
                <a:spcPts val="0"/>
              </a:spcAft>
              <a:buSzPts val="4000"/>
              <a:buFont typeface="Playfair Display"/>
              <a:buNone/>
              <a:defRPr sz="4000">
                <a:latin typeface="Playfair Display"/>
                <a:ea typeface="Playfair Display"/>
                <a:cs typeface="Playfair Display"/>
                <a:sym typeface="Playfair Display"/>
              </a:defRPr>
            </a:lvl4pPr>
            <a:lvl5pPr lvl="4" algn="ctr" rtl="0">
              <a:spcBef>
                <a:spcPts val="0"/>
              </a:spcBef>
              <a:spcAft>
                <a:spcPts val="0"/>
              </a:spcAft>
              <a:buSzPts val="4000"/>
              <a:buFont typeface="Playfair Display"/>
              <a:buNone/>
              <a:defRPr sz="4000">
                <a:latin typeface="Playfair Display"/>
                <a:ea typeface="Playfair Display"/>
                <a:cs typeface="Playfair Display"/>
                <a:sym typeface="Playfair Display"/>
              </a:defRPr>
            </a:lvl5pPr>
            <a:lvl6pPr lvl="5" algn="ctr" rtl="0">
              <a:spcBef>
                <a:spcPts val="0"/>
              </a:spcBef>
              <a:spcAft>
                <a:spcPts val="0"/>
              </a:spcAft>
              <a:buSzPts val="4000"/>
              <a:buFont typeface="Playfair Display"/>
              <a:buNone/>
              <a:defRPr sz="4000">
                <a:latin typeface="Playfair Display"/>
                <a:ea typeface="Playfair Display"/>
                <a:cs typeface="Playfair Display"/>
                <a:sym typeface="Playfair Display"/>
              </a:defRPr>
            </a:lvl6pPr>
            <a:lvl7pPr lvl="6" algn="ctr" rtl="0">
              <a:spcBef>
                <a:spcPts val="0"/>
              </a:spcBef>
              <a:spcAft>
                <a:spcPts val="0"/>
              </a:spcAft>
              <a:buSzPts val="4000"/>
              <a:buFont typeface="Playfair Display"/>
              <a:buNone/>
              <a:defRPr sz="4000">
                <a:latin typeface="Playfair Display"/>
                <a:ea typeface="Playfair Display"/>
                <a:cs typeface="Playfair Display"/>
                <a:sym typeface="Playfair Display"/>
              </a:defRPr>
            </a:lvl7pPr>
            <a:lvl8pPr lvl="7" algn="ctr" rtl="0">
              <a:spcBef>
                <a:spcPts val="0"/>
              </a:spcBef>
              <a:spcAft>
                <a:spcPts val="0"/>
              </a:spcAft>
              <a:buSzPts val="4000"/>
              <a:buFont typeface="Playfair Display"/>
              <a:buNone/>
              <a:defRPr sz="4000">
                <a:latin typeface="Playfair Display"/>
                <a:ea typeface="Playfair Display"/>
                <a:cs typeface="Playfair Display"/>
                <a:sym typeface="Playfair Display"/>
              </a:defRPr>
            </a:lvl8pPr>
            <a:lvl9pPr lvl="8" algn="ctr" rtl="0">
              <a:spcBef>
                <a:spcPts val="0"/>
              </a:spcBef>
              <a:spcAft>
                <a:spcPts val="0"/>
              </a:spcAft>
              <a:buSzPts val="4000"/>
              <a:buFont typeface="Playfair Display"/>
              <a:buNone/>
              <a:defRPr sz="4000">
                <a:latin typeface="Playfair Display"/>
                <a:ea typeface="Playfair Display"/>
                <a:cs typeface="Playfair Display"/>
                <a:sym typeface="Playfair Display"/>
              </a:defRPr>
            </a:lvl9pPr>
          </a:lstStyle>
          <a:p>
            <a:r>
              <a:t>xx%</a:t>
            </a:r>
          </a:p>
        </p:txBody>
      </p:sp>
      <p:sp>
        <p:nvSpPr>
          <p:cNvPr id="304" name="Google Shape;304;p48"/>
          <p:cNvSpPr txBox="1">
            <a:spLocks noGrp="1"/>
          </p:cNvSpPr>
          <p:nvPr>
            <p:ph type="title" idx="3" hasCustomPrompt="1"/>
          </p:nvPr>
        </p:nvSpPr>
        <p:spPr>
          <a:xfrm>
            <a:off x="3415413" y="1923282"/>
            <a:ext cx="1740300" cy="702000"/>
          </a:xfrm>
          <a:prstGeom prst="rect">
            <a:avLst/>
          </a:prstGeom>
          <a:noFill/>
          <a:ln>
            <a:noFill/>
          </a:ln>
        </p:spPr>
        <p:txBody>
          <a:bodyPr spcFirstLastPara="1" wrap="square" lIns="91425" tIns="91425" rIns="91425" bIns="91425" anchor="b" anchorCtr="0">
            <a:noAutofit/>
          </a:bodyPr>
          <a:lstStyle>
            <a:lvl1pPr lvl="0" algn="ctr" rtl="0">
              <a:spcBef>
                <a:spcPts val="0"/>
              </a:spcBef>
              <a:spcAft>
                <a:spcPts val="0"/>
              </a:spcAft>
              <a:buSzPts val="4000"/>
              <a:buNone/>
              <a:defRPr sz="4000"/>
            </a:lvl1pPr>
            <a:lvl2pPr lvl="1" algn="ctr" rtl="0">
              <a:spcBef>
                <a:spcPts val="0"/>
              </a:spcBef>
              <a:spcAft>
                <a:spcPts val="0"/>
              </a:spcAft>
              <a:buSzPts val="4000"/>
              <a:buFont typeface="Playfair Display"/>
              <a:buNone/>
              <a:defRPr sz="4000">
                <a:latin typeface="Playfair Display"/>
                <a:ea typeface="Playfair Display"/>
                <a:cs typeface="Playfair Display"/>
                <a:sym typeface="Playfair Display"/>
              </a:defRPr>
            </a:lvl2pPr>
            <a:lvl3pPr lvl="2" algn="ctr" rtl="0">
              <a:spcBef>
                <a:spcPts val="0"/>
              </a:spcBef>
              <a:spcAft>
                <a:spcPts val="0"/>
              </a:spcAft>
              <a:buSzPts val="4000"/>
              <a:buFont typeface="Playfair Display"/>
              <a:buNone/>
              <a:defRPr sz="4000">
                <a:latin typeface="Playfair Display"/>
                <a:ea typeface="Playfair Display"/>
                <a:cs typeface="Playfair Display"/>
                <a:sym typeface="Playfair Display"/>
              </a:defRPr>
            </a:lvl3pPr>
            <a:lvl4pPr lvl="3" algn="ctr" rtl="0">
              <a:spcBef>
                <a:spcPts val="0"/>
              </a:spcBef>
              <a:spcAft>
                <a:spcPts val="0"/>
              </a:spcAft>
              <a:buSzPts val="4000"/>
              <a:buFont typeface="Playfair Display"/>
              <a:buNone/>
              <a:defRPr sz="4000">
                <a:latin typeface="Playfair Display"/>
                <a:ea typeface="Playfair Display"/>
                <a:cs typeface="Playfair Display"/>
                <a:sym typeface="Playfair Display"/>
              </a:defRPr>
            </a:lvl4pPr>
            <a:lvl5pPr lvl="4" algn="ctr" rtl="0">
              <a:spcBef>
                <a:spcPts val="0"/>
              </a:spcBef>
              <a:spcAft>
                <a:spcPts val="0"/>
              </a:spcAft>
              <a:buSzPts val="4000"/>
              <a:buFont typeface="Playfair Display"/>
              <a:buNone/>
              <a:defRPr sz="4000">
                <a:latin typeface="Playfair Display"/>
                <a:ea typeface="Playfair Display"/>
                <a:cs typeface="Playfair Display"/>
                <a:sym typeface="Playfair Display"/>
              </a:defRPr>
            </a:lvl5pPr>
            <a:lvl6pPr lvl="5" algn="ctr" rtl="0">
              <a:spcBef>
                <a:spcPts val="0"/>
              </a:spcBef>
              <a:spcAft>
                <a:spcPts val="0"/>
              </a:spcAft>
              <a:buSzPts val="4000"/>
              <a:buFont typeface="Playfair Display"/>
              <a:buNone/>
              <a:defRPr sz="4000">
                <a:latin typeface="Playfair Display"/>
                <a:ea typeface="Playfair Display"/>
                <a:cs typeface="Playfair Display"/>
                <a:sym typeface="Playfair Display"/>
              </a:defRPr>
            </a:lvl6pPr>
            <a:lvl7pPr lvl="6" algn="ctr" rtl="0">
              <a:spcBef>
                <a:spcPts val="0"/>
              </a:spcBef>
              <a:spcAft>
                <a:spcPts val="0"/>
              </a:spcAft>
              <a:buSzPts val="4000"/>
              <a:buFont typeface="Playfair Display"/>
              <a:buNone/>
              <a:defRPr sz="4000">
                <a:latin typeface="Playfair Display"/>
                <a:ea typeface="Playfair Display"/>
                <a:cs typeface="Playfair Display"/>
                <a:sym typeface="Playfair Display"/>
              </a:defRPr>
            </a:lvl7pPr>
            <a:lvl8pPr lvl="7" algn="ctr" rtl="0">
              <a:spcBef>
                <a:spcPts val="0"/>
              </a:spcBef>
              <a:spcAft>
                <a:spcPts val="0"/>
              </a:spcAft>
              <a:buSzPts val="4000"/>
              <a:buFont typeface="Playfair Display"/>
              <a:buNone/>
              <a:defRPr sz="4000">
                <a:latin typeface="Playfair Display"/>
                <a:ea typeface="Playfair Display"/>
                <a:cs typeface="Playfair Display"/>
                <a:sym typeface="Playfair Display"/>
              </a:defRPr>
            </a:lvl8pPr>
            <a:lvl9pPr lvl="8" algn="ctr" rtl="0">
              <a:spcBef>
                <a:spcPts val="0"/>
              </a:spcBef>
              <a:spcAft>
                <a:spcPts val="0"/>
              </a:spcAft>
              <a:buSzPts val="4000"/>
              <a:buFont typeface="Playfair Display"/>
              <a:buNone/>
              <a:defRPr sz="4000">
                <a:latin typeface="Playfair Display"/>
                <a:ea typeface="Playfair Display"/>
                <a:cs typeface="Playfair Display"/>
                <a:sym typeface="Playfair Display"/>
              </a:defRPr>
            </a:lvl9pPr>
          </a:lstStyle>
          <a:p>
            <a:r>
              <a:t>xx%</a:t>
            </a:r>
          </a:p>
        </p:txBody>
      </p:sp>
      <p:sp>
        <p:nvSpPr>
          <p:cNvPr id="305" name="Google Shape;305;p48"/>
          <p:cNvSpPr txBox="1">
            <a:spLocks noGrp="1"/>
          </p:cNvSpPr>
          <p:nvPr>
            <p:ph type="subTitle" idx="4"/>
          </p:nvPr>
        </p:nvSpPr>
        <p:spPr>
          <a:xfrm>
            <a:off x="715125" y="1393500"/>
            <a:ext cx="2265600" cy="4671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2"/>
              </a:buClr>
              <a:buSzPts val="1800"/>
              <a:buNone/>
              <a:defRPr sz="1800">
                <a:solidFill>
                  <a:schemeClr val="dk2"/>
                </a:solidFill>
              </a:defRPr>
            </a:lvl1pPr>
            <a:lvl2pPr lvl="1" algn="ctr" rtl="0">
              <a:spcBef>
                <a:spcPts val="0"/>
              </a:spcBef>
              <a:spcAft>
                <a:spcPts val="0"/>
              </a:spcAft>
              <a:buClr>
                <a:schemeClr val="dk2"/>
              </a:buClr>
              <a:buSzPts val="1800"/>
              <a:buNone/>
              <a:defRPr sz="1800">
                <a:solidFill>
                  <a:schemeClr val="dk2"/>
                </a:solidFill>
              </a:defRPr>
            </a:lvl2pPr>
            <a:lvl3pPr lvl="2" algn="ctr" rtl="0">
              <a:spcBef>
                <a:spcPts val="0"/>
              </a:spcBef>
              <a:spcAft>
                <a:spcPts val="0"/>
              </a:spcAft>
              <a:buClr>
                <a:schemeClr val="dk2"/>
              </a:buClr>
              <a:buSzPts val="1800"/>
              <a:buNone/>
              <a:defRPr sz="1800">
                <a:solidFill>
                  <a:schemeClr val="dk2"/>
                </a:solidFill>
              </a:defRPr>
            </a:lvl3pPr>
            <a:lvl4pPr lvl="3" algn="ctr" rtl="0">
              <a:spcBef>
                <a:spcPts val="0"/>
              </a:spcBef>
              <a:spcAft>
                <a:spcPts val="0"/>
              </a:spcAft>
              <a:buClr>
                <a:schemeClr val="dk2"/>
              </a:buClr>
              <a:buSzPts val="1800"/>
              <a:buNone/>
              <a:defRPr sz="1800">
                <a:solidFill>
                  <a:schemeClr val="dk2"/>
                </a:solidFill>
              </a:defRPr>
            </a:lvl4pPr>
            <a:lvl5pPr lvl="4" algn="ctr" rtl="0">
              <a:spcBef>
                <a:spcPts val="0"/>
              </a:spcBef>
              <a:spcAft>
                <a:spcPts val="0"/>
              </a:spcAft>
              <a:buClr>
                <a:schemeClr val="dk2"/>
              </a:buClr>
              <a:buSzPts val="1800"/>
              <a:buNone/>
              <a:defRPr sz="1800">
                <a:solidFill>
                  <a:schemeClr val="dk2"/>
                </a:solidFill>
              </a:defRPr>
            </a:lvl5pPr>
            <a:lvl6pPr lvl="5" algn="ctr" rtl="0">
              <a:spcBef>
                <a:spcPts val="0"/>
              </a:spcBef>
              <a:spcAft>
                <a:spcPts val="0"/>
              </a:spcAft>
              <a:buClr>
                <a:schemeClr val="dk2"/>
              </a:buClr>
              <a:buSzPts val="1800"/>
              <a:buNone/>
              <a:defRPr sz="1800">
                <a:solidFill>
                  <a:schemeClr val="dk2"/>
                </a:solidFill>
              </a:defRPr>
            </a:lvl6pPr>
            <a:lvl7pPr lvl="6" algn="ctr" rtl="0">
              <a:spcBef>
                <a:spcPts val="0"/>
              </a:spcBef>
              <a:spcAft>
                <a:spcPts val="0"/>
              </a:spcAft>
              <a:buClr>
                <a:schemeClr val="dk2"/>
              </a:buClr>
              <a:buSzPts val="1800"/>
              <a:buNone/>
              <a:defRPr sz="1800">
                <a:solidFill>
                  <a:schemeClr val="dk2"/>
                </a:solidFill>
              </a:defRPr>
            </a:lvl7pPr>
            <a:lvl8pPr lvl="7" algn="ctr" rtl="0">
              <a:spcBef>
                <a:spcPts val="0"/>
              </a:spcBef>
              <a:spcAft>
                <a:spcPts val="0"/>
              </a:spcAft>
              <a:buClr>
                <a:schemeClr val="dk2"/>
              </a:buClr>
              <a:buSzPts val="1800"/>
              <a:buNone/>
              <a:defRPr sz="1800">
                <a:solidFill>
                  <a:schemeClr val="dk2"/>
                </a:solidFill>
              </a:defRPr>
            </a:lvl8pPr>
            <a:lvl9pPr lvl="8" algn="ctr" rtl="0">
              <a:spcBef>
                <a:spcPts val="0"/>
              </a:spcBef>
              <a:spcAft>
                <a:spcPts val="0"/>
              </a:spcAft>
              <a:buClr>
                <a:schemeClr val="dk2"/>
              </a:buClr>
              <a:buSzPts val="1800"/>
              <a:buNone/>
              <a:defRPr sz="1800">
                <a:solidFill>
                  <a:schemeClr val="dk2"/>
                </a:solidFill>
              </a:defRPr>
            </a:lvl9pPr>
          </a:lstStyle>
          <a:p>
            <a:endParaRPr/>
          </a:p>
        </p:txBody>
      </p:sp>
      <p:sp>
        <p:nvSpPr>
          <p:cNvPr id="306" name="Google Shape;306;p48"/>
          <p:cNvSpPr txBox="1">
            <a:spLocks noGrp="1"/>
          </p:cNvSpPr>
          <p:nvPr>
            <p:ph type="subTitle" idx="5"/>
          </p:nvPr>
        </p:nvSpPr>
        <p:spPr>
          <a:xfrm>
            <a:off x="3152788" y="1393500"/>
            <a:ext cx="2265600" cy="4671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2"/>
              </a:buClr>
              <a:buSzPts val="1800"/>
              <a:buNone/>
              <a:defRPr sz="1800">
                <a:solidFill>
                  <a:schemeClr val="dk2"/>
                </a:solidFill>
              </a:defRPr>
            </a:lvl1pPr>
            <a:lvl2pPr lvl="1" algn="ctr" rtl="0">
              <a:spcBef>
                <a:spcPts val="0"/>
              </a:spcBef>
              <a:spcAft>
                <a:spcPts val="0"/>
              </a:spcAft>
              <a:buClr>
                <a:schemeClr val="dk2"/>
              </a:buClr>
              <a:buSzPts val="1800"/>
              <a:buNone/>
              <a:defRPr sz="1800">
                <a:solidFill>
                  <a:schemeClr val="dk2"/>
                </a:solidFill>
              </a:defRPr>
            </a:lvl2pPr>
            <a:lvl3pPr lvl="2" algn="ctr" rtl="0">
              <a:spcBef>
                <a:spcPts val="0"/>
              </a:spcBef>
              <a:spcAft>
                <a:spcPts val="0"/>
              </a:spcAft>
              <a:buClr>
                <a:schemeClr val="dk2"/>
              </a:buClr>
              <a:buSzPts val="1800"/>
              <a:buNone/>
              <a:defRPr sz="1800">
                <a:solidFill>
                  <a:schemeClr val="dk2"/>
                </a:solidFill>
              </a:defRPr>
            </a:lvl3pPr>
            <a:lvl4pPr lvl="3" algn="ctr" rtl="0">
              <a:spcBef>
                <a:spcPts val="0"/>
              </a:spcBef>
              <a:spcAft>
                <a:spcPts val="0"/>
              </a:spcAft>
              <a:buClr>
                <a:schemeClr val="dk2"/>
              </a:buClr>
              <a:buSzPts val="1800"/>
              <a:buNone/>
              <a:defRPr sz="1800">
                <a:solidFill>
                  <a:schemeClr val="dk2"/>
                </a:solidFill>
              </a:defRPr>
            </a:lvl4pPr>
            <a:lvl5pPr lvl="4" algn="ctr" rtl="0">
              <a:spcBef>
                <a:spcPts val="0"/>
              </a:spcBef>
              <a:spcAft>
                <a:spcPts val="0"/>
              </a:spcAft>
              <a:buClr>
                <a:schemeClr val="dk2"/>
              </a:buClr>
              <a:buSzPts val="1800"/>
              <a:buNone/>
              <a:defRPr sz="1800">
                <a:solidFill>
                  <a:schemeClr val="dk2"/>
                </a:solidFill>
              </a:defRPr>
            </a:lvl5pPr>
            <a:lvl6pPr lvl="5" algn="ctr" rtl="0">
              <a:spcBef>
                <a:spcPts val="0"/>
              </a:spcBef>
              <a:spcAft>
                <a:spcPts val="0"/>
              </a:spcAft>
              <a:buClr>
                <a:schemeClr val="dk2"/>
              </a:buClr>
              <a:buSzPts val="1800"/>
              <a:buNone/>
              <a:defRPr sz="1800">
                <a:solidFill>
                  <a:schemeClr val="dk2"/>
                </a:solidFill>
              </a:defRPr>
            </a:lvl6pPr>
            <a:lvl7pPr lvl="6" algn="ctr" rtl="0">
              <a:spcBef>
                <a:spcPts val="0"/>
              </a:spcBef>
              <a:spcAft>
                <a:spcPts val="0"/>
              </a:spcAft>
              <a:buClr>
                <a:schemeClr val="dk2"/>
              </a:buClr>
              <a:buSzPts val="1800"/>
              <a:buNone/>
              <a:defRPr sz="1800">
                <a:solidFill>
                  <a:schemeClr val="dk2"/>
                </a:solidFill>
              </a:defRPr>
            </a:lvl7pPr>
            <a:lvl8pPr lvl="7" algn="ctr" rtl="0">
              <a:spcBef>
                <a:spcPts val="0"/>
              </a:spcBef>
              <a:spcAft>
                <a:spcPts val="0"/>
              </a:spcAft>
              <a:buClr>
                <a:schemeClr val="dk2"/>
              </a:buClr>
              <a:buSzPts val="1800"/>
              <a:buNone/>
              <a:defRPr sz="1800">
                <a:solidFill>
                  <a:schemeClr val="dk2"/>
                </a:solidFill>
              </a:defRPr>
            </a:lvl8pPr>
            <a:lvl9pPr lvl="8" algn="ctr" rtl="0">
              <a:spcBef>
                <a:spcPts val="0"/>
              </a:spcBef>
              <a:spcAft>
                <a:spcPts val="0"/>
              </a:spcAft>
              <a:buClr>
                <a:schemeClr val="dk2"/>
              </a:buClr>
              <a:buSzPts val="1800"/>
              <a:buNone/>
              <a:defRPr sz="1800">
                <a:solidFill>
                  <a:schemeClr val="dk2"/>
                </a:solidFill>
              </a:defRPr>
            </a:lvl9pPr>
          </a:lstStyle>
          <a:p>
            <a:endParaRPr/>
          </a:p>
        </p:txBody>
      </p:sp>
      <p:sp>
        <p:nvSpPr>
          <p:cNvPr id="307" name="Google Shape;307;p48"/>
          <p:cNvSpPr txBox="1">
            <a:spLocks noGrp="1"/>
          </p:cNvSpPr>
          <p:nvPr>
            <p:ph type="title" idx="6"/>
          </p:nvPr>
        </p:nvSpPr>
        <p:spPr>
          <a:xfrm>
            <a:off x="713225" y="868675"/>
            <a:ext cx="7717500" cy="546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100"/>
              <a:buFont typeface="Montserrat"/>
              <a:buNone/>
              <a:defRPr sz="2500" b="1">
                <a:latin typeface="Playfair Display"/>
                <a:ea typeface="Playfair Display"/>
                <a:cs typeface="Playfair Display"/>
                <a:sym typeface="Playfair Display"/>
              </a:defRPr>
            </a:lvl1pPr>
            <a:lvl2pPr lvl="1" algn="ctr" rtl="0">
              <a:spcBef>
                <a:spcPts val="0"/>
              </a:spcBef>
              <a:spcAft>
                <a:spcPts val="0"/>
              </a:spcAft>
              <a:buSzPts val="2100"/>
              <a:buFont typeface="Montserrat"/>
              <a:buNone/>
              <a:defRPr sz="2100" b="1">
                <a:latin typeface="Montserrat"/>
                <a:ea typeface="Montserrat"/>
                <a:cs typeface="Montserrat"/>
                <a:sym typeface="Montserrat"/>
              </a:defRPr>
            </a:lvl2pPr>
            <a:lvl3pPr lvl="2" algn="ctr" rtl="0">
              <a:spcBef>
                <a:spcPts val="0"/>
              </a:spcBef>
              <a:spcAft>
                <a:spcPts val="0"/>
              </a:spcAft>
              <a:buSzPts val="2100"/>
              <a:buFont typeface="Montserrat"/>
              <a:buNone/>
              <a:defRPr sz="2100" b="1">
                <a:latin typeface="Montserrat"/>
                <a:ea typeface="Montserrat"/>
                <a:cs typeface="Montserrat"/>
                <a:sym typeface="Montserrat"/>
              </a:defRPr>
            </a:lvl3pPr>
            <a:lvl4pPr lvl="3" algn="ctr" rtl="0">
              <a:spcBef>
                <a:spcPts val="0"/>
              </a:spcBef>
              <a:spcAft>
                <a:spcPts val="0"/>
              </a:spcAft>
              <a:buSzPts val="2100"/>
              <a:buFont typeface="Montserrat"/>
              <a:buNone/>
              <a:defRPr sz="2100" b="1">
                <a:latin typeface="Montserrat"/>
                <a:ea typeface="Montserrat"/>
                <a:cs typeface="Montserrat"/>
                <a:sym typeface="Montserrat"/>
              </a:defRPr>
            </a:lvl4pPr>
            <a:lvl5pPr lvl="4" algn="ctr" rtl="0">
              <a:spcBef>
                <a:spcPts val="0"/>
              </a:spcBef>
              <a:spcAft>
                <a:spcPts val="0"/>
              </a:spcAft>
              <a:buSzPts val="2100"/>
              <a:buFont typeface="Montserrat"/>
              <a:buNone/>
              <a:defRPr sz="2100" b="1">
                <a:latin typeface="Montserrat"/>
                <a:ea typeface="Montserrat"/>
                <a:cs typeface="Montserrat"/>
                <a:sym typeface="Montserrat"/>
              </a:defRPr>
            </a:lvl5pPr>
            <a:lvl6pPr lvl="5" algn="ctr" rtl="0">
              <a:spcBef>
                <a:spcPts val="0"/>
              </a:spcBef>
              <a:spcAft>
                <a:spcPts val="0"/>
              </a:spcAft>
              <a:buSzPts val="2100"/>
              <a:buFont typeface="Montserrat"/>
              <a:buNone/>
              <a:defRPr sz="2100" b="1">
                <a:latin typeface="Montserrat"/>
                <a:ea typeface="Montserrat"/>
                <a:cs typeface="Montserrat"/>
                <a:sym typeface="Montserrat"/>
              </a:defRPr>
            </a:lvl6pPr>
            <a:lvl7pPr lvl="6" algn="ctr" rtl="0">
              <a:spcBef>
                <a:spcPts val="0"/>
              </a:spcBef>
              <a:spcAft>
                <a:spcPts val="0"/>
              </a:spcAft>
              <a:buSzPts val="2100"/>
              <a:buFont typeface="Montserrat"/>
              <a:buNone/>
              <a:defRPr sz="2100" b="1">
                <a:latin typeface="Montserrat"/>
                <a:ea typeface="Montserrat"/>
                <a:cs typeface="Montserrat"/>
                <a:sym typeface="Montserrat"/>
              </a:defRPr>
            </a:lvl7pPr>
            <a:lvl8pPr lvl="7" algn="ctr" rtl="0">
              <a:spcBef>
                <a:spcPts val="0"/>
              </a:spcBef>
              <a:spcAft>
                <a:spcPts val="0"/>
              </a:spcAft>
              <a:buSzPts val="2100"/>
              <a:buFont typeface="Montserrat"/>
              <a:buNone/>
              <a:defRPr sz="2100" b="1">
                <a:latin typeface="Montserrat"/>
                <a:ea typeface="Montserrat"/>
                <a:cs typeface="Montserrat"/>
                <a:sym typeface="Montserrat"/>
              </a:defRPr>
            </a:lvl8pPr>
            <a:lvl9pPr lvl="8" algn="ctr" rtl="0">
              <a:spcBef>
                <a:spcPts val="0"/>
              </a:spcBef>
              <a:spcAft>
                <a:spcPts val="0"/>
              </a:spcAft>
              <a:buSzPts val="2100"/>
              <a:buFont typeface="Montserrat"/>
              <a:buNone/>
              <a:defRPr sz="2100" b="1">
                <a:latin typeface="Montserrat"/>
                <a:ea typeface="Montserrat"/>
                <a:cs typeface="Montserrat"/>
                <a:sym typeface="Montserrat"/>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p:cSld name="CUSTOM_3_2">
    <p:spTree>
      <p:nvGrpSpPr>
        <p:cNvPr id="1" name="Shape 316"/>
        <p:cNvGrpSpPr/>
        <p:nvPr/>
      </p:nvGrpSpPr>
      <p:grpSpPr>
        <a:xfrm>
          <a:off x="0" y="0"/>
          <a:ext cx="0" cy="0"/>
          <a:chOff x="0" y="0"/>
          <a:chExt cx="0" cy="0"/>
        </a:xfrm>
      </p:grpSpPr>
      <p:sp>
        <p:nvSpPr>
          <p:cNvPr id="317" name="Google Shape;317;p51"/>
          <p:cNvSpPr/>
          <p:nvPr/>
        </p:nvSpPr>
        <p:spPr>
          <a:xfrm>
            <a:off x="0" y="0"/>
            <a:ext cx="24618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51"/>
          <p:cNvSpPr/>
          <p:nvPr/>
        </p:nvSpPr>
        <p:spPr>
          <a:xfrm flipH="1">
            <a:off x="2326200" y="1459050"/>
            <a:ext cx="6817800" cy="22254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1">
  <p:cSld name="CUSTOM_3_2_1">
    <p:spTree>
      <p:nvGrpSpPr>
        <p:cNvPr id="1" name="Shape 319"/>
        <p:cNvGrpSpPr/>
        <p:nvPr/>
      </p:nvGrpSpPr>
      <p:grpSpPr>
        <a:xfrm>
          <a:off x="0" y="0"/>
          <a:ext cx="0" cy="0"/>
          <a:chOff x="0" y="0"/>
          <a:chExt cx="0" cy="0"/>
        </a:xfrm>
      </p:grpSpPr>
      <p:sp>
        <p:nvSpPr>
          <p:cNvPr id="320" name="Google Shape;320;p52"/>
          <p:cNvSpPr/>
          <p:nvPr/>
        </p:nvSpPr>
        <p:spPr>
          <a:xfrm flipH="1">
            <a:off x="177" y="0"/>
            <a:ext cx="48468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52"/>
          <p:cNvSpPr/>
          <p:nvPr/>
        </p:nvSpPr>
        <p:spPr>
          <a:xfrm flipH="1">
            <a:off x="8406475" y="0"/>
            <a:ext cx="7377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539500"/>
            <a:ext cx="7717500" cy="546000"/>
          </a:xfrm>
          <a:prstGeom prst="rect">
            <a:avLst/>
          </a:prstGeom>
          <a:noFill/>
          <a:ln>
            <a:noFill/>
          </a:ln>
        </p:spPr>
        <p:txBody>
          <a:bodyPr spcFirstLastPara="1" wrap="square" lIns="91425" tIns="91425" rIns="91425" bIns="91425" anchor="t" anchorCtr="0">
            <a:noAutofit/>
          </a:bodyPr>
          <a:lstStyle>
            <a:lvl1pPr lvl="0" algn="ctr">
              <a:spcBef>
                <a:spcPts val="0"/>
              </a:spcBef>
              <a:spcAft>
                <a:spcPts val="0"/>
              </a:spcAft>
              <a:buClr>
                <a:schemeClr val="dk1"/>
              </a:buClr>
              <a:buSzPts val="2500"/>
              <a:buFont typeface="Playfair Display"/>
              <a:buNone/>
              <a:defRPr sz="2500">
                <a:solidFill>
                  <a:schemeClr val="dk1"/>
                </a:solidFill>
                <a:latin typeface="Playfair Display"/>
                <a:ea typeface="Playfair Display"/>
                <a:cs typeface="Playfair Display"/>
                <a:sym typeface="Playfair Display"/>
              </a:defRPr>
            </a:lvl1pPr>
            <a:lvl2pPr lvl="1" algn="ctr">
              <a:spcBef>
                <a:spcPts val="0"/>
              </a:spcBef>
              <a:spcAft>
                <a:spcPts val="0"/>
              </a:spcAft>
              <a:buClr>
                <a:schemeClr val="dk1"/>
              </a:buClr>
              <a:buSzPts val="2500"/>
              <a:buNone/>
              <a:defRPr sz="2500">
                <a:solidFill>
                  <a:schemeClr val="dk1"/>
                </a:solidFill>
              </a:defRPr>
            </a:lvl2pPr>
            <a:lvl3pPr lvl="2" algn="ctr">
              <a:spcBef>
                <a:spcPts val="0"/>
              </a:spcBef>
              <a:spcAft>
                <a:spcPts val="0"/>
              </a:spcAft>
              <a:buClr>
                <a:schemeClr val="dk1"/>
              </a:buClr>
              <a:buSzPts val="2500"/>
              <a:buNone/>
              <a:defRPr sz="2500">
                <a:solidFill>
                  <a:schemeClr val="dk1"/>
                </a:solidFill>
              </a:defRPr>
            </a:lvl3pPr>
            <a:lvl4pPr lvl="3" algn="ctr">
              <a:spcBef>
                <a:spcPts val="0"/>
              </a:spcBef>
              <a:spcAft>
                <a:spcPts val="0"/>
              </a:spcAft>
              <a:buClr>
                <a:schemeClr val="dk1"/>
              </a:buClr>
              <a:buSzPts val="2500"/>
              <a:buNone/>
              <a:defRPr sz="2500">
                <a:solidFill>
                  <a:schemeClr val="dk1"/>
                </a:solidFill>
              </a:defRPr>
            </a:lvl4pPr>
            <a:lvl5pPr lvl="4" algn="ctr">
              <a:spcBef>
                <a:spcPts val="0"/>
              </a:spcBef>
              <a:spcAft>
                <a:spcPts val="0"/>
              </a:spcAft>
              <a:buClr>
                <a:schemeClr val="dk1"/>
              </a:buClr>
              <a:buSzPts val="2500"/>
              <a:buNone/>
              <a:defRPr sz="2500">
                <a:solidFill>
                  <a:schemeClr val="dk1"/>
                </a:solidFill>
              </a:defRPr>
            </a:lvl5pPr>
            <a:lvl6pPr lvl="5" algn="ctr">
              <a:spcBef>
                <a:spcPts val="0"/>
              </a:spcBef>
              <a:spcAft>
                <a:spcPts val="0"/>
              </a:spcAft>
              <a:buClr>
                <a:schemeClr val="dk1"/>
              </a:buClr>
              <a:buSzPts val="2500"/>
              <a:buNone/>
              <a:defRPr sz="2500">
                <a:solidFill>
                  <a:schemeClr val="dk1"/>
                </a:solidFill>
              </a:defRPr>
            </a:lvl6pPr>
            <a:lvl7pPr lvl="6" algn="ctr">
              <a:spcBef>
                <a:spcPts val="0"/>
              </a:spcBef>
              <a:spcAft>
                <a:spcPts val="0"/>
              </a:spcAft>
              <a:buClr>
                <a:schemeClr val="dk1"/>
              </a:buClr>
              <a:buSzPts val="2500"/>
              <a:buNone/>
              <a:defRPr sz="2500">
                <a:solidFill>
                  <a:schemeClr val="dk1"/>
                </a:solidFill>
              </a:defRPr>
            </a:lvl7pPr>
            <a:lvl8pPr lvl="7" algn="ctr">
              <a:spcBef>
                <a:spcPts val="0"/>
              </a:spcBef>
              <a:spcAft>
                <a:spcPts val="0"/>
              </a:spcAft>
              <a:buClr>
                <a:schemeClr val="dk1"/>
              </a:buClr>
              <a:buSzPts val="2500"/>
              <a:buNone/>
              <a:defRPr sz="2500">
                <a:solidFill>
                  <a:schemeClr val="dk1"/>
                </a:solidFill>
              </a:defRPr>
            </a:lvl8pPr>
            <a:lvl9pPr lvl="8" algn="ctr">
              <a:spcBef>
                <a:spcPts val="0"/>
              </a:spcBef>
              <a:spcAft>
                <a:spcPts val="0"/>
              </a:spcAft>
              <a:buClr>
                <a:schemeClr val="dk1"/>
              </a:buClr>
              <a:buSzPts val="2500"/>
              <a:buNone/>
              <a:defRPr sz="2500">
                <a:solidFill>
                  <a:schemeClr val="dk1"/>
                </a:solidFill>
              </a:defRPr>
            </a:lvl9pPr>
          </a:lstStyle>
          <a:p>
            <a:endParaRPr/>
          </a:p>
        </p:txBody>
      </p:sp>
      <p:sp>
        <p:nvSpPr>
          <p:cNvPr id="7" name="Google Shape;7;p1"/>
          <p:cNvSpPr txBox="1">
            <a:spLocks noGrp="1"/>
          </p:cNvSpPr>
          <p:nvPr>
            <p:ph type="body" idx="1"/>
          </p:nvPr>
        </p:nvSpPr>
        <p:spPr>
          <a:xfrm>
            <a:off x="713225" y="1183025"/>
            <a:ext cx="77175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1pPr>
            <a:lvl2pPr marL="914400" lvl="1" indent="-317500">
              <a:lnSpc>
                <a:spcPct val="100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2pPr>
            <a:lvl3pPr marL="1371600" lvl="2" indent="-317500">
              <a:lnSpc>
                <a:spcPct val="100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3pPr>
            <a:lvl4pPr marL="1828800" lvl="3" indent="-317500">
              <a:lnSpc>
                <a:spcPct val="100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4pPr>
            <a:lvl5pPr marL="2286000" lvl="4" indent="-317500">
              <a:lnSpc>
                <a:spcPct val="100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5pPr>
            <a:lvl6pPr marL="2743200" lvl="5" indent="-317500">
              <a:lnSpc>
                <a:spcPct val="100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6pPr>
            <a:lvl7pPr marL="3200400" lvl="6" indent="-317500">
              <a:lnSpc>
                <a:spcPct val="100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7pPr>
            <a:lvl8pPr marL="3657600" lvl="7" indent="-317500">
              <a:lnSpc>
                <a:spcPct val="100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8pPr>
            <a:lvl9pPr marL="4114800" lvl="8" indent="-317500">
              <a:lnSpc>
                <a:spcPct val="100000"/>
              </a:lnSpc>
              <a:spcBef>
                <a:spcPts val="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3" r:id="rId3"/>
    <p:sldLayoutId id="2147483655" r:id="rId4"/>
    <p:sldLayoutId id="2147483658" r:id="rId5"/>
    <p:sldLayoutId id="2147483660" r:id="rId6"/>
    <p:sldLayoutId id="2147483662" r:id="rId7"/>
    <p:sldLayoutId id="2147483663" r:id="rId8"/>
    <p:sldLayoutId id="2147483676" r:id="rId9"/>
    <p:sldLayoutId id="2147483677" r:id="rId10"/>
    <p:sldLayoutId id="2147483690" r:id="rId11"/>
    <p:sldLayoutId id="2147483694" r:id="rId12"/>
    <p:sldLayoutId id="2147483697" r:id="rId13"/>
    <p:sldLayoutId id="2147483698" r:id="rId1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36"/>
        <p:cNvGrpSpPr/>
        <p:nvPr/>
      </p:nvGrpSpPr>
      <p:grpSpPr>
        <a:xfrm>
          <a:off x="0" y="0"/>
          <a:ext cx="0" cy="0"/>
          <a:chOff x="0" y="0"/>
          <a:chExt cx="0" cy="0"/>
        </a:xfrm>
      </p:grpSpPr>
      <p:sp>
        <p:nvSpPr>
          <p:cNvPr id="3" name="Title 2">
            <a:extLst>
              <a:ext uri="{FF2B5EF4-FFF2-40B4-BE49-F238E27FC236}">
                <a16:creationId xmlns:a16="http://schemas.microsoft.com/office/drawing/2014/main" id="{64905175-664E-4379-A0D2-7BA75BA88E29}"/>
              </a:ext>
            </a:extLst>
          </p:cNvPr>
          <p:cNvSpPr>
            <a:spLocks noGrp="1"/>
          </p:cNvSpPr>
          <p:nvPr>
            <p:ph type="ctrTitle"/>
          </p:nvPr>
        </p:nvSpPr>
        <p:spPr>
          <a:xfrm>
            <a:off x="4664208" y="2192763"/>
            <a:ext cx="3904880" cy="1581900"/>
          </a:xfrm>
        </p:spPr>
        <p:txBody>
          <a:bodyPr/>
          <a:lstStyle/>
          <a:p>
            <a:r>
              <a:rPr lang="en-US" sz="3600" b="1">
                <a:solidFill>
                  <a:schemeClr val="tx1"/>
                </a:solidFill>
              </a:rPr>
              <a:t>“Problem Solving and Decision Making: An Analysis of Green Haven Florists”</a:t>
            </a:r>
          </a:p>
        </p:txBody>
      </p:sp>
      <p:sp>
        <p:nvSpPr>
          <p:cNvPr id="8" name="Subtitle 7">
            <a:extLst>
              <a:ext uri="{FF2B5EF4-FFF2-40B4-BE49-F238E27FC236}">
                <a16:creationId xmlns:a16="http://schemas.microsoft.com/office/drawing/2014/main" id="{502BD861-FF28-47E6-BD36-4BD5CF471665}"/>
              </a:ext>
            </a:extLst>
          </p:cNvPr>
          <p:cNvSpPr>
            <a:spLocks noGrp="1"/>
          </p:cNvSpPr>
          <p:nvPr>
            <p:ph type="subTitle" idx="1"/>
          </p:nvPr>
        </p:nvSpPr>
        <p:spPr>
          <a:xfrm>
            <a:off x="4291803" y="3598817"/>
            <a:ext cx="4350554" cy="648300"/>
          </a:xfrm>
        </p:spPr>
        <p:txBody>
          <a:bodyPr/>
          <a:lstStyle/>
          <a:p>
            <a:r>
              <a:rPr lang="en-US"/>
              <a:t>Student name : Tabita </a:t>
            </a:r>
            <a:r>
              <a:rPr lang="en-US" err="1"/>
              <a:t>hurmuz</a:t>
            </a:r>
            <a:r>
              <a:rPr lang="en-US"/>
              <a:t> </a:t>
            </a:r>
          </a:p>
          <a:p>
            <a:r>
              <a:rPr lang="en-US"/>
              <a:t>Student ID: 2435077</a:t>
            </a:r>
          </a:p>
          <a:p>
            <a:r>
              <a:rPr lang="en-US"/>
              <a:t>Lectures name : Dian </a:t>
            </a:r>
            <a:r>
              <a:rPr lang="en-US" err="1"/>
              <a:t>mayasari</a:t>
            </a:r>
            <a:r>
              <a:rPr lang="en-US"/>
              <a:t> </a:t>
            </a:r>
          </a:p>
          <a:p>
            <a:r>
              <a:rPr lang="en-US"/>
              <a:t>Module code: LCLM4004</a:t>
            </a:r>
          </a:p>
          <a:p>
            <a:r>
              <a:rPr lang="en-US"/>
              <a:t>Module name : problem solving and decision making</a:t>
            </a:r>
          </a:p>
          <a:p>
            <a:endParaRPr lang="en-US"/>
          </a:p>
        </p:txBody>
      </p:sp>
      <p:pic>
        <p:nvPicPr>
          <p:cNvPr id="9" name="Picture 8">
            <a:extLst>
              <a:ext uri="{FF2B5EF4-FFF2-40B4-BE49-F238E27FC236}">
                <a16:creationId xmlns:a16="http://schemas.microsoft.com/office/drawing/2014/main" id="{96F23799-9A89-46EC-A035-D0F0AE285CCE}"/>
              </a:ext>
            </a:extLst>
          </p:cNvPr>
          <p:cNvPicPr>
            <a:picLocks noChangeAspect="1"/>
          </p:cNvPicPr>
          <p:nvPr/>
        </p:nvPicPr>
        <p:blipFill>
          <a:blip r:embed="rId3"/>
          <a:stretch>
            <a:fillRect/>
          </a:stretch>
        </p:blipFill>
        <p:spPr>
          <a:xfrm>
            <a:off x="322188" y="388934"/>
            <a:ext cx="3397425" cy="436563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343"/>
        <p:cNvGrpSpPr/>
        <p:nvPr/>
      </p:nvGrpSpPr>
      <p:grpSpPr>
        <a:xfrm>
          <a:off x="0" y="0"/>
          <a:ext cx="0" cy="0"/>
          <a:chOff x="0" y="0"/>
          <a:chExt cx="0" cy="0"/>
        </a:xfrm>
      </p:grpSpPr>
      <p:sp>
        <p:nvSpPr>
          <p:cNvPr id="7" name="Title 6">
            <a:extLst>
              <a:ext uri="{FF2B5EF4-FFF2-40B4-BE49-F238E27FC236}">
                <a16:creationId xmlns:a16="http://schemas.microsoft.com/office/drawing/2014/main" id="{738B81E6-66C7-4F0C-8BBD-AAE675059823}"/>
              </a:ext>
            </a:extLst>
          </p:cNvPr>
          <p:cNvSpPr>
            <a:spLocks noGrp="1"/>
          </p:cNvSpPr>
          <p:nvPr>
            <p:ph type="title"/>
          </p:nvPr>
        </p:nvSpPr>
        <p:spPr/>
        <p:txBody>
          <a:bodyPr/>
          <a:lstStyle/>
          <a:p>
            <a:pPr algn="ctr"/>
            <a:r>
              <a:rPr lang="en-US" sz="2800">
                <a:solidFill>
                  <a:schemeClr val="tx1"/>
                </a:solidFill>
              </a:rPr>
              <a:t>PRESENTATION OVERVIEW </a:t>
            </a:r>
          </a:p>
        </p:txBody>
      </p:sp>
      <p:sp>
        <p:nvSpPr>
          <p:cNvPr id="9" name="Text Placeholder 8">
            <a:extLst>
              <a:ext uri="{FF2B5EF4-FFF2-40B4-BE49-F238E27FC236}">
                <a16:creationId xmlns:a16="http://schemas.microsoft.com/office/drawing/2014/main" id="{99C60864-0A6C-4FAB-A748-8D2F059CC1D6}"/>
              </a:ext>
            </a:extLst>
          </p:cNvPr>
          <p:cNvSpPr>
            <a:spLocks noGrp="1"/>
          </p:cNvSpPr>
          <p:nvPr>
            <p:ph type="body" idx="1"/>
          </p:nvPr>
        </p:nvSpPr>
        <p:spPr/>
        <p:txBody>
          <a:bodyPr/>
          <a:lstStyle/>
          <a:p>
            <a:pPr marL="165100" indent="0">
              <a:lnSpc>
                <a:spcPct val="150000"/>
              </a:lnSpc>
              <a:buNone/>
            </a:pPr>
            <a:r>
              <a:rPr lang="en-US" sz="1400">
                <a:solidFill>
                  <a:schemeClr val="tx1"/>
                </a:solidFill>
                <a:latin typeface="Times New Roman" panose="02020603050405020304" pitchFamily="18" charset="0"/>
                <a:cs typeface="Times New Roman" panose="02020603050405020304" pitchFamily="18" charset="0"/>
              </a:rPr>
              <a:t>This presentation provides an academic evaluation of Green Haven Florists’ operational decline using established analytical frameworks.</a:t>
            </a:r>
          </a:p>
          <a:p>
            <a:pPr marL="165100" indent="0">
              <a:lnSpc>
                <a:spcPct val="150000"/>
              </a:lnSpc>
              <a:buNone/>
            </a:pPr>
            <a:r>
              <a:rPr lang="en-US" sz="1400">
                <a:solidFill>
                  <a:schemeClr val="tx1"/>
                </a:solidFill>
                <a:latin typeface="Times New Roman" panose="02020603050405020304" pitchFamily="18" charset="0"/>
                <a:cs typeface="Times New Roman" panose="02020603050405020304" pitchFamily="18" charset="0"/>
              </a:rPr>
              <a:t>It includes:</a:t>
            </a:r>
          </a:p>
          <a:p>
            <a:pPr lvl="1">
              <a:lnSpc>
                <a:spcPct val="150000"/>
              </a:lnSpc>
            </a:pPr>
            <a:r>
              <a:rPr lang="en-US" sz="1400">
                <a:solidFill>
                  <a:schemeClr val="tx1"/>
                </a:solidFill>
                <a:latin typeface="Times New Roman"/>
                <a:cs typeface="Times New Roman"/>
              </a:rPr>
              <a:t>Business background supported by scholarly data </a:t>
            </a:r>
          </a:p>
          <a:p>
            <a:pPr lvl="1">
              <a:lnSpc>
                <a:spcPct val="150000"/>
              </a:lnSpc>
            </a:pPr>
            <a:r>
              <a:rPr lang="en-US" sz="1400">
                <a:solidFill>
                  <a:schemeClr val="tx1"/>
                </a:solidFill>
                <a:latin typeface="Times New Roman"/>
                <a:cs typeface="Times New Roman"/>
              </a:rPr>
              <a:t>Detailed problem identification.</a:t>
            </a:r>
            <a:endParaRPr lang="en-US">
              <a:solidFill>
                <a:schemeClr val="tx1"/>
              </a:solidFill>
            </a:endParaRPr>
          </a:p>
          <a:p>
            <a:pPr lvl="1">
              <a:lnSpc>
                <a:spcPct val="150000"/>
              </a:lnSpc>
            </a:pPr>
            <a:r>
              <a:rPr lang="en-US" sz="1400">
                <a:solidFill>
                  <a:schemeClr val="tx1"/>
                </a:solidFill>
                <a:latin typeface="Times New Roman" panose="02020603050405020304" pitchFamily="18" charset="0"/>
                <a:cs typeface="Times New Roman" panose="02020603050405020304" pitchFamily="18" charset="0"/>
              </a:rPr>
              <a:t>5W2H model theory and application (Imai, 1997).</a:t>
            </a:r>
          </a:p>
          <a:p>
            <a:pPr lvl="1">
              <a:lnSpc>
                <a:spcPct val="150000"/>
              </a:lnSpc>
            </a:pPr>
            <a:r>
              <a:rPr lang="en-US" sz="1400">
                <a:solidFill>
                  <a:schemeClr val="tx1"/>
                </a:solidFill>
                <a:latin typeface="Times New Roman" panose="02020603050405020304" pitchFamily="18" charset="0"/>
                <a:cs typeface="Times New Roman" panose="02020603050405020304" pitchFamily="18" charset="0"/>
              </a:rPr>
              <a:t>PESTEL framework evaluation.</a:t>
            </a:r>
          </a:p>
          <a:p>
            <a:pPr lvl="1">
              <a:lnSpc>
                <a:spcPct val="150000"/>
              </a:lnSpc>
            </a:pPr>
            <a:r>
              <a:rPr lang="en-US" sz="1400">
                <a:solidFill>
                  <a:schemeClr val="tx1"/>
                </a:solidFill>
                <a:latin typeface="Times New Roman" panose="02020603050405020304" pitchFamily="18" charset="0"/>
                <a:cs typeface="Times New Roman" panose="02020603050405020304" pitchFamily="18" charset="0"/>
              </a:rPr>
              <a:t>Cause-and-Effect model application.</a:t>
            </a:r>
          </a:p>
          <a:p>
            <a:pPr lvl="1">
              <a:lnSpc>
                <a:spcPct val="150000"/>
              </a:lnSpc>
            </a:pPr>
            <a:r>
              <a:rPr lang="en-US" sz="1400">
                <a:solidFill>
                  <a:schemeClr val="tx1"/>
                </a:solidFill>
                <a:latin typeface="Times New Roman" panose="02020603050405020304" pitchFamily="18" charset="0"/>
                <a:cs typeface="Times New Roman" panose="02020603050405020304" pitchFamily="18" charset="0"/>
              </a:rPr>
              <a:t>Integrated key findings, references, and structured sequence overview.</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53"/>
        <p:cNvGrpSpPr/>
        <p:nvPr/>
      </p:nvGrpSpPr>
      <p:grpSpPr>
        <a:xfrm>
          <a:off x="0" y="0"/>
          <a:ext cx="0" cy="0"/>
          <a:chOff x="0" y="0"/>
          <a:chExt cx="0" cy="0"/>
        </a:xfrm>
      </p:grpSpPr>
      <p:sp>
        <p:nvSpPr>
          <p:cNvPr id="42" name="Title 41">
            <a:extLst>
              <a:ext uri="{FF2B5EF4-FFF2-40B4-BE49-F238E27FC236}">
                <a16:creationId xmlns:a16="http://schemas.microsoft.com/office/drawing/2014/main" id="{D57FAA54-0987-4B46-AA00-DFF62E45C2EC}"/>
              </a:ext>
            </a:extLst>
          </p:cNvPr>
          <p:cNvSpPr>
            <a:spLocks noGrp="1"/>
          </p:cNvSpPr>
          <p:nvPr>
            <p:ph type="title" idx="21"/>
          </p:nvPr>
        </p:nvSpPr>
        <p:spPr/>
        <p:txBody>
          <a:bodyPr/>
          <a:lstStyle/>
          <a:p>
            <a:r>
              <a:rPr lang="en-US"/>
              <a:t>BACKGROUND OF GREEN HAVEN FLORISTS </a:t>
            </a:r>
          </a:p>
        </p:txBody>
      </p:sp>
      <p:sp>
        <p:nvSpPr>
          <p:cNvPr id="43" name="Rectangle 42">
            <a:extLst>
              <a:ext uri="{FF2B5EF4-FFF2-40B4-BE49-F238E27FC236}">
                <a16:creationId xmlns:a16="http://schemas.microsoft.com/office/drawing/2014/main" id="{6319A24B-0591-4E94-9615-907ACFC3E295}"/>
              </a:ext>
            </a:extLst>
          </p:cNvPr>
          <p:cNvSpPr/>
          <p:nvPr/>
        </p:nvSpPr>
        <p:spPr>
          <a:xfrm>
            <a:off x="316954" y="2202418"/>
            <a:ext cx="8510042" cy="738664"/>
          </a:xfrm>
          <a:prstGeom prst="rect">
            <a:avLst/>
          </a:prstGeom>
        </p:spPr>
        <p:txBody>
          <a:bodyPr wrap="square">
            <a:spAutoFit/>
          </a:bodyPr>
          <a:lstStyle/>
          <a:p>
            <a:pPr algn="just"/>
            <a:r>
              <a:rPr lang="en-US">
                <a:latin typeface="Times New Roman" panose="02020603050405020304" pitchFamily="18" charset="0"/>
                <a:cs typeface="Times New Roman" panose="02020603050405020304" pitchFamily="18" charset="0"/>
              </a:rPr>
              <a:t>Green Haven Florists, established in 2016 by Liam and Priya Patel in Norwich, operates as an independent, sustainability-driven enterprise </a:t>
            </a:r>
            <a:r>
              <a:rPr lang="en-US" err="1">
                <a:latin typeface="Times New Roman" panose="02020603050405020304" pitchFamily="18" charset="0"/>
                <a:cs typeface="Times New Roman" panose="02020603050405020304" pitchFamily="18" charset="0"/>
              </a:rPr>
              <a:t>specialising</a:t>
            </a:r>
            <a:r>
              <a:rPr lang="en-US">
                <a:latin typeface="Times New Roman" panose="02020603050405020304" pitchFamily="18" charset="0"/>
                <a:cs typeface="Times New Roman" panose="02020603050405020304" pitchFamily="18" charset="0"/>
              </a:rPr>
              <a:t> in bespoke floral arrangements. Its core philosophy </a:t>
            </a:r>
            <a:r>
              <a:rPr lang="en-US" err="1">
                <a:latin typeface="Times New Roman" panose="02020603050405020304" pitchFamily="18" charset="0"/>
                <a:cs typeface="Times New Roman" panose="02020603050405020304" pitchFamily="18" charset="0"/>
              </a:rPr>
              <a:t>centres</a:t>
            </a:r>
            <a:r>
              <a:rPr lang="en-US">
                <a:latin typeface="Times New Roman" panose="02020603050405020304" pitchFamily="18" charset="0"/>
                <a:cs typeface="Times New Roman" panose="02020603050405020304" pitchFamily="18" charset="0"/>
              </a:rPr>
              <a:t> on eco-conscious sourcing and community collaboration, reflecting sustainable business practices. </a:t>
            </a:r>
          </a:p>
        </p:txBody>
      </p:sp>
      <p:sp>
        <p:nvSpPr>
          <p:cNvPr id="44" name="Rectangle 43">
            <a:extLst>
              <a:ext uri="{FF2B5EF4-FFF2-40B4-BE49-F238E27FC236}">
                <a16:creationId xmlns:a16="http://schemas.microsoft.com/office/drawing/2014/main" id="{EC76EC73-BE57-487E-B08D-347B54426E88}"/>
              </a:ext>
            </a:extLst>
          </p:cNvPr>
          <p:cNvSpPr/>
          <p:nvPr/>
        </p:nvSpPr>
        <p:spPr>
          <a:xfrm>
            <a:off x="378426" y="3861588"/>
            <a:ext cx="8510042" cy="954107"/>
          </a:xfrm>
          <a:prstGeom prst="rect">
            <a:avLst/>
          </a:prstGeom>
        </p:spPr>
        <p:txBody>
          <a:bodyPr wrap="square">
            <a:spAutoFit/>
          </a:bodyPr>
          <a:lstStyle/>
          <a:p>
            <a:pPr algn="just"/>
            <a:r>
              <a:rPr lang="en-US">
                <a:latin typeface="Times New Roman" panose="02020603050405020304" pitchFamily="18" charset="0"/>
                <a:cs typeface="Times New Roman" panose="02020603050405020304" pitchFamily="18" charset="0"/>
              </a:rPr>
              <a:t>The company offers </a:t>
            </a:r>
            <a:r>
              <a:rPr lang="en-US" err="1">
                <a:latin typeface="Times New Roman" panose="02020603050405020304" pitchFamily="18" charset="0"/>
                <a:cs typeface="Times New Roman" panose="02020603050405020304" pitchFamily="18" charset="0"/>
              </a:rPr>
              <a:t>customised</a:t>
            </a:r>
            <a:r>
              <a:rPr lang="en-US">
                <a:latin typeface="Times New Roman" panose="02020603050405020304" pitchFamily="18" charset="0"/>
                <a:cs typeface="Times New Roman" panose="02020603050405020304" pitchFamily="18" charset="0"/>
              </a:rPr>
              <a:t> designs for weddings, corporate events, and retail clients, employing biodegradable packaging and locally grown flowers. Despite strong brand equity, profitability has weakened, with a 30% sales decline due to inflation, shrinking high-street activity, and intensified online competition (Mintzberg, Ahlstrand et al. 2020).</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80"/>
        <p:cNvGrpSpPr/>
        <p:nvPr/>
      </p:nvGrpSpPr>
      <p:grpSpPr>
        <a:xfrm>
          <a:off x="0" y="0"/>
          <a:ext cx="0" cy="0"/>
          <a:chOff x="0" y="0"/>
          <a:chExt cx="0" cy="0"/>
        </a:xfrm>
      </p:grpSpPr>
      <p:sp>
        <p:nvSpPr>
          <p:cNvPr id="27" name="Title 26">
            <a:extLst>
              <a:ext uri="{FF2B5EF4-FFF2-40B4-BE49-F238E27FC236}">
                <a16:creationId xmlns:a16="http://schemas.microsoft.com/office/drawing/2014/main" id="{94489A17-0799-454B-802D-26602949B832}"/>
              </a:ext>
            </a:extLst>
          </p:cNvPr>
          <p:cNvSpPr>
            <a:spLocks noGrp="1"/>
          </p:cNvSpPr>
          <p:nvPr>
            <p:ph type="title" idx="15"/>
          </p:nvPr>
        </p:nvSpPr>
        <p:spPr>
          <a:xfrm>
            <a:off x="713249" y="249732"/>
            <a:ext cx="7717500" cy="546000"/>
          </a:xfrm>
          <a:solidFill>
            <a:schemeClr val="bg2"/>
          </a:solidFill>
        </p:spPr>
        <p:txBody>
          <a:bodyPr/>
          <a:lstStyle/>
          <a:p>
            <a:r>
              <a:rPr lang="en-US" sz="2800"/>
              <a:t>INSIGHT INTO THE PROBLEMS </a:t>
            </a:r>
          </a:p>
        </p:txBody>
      </p:sp>
      <p:sp>
        <p:nvSpPr>
          <p:cNvPr id="29" name="Rectangle 28">
            <a:extLst>
              <a:ext uri="{FF2B5EF4-FFF2-40B4-BE49-F238E27FC236}">
                <a16:creationId xmlns:a16="http://schemas.microsoft.com/office/drawing/2014/main" id="{86A71F46-3A9D-4021-8A3A-342C92F46152}"/>
              </a:ext>
            </a:extLst>
          </p:cNvPr>
          <p:cNvSpPr/>
          <p:nvPr/>
        </p:nvSpPr>
        <p:spPr>
          <a:xfrm>
            <a:off x="826028" y="1040191"/>
            <a:ext cx="7441987" cy="738664"/>
          </a:xfrm>
          <a:prstGeom prst="rect">
            <a:avLst/>
          </a:prstGeom>
        </p:spPr>
        <p:txBody>
          <a:bodyPr wrap="square">
            <a:spAutoFit/>
          </a:bodyPr>
          <a:lstStyle/>
          <a:p>
            <a:pPr algn="just"/>
            <a:r>
              <a:rPr lang="en-US" b="1">
                <a:latin typeface="Times New Roman" panose="02020603050405020304" pitchFamily="18" charset="0"/>
                <a:cs typeface="Times New Roman" panose="02020603050405020304" pitchFamily="18" charset="0"/>
              </a:rPr>
              <a:t>Main Problem:</a:t>
            </a:r>
          </a:p>
          <a:p>
            <a:pPr algn="just"/>
            <a:r>
              <a:rPr lang="en-US">
                <a:latin typeface="Times New Roman" panose="02020603050405020304" pitchFamily="18" charset="0"/>
                <a:cs typeface="Times New Roman" panose="02020603050405020304" pitchFamily="18" charset="0"/>
              </a:rPr>
              <a:t>Green Haven Florists has experienced a 30% decline in walk-in sales and overall revenue, reflecting structural fragility amid changing retail and technological landscapes.</a:t>
            </a:r>
          </a:p>
        </p:txBody>
      </p:sp>
      <p:sp>
        <p:nvSpPr>
          <p:cNvPr id="30" name="Rectangle 29">
            <a:extLst>
              <a:ext uri="{FF2B5EF4-FFF2-40B4-BE49-F238E27FC236}">
                <a16:creationId xmlns:a16="http://schemas.microsoft.com/office/drawing/2014/main" id="{379770C2-EC45-448C-A5BC-AFC19F03490D}"/>
              </a:ext>
            </a:extLst>
          </p:cNvPr>
          <p:cNvSpPr/>
          <p:nvPr/>
        </p:nvSpPr>
        <p:spPr>
          <a:xfrm>
            <a:off x="851006" y="2025446"/>
            <a:ext cx="7441987" cy="1092607"/>
          </a:xfrm>
          <a:prstGeom prst="rect">
            <a:avLst/>
          </a:prstGeom>
        </p:spPr>
        <p:txBody>
          <a:bodyPr wrap="square">
            <a:spAutoFit/>
          </a:bodyPr>
          <a:lstStyle/>
          <a:p>
            <a:pPr algn="just"/>
            <a:r>
              <a:rPr lang="en-US" sz="1300" b="1">
                <a:latin typeface="Times New Roman" panose="02020603050405020304" pitchFamily="18" charset="0"/>
                <a:cs typeface="Times New Roman" panose="02020603050405020304" pitchFamily="18" charset="0"/>
              </a:rPr>
              <a:t>Internal Issues (Controllable):</a:t>
            </a:r>
          </a:p>
          <a:p>
            <a:pPr algn="just"/>
            <a:r>
              <a:rPr lang="en-US" sz="1300">
                <a:latin typeface="Times New Roman" panose="02020603050405020304" pitchFamily="18" charset="0"/>
                <a:cs typeface="Times New Roman" panose="02020603050405020304" pitchFamily="18" charset="0"/>
              </a:rPr>
              <a:t>The company operates with an outdated website lacking digital integration, weak social media engagement, and minimal online advertising investment. Rising procurement costs from sustainable suppliers elevate operational expenditure. Furthermore, limited delivery flexibility and the absence of subscription services restrict market adaptability (Imai, 1997).</a:t>
            </a:r>
          </a:p>
        </p:txBody>
      </p:sp>
      <p:sp>
        <p:nvSpPr>
          <p:cNvPr id="31" name="Rectangle 30">
            <a:extLst>
              <a:ext uri="{FF2B5EF4-FFF2-40B4-BE49-F238E27FC236}">
                <a16:creationId xmlns:a16="http://schemas.microsoft.com/office/drawing/2014/main" id="{5BACBDA2-BB83-4199-8B72-E8994B7F3CB7}"/>
              </a:ext>
            </a:extLst>
          </p:cNvPr>
          <p:cNvSpPr/>
          <p:nvPr/>
        </p:nvSpPr>
        <p:spPr>
          <a:xfrm>
            <a:off x="826029" y="3372035"/>
            <a:ext cx="7441987" cy="646331"/>
          </a:xfrm>
          <a:prstGeom prst="rect">
            <a:avLst/>
          </a:prstGeom>
        </p:spPr>
        <p:txBody>
          <a:bodyPr wrap="square">
            <a:spAutoFit/>
          </a:bodyPr>
          <a:lstStyle/>
          <a:p>
            <a:r>
              <a:rPr lang="en-US" sz="1200" b="1">
                <a:latin typeface="Times New Roman" panose="02020603050405020304" pitchFamily="18" charset="0"/>
                <a:cs typeface="Times New Roman" panose="02020603050405020304" pitchFamily="18" charset="0"/>
              </a:rPr>
              <a:t>External Issues (Uncontrollable):</a:t>
            </a:r>
          </a:p>
          <a:p>
            <a:pPr algn="just"/>
            <a:r>
              <a:rPr lang="en-US" sz="1200">
                <a:latin typeface="Times New Roman" panose="02020603050405020304" pitchFamily="18" charset="0"/>
                <a:cs typeface="Times New Roman" panose="02020603050405020304" pitchFamily="18" charset="0"/>
              </a:rPr>
              <a:t>Growing online competition, inflation-induced consumer restraint, reduced Norwich high-street footfall, and intensified digital retail substitution compound performance pressure.</a:t>
            </a:r>
          </a:p>
        </p:txBody>
      </p:sp>
      <p:sp>
        <p:nvSpPr>
          <p:cNvPr id="32" name="Rectangle 31">
            <a:extLst>
              <a:ext uri="{FF2B5EF4-FFF2-40B4-BE49-F238E27FC236}">
                <a16:creationId xmlns:a16="http://schemas.microsoft.com/office/drawing/2014/main" id="{2EE2FE29-C39A-4242-96FF-C81769520475}"/>
              </a:ext>
            </a:extLst>
          </p:cNvPr>
          <p:cNvSpPr/>
          <p:nvPr/>
        </p:nvSpPr>
        <p:spPr>
          <a:xfrm>
            <a:off x="826029" y="4180727"/>
            <a:ext cx="7441986" cy="738664"/>
          </a:xfrm>
          <a:prstGeom prst="rect">
            <a:avLst/>
          </a:prstGeom>
        </p:spPr>
        <p:txBody>
          <a:bodyPr wrap="square">
            <a:spAutoFit/>
          </a:bodyPr>
          <a:lstStyle/>
          <a:p>
            <a:pPr algn="just"/>
            <a:r>
              <a:rPr lang="en-US" b="1">
                <a:latin typeface="Times New Roman" panose="02020603050405020304" pitchFamily="18" charset="0"/>
                <a:cs typeface="Times New Roman" panose="02020603050405020304" pitchFamily="18" charset="0"/>
              </a:rPr>
              <a:t>Scope and Impact:</a:t>
            </a:r>
          </a:p>
          <a:p>
            <a:pPr algn="just"/>
            <a:r>
              <a:rPr lang="en-US">
                <a:latin typeface="Times New Roman" panose="02020603050405020304" pitchFamily="18" charset="0"/>
                <a:cs typeface="Times New Roman" panose="02020603050405020304" pitchFamily="18" charset="0"/>
              </a:rPr>
              <a:t>These factors erode liquidity, weaken brand equity, and </a:t>
            </a:r>
            <a:r>
              <a:rPr lang="en-US" err="1">
                <a:latin typeface="Times New Roman" panose="02020603050405020304" pitchFamily="18" charset="0"/>
                <a:cs typeface="Times New Roman" panose="02020603050405020304" pitchFamily="18" charset="0"/>
              </a:rPr>
              <a:t>jeopardise</a:t>
            </a:r>
            <a:r>
              <a:rPr lang="en-US">
                <a:latin typeface="Times New Roman" panose="02020603050405020304" pitchFamily="18" charset="0"/>
                <a:cs typeface="Times New Roman" panose="02020603050405020304" pitchFamily="18" charset="0"/>
              </a:rPr>
              <a:t> long-term sustainability (Mintzberg, Ahlstrand et al. 2020).</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02"/>
        <p:cNvGrpSpPr/>
        <p:nvPr/>
      </p:nvGrpSpPr>
      <p:grpSpPr>
        <a:xfrm>
          <a:off x="0" y="0"/>
          <a:ext cx="0" cy="0"/>
          <a:chOff x="0" y="0"/>
          <a:chExt cx="0" cy="0"/>
        </a:xfrm>
      </p:grpSpPr>
      <p:sp>
        <p:nvSpPr>
          <p:cNvPr id="403" name="Google Shape;403;p61"/>
          <p:cNvSpPr txBox="1">
            <a:spLocks noGrp="1"/>
          </p:cNvSpPr>
          <p:nvPr>
            <p:ph type="title"/>
          </p:nvPr>
        </p:nvSpPr>
        <p:spPr>
          <a:xfrm>
            <a:off x="4725681" y="235743"/>
            <a:ext cx="4135007" cy="947932"/>
          </a:xfrm>
          <a:prstGeom prst="rect">
            <a:avLst/>
          </a:prstGeom>
        </p:spPr>
        <p:txBody>
          <a:bodyPr spcFirstLastPara="1" wrap="square" lIns="91425" tIns="91425" rIns="91425" bIns="91425" anchor="b" anchorCtr="0">
            <a:noAutofit/>
          </a:bodyPr>
          <a:lstStyle/>
          <a:p>
            <a:pPr lvl="0" algn="ctr"/>
            <a:r>
              <a:rPr lang="en-US" sz="2400"/>
              <a:t>5W2H MODEL: THEORETICAL CRITIQUE</a:t>
            </a:r>
            <a:endParaRPr sz="2400"/>
          </a:p>
        </p:txBody>
      </p:sp>
      <p:sp>
        <p:nvSpPr>
          <p:cNvPr id="409" name="Google Shape;409;p61">
            <a:hlinkClick r:id="rId3" action="ppaction://hlinksldjump"/>
          </p:cNvPr>
          <p:cNvSpPr/>
          <p:nvPr/>
        </p:nvSpPr>
        <p:spPr>
          <a:xfrm>
            <a:off x="233824" y="4688491"/>
            <a:ext cx="250251" cy="230730"/>
          </a:xfrm>
          <a:custGeom>
            <a:avLst/>
            <a:gdLst/>
            <a:ahLst/>
            <a:cxnLst/>
            <a:rect l="l" t="t" r="r" b="b"/>
            <a:pathLst>
              <a:path w="11217" h="10342" extrusionOk="0">
                <a:moveTo>
                  <a:pt x="3394" y="1186"/>
                </a:moveTo>
                <a:lnTo>
                  <a:pt x="3394" y="1507"/>
                </a:lnTo>
                <a:lnTo>
                  <a:pt x="1668" y="1507"/>
                </a:lnTo>
                <a:lnTo>
                  <a:pt x="1668" y="1186"/>
                </a:lnTo>
                <a:close/>
                <a:moveTo>
                  <a:pt x="3096" y="1829"/>
                </a:moveTo>
                <a:lnTo>
                  <a:pt x="3096" y="2090"/>
                </a:lnTo>
                <a:lnTo>
                  <a:pt x="2013" y="3043"/>
                </a:lnTo>
                <a:lnTo>
                  <a:pt x="2013" y="1829"/>
                </a:lnTo>
                <a:close/>
                <a:moveTo>
                  <a:pt x="6740" y="5948"/>
                </a:moveTo>
                <a:cubicBezTo>
                  <a:pt x="6775" y="5948"/>
                  <a:pt x="6799" y="5972"/>
                  <a:pt x="6799" y="6008"/>
                </a:cubicBezTo>
                <a:lnTo>
                  <a:pt x="6799" y="10020"/>
                </a:lnTo>
                <a:lnTo>
                  <a:pt x="4644" y="10020"/>
                </a:lnTo>
                <a:lnTo>
                  <a:pt x="4644" y="6008"/>
                </a:lnTo>
                <a:cubicBezTo>
                  <a:pt x="4644" y="5972"/>
                  <a:pt x="4668" y="5948"/>
                  <a:pt x="4704" y="5948"/>
                </a:cubicBezTo>
                <a:close/>
                <a:moveTo>
                  <a:pt x="5601" y="1"/>
                </a:moveTo>
                <a:cubicBezTo>
                  <a:pt x="5543" y="1"/>
                  <a:pt x="5484" y="19"/>
                  <a:pt x="5430" y="55"/>
                </a:cubicBezTo>
                <a:lnTo>
                  <a:pt x="3692" y="1567"/>
                </a:lnTo>
                <a:lnTo>
                  <a:pt x="3692" y="1126"/>
                </a:lnTo>
                <a:cubicBezTo>
                  <a:pt x="3692" y="995"/>
                  <a:pt x="3573" y="876"/>
                  <a:pt x="3442" y="876"/>
                </a:cubicBezTo>
                <a:lnTo>
                  <a:pt x="1596" y="876"/>
                </a:lnTo>
                <a:cubicBezTo>
                  <a:pt x="1453" y="876"/>
                  <a:pt x="1334" y="995"/>
                  <a:pt x="1334" y="1126"/>
                </a:cubicBezTo>
                <a:lnTo>
                  <a:pt x="1334" y="1590"/>
                </a:lnTo>
                <a:cubicBezTo>
                  <a:pt x="1334" y="1721"/>
                  <a:pt x="1453" y="1840"/>
                  <a:pt x="1596" y="1840"/>
                </a:cubicBezTo>
                <a:lnTo>
                  <a:pt x="1691" y="1840"/>
                </a:lnTo>
                <a:lnTo>
                  <a:pt x="1691" y="3329"/>
                </a:lnTo>
                <a:lnTo>
                  <a:pt x="108" y="4710"/>
                </a:lnTo>
                <a:cubicBezTo>
                  <a:pt x="25" y="4781"/>
                  <a:pt x="1" y="4888"/>
                  <a:pt x="25" y="4984"/>
                </a:cubicBezTo>
                <a:cubicBezTo>
                  <a:pt x="60" y="5079"/>
                  <a:pt x="167" y="5138"/>
                  <a:pt x="251" y="5138"/>
                </a:cubicBezTo>
                <a:lnTo>
                  <a:pt x="1322" y="5138"/>
                </a:lnTo>
                <a:lnTo>
                  <a:pt x="1322" y="7972"/>
                </a:lnTo>
                <a:cubicBezTo>
                  <a:pt x="1322" y="8056"/>
                  <a:pt x="1394" y="8139"/>
                  <a:pt x="1489" y="8139"/>
                </a:cubicBezTo>
                <a:cubicBezTo>
                  <a:pt x="1572" y="8139"/>
                  <a:pt x="1656" y="8056"/>
                  <a:pt x="1656" y="7972"/>
                </a:cubicBezTo>
                <a:lnTo>
                  <a:pt x="1656" y="5055"/>
                </a:lnTo>
                <a:lnTo>
                  <a:pt x="5609" y="1614"/>
                </a:lnTo>
                <a:lnTo>
                  <a:pt x="9561" y="5055"/>
                </a:lnTo>
                <a:lnTo>
                  <a:pt x="9561" y="9937"/>
                </a:lnTo>
                <a:cubicBezTo>
                  <a:pt x="9561" y="9984"/>
                  <a:pt x="9526" y="10020"/>
                  <a:pt x="9478" y="10020"/>
                </a:cubicBezTo>
                <a:lnTo>
                  <a:pt x="7109" y="10020"/>
                </a:lnTo>
                <a:lnTo>
                  <a:pt x="7109" y="6008"/>
                </a:lnTo>
                <a:cubicBezTo>
                  <a:pt x="7109" y="5793"/>
                  <a:pt x="6930" y="5615"/>
                  <a:pt x="6728" y="5615"/>
                </a:cubicBezTo>
                <a:lnTo>
                  <a:pt x="4680" y="5615"/>
                </a:lnTo>
                <a:cubicBezTo>
                  <a:pt x="4478" y="5615"/>
                  <a:pt x="4299" y="5793"/>
                  <a:pt x="4299" y="6008"/>
                </a:cubicBezTo>
                <a:lnTo>
                  <a:pt x="4299" y="10020"/>
                </a:lnTo>
                <a:lnTo>
                  <a:pt x="1739" y="10020"/>
                </a:lnTo>
                <a:cubicBezTo>
                  <a:pt x="1691" y="10020"/>
                  <a:pt x="1656" y="9984"/>
                  <a:pt x="1656" y="9937"/>
                </a:cubicBezTo>
                <a:lnTo>
                  <a:pt x="1656" y="8734"/>
                </a:lnTo>
                <a:cubicBezTo>
                  <a:pt x="1656" y="8639"/>
                  <a:pt x="1572" y="8567"/>
                  <a:pt x="1489" y="8567"/>
                </a:cubicBezTo>
                <a:cubicBezTo>
                  <a:pt x="1394" y="8567"/>
                  <a:pt x="1322" y="8639"/>
                  <a:pt x="1322" y="8734"/>
                </a:cubicBezTo>
                <a:lnTo>
                  <a:pt x="1322" y="9937"/>
                </a:lnTo>
                <a:cubicBezTo>
                  <a:pt x="1322" y="10163"/>
                  <a:pt x="1501" y="10342"/>
                  <a:pt x="1727" y="10342"/>
                </a:cubicBezTo>
                <a:lnTo>
                  <a:pt x="9466" y="10342"/>
                </a:lnTo>
                <a:cubicBezTo>
                  <a:pt x="9692" y="10342"/>
                  <a:pt x="9871" y="10163"/>
                  <a:pt x="9871" y="9937"/>
                </a:cubicBezTo>
                <a:lnTo>
                  <a:pt x="9871" y="5127"/>
                </a:lnTo>
                <a:lnTo>
                  <a:pt x="10943" y="5127"/>
                </a:lnTo>
                <a:cubicBezTo>
                  <a:pt x="11038" y="5127"/>
                  <a:pt x="11133" y="5067"/>
                  <a:pt x="11157" y="4960"/>
                </a:cubicBezTo>
                <a:cubicBezTo>
                  <a:pt x="11216" y="4877"/>
                  <a:pt x="11205" y="4769"/>
                  <a:pt x="11121" y="4698"/>
                </a:cubicBezTo>
                <a:lnTo>
                  <a:pt x="8811" y="2686"/>
                </a:lnTo>
                <a:cubicBezTo>
                  <a:pt x="8785" y="2659"/>
                  <a:pt x="8748" y="2647"/>
                  <a:pt x="8711" y="2647"/>
                </a:cubicBezTo>
                <a:cubicBezTo>
                  <a:pt x="8665" y="2647"/>
                  <a:pt x="8618" y="2665"/>
                  <a:pt x="8585" y="2698"/>
                </a:cubicBezTo>
                <a:cubicBezTo>
                  <a:pt x="8526" y="2757"/>
                  <a:pt x="8538" y="2864"/>
                  <a:pt x="8597" y="2924"/>
                </a:cubicBezTo>
                <a:lnTo>
                  <a:pt x="10764" y="4805"/>
                </a:lnTo>
                <a:lnTo>
                  <a:pt x="9776" y="4805"/>
                </a:lnTo>
                <a:lnTo>
                  <a:pt x="5763" y="1305"/>
                </a:lnTo>
                <a:cubicBezTo>
                  <a:pt x="5716" y="1269"/>
                  <a:pt x="5659" y="1251"/>
                  <a:pt x="5601" y="1251"/>
                </a:cubicBezTo>
                <a:cubicBezTo>
                  <a:pt x="5543" y="1251"/>
                  <a:pt x="5484" y="1269"/>
                  <a:pt x="5430" y="1305"/>
                </a:cubicBezTo>
                <a:lnTo>
                  <a:pt x="1418" y="4805"/>
                </a:lnTo>
                <a:lnTo>
                  <a:pt x="429" y="4805"/>
                </a:lnTo>
                <a:lnTo>
                  <a:pt x="1918" y="3507"/>
                </a:lnTo>
                <a:lnTo>
                  <a:pt x="3335" y="2281"/>
                </a:lnTo>
                <a:lnTo>
                  <a:pt x="5609" y="340"/>
                </a:lnTo>
                <a:lnTo>
                  <a:pt x="8026" y="2436"/>
                </a:lnTo>
                <a:cubicBezTo>
                  <a:pt x="8052" y="2463"/>
                  <a:pt x="8086" y="2475"/>
                  <a:pt x="8121" y="2475"/>
                </a:cubicBezTo>
                <a:cubicBezTo>
                  <a:pt x="8164" y="2475"/>
                  <a:pt x="8207" y="2457"/>
                  <a:pt x="8240" y="2424"/>
                </a:cubicBezTo>
                <a:cubicBezTo>
                  <a:pt x="8299" y="2364"/>
                  <a:pt x="8288" y="2257"/>
                  <a:pt x="8228" y="2198"/>
                </a:cubicBezTo>
                <a:lnTo>
                  <a:pt x="5763" y="55"/>
                </a:lnTo>
                <a:cubicBezTo>
                  <a:pt x="5716" y="19"/>
                  <a:pt x="5659" y="1"/>
                  <a:pt x="560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Rectangle 7">
            <a:extLst>
              <a:ext uri="{FF2B5EF4-FFF2-40B4-BE49-F238E27FC236}">
                <a16:creationId xmlns:a16="http://schemas.microsoft.com/office/drawing/2014/main" id="{E05DCA7F-A294-4554-B905-63811C2D360C}"/>
              </a:ext>
            </a:extLst>
          </p:cNvPr>
          <p:cNvSpPr/>
          <p:nvPr/>
        </p:nvSpPr>
        <p:spPr>
          <a:xfrm>
            <a:off x="4872175" y="1264426"/>
            <a:ext cx="3842017" cy="3754874"/>
          </a:xfrm>
          <a:prstGeom prst="rect">
            <a:avLst/>
          </a:prstGeom>
        </p:spPr>
        <p:txBody>
          <a:bodyPr wrap="square">
            <a:spAutoFit/>
          </a:bodyPr>
          <a:lstStyle/>
          <a:p>
            <a:pPr algn="just"/>
            <a:r>
              <a:rPr lang="en-US">
                <a:latin typeface="Times New Roman" panose="02020603050405020304" pitchFamily="18" charset="0"/>
                <a:cs typeface="Times New Roman" panose="02020603050405020304" pitchFamily="18" charset="0"/>
              </a:rPr>
              <a:t>The 5W2H model is a systematic analytical framework designed to dissect problems through seven investigative dimensions: </a:t>
            </a:r>
            <a:r>
              <a:rPr lang="en-US" b="1">
                <a:latin typeface="Times New Roman" panose="02020603050405020304" pitchFamily="18" charset="0"/>
                <a:cs typeface="Times New Roman" panose="02020603050405020304" pitchFamily="18" charset="0"/>
              </a:rPr>
              <a:t>Who, What, Where, When, Why, How, and How Much</a:t>
            </a:r>
            <a:r>
              <a:rPr lang="en-US">
                <a:latin typeface="Times New Roman" panose="02020603050405020304" pitchFamily="18" charset="0"/>
                <a:cs typeface="Times New Roman" panose="02020603050405020304" pitchFamily="18" charset="0"/>
              </a:rPr>
              <a:t> (Ohno, 2019; Imai, 1997). It is aimed at breaking down complicated problems into classifications of problematic areas that can be easily understood and comprehended. The advantages of the model are the accuracy of data </a:t>
            </a:r>
            <a:r>
              <a:rPr lang="en-US" err="1">
                <a:latin typeface="Times New Roman" panose="02020603050405020304" pitchFamily="18" charset="0"/>
                <a:cs typeface="Times New Roman" panose="02020603050405020304" pitchFamily="18" charset="0"/>
              </a:rPr>
              <a:t>organisation</a:t>
            </a:r>
            <a:r>
              <a:rPr lang="en-US">
                <a:latin typeface="Times New Roman" panose="02020603050405020304" pitchFamily="18" charset="0"/>
                <a:cs typeface="Times New Roman" panose="02020603050405020304" pitchFamily="18" charset="0"/>
              </a:rPr>
              <a:t> and understanding of the problem. Nevertheless, it is mostly descriptive, and lacks adequate causal insight and needs to be combined with other diagnostic procedures. In the case of Green Haven Florists, 5W2H is being effectively used to identify the root problems before an in-depth analysis is conducted through PESTEL and Cause-and-Effect framework.</a:t>
            </a:r>
          </a:p>
        </p:txBody>
      </p:sp>
      <p:pic>
        <p:nvPicPr>
          <p:cNvPr id="9" name="Picture 8">
            <a:extLst>
              <a:ext uri="{FF2B5EF4-FFF2-40B4-BE49-F238E27FC236}">
                <a16:creationId xmlns:a16="http://schemas.microsoft.com/office/drawing/2014/main" id="{6696072D-A330-4582-A6CC-1851532E9788}"/>
              </a:ext>
            </a:extLst>
          </p:cNvPr>
          <p:cNvPicPr>
            <a:picLocks noChangeAspect="1"/>
          </p:cNvPicPr>
          <p:nvPr/>
        </p:nvPicPr>
        <p:blipFill>
          <a:blip r:embed="rId4"/>
          <a:stretch>
            <a:fillRect/>
          </a:stretch>
        </p:blipFill>
        <p:spPr>
          <a:xfrm>
            <a:off x="358949" y="364564"/>
            <a:ext cx="3842017" cy="4153113"/>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13"/>
        <p:cNvGrpSpPr/>
        <p:nvPr/>
      </p:nvGrpSpPr>
      <p:grpSpPr>
        <a:xfrm>
          <a:off x="0" y="0"/>
          <a:ext cx="0" cy="0"/>
          <a:chOff x="0" y="0"/>
          <a:chExt cx="0" cy="0"/>
        </a:xfrm>
      </p:grpSpPr>
      <p:sp>
        <p:nvSpPr>
          <p:cNvPr id="3" name="Title 2">
            <a:extLst>
              <a:ext uri="{FF2B5EF4-FFF2-40B4-BE49-F238E27FC236}">
                <a16:creationId xmlns:a16="http://schemas.microsoft.com/office/drawing/2014/main" id="{B299A393-F3D4-47DE-A80D-B0919FF96AD4}"/>
              </a:ext>
            </a:extLst>
          </p:cNvPr>
          <p:cNvSpPr>
            <a:spLocks noGrp="1"/>
          </p:cNvSpPr>
          <p:nvPr>
            <p:ph type="title"/>
          </p:nvPr>
        </p:nvSpPr>
        <p:spPr>
          <a:xfrm>
            <a:off x="897331" y="609984"/>
            <a:ext cx="7349338" cy="504201"/>
          </a:xfrm>
          <a:solidFill>
            <a:schemeClr val="accent3"/>
          </a:solidFill>
        </p:spPr>
        <p:txBody>
          <a:bodyPr/>
          <a:lstStyle/>
          <a:p>
            <a:r>
              <a:rPr lang="en-US" sz="2400"/>
              <a:t>5W2H MODEL:  APPLICATION</a:t>
            </a:r>
            <a:endParaRPr lang="en-US" sz="1100" b="0"/>
          </a:p>
        </p:txBody>
      </p:sp>
      <p:graphicFrame>
        <p:nvGraphicFramePr>
          <p:cNvPr id="9" name="Table 8">
            <a:extLst>
              <a:ext uri="{FF2B5EF4-FFF2-40B4-BE49-F238E27FC236}">
                <a16:creationId xmlns:a16="http://schemas.microsoft.com/office/drawing/2014/main" id="{E674BE5B-7AC4-4024-8BBB-84E218565F07}"/>
              </a:ext>
            </a:extLst>
          </p:cNvPr>
          <p:cNvGraphicFramePr>
            <a:graphicFrameLocks noGrp="1"/>
          </p:cNvGraphicFramePr>
          <p:nvPr>
            <p:extLst>
              <p:ext uri="{D42A27DB-BD31-4B8C-83A1-F6EECF244321}">
                <p14:modId xmlns:p14="http://schemas.microsoft.com/office/powerpoint/2010/main" val="431334605"/>
              </p:ext>
            </p:extLst>
          </p:nvPr>
        </p:nvGraphicFramePr>
        <p:xfrm>
          <a:off x="961905" y="1244813"/>
          <a:ext cx="7220189" cy="2530410"/>
        </p:xfrm>
        <a:graphic>
          <a:graphicData uri="http://schemas.openxmlformats.org/drawingml/2006/table">
            <a:tbl>
              <a:tblPr>
                <a:tableStyleId>{BC89EF96-8CEA-46FF-86C4-4CE0E7609802}</a:tableStyleId>
              </a:tblPr>
              <a:tblGrid>
                <a:gridCol w="1474147">
                  <a:extLst>
                    <a:ext uri="{9D8B030D-6E8A-4147-A177-3AD203B41FA5}">
                      <a16:colId xmlns:a16="http://schemas.microsoft.com/office/drawing/2014/main" val="1678072918"/>
                    </a:ext>
                  </a:extLst>
                </a:gridCol>
                <a:gridCol w="5746042">
                  <a:extLst>
                    <a:ext uri="{9D8B030D-6E8A-4147-A177-3AD203B41FA5}">
                      <a16:colId xmlns:a16="http://schemas.microsoft.com/office/drawing/2014/main" val="2016391909"/>
                    </a:ext>
                  </a:extLst>
                </a:gridCol>
              </a:tblGrid>
              <a:tr h="269850">
                <a:tc>
                  <a:txBody>
                    <a:bodyPr/>
                    <a:lstStyle/>
                    <a:p>
                      <a:pPr algn="ctr"/>
                      <a:r>
                        <a:rPr lang="en-US" sz="1300" b="1">
                          <a:latin typeface="Times New Roman" panose="02020603050405020304" pitchFamily="18" charset="0"/>
                          <a:cs typeface="Times New Roman" panose="02020603050405020304" pitchFamily="18" charset="0"/>
                        </a:rPr>
                        <a:t>Element</a:t>
                      </a:r>
                    </a:p>
                  </a:txBody>
                  <a:tcPr marL="84007" marR="84007" marT="42004" marB="42004" anchor="ctr"/>
                </a:tc>
                <a:tc>
                  <a:txBody>
                    <a:bodyPr/>
                    <a:lstStyle/>
                    <a:p>
                      <a:pPr algn="ctr"/>
                      <a:r>
                        <a:rPr lang="en-US" sz="1300" b="1">
                          <a:latin typeface="Times New Roman" panose="02020603050405020304" pitchFamily="18" charset="0"/>
                          <a:cs typeface="Times New Roman" panose="02020603050405020304" pitchFamily="18" charset="0"/>
                        </a:rPr>
                        <a:t>Green Haven Florists Example</a:t>
                      </a:r>
                    </a:p>
                  </a:txBody>
                  <a:tcPr marL="84007" marR="84007" marT="42004" marB="42004" anchor="ctr"/>
                </a:tc>
                <a:extLst>
                  <a:ext uri="{0D108BD9-81ED-4DB2-BD59-A6C34878D82A}">
                    <a16:rowId xmlns:a16="http://schemas.microsoft.com/office/drawing/2014/main" val="1935223091"/>
                  </a:ext>
                </a:extLst>
              </a:tr>
              <a:tr h="269850">
                <a:tc>
                  <a:txBody>
                    <a:bodyPr/>
                    <a:lstStyle/>
                    <a:p>
                      <a:pPr algn="ctr"/>
                      <a:r>
                        <a:rPr lang="en-US" sz="1300" b="1">
                          <a:latin typeface="Times New Roman" panose="02020603050405020304" pitchFamily="18" charset="0"/>
                          <a:cs typeface="Times New Roman" panose="02020603050405020304" pitchFamily="18" charset="0"/>
                        </a:rPr>
                        <a:t>Who</a:t>
                      </a:r>
                    </a:p>
                  </a:txBody>
                  <a:tcPr marL="84007" marR="84007" marT="42004" marB="42004" anchor="ctr"/>
                </a:tc>
                <a:tc>
                  <a:txBody>
                    <a:bodyPr/>
                    <a:lstStyle/>
                    <a:p>
                      <a:r>
                        <a:rPr lang="en-US" sz="1300">
                          <a:latin typeface="Times New Roman" panose="02020603050405020304" pitchFamily="18" charset="0"/>
                          <a:cs typeface="Times New Roman" panose="02020603050405020304" pitchFamily="18" charset="0"/>
                        </a:rPr>
                        <a:t>Liam and Priya Patel (owners), employees, suppliers, and customers</a:t>
                      </a:r>
                    </a:p>
                  </a:txBody>
                  <a:tcPr marL="84007" marR="84007" marT="42004" marB="42004" anchor="ctr"/>
                </a:tc>
                <a:extLst>
                  <a:ext uri="{0D108BD9-81ED-4DB2-BD59-A6C34878D82A}">
                    <a16:rowId xmlns:a16="http://schemas.microsoft.com/office/drawing/2014/main" val="331042459"/>
                  </a:ext>
                </a:extLst>
              </a:tr>
              <a:tr h="269850">
                <a:tc>
                  <a:txBody>
                    <a:bodyPr/>
                    <a:lstStyle/>
                    <a:p>
                      <a:pPr algn="ctr"/>
                      <a:r>
                        <a:rPr lang="en-US" sz="1300" b="1">
                          <a:latin typeface="Times New Roman" panose="02020603050405020304" pitchFamily="18" charset="0"/>
                          <a:cs typeface="Times New Roman" panose="02020603050405020304" pitchFamily="18" charset="0"/>
                        </a:rPr>
                        <a:t>What</a:t>
                      </a:r>
                    </a:p>
                  </a:txBody>
                  <a:tcPr marL="84007" marR="84007" marT="42004" marB="42004" anchor="ctr"/>
                </a:tc>
                <a:tc>
                  <a:txBody>
                    <a:bodyPr/>
                    <a:lstStyle/>
                    <a:p>
                      <a:r>
                        <a:rPr lang="en-US" sz="1300">
                          <a:latin typeface="Times New Roman" panose="02020603050405020304" pitchFamily="18" charset="0"/>
                          <a:cs typeface="Times New Roman" panose="02020603050405020304" pitchFamily="18" charset="0"/>
                        </a:rPr>
                        <a:t>30% decline in overall sales and decreasing profitability</a:t>
                      </a:r>
                    </a:p>
                  </a:txBody>
                  <a:tcPr marL="84007" marR="84007" marT="42004" marB="42004" anchor="ctr"/>
                </a:tc>
                <a:extLst>
                  <a:ext uri="{0D108BD9-81ED-4DB2-BD59-A6C34878D82A}">
                    <a16:rowId xmlns:a16="http://schemas.microsoft.com/office/drawing/2014/main" val="374104580"/>
                  </a:ext>
                </a:extLst>
              </a:tr>
              <a:tr h="269850">
                <a:tc>
                  <a:txBody>
                    <a:bodyPr/>
                    <a:lstStyle/>
                    <a:p>
                      <a:pPr algn="ctr"/>
                      <a:r>
                        <a:rPr lang="en-US" sz="1300" b="1">
                          <a:latin typeface="Times New Roman" panose="02020603050405020304" pitchFamily="18" charset="0"/>
                          <a:cs typeface="Times New Roman" panose="02020603050405020304" pitchFamily="18" charset="0"/>
                        </a:rPr>
                        <a:t>Where</a:t>
                      </a:r>
                    </a:p>
                  </a:txBody>
                  <a:tcPr marL="84007" marR="84007" marT="42004" marB="42004" anchor="ctr"/>
                </a:tc>
                <a:tc>
                  <a:txBody>
                    <a:bodyPr/>
                    <a:lstStyle/>
                    <a:p>
                      <a:r>
                        <a:rPr lang="en-US" sz="1300">
                          <a:latin typeface="Times New Roman" panose="02020603050405020304" pitchFamily="18" charset="0"/>
                          <a:cs typeface="Times New Roman" panose="02020603050405020304" pitchFamily="18" charset="0"/>
                        </a:rPr>
                        <a:t>Norwich high street store and the business’s underperforming website</a:t>
                      </a:r>
                    </a:p>
                  </a:txBody>
                  <a:tcPr marL="84007" marR="84007" marT="42004" marB="42004" anchor="ctr"/>
                </a:tc>
                <a:extLst>
                  <a:ext uri="{0D108BD9-81ED-4DB2-BD59-A6C34878D82A}">
                    <a16:rowId xmlns:a16="http://schemas.microsoft.com/office/drawing/2014/main" val="908738345"/>
                  </a:ext>
                </a:extLst>
              </a:tr>
              <a:tr h="269850">
                <a:tc>
                  <a:txBody>
                    <a:bodyPr/>
                    <a:lstStyle/>
                    <a:p>
                      <a:pPr algn="ctr"/>
                      <a:r>
                        <a:rPr lang="en-US" sz="1300" b="1">
                          <a:latin typeface="Times New Roman" panose="02020603050405020304" pitchFamily="18" charset="0"/>
                          <a:cs typeface="Times New Roman" panose="02020603050405020304" pitchFamily="18" charset="0"/>
                        </a:rPr>
                        <a:t>When</a:t>
                      </a:r>
                    </a:p>
                  </a:txBody>
                  <a:tcPr marL="84007" marR="84007" marT="42004" marB="42004" anchor="ctr"/>
                </a:tc>
                <a:tc>
                  <a:txBody>
                    <a:bodyPr/>
                    <a:lstStyle/>
                    <a:p>
                      <a:r>
                        <a:rPr lang="en-US" sz="1300">
                          <a:latin typeface="Times New Roman" panose="02020603050405020304" pitchFamily="18" charset="0"/>
                          <a:cs typeface="Times New Roman" panose="02020603050405020304" pitchFamily="18" charset="0"/>
                        </a:rPr>
                        <a:t>Over the last twelve months</a:t>
                      </a:r>
                    </a:p>
                  </a:txBody>
                  <a:tcPr marL="84007" marR="84007" marT="42004" marB="42004" anchor="ctr"/>
                </a:tc>
                <a:extLst>
                  <a:ext uri="{0D108BD9-81ED-4DB2-BD59-A6C34878D82A}">
                    <a16:rowId xmlns:a16="http://schemas.microsoft.com/office/drawing/2014/main" val="1242930768"/>
                  </a:ext>
                </a:extLst>
              </a:tr>
              <a:tr h="357394">
                <a:tc>
                  <a:txBody>
                    <a:bodyPr/>
                    <a:lstStyle/>
                    <a:p>
                      <a:pPr algn="ctr"/>
                      <a:r>
                        <a:rPr lang="en-US" sz="1300" b="1">
                          <a:latin typeface="Times New Roman" panose="02020603050405020304" pitchFamily="18" charset="0"/>
                          <a:cs typeface="Times New Roman" panose="02020603050405020304" pitchFamily="18" charset="0"/>
                        </a:rPr>
                        <a:t>Why</a:t>
                      </a:r>
                    </a:p>
                  </a:txBody>
                  <a:tcPr marL="84007" marR="84007" marT="42004" marB="42004" anchor="ctr"/>
                </a:tc>
                <a:tc>
                  <a:txBody>
                    <a:bodyPr/>
                    <a:lstStyle/>
                    <a:p>
                      <a:r>
                        <a:rPr lang="en-US" sz="1300">
                          <a:latin typeface="Times New Roman" panose="02020603050405020304" pitchFamily="18" charset="0"/>
                          <a:cs typeface="Times New Roman" panose="02020603050405020304" pitchFamily="18" charset="0"/>
                        </a:rPr>
                        <a:t>Rising competition, inflationary pressures, and ineffective marketing practices</a:t>
                      </a:r>
                    </a:p>
                  </a:txBody>
                  <a:tcPr marL="84007" marR="84007" marT="42004" marB="42004" anchor="ctr"/>
                </a:tc>
                <a:extLst>
                  <a:ext uri="{0D108BD9-81ED-4DB2-BD59-A6C34878D82A}">
                    <a16:rowId xmlns:a16="http://schemas.microsoft.com/office/drawing/2014/main" val="1932934793"/>
                  </a:ext>
                </a:extLst>
              </a:tr>
              <a:tr h="459347">
                <a:tc>
                  <a:txBody>
                    <a:bodyPr/>
                    <a:lstStyle/>
                    <a:p>
                      <a:pPr algn="ctr"/>
                      <a:r>
                        <a:rPr lang="en-US" sz="1300" b="1">
                          <a:latin typeface="Times New Roman" panose="02020603050405020304" pitchFamily="18" charset="0"/>
                          <a:cs typeface="Times New Roman" panose="02020603050405020304" pitchFamily="18" charset="0"/>
                        </a:rPr>
                        <a:t>How</a:t>
                      </a:r>
                    </a:p>
                  </a:txBody>
                  <a:tcPr marL="84007" marR="84007" marT="42004" marB="42004" anchor="ctr"/>
                </a:tc>
                <a:tc>
                  <a:txBody>
                    <a:bodyPr/>
                    <a:lstStyle/>
                    <a:p>
                      <a:r>
                        <a:rPr lang="en-US" sz="1300">
                          <a:latin typeface="Times New Roman" panose="02020603050405020304" pitchFamily="18" charset="0"/>
                          <a:cs typeface="Times New Roman" panose="02020603050405020304" pitchFamily="18" charset="0"/>
                        </a:rPr>
                        <a:t>Outdated website design, irregular promotional activity, and expensive sustainable sourcing</a:t>
                      </a:r>
                    </a:p>
                  </a:txBody>
                  <a:tcPr marL="84007" marR="84007" marT="42004" marB="42004" anchor="ctr"/>
                </a:tc>
                <a:extLst>
                  <a:ext uri="{0D108BD9-81ED-4DB2-BD59-A6C34878D82A}">
                    <a16:rowId xmlns:a16="http://schemas.microsoft.com/office/drawing/2014/main" val="1010515219"/>
                  </a:ext>
                </a:extLst>
              </a:tr>
              <a:tr h="269850">
                <a:tc>
                  <a:txBody>
                    <a:bodyPr/>
                    <a:lstStyle/>
                    <a:p>
                      <a:pPr algn="ctr"/>
                      <a:r>
                        <a:rPr lang="en-US" sz="1300" b="1">
                          <a:latin typeface="Times New Roman" panose="02020603050405020304" pitchFamily="18" charset="0"/>
                          <a:cs typeface="Times New Roman" panose="02020603050405020304" pitchFamily="18" charset="0"/>
                        </a:rPr>
                        <a:t>How Much</a:t>
                      </a:r>
                    </a:p>
                  </a:txBody>
                  <a:tcPr marL="84007" marR="84007" marT="42004" marB="42004" anchor="ctr"/>
                </a:tc>
                <a:tc>
                  <a:txBody>
                    <a:bodyPr/>
                    <a:lstStyle/>
                    <a:p>
                      <a:r>
                        <a:rPr lang="en-US" sz="1300">
                          <a:latin typeface="Times New Roman" panose="02020603050405020304" pitchFamily="18" charset="0"/>
                          <a:cs typeface="Times New Roman" panose="02020603050405020304" pitchFamily="18" charset="0"/>
                        </a:rPr>
                        <a:t>Approximately 30% drop in footfall and 10% decline in profit margins</a:t>
                      </a:r>
                    </a:p>
                  </a:txBody>
                  <a:tcPr marL="84007" marR="84007" marT="42004" marB="42004" anchor="ctr"/>
                </a:tc>
                <a:extLst>
                  <a:ext uri="{0D108BD9-81ED-4DB2-BD59-A6C34878D82A}">
                    <a16:rowId xmlns:a16="http://schemas.microsoft.com/office/drawing/2014/main" val="2676254885"/>
                  </a:ext>
                </a:extLst>
              </a:tr>
            </a:tbl>
          </a:graphicData>
        </a:graphic>
      </p:graphicFrame>
      <p:sp>
        <p:nvSpPr>
          <p:cNvPr id="10" name="Rectangle 9">
            <a:extLst>
              <a:ext uri="{FF2B5EF4-FFF2-40B4-BE49-F238E27FC236}">
                <a16:creationId xmlns:a16="http://schemas.microsoft.com/office/drawing/2014/main" id="{6E199D32-AC25-44EA-ACA6-59D3512B1A52}"/>
              </a:ext>
            </a:extLst>
          </p:cNvPr>
          <p:cNvSpPr/>
          <p:nvPr/>
        </p:nvSpPr>
        <p:spPr>
          <a:xfrm>
            <a:off x="961904" y="3905851"/>
            <a:ext cx="7220189" cy="613117"/>
          </a:xfrm>
          <a:prstGeom prst="rect">
            <a:avLst/>
          </a:prstGeom>
        </p:spPr>
        <p:txBody>
          <a:bodyPr wrap="square">
            <a:spAutoFit/>
          </a:bodyPr>
          <a:lstStyle/>
          <a:p>
            <a:pPr>
              <a:lnSpc>
                <a:spcPct val="150000"/>
              </a:lnSpc>
            </a:pPr>
            <a:r>
              <a:rPr lang="en-US" sz="1200">
                <a:latin typeface="Times New Roman" panose="02020603050405020304" pitchFamily="18" charset="0"/>
                <a:cs typeface="Times New Roman" panose="02020603050405020304" pitchFamily="18" charset="0"/>
              </a:rPr>
              <a:t>Reveals poor digital infrastructure and high cost inefficiency as central problem dimensions.</a:t>
            </a:r>
            <a:br>
              <a:rPr lang="en-US" sz="1200">
                <a:latin typeface="Times New Roman" panose="02020603050405020304" pitchFamily="18" charset="0"/>
                <a:cs typeface="Times New Roman" panose="02020603050405020304" pitchFamily="18" charset="0"/>
              </a:rPr>
            </a:br>
            <a:r>
              <a:rPr lang="en-US" sz="1200" b="1">
                <a:latin typeface="Times New Roman" panose="02020603050405020304" pitchFamily="18" charset="0"/>
                <a:cs typeface="Times New Roman" panose="02020603050405020304" pitchFamily="18" charset="0"/>
              </a:rPr>
              <a:t>Outcome:</a:t>
            </a:r>
            <a:r>
              <a:rPr lang="en-US" sz="1200">
                <a:latin typeface="Times New Roman" panose="02020603050405020304" pitchFamily="18" charset="0"/>
                <a:cs typeface="Times New Roman" panose="02020603050405020304" pitchFamily="18" charset="0"/>
              </a:rPr>
              <a:t> Establishes the factual foundation for applying PESTEL and Cause-and-Effect analyses.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34"/>
        <p:cNvGrpSpPr/>
        <p:nvPr/>
      </p:nvGrpSpPr>
      <p:grpSpPr>
        <a:xfrm>
          <a:off x="0" y="0"/>
          <a:ext cx="0" cy="0"/>
          <a:chOff x="0" y="0"/>
          <a:chExt cx="0" cy="0"/>
        </a:xfrm>
      </p:grpSpPr>
      <p:sp>
        <p:nvSpPr>
          <p:cNvPr id="8" name="Title 7">
            <a:extLst>
              <a:ext uri="{FF2B5EF4-FFF2-40B4-BE49-F238E27FC236}">
                <a16:creationId xmlns:a16="http://schemas.microsoft.com/office/drawing/2014/main" id="{3473A210-77C7-479E-B535-6C17CE2B429F}"/>
              </a:ext>
            </a:extLst>
          </p:cNvPr>
          <p:cNvSpPr>
            <a:spLocks noGrp="1"/>
          </p:cNvSpPr>
          <p:nvPr>
            <p:ph type="title" idx="2"/>
          </p:nvPr>
        </p:nvSpPr>
        <p:spPr>
          <a:xfrm>
            <a:off x="480252" y="600089"/>
            <a:ext cx="8183496" cy="598169"/>
          </a:xfrm>
          <a:solidFill>
            <a:schemeClr val="tx1">
              <a:lumMod val="75000"/>
              <a:lumOff val="25000"/>
            </a:schemeClr>
          </a:solidFill>
        </p:spPr>
        <p:txBody>
          <a:bodyPr/>
          <a:lstStyle/>
          <a:p>
            <a:r>
              <a:rPr lang="en-US" b="1"/>
              <a:t>PESTEL FRAMEWORK: THEORETICAL CRITIQUE</a:t>
            </a:r>
          </a:p>
        </p:txBody>
      </p:sp>
      <p:sp>
        <p:nvSpPr>
          <p:cNvPr id="9" name="Rectangle 8">
            <a:extLst>
              <a:ext uri="{FF2B5EF4-FFF2-40B4-BE49-F238E27FC236}">
                <a16:creationId xmlns:a16="http://schemas.microsoft.com/office/drawing/2014/main" id="{FD0EA7A7-9A68-4455-AD05-0D8483C7B4C9}"/>
              </a:ext>
            </a:extLst>
          </p:cNvPr>
          <p:cNvSpPr/>
          <p:nvPr/>
        </p:nvSpPr>
        <p:spPr>
          <a:xfrm>
            <a:off x="480252" y="1467199"/>
            <a:ext cx="8183496" cy="461665"/>
          </a:xfrm>
          <a:prstGeom prst="rect">
            <a:avLst/>
          </a:prstGeom>
          <a:solidFill>
            <a:schemeClr val="bg1"/>
          </a:solidFill>
        </p:spPr>
        <p:txBody>
          <a:bodyPr wrap="square">
            <a:spAutoFit/>
          </a:bodyPr>
          <a:lstStyle/>
          <a:p>
            <a:pPr algn="ctr"/>
            <a:r>
              <a:rPr lang="en-US" sz="1200">
                <a:latin typeface="Times New Roman" panose="02020603050405020304" pitchFamily="18" charset="0"/>
                <a:cs typeface="Times New Roman" panose="02020603050405020304" pitchFamily="18" charset="0"/>
              </a:rPr>
              <a:t>The PESTEL models examine six macro-environmental forces, including Political, Economic, Social, Technological, Environmental and Legal forces, which influence </a:t>
            </a:r>
            <a:r>
              <a:rPr lang="en-US" sz="1200" err="1">
                <a:latin typeface="Times New Roman" panose="02020603050405020304" pitchFamily="18" charset="0"/>
                <a:cs typeface="Times New Roman" panose="02020603050405020304" pitchFamily="18" charset="0"/>
              </a:rPr>
              <a:t>organisational</a:t>
            </a:r>
            <a:r>
              <a:rPr lang="en-US" sz="1200">
                <a:latin typeface="Times New Roman" panose="02020603050405020304" pitchFamily="18" charset="0"/>
                <a:cs typeface="Times New Roman" panose="02020603050405020304" pitchFamily="18" charset="0"/>
              </a:rPr>
              <a:t> decisions and strategic focus.</a:t>
            </a:r>
          </a:p>
        </p:txBody>
      </p:sp>
      <p:sp>
        <p:nvSpPr>
          <p:cNvPr id="10" name="Rectangle 9">
            <a:extLst>
              <a:ext uri="{FF2B5EF4-FFF2-40B4-BE49-F238E27FC236}">
                <a16:creationId xmlns:a16="http://schemas.microsoft.com/office/drawing/2014/main" id="{B7C43421-DBFF-48F2-AF06-7A52A0B49F3E}"/>
              </a:ext>
            </a:extLst>
          </p:cNvPr>
          <p:cNvSpPr/>
          <p:nvPr/>
        </p:nvSpPr>
        <p:spPr>
          <a:xfrm>
            <a:off x="647379" y="2197805"/>
            <a:ext cx="7849241" cy="2462213"/>
          </a:xfrm>
          <a:prstGeom prst="rect">
            <a:avLst/>
          </a:prstGeom>
          <a:solidFill>
            <a:schemeClr val="bg1"/>
          </a:solidFill>
        </p:spPr>
        <p:txBody>
          <a:bodyPr wrap="square">
            <a:spAutoFit/>
          </a:bodyPr>
          <a:lstStyle/>
          <a:p>
            <a:pPr marL="285750" indent="-285750">
              <a:buFont typeface="Wingdings" panose="05000000000000000000" pitchFamily="2" charset="2"/>
              <a:buChar char="q"/>
            </a:pPr>
            <a:r>
              <a:rPr lang="en-US" b="1">
                <a:latin typeface="Times New Roman" panose="02020603050405020304" pitchFamily="18" charset="0"/>
                <a:cs typeface="Times New Roman" panose="02020603050405020304" pitchFamily="18" charset="0"/>
              </a:rPr>
              <a:t>Purpose</a:t>
            </a:r>
            <a:r>
              <a:rPr lang="en-US">
                <a:latin typeface="Times New Roman" panose="02020603050405020304" pitchFamily="18" charset="0"/>
                <a:cs typeface="Times New Roman" panose="02020603050405020304" pitchFamily="18" charset="0"/>
              </a:rPr>
              <a:t>: It does assess the force of external contexts on business performance especially within dynamic and uncertain markets.</a:t>
            </a:r>
          </a:p>
          <a:p>
            <a:pPr marL="285750" indent="-285750">
              <a:buFont typeface="Wingdings" panose="05000000000000000000" pitchFamily="2" charset="2"/>
              <a:buChar char="q"/>
            </a:pPr>
            <a:r>
              <a:rPr lang="en-US" b="1">
                <a:latin typeface="Times New Roman" panose="02020603050405020304" pitchFamily="18" charset="0"/>
                <a:cs typeface="Times New Roman" panose="02020603050405020304" pitchFamily="18" charset="0"/>
              </a:rPr>
              <a:t>Advantages: </a:t>
            </a:r>
            <a:r>
              <a:rPr lang="en-US" err="1">
                <a:latin typeface="Times New Roman" panose="02020603050405020304" pitchFamily="18" charset="0"/>
                <a:cs typeface="Times New Roman" panose="02020603050405020304" pitchFamily="18" charset="0"/>
              </a:rPr>
              <a:t>Benefit:Promotes</a:t>
            </a:r>
            <a:r>
              <a:rPr lang="en-US">
                <a:latin typeface="Times New Roman" panose="02020603050405020304" pitchFamily="18" charset="0"/>
                <a:cs typeface="Times New Roman" panose="02020603050405020304" pitchFamily="18" charset="0"/>
              </a:rPr>
              <a:t> the systematic scanning of the environment, which helps in the identification of opportunities and threats that are critical in the strategic planning (Mintzberg et al., 2018). Improves long-term decision making through the external analysis and competitive strategy relating to the external analysis.</a:t>
            </a:r>
          </a:p>
          <a:p>
            <a:pPr marL="285750" indent="-285750">
              <a:buFont typeface="Wingdings" panose="05000000000000000000" pitchFamily="2" charset="2"/>
              <a:buChar char="q"/>
            </a:pPr>
            <a:r>
              <a:rPr lang="en-US" b="1">
                <a:latin typeface="Times New Roman" panose="02020603050405020304" pitchFamily="18" charset="0"/>
                <a:cs typeface="Times New Roman" panose="02020603050405020304" pitchFamily="18" charset="0"/>
              </a:rPr>
              <a:t>Limitations: </a:t>
            </a:r>
            <a:r>
              <a:rPr lang="en-US">
                <a:latin typeface="Times New Roman" panose="02020603050405020304" pitchFamily="18" charset="0"/>
                <a:cs typeface="Times New Roman" panose="02020603050405020304" pitchFamily="18" charset="0"/>
              </a:rPr>
              <a:t>Research May simplifies the existence of complex interrelationships and does not </a:t>
            </a:r>
            <a:r>
              <a:rPr lang="en-US" err="1">
                <a:latin typeface="Times New Roman" panose="02020603050405020304" pitchFamily="18" charset="0"/>
                <a:cs typeface="Times New Roman" panose="02020603050405020304" pitchFamily="18" charset="0"/>
              </a:rPr>
              <a:t>prioritise</a:t>
            </a:r>
            <a:r>
              <a:rPr lang="en-US">
                <a:latin typeface="Times New Roman" panose="02020603050405020304" pitchFamily="18" charset="0"/>
                <a:cs typeface="Times New Roman" panose="02020603050405020304" pitchFamily="18" charset="0"/>
              </a:rPr>
              <a:t> the key aspects (Gupta, 2013). Needs frequent updates in order to be accurate in the changing markets.</a:t>
            </a:r>
          </a:p>
          <a:p>
            <a:pPr marL="285750" indent="-285750">
              <a:buFont typeface="Wingdings" panose="05000000000000000000" pitchFamily="2" charset="2"/>
              <a:buChar char="q"/>
            </a:pPr>
            <a:r>
              <a:rPr lang="en-US" b="1">
                <a:latin typeface="Times New Roman" panose="02020603050405020304" pitchFamily="18" charset="0"/>
                <a:cs typeface="Times New Roman" panose="02020603050405020304" pitchFamily="18" charset="0"/>
              </a:rPr>
              <a:t>Relevance: </a:t>
            </a:r>
            <a:r>
              <a:rPr lang="en-US">
                <a:latin typeface="Times New Roman" panose="02020603050405020304" pitchFamily="18" charset="0"/>
                <a:cs typeface="Times New Roman" panose="02020603050405020304" pitchFamily="18" charset="0"/>
              </a:rPr>
              <a:t>In the case of SMEs such as Green Haven Florists, PESTEL is critical in the realization of economic limitations and technological disruption on sustainability and competitiveness.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54"/>
        <p:cNvGrpSpPr/>
        <p:nvPr/>
      </p:nvGrpSpPr>
      <p:grpSpPr>
        <a:xfrm>
          <a:off x="0" y="0"/>
          <a:ext cx="0" cy="0"/>
          <a:chOff x="0" y="0"/>
          <a:chExt cx="0" cy="0"/>
        </a:xfrm>
      </p:grpSpPr>
      <p:sp>
        <p:nvSpPr>
          <p:cNvPr id="8" name="Title 7">
            <a:extLst>
              <a:ext uri="{FF2B5EF4-FFF2-40B4-BE49-F238E27FC236}">
                <a16:creationId xmlns:a16="http://schemas.microsoft.com/office/drawing/2014/main" id="{C0BCE427-755D-4C5D-993E-A2BE323A7CA7}"/>
              </a:ext>
            </a:extLst>
          </p:cNvPr>
          <p:cNvSpPr>
            <a:spLocks noGrp="1"/>
          </p:cNvSpPr>
          <p:nvPr>
            <p:ph type="title"/>
          </p:nvPr>
        </p:nvSpPr>
        <p:spPr>
          <a:xfrm>
            <a:off x="455621" y="184796"/>
            <a:ext cx="8284084" cy="583608"/>
          </a:xfrm>
        </p:spPr>
        <p:txBody>
          <a:bodyPr/>
          <a:lstStyle/>
          <a:p>
            <a:pPr algn="ctr"/>
            <a:r>
              <a:rPr lang="en-US" sz="3200">
                <a:solidFill>
                  <a:schemeClr val="tx1"/>
                </a:solidFill>
              </a:rPr>
              <a:t>PESTEL FRAMEWORK: APPLICATION </a:t>
            </a:r>
          </a:p>
        </p:txBody>
      </p:sp>
      <p:graphicFrame>
        <p:nvGraphicFramePr>
          <p:cNvPr id="9" name="Table 8">
            <a:extLst>
              <a:ext uri="{FF2B5EF4-FFF2-40B4-BE49-F238E27FC236}">
                <a16:creationId xmlns:a16="http://schemas.microsoft.com/office/drawing/2014/main" id="{E453EC97-4326-45C0-8986-5543AD5C95ED}"/>
              </a:ext>
            </a:extLst>
          </p:cNvPr>
          <p:cNvGraphicFramePr>
            <a:graphicFrameLocks noGrp="1"/>
          </p:cNvGraphicFramePr>
          <p:nvPr>
            <p:extLst>
              <p:ext uri="{D42A27DB-BD31-4B8C-83A1-F6EECF244321}">
                <p14:modId xmlns:p14="http://schemas.microsoft.com/office/powerpoint/2010/main" val="152570801"/>
              </p:ext>
            </p:extLst>
          </p:nvPr>
        </p:nvGraphicFramePr>
        <p:xfrm>
          <a:off x="738451" y="1076382"/>
          <a:ext cx="7718424" cy="3413760"/>
        </p:xfrm>
        <a:graphic>
          <a:graphicData uri="http://schemas.openxmlformats.org/drawingml/2006/table">
            <a:tbl>
              <a:tblPr/>
              <a:tblGrid>
                <a:gridCol w="1723051">
                  <a:extLst>
                    <a:ext uri="{9D8B030D-6E8A-4147-A177-3AD203B41FA5}">
                      <a16:colId xmlns:a16="http://schemas.microsoft.com/office/drawing/2014/main" val="1673363023"/>
                    </a:ext>
                  </a:extLst>
                </a:gridCol>
                <a:gridCol w="2904564">
                  <a:extLst>
                    <a:ext uri="{9D8B030D-6E8A-4147-A177-3AD203B41FA5}">
                      <a16:colId xmlns:a16="http://schemas.microsoft.com/office/drawing/2014/main" val="2209897136"/>
                    </a:ext>
                  </a:extLst>
                </a:gridCol>
                <a:gridCol w="3090809">
                  <a:extLst>
                    <a:ext uri="{9D8B030D-6E8A-4147-A177-3AD203B41FA5}">
                      <a16:colId xmlns:a16="http://schemas.microsoft.com/office/drawing/2014/main" val="2680911836"/>
                    </a:ext>
                  </a:extLst>
                </a:gridCol>
              </a:tblGrid>
              <a:tr h="0">
                <a:tc>
                  <a:txBody>
                    <a:bodyPr/>
                    <a:lstStyle/>
                    <a:p>
                      <a:pPr algn="ctr"/>
                      <a:r>
                        <a:rPr lang="en-US" b="1">
                          <a:latin typeface="Times New Roman" panose="02020603050405020304" pitchFamily="18" charset="0"/>
                          <a:cs typeface="Times New Roman" panose="02020603050405020304" pitchFamily="18" charset="0"/>
                        </a:rPr>
                        <a:t>Factor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b="1">
                          <a:latin typeface="Times New Roman" panose="02020603050405020304" pitchFamily="18" charset="0"/>
                          <a:cs typeface="Times New Roman" panose="02020603050405020304" pitchFamily="18" charset="0"/>
                        </a:rPr>
                        <a:t>Issue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b="1">
                          <a:latin typeface="Times New Roman" panose="02020603050405020304" pitchFamily="18" charset="0"/>
                          <a:cs typeface="Times New Roman" panose="02020603050405020304" pitchFamily="18" charset="0"/>
                        </a:rPr>
                        <a:t>Impact on Green Haven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397151406"/>
                  </a:ext>
                </a:extLst>
              </a:tr>
              <a:tr h="0">
                <a:tc>
                  <a:txBody>
                    <a:bodyPr/>
                    <a:lstStyle/>
                    <a:p>
                      <a:pPr algn="ctr"/>
                      <a:r>
                        <a:rPr lang="en-US" b="1">
                          <a:latin typeface="Times New Roman" panose="02020603050405020304" pitchFamily="18" charset="0"/>
                          <a:cs typeface="Times New Roman" panose="02020603050405020304" pitchFamily="18" charset="0"/>
                        </a:rPr>
                        <a:t>Political</a:t>
                      </a:r>
                      <a:endParaRPr lang="en-US">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a:latin typeface="Times New Roman" panose="02020603050405020304" pitchFamily="18" charset="0"/>
                          <a:cs typeface="Times New Roman" panose="02020603050405020304" pitchFamily="18" charset="0"/>
                        </a:rPr>
                        <a:t>Flower prices are affected by import tariffs in the post-Brexit setting.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a:latin typeface="Times New Roman" panose="02020603050405020304" pitchFamily="18" charset="0"/>
                          <a:cs typeface="Times New Roman" panose="02020603050405020304" pitchFamily="18" charset="0"/>
                        </a:rPr>
                        <a:t>Raises supply costs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33937826"/>
                  </a:ext>
                </a:extLst>
              </a:tr>
              <a:tr h="0">
                <a:tc>
                  <a:txBody>
                    <a:bodyPr/>
                    <a:lstStyle/>
                    <a:p>
                      <a:pPr algn="ctr"/>
                      <a:r>
                        <a:rPr lang="en-US" b="1">
                          <a:latin typeface="Times New Roman" panose="02020603050405020304" pitchFamily="18" charset="0"/>
                          <a:cs typeface="Times New Roman" panose="02020603050405020304" pitchFamily="18" charset="0"/>
                        </a:rPr>
                        <a:t>Economic</a:t>
                      </a:r>
                      <a:endParaRPr lang="en-US">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a:latin typeface="Times New Roman" panose="02020603050405020304" pitchFamily="18" charset="0"/>
                          <a:cs typeface="Times New Roman" panose="02020603050405020304" pitchFamily="18" charset="0"/>
                        </a:rPr>
                        <a:t>Inflation and energy costs increase overheads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a:latin typeface="Times New Roman" panose="02020603050405020304" pitchFamily="18" charset="0"/>
                          <a:cs typeface="Times New Roman" panose="02020603050405020304" pitchFamily="18" charset="0"/>
                        </a:rPr>
                        <a:t>Reduces consumer spending power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68902361"/>
                  </a:ext>
                </a:extLst>
              </a:tr>
              <a:tr h="0">
                <a:tc>
                  <a:txBody>
                    <a:bodyPr/>
                    <a:lstStyle/>
                    <a:p>
                      <a:pPr algn="ctr"/>
                      <a:r>
                        <a:rPr lang="en-US" b="1">
                          <a:latin typeface="Times New Roman" panose="02020603050405020304" pitchFamily="18" charset="0"/>
                          <a:cs typeface="Times New Roman" panose="02020603050405020304" pitchFamily="18" charset="0"/>
                        </a:rPr>
                        <a:t>Social</a:t>
                      </a:r>
                      <a:endParaRPr lang="en-US">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a:latin typeface="Times New Roman" panose="02020603050405020304" pitchFamily="18" charset="0"/>
                          <a:cs typeface="Times New Roman" panose="02020603050405020304" pitchFamily="18" charset="0"/>
                        </a:rPr>
                        <a:t>Preference for online shopping convenience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a:latin typeface="Times New Roman" panose="02020603050405020304" pitchFamily="18" charset="0"/>
                          <a:cs typeface="Times New Roman" panose="02020603050405020304" pitchFamily="18" charset="0"/>
                        </a:rPr>
                        <a:t>Lowers physical store visits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10367105"/>
                  </a:ext>
                </a:extLst>
              </a:tr>
              <a:tr h="0">
                <a:tc>
                  <a:txBody>
                    <a:bodyPr/>
                    <a:lstStyle/>
                    <a:p>
                      <a:pPr algn="ctr"/>
                      <a:r>
                        <a:rPr lang="en-US" b="1">
                          <a:latin typeface="Times New Roman" panose="02020603050405020304" pitchFamily="18" charset="0"/>
                          <a:cs typeface="Times New Roman" panose="02020603050405020304" pitchFamily="18" charset="0"/>
                        </a:rPr>
                        <a:t>Technological</a:t>
                      </a:r>
                      <a:endParaRPr lang="en-US">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a:latin typeface="Times New Roman" panose="02020603050405020304" pitchFamily="18" charset="0"/>
                          <a:cs typeface="Times New Roman" panose="02020603050405020304" pitchFamily="18" charset="0"/>
                        </a:rPr>
                        <a:t>Weak digital marketing and outdated website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a:latin typeface="Times New Roman" panose="02020603050405020304" pitchFamily="18" charset="0"/>
                          <a:cs typeface="Times New Roman" panose="02020603050405020304" pitchFamily="18" charset="0"/>
                        </a:rPr>
                        <a:t>Competitors dominate visibility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84760449"/>
                  </a:ext>
                </a:extLst>
              </a:tr>
              <a:tr h="0">
                <a:tc>
                  <a:txBody>
                    <a:bodyPr/>
                    <a:lstStyle/>
                    <a:p>
                      <a:pPr algn="ctr"/>
                      <a:r>
                        <a:rPr lang="en-US" b="1">
                          <a:latin typeface="Times New Roman" panose="02020603050405020304" pitchFamily="18" charset="0"/>
                          <a:cs typeface="Times New Roman" panose="02020603050405020304" pitchFamily="18" charset="0"/>
                        </a:rPr>
                        <a:t>Environmental</a:t>
                      </a:r>
                      <a:endParaRPr lang="en-US">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a:latin typeface="Times New Roman" panose="02020603050405020304" pitchFamily="18" charset="0"/>
                          <a:cs typeface="Times New Roman" panose="02020603050405020304" pitchFamily="18" charset="0"/>
                        </a:rPr>
                        <a:t>Eco-friendly materials attract but cost more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a:latin typeface="Times New Roman" panose="02020603050405020304" pitchFamily="18" charset="0"/>
                          <a:cs typeface="Times New Roman" panose="02020603050405020304" pitchFamily="18" charset="0"/>
                        </a:rPr>
                        <a:t>Brand advantage yet cost burden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89121296"/>
                  </a:ext>
                </a:extLst>
              </a:tr>
              <a:tr h="0">
                <a:tc>
                  <a:txBody>
                    <a:bodyPr/>
                    <a:lstStyle/>
                    <a:p>
                      <a:pPr algn="ctr"/>
                      <a:r>
                        <a:rPr lang="en-US" b="1">
                          <a:latin typeface="Times New Roman" panose="02020603050405020304" pitchFamily="18" charset="0"/>
                          <a:cs typeface="Times New Roman" panose="02020603050405020304" pitchFamily="18" charset="0"/>
                        </a:rPr>
                        <a:t>Legal</a:t>
                      </a:r>
                      <a:endParaRPr lang="en-US">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a:latin typeface="Times New Roman" panose="02020603050405020304" pitchFamily="18" charset="0"/>
                          <a:cs typeface="Times New Roman" panose="02020603050405020304" pitchFamily="18" charset="0"/>
                        </a:rPr>
                        <a:t>E-commerce regulations, data protection (GDPR)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a:latin typeface="Times New Roman" panose="02020603050405020304" pitchFamily="18" charset="0"/>
                          <a:cs typeface="Times New Roman" panose="02020603050405020304" pitchFamily="18" charset="0"/>
                        </a:rPr>
                        <a:t>Compliance effort but builds trust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16321451"/>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64"/>
        <p:cNvGrpSpPr/>
        <p:nvPr/>
      </p:nvGrpSpPr>
      <p:grpSpPr>
        <a:xfrm>
          <a:off x="0" y="0"/>
          <a:ext cx="0" cy="0"/>
          <a:chOff x="0" y="0"/>
          <a:chExt cx="0" cy="0"/>
        </a:xfrm>
      </p:grpSpPr>
      <p:sp>
        <p:nvSpPr>
          <p:cNvPr id="8" name="Title 7">
            <a:extLst>
              <a:ext uri="{FF2B5EF4-FFF2-40B4-BE49-F238E27FC236}">
                <a16:creationId xmlns:a16="http://schemas.microsoft.com/office/drawing/2014/main" id="{0134664A-9971-4A7B-A553-EBB89A317229}"/>
              </a:ext>
            </a:extLst>
          </p:cNvPr>
          <p:cNvSpPr>
            <a:spLocks noGrp="1"/>
          </p:cNvSpPr>
          <p:nvPr>
            <p:ph type="title"/>
          </p:nvPr>
        </p:nvSpPr>
        <p:spPr/>
        <p:txBody>
          <a:bodyPr/>
          <a:lstStyle/>
          <a:p>
            <a:r>
              <a:rPr lang="en-US"/>
              <a:t>CAUSE-AND-EFFECT MODEL: THEORETICAL CRITIQUE </a:t>
            </a:r>
          </a:p>
        </p:txBody>
      </p:sp>
      <p:sp>
        <p:nvSpPr>
          <p:cNvPr id="11" name="Rectangle 2">
            <a:extLst>
              <a:ext uri="{FF2B5EF4-FFF2-40B4-BE49-F238E27FC236}">
                <a16:creationId xmlns:a16="http://schemas.microsoft.com/office/drawing/2014/main" id="{24D01F87-B001-419E-A760-CFE2BDA9C31F}"/>
              </a:ext>
            </a:extLst>
          </p:cNvPr>
          <p:cNvSpPr>
            <a:spLocks noChangeArrowheads="1"/>
          </p:cNvSpPr>
          <p:nvPr/>
        </p:nvSpPr>
        <p:spPr bwMode="auto">
          <a:xfrm>
            <a:off x="890818" y="1834483"/>
            <a:ext cx="7200470"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The </a:t>
            </a:r>
            <a:r>
              <a:rPr kumimoji="0" lang="en-US" altLang="en-US"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Ishikawa (Fishbone) Diagram</a:t>
            </a:r>
            <a:r>
              <a:rPr kumimoji="0" lang="en-US" altLang="en-US"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developed by Ishikawa (1982), maps causes contributing to a core problem.</a:t>
            </a:r>
          </a:p>
          <a:p>
            <a:pPr marL="0" marR="0" lvl="0" indent="0" algn="l" defTabSz="914400" rtl="0" eaLnBrk="0" fontAlgn="base" latinLnBrk="0" hangingPunct="0">
              <a:lnSpc>
                <a:spcPct val="100000"/>
              </a:lnSpc>
              <a:spcBef>
                <a:spcPct val="0"/>
              </a:spcBef>
              <a:spcAft>
                <a:spcPct val="0"/>
              </a:spcAft>
              <a:buClrTx/>
              <a:buSzTx/>
              <a:tabLst/>
            </a:pPr>
            <a:r>
              <a:rPr kumimoji="0" lang="en-US" altLang="en-US"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Purpose:</a:t>
            </a:r>
            <a:r>
              <a:rPr kumimoji="0" lang="en-US" altLang="en-US"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Identifies and </a:t>
            </a:r>
            <a:r>
              <a:rPr kumimoji="0" lang="en-US" altLang="en-US"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organises</a:t>
            </a:r>
            <a:r>
              <a:rPr kumimoji="0" lang="en-US" altLang="en-US"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causal categories such as People, Process, Equipment, Environment, and Management.</a:t>
            </a:r>
          </a:p>
          <a:p>
            <a:pPr marL="0" marR="0" lvl="0" indent="0" algn="l" defTabSz="914400" rtl="0" eaLnBrk="0" fontAlgn="base" latinLnBrk="0" hangingPunct="0">
              <a:lnSpc>
                <a:spcPct val="100000"/>
              </a:lnSpc>
              <a:spcBef>
                <a:spcPct val="0"/>
              </a:spcBef>
              <a:spcAft>
                <a:spcPct val="0"/>
              </a:spcAft>
              <a:buClrTx/>
              <a:buSzTx/>
              <a:tabLst/>
            </a:pPr>
            <a:r>
              <a:rPr kumimoji="0" lang="en-US" altLang="en-US"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Benefits:</a:t>
            </a:r>
            <a:endParaRPr kumimoji="0" lang="en-US" altLang="en-US"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pPr>
            <a:r>
              <a:rPr kumimoji="0" lang="en-US" altLang="en-US"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Promotes team-based investigation and visual clarity.</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pPr>
            <a:r>
              <a:rPr kumimoji="0" lang="en-US" altLang="en-US"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Links symptoms to potential underlying causes.</a:t>
            </a:r>
          </a:p>
          <a:p>
            <a:pPr marL="0" marR="0" lvl="0" indent="0" algn="l" defTabSz="914400" rtl="0" eaLnBrk="0" fontAlgn="base" latinLnBrk="0" hangingPunct="0">
              <a:lnSpc>
                <a:spcPct val="100000"/>
              </a:lnSpc>
              <a:spcBef>
                <a:spcPct val="0"/>
              </a:spcBef>
              <a:spcAft>
                <a:spcPct val="0"/>
              </a:spcAft>
              <a:buClrTx/>
              <a:buSzTx/>
              <a:tabLst/>
            </a:pPr>
            <a:r>
              <a:rPr kumimoji="0" lang="en-US" altLang="en-US"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Limitations:</a:t>
            </a:r>
            <a:endParaRPr kumimoji="0" lang="en-US" altLang="en-US"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pPr>
            <a:r>
              <a:rPr kumimoji="0" lang="en-US" altLang="en-US"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Lacks quantitative validation.</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pPr>
            <a:r>
              <a:rPr kumimoji="0" lang="en-US" altLang="en-US"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Can be subjective if data is weak.</a:t>
            </a:r>
          </a:p>
          <a:p>
            <a:pPr marL="0" marR="0" lvl="0" indent="0" algn="l" defTabSz="914400" rtl="0" eaLnBrk="0" fontAlgn="base" latinLnBrk="0" hangingPunct="0">
              <a:lnSpc>
                <a:spcPct val="100000"/>
              </a:lnSpc>
              <a:spcBef>
                <a:spcPct val="0"/>
              </a:spcBef>
              <a:spcAft>
                <a:spcPct val="0"/>
              </a:spcAft>
              <a:buClrTx/>
              <a:buSzTx/>
              <a:tabLst/>
            </a:pPr>
            <a:r>
              <a:rPr kumimoji="0" lang="en-US" altLang="en-US"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Relevance:</a:t>
            </a:r>
            <a:r>
              <a:rPr kumimoji="0" lang="en-US" altLang="en-US"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Suitable for diagnosing interconnected operational and marketing weaknesses in Green Haven Florists.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673"/>
        <p:cNvGrpSpPr/>
        <p:nvPr/>
      </p:nvGrpSpPr>
      <p:grpSpPr>
        <a:xfrm>
          <a:off x="0" y="0"/>
          <a:ext cx="0" cy="0"/>
          <a:chOff x="0" y="0"/>
          <a:chExt cx="0" cy="0"/>
        </a:xfrm>
      </p:grpSpPr>
      <p:sp>
        <p:nvSpPr>
          <p:cNvPr id="12" name="Title 11">
            <a:extLst>
              <a:ext uri="{FF2B5EF4-FFF2-40B4-BE49-F238E27FC236}">
                <a16:creationId xmlns:a16="http://schemas.microsoft.com/office/drawing/2014/main" id="{C95B9411-66DC-4FA5-B570-C948FBD5C1E0}"/>
              </a:ext>
            </a:extLst>
          </p:cNvPr>
          <p:cNvSpPr>
            <a:spLocks noGrp="1"/>
          </p:cNvSpPr>
          <p:nvPr>
            <p:ph type="title" idx="4"/>
          </p:nvPr>
        </p:nvSpPr>
        <p:spPr>
          <a:xfrm>
            <a:off x="713248" y="1"/>
            <a:ext cx="7717500" cy="774478"/>
          </a:xfrm>
          <a:solidFill>
            <a:schemeClr val="bg2"/>
          </a:solidFill>
        </p:spPr>
        <p:txBody>
          <a:bodyPr/>
          <a:lstStyle/>
          <a:p>
            <a:pPr>
              <a:lnSpc>
                <a:spcPct val="150000"/>
              </a:lnSpc>
            </a:pPr>
            <a:r>
              <a:rPr lang="en-US"/>
              <a:t>Cause-and-Effect Model: Application</a:t>
            </a:r>
          </a:p>
        </p:txBody>
      </p:sp>
      <p:graphicFrame>
        <p:nvGraphicFramePr>
          <p:cNvPr id="13" name="Table 12">
            <a:extLst>
              <a:ext uri="{FF2B5EF4-FFF2-40B4-BE49-F238E27FC236}">
                <a16:creationId xmlns:a16="http://schemas.microsoft.com/office/drawing/2014/main" id="{297B6A04-9C9C-42AA-8B78-3DE5F1EE7DEF}"/>
              </a:ext>
            </a:extLst>
          </p:cNvPr>
          <p:cNvGraphicFramePr>
            <a:graphicFrameLocks noGrp="1"/>
          </p:cNvGraphicFramePr>
          <p:nvPr>
            <p:extLst>
              <p:ext uri="{D42A27DB-BD31-4B8C-83A1-F6EECF244321}">
                <p14:modId xmlns:p14="http://schemas.microsoft.com/office/powerpoint/2010/main" val="1376791303"/>
              </p:ext>
            </p:extLst>
          </p:nvPr>
        </p:nvGraphicFramePr>
        <p:xfrm>
          <a:off x="1060394" y="872813"/>
          <a:ext cx="7023207" cy="2968432"/>
        </p:xfrm>
        <a:graphic>
          <a:graphicData uri="http://schemas.openxmlformats.org/drawingml/2006/table">
            <a:tbl>
              <a:tblPr>
                <a:tableStyleId>{94795B0A-A8F5-4857-A0DD-841D3B946ACC}</a:tableStyleId>
              </a:tblPr>
              <a:tblGrid>
                <a:gridCol w="1636699">
                  <a:extLst>
                    <a:ext uri="{9D8B030D-6E8A-4147-A177-3AD203B41FA5}">
                      <a16:colId xmlns:a16="http://schemas.microsoft.com/office/drawing/2014/main" val="1546019044"/>
                    </a:ext>
                  </a:extLst>
                </a:gridCol>
                <a:gridCol w="5386508">
                  <a:extLst>
                    <a:ext uri="{9D8B030D-6E8A-4147-A177-3AD203B41FA5}">
                      <a16:colId xmlns:a16="http://schemas.microsoft.com/office/drawing/2014/main" val="3058349329"/>
                    </a:ext>
                  </a:extLst>
                </a:gridCol>
              </a:tblGrid>
              <a:tr h="290484">
                <a:tc>
                  <a:txBody>
                    <a:bodyPr/>
                    <a:lstStyle/>
                    <a:p>
                      <a:r>
                        <a:rPr lang="en-US" sz="1050" b="1">
                          <a:latin typeface="Times New Roman" panose="02020603050405020304" pitchFamily="18" charset="0"/>
                          <a:cs typeface="Times New Roman" panose="02020603050405020304" pitchFamily="18" charset="0"/>
                        </a:rPr>
                        <a:t>Category (Fishbone Branch)</a:t>
                      </a:r>
                    </a:p>
                  </a:txBody>
                  <a:tcPr marL="55399" marR="55399" marT="27700" marB="27700" anchor="ctr"/>
                </a:tc>
                <a:tc>
                  <a:txBody>
                    <a:bodyPr/>
                    <a:lstStyle/>
                    <a:p>
                      <a:r>
                        <a:rPr lang="en-US" sz="1050" b="1">
                          <a:latin typeface="Times New Roman" panose="02020603050405020304" pitchFamily="18" charset="0"/>
                          <a:cs typeface="Times New Roman" panose="02020603050405020304" pitchFamily="18" charset="0"/>
                        </a:rPr>
                        <a:t>Specific Issues and Examples at Green Haven Florists</a:t>
                      </a:r>
                    </a:p>
                  </a:txBody>
                  <a:tcPr marL="55399" marR="55399" marT="27700" marB="27700" anchor="ctr"/>
                </a:tc>
                <a:extLst>
                  <a:ext uri="{0D108BD9-81ED-4DB2-BD59-A6C34878D82A}">
                    <a16:rowId xmlns:a16="http://schemas.microsoft.com/office/drawing/2014/main" val="2518673894"/>
                  </a:ext>
                </a:extLst>
              </a:tr>
              <a:tr h="340352">
                <a:tc>
                  <a:txBody>
                    <a:bodyPr/>
                    <a:lstStyle/>
                    <a:p>
                      <a:r>
                        <a:rPr lang="en-US" sz="1050" b="1">
                          <a:latin typeface="Times New Roman" panose="02020603050405020304" pitchFamily="18" charset="0"/>
                          <a:cs typeface="Times New Roman" panose="02020603050405020304" pitchFamily="18" charset="0"/>
                        </a:rPr>
                        <a:t>Problem</a:t>
                      </a:r>
                    </a:p>
                  </a:txBody>
                  <a:tcPr marL="55399" marR="55399" marT="27700" marB="27700" anchor="ctr"/>
                </a:tc>
                <a:tc>
                  <a:txBody>
                    <a:bodyPr/>
                    <a:lstStyle/>
                    <a:p>
                      <a:r>
                        <a:rPr lang="en-US" sz="1050">
                          <a:latin typeface="Times New Roman" panose="02020603050405020304" pitchFamily="18" charset="0"/>
                          <a:cs typeface="Times New Roman" panose="02020603050405020304" pitchFamily="18" charset="0"/>
                        </a:rPr>
                        <a:t>30% decline in sales and a consistent reduction in profitability across all product categories.</a:t>
                      </a:r>
                    </a:p>
                  </a:txBody>
                  <a:tcPr marL="55399" marR="55399" marT="27700" marB="27700" anchor="ctr"/>
                </a:tc>
                <a:extLst>
                  <a:ext uri="{0D108BD9-81ED-4DB2-BD59-A6C34878D82A}">
                    <a16:rowId xmlns:a16="http://schemas.microsoft.com/office/drawing/2014/main" val="3416463661"/>
                  </a:ext>
                </a:extLst>
              </a:tr>
              <a:tr h="340352">
                <a:tc>
                  <a:txBody>
                    <a:bodyPr/>
                    <a:lstStyle/>
                    <a:p>
                      <a:r>
                        <a:rPr lang="en-US" sz="1050" b="1">
                          <a:latin typeface="Times New Roman" panose="02020603050405020304" pitchFamily="18" charset="0"/>
                          <a:cs typeface="Times New Roman" panose="02020603050405020304" pitchFamily="18" charset="0"/>
                        </a:rPr>
                        <a:t>Marketing</a:t>
                      </a:r>
                    </a:p>
                  </a:txBody>
                  <a:tcPr marL="55399" marR="55399" marT="27700" marB="27700" anchor="ctr"/>
                </a:tc>
                <a:tc>
                  <a:txBody>
                    <a:bodyPr/>
                    <a:lstStyle/>
                    <a:p>
                      <a:r>
                        <a:rPr lang="en-US" sz="1050">
                          <a:latin typeface="Times New Roman" panose="02020603050405020304" pitchFamily="18" charset="0"/>
                          <a:cs typeface="Times New Roman" panose="02020603050405020304" pitchFamily="18" charset="0"/>
                        </a:rPr>
                        <a:t>Weak social media presence and lack of paid digital advertising limit audience reach and brand awareness.</a:t>
                      </a:r>
                    </a:p>
                  </a:txBody>
                  <a:tcPr marL="55399" marR="55399" marT="27700" marB="27700" anchor="ctr"/>
                </a:tc>
                <a:extLst>
                  <a:ext uri="{0D108BD9-81ED-4DB2-BD59-A6C34878D82A}">
                    <a16:rowId xmlns:a16="http://schemas.microsoft.com/office/drawing/2014/main" val="3509546750"/>
                  </a:ext>
                </a:extLst>
              </a:tr>
              <a:tr h="340352">
                <a:tc>
                  <a:txBody>
                    <a:bodyPr/>
                    <a:lstStyle/>
                    <a:p>
                      <a:r>
                        <a:rPr lang="en-US" sz="1050" b="1">
                          <a:latin typeface="Times New Roman" panose="02020603050405020304" pitchFamily="18" charset="0"/>
                          <a:cs typeface="Times New Roman" panose="02020603050405020304" pitchFamily="18" charset="0"/>
                        </a:rPr>
                        <a:t>Technology</a:t>
                      </a:r>
                    </a:p>
                  </a:txBody>
                  <a:tcPr marL="55399" marR="55399" marT="27700" marB="27700" anchor="ctr"/>
                </a:tc>
                <a:tc>
                  <a:txBody>
                    <a:bodyPr/>
                    <a:lstStyle/>
                    <a:p>
                      <a:r>
                        <a:rPr lang="en-US" sz="1050">
                          <a:latin typeface="Times New Roman" panose="02020603050405020304" pitchFamily="18" charset="0"/>
                          <a:cs typeface="Times New Roman" panose="02020603050405020304" pitchFamily="18" charset="0"/>
                        </a:rPr>
                        <a:t>Website performance is poor, slow, and non-optimised for mobile use, reducing online conversions.</a:t>
                      </a:r>
                    </a:p>
                  </a:txBody>
                  <a:tcPr marL="55399" marR="55399" marT="27700" marB="27700" anchor="ctr"/>
                </a:tc>
                <a:extLst>
                  <a:ext uri="{0D108BD9-81ED-4DB2-BD59-A6C34878D82A}">
                    <a16:rowId xmlns:a16="http://schemas.microsoft.com/office/drawing/2014/main" val="449841481"/>
                  </a:ext>
                </a:extLst>
              </a:tr>
              <a:tr h="340352">
                <a:tc>
                  <a:txBody>
                    <a:bodyPr/>
                    <a:lstStyle/>
                    <a:p>
                      <a:r>
                        <a:rPr lang="en-US" sz="1050" b="1">
                          <a:latin typeface="Times New Roman" panose="02020603050405020304" pitchFamily="18" charset="0"/>
                          <a:cs typeface="Times New Roman" panose="02020603050405020304" pitchFamily="18" charset="0"/>
                        </a:rPr>
                        <a:t>Finance</a:t>
                      </a:r>
                    </a:p>
                  </a:txBody>
                  <a:tcPr marL="55399" marR="55399" marT="27700" marB="27700" anchor="ctr"/>
                </a:tc>
                <a:tc>
                  <a:txBody>
                    <a:bodyPr/>
                    <a:lstStyle/>
                    <a:p>
                      <a:r>
                        <a:rPr lang="en-US" sz="1050">
                          <a:latin typeface="Times New Roman" panose="02020603050405020304" pitchFamily="18" charset="0"/>
                          <a:cs typeface="Times New Roman" panose="02020603050405020304" pitchFamily="18" charset="0"/>
                        </a:rPr>
                        <a:t>Rising supplier and import costs increase operating expenses, shrinking profit margins despite stable pricing.</a:t>
                      </a:r>
                    </a:p>
                  </a:txBody>
                  <a:tcPr marL="55399" marR="55399" marT="27700" marB="27700" anchor="ctr"/>
                </a:tc>
                <a:extLst>
                  <a:ext uri="{0D108BD9-81ED-4DB2-BD59-A6C34878D82A}">
                    <a16:rowId xmlns:a16="http://schemas.microsoft.com/office/drawing/2014/main" val="3136940028"/>
                  </a:ext>
                </a:extLst>
              </a:tr>
              <a:tr h="340352">
                <a:tc>
                  <a:txBody>
                    <a:bodyPr/>
                    <a:lstStyle/>
                    <a:p>
                      <a:r>
                        <a:rPr lang="en-US" sz="1050" b="1">
                          <a:latin typeface="Times New Roman" panose="02020603050405020304" pitchFamily="18" charset="0"/>
                          <a:cs typeface="Times New Roman" panose="02020603050405020304" pitchFamily="18" charset="0"/>
                        </a:rPr>
                        <a:t>Operations</a:t>
                      </a:r>
                    </a:p>
                  </a:txBody>
                  <a:tcPr marL="55399" marR="55399" marT="27700" marB="27700" anchor="ctr"/>
                </a:tc>
                <a:tc>
                  <a:txBody>
                    <a:bodyPr/>
                    <a:lstStyle/>
                    <a:p>
                      <a:r>
                        <a:rPr lang="en-US" sz="1050">
                          <a:latin typeface="Times New Roman" panose="02020603050405020304" pitchFamily="18" charset="0"/>
                          <a:cs typeface="Times New Roman" panose="02020603050405020304" pitchFamily="18" charset="0"/>
                        </a:rPr>
                        <a:t>Delivery routes are restricted, inventory tracking is manual, and stock inefficiencies delay order fulfilment.</a:t>
                      </a:r>
                    </a:p>
                  </a:txBody>
                  <a:tcPr marL="55399" marR="55399" marT="27700" marB="27700" anchor="ctr"/>
                </a:tc>
                <a:extLst>
                  <a:ext uri="{0D108BD9-81ED-4DB2-BD59-A6C34878D82A}">
                    <a16:rowId xmlns:a16="http://schemas.microsoft.com/office/drawing/2014/main" val="1942910074"/>
                  </a:ext>
                </a:extLst>
              </a:tr>
              <a:tr h="340352">
                <a:tc>
                  <a:txBody>
                    <a:bodyPr/>
                    <a:lstStyle/>
                    <a:p>
                      <a:r>
                        <a:rPr lang="en-US" sz="1050" b="1">
                          <a:latin typeface="Times New Roman" panose="02020603050405020304" pitchFamily="18" charset="0"/>
                          <a:cs typeface="Times New Roman" panose="02020603050405020304" pitchFamily="18" charset="0"/>
                        </a:rPr>
                        <a:t>Competition</a:t>
                      </a:r>
                    </a:p>
                  </a:txBody>
                  <a:tcPr marL="55399" marR="55399" marT="27700" marB="27700" anchor="ctr"/>
                </a:tc>
                <a:tc>
                  <a:txBody>
                    <a:bodyPr/>
                    <a:lstStyle/>
                    <a:p>
                      <a:r>
                        <a:rPr lang="en-US" sz="1050">
                          <a:latin typeface="Times New Roman" panose="02020603050405020304" pitchFamily="18" charset="0"/>
                          <a:cs typeface="Times New Roman" panose="02020603050405020304" pitchFamily="18" charset="0"/>
                        </a:rPr>
                        <a:t>Local boutique florists leverage Instagram effectively; national chains attract consumers through price-based promotions.</a:t>
                      </a:r>
                    </a:p>
                  </a:txBody>
                  <a:tcPr marL="55399" marR="55399" marT="27700" marB="27700" anchor="ctr"/>
                </a:tc>
                <a:extLst>
                  <a:ext uri="{0D108BD9-81ED-4DB2-BD59-A6C34878D82A}">
                    <a16:rowId xmlns:a16="http://schemas.microsoft.com/office/drawing/2014/main" val="41716878"/>
                  </a:ext>
                </a:extLst>
              </a:tr>
              <a:tr h="340352">
                <a:tc>
                  <a:txBody>
                    <a:bodyPr/>
                    <a:lstStyle/>
                    <a:p>
                      <a:r>
                        <a:rPr lang="en-US" sz="1050" b="1">
                          <a:latin typeface="Times New Roman" panose="02020603050405020304" pitchFamily="18" charset="0"/>
                          <a:cs typeface="Times New Roman" panose="02020603050405020304" pitchFamily="18" charset="0"/>
                        </a:rPr>
                        <a:t>Customer Experience</a:t>
                      </a:r>
                    </a:p>
                  </a:txBody>
                  <a:tcPr marL="55399" marR="55399" marT="27700" marB="27700" anchor="ctr"/>
                </a:tc>
                <a:tc>
                  <a:txBody>
                    <a:bodyPr/>
                    <a:lstStyle/>
                    <a:p>
                      <a:r>
                        <a:rPr lang="en-US" sz="1050">
                          <a:latin typeface="Times New Roman" panose="02020603050405020304" pitchFamily="18" charset="0"/>
                          <a:cs typeface="Times New Roman" panose="02020603050405020304" pitchFamily="18" charset="0"/>
                        </a:rPr>
                        <a:t>Absence of loyalty rewards, subscription models, and flexible delivery schedules diminishes repeat purchases.</a:t>
                      </a:r>
                    </a:p>
                  </a:txBody>
                  <a:tcPr marL="55399" marR="55399" marT="27700" marB="27700" anchor="ctr"/>
                </a:tc>
                <a:extLst>
                  <a:ext uri="{0D108BD9-81ED-4DB2-BD59-A6C34878D82A}">
                    <a16:rowId xmlns:a16="http://schemas.microsoft.com/office/drawing/2014/main" val="3293415385"/>
                  </a:ext>
                </a:extLst>
              </a:tr>
            </a:tbl>
          </a:graphicData>
        </a:graphic>
      </p:graphicFrame>
      <p:sp>
        <p:nvSpPr>
          <p:cNvPr id="14" name="Rectangle 13">
            <a:extLst>
              <a:ext uri="{FF2B5EF4-FFF2-40B4-BE49-F238E27FC236}">
                <a16:creationId xmlns:a16="http://schemas.microsoft.com/office/drawing/2014/main" id="{E7E55224-19CC-482A-9850-93C4E4FC53AE}"/>
              </a:ext>
            </a:extLst>
          </p:cNvPr>
          <p:cNvSpPr/>
          <p:nvPr/>
        </p:nvSpPr>
        <p:spPr>
          <a:xfrm>
            <a:off x="1060394" y="3901355"/>
            <a:ext cx="7023207" cy="646331"/>
          </a:xfrm>
          <a:prstGeom prst="rect">
            <a:avLst/>
          </a:prstGeom>
        </p:spPr>
        <p:txBody>
          <a:bodyPr wrap="square">
            <a:spAutoFit/>
          </a:bodyPr>
          <a:lstStyle/>
          <a:p>
            <a:pPr algn="ctr"/>
            <a:r>
              <a:rPr lang="en-US" sz="1200">
                <a:latin typeface="Times New Roman" panose="02020603050405020304" pitchFamily="18" charset="0"/>
                <a:cs typeface="Times New Roman" panose="02020603050405020304" pitchFamily="18" charset="0"/>
              </a:rPr>
              <a:t>The analysis confirms that technological weakness underpins marketing inefficiency and customer attrition. Strengthening digital infrastructure, managing costs, and </a:t>
            </a:r>
            <a:r>
              <a:rPr lang="en-US" sz="1200" err="1">
                <a:latin typeface="Times New Roman" panose="02020603050405020304" pitchFamily="18" charset="0"/>
                <a:cs typeface="Times New Roman" panose="02020603050405020304" pitchFamily="18" charset="0"/>
              </a:rPr>
              <a:t>modernising</a:t>
            </a:r>
            <a:r>
              <a:rPr lang="en-US" sz="1200">
                <a:latin typeface="Times New Roman" panose="02020603050405020304" pitchFamily="18" charset="0"/>
                <a:cs typeface="Times New Roman" panose="02020603050405020304" pitchFamily="18" charset="0"/>
              </a:rPr>
              <a:t> operations are critical to restoring profitability and competitiveness.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686"/>
        <p:cNvGrpSpPr/>
        <p:nvPr/>
      </p:nvGrpSpPr>
      <p:grpSpPr>
        <a:xfrm>
          <a:off x="0" y="0"/>
          <a:ext cx="0" cy="0"/>
          <a:chOff x="0" y="0"/>
          <a:chExt cx="0" cy="0"/>
        </a:xfrm>
      </p:grpSpPr>
      <p:sp>
        <p:nvSpPr>
          <p:cNvPr id="18" name="Title 17">
            <a:extLst>
              <a:ext uri="{FF2B5EF4-FFF2-40B4-BE49-F238E27FC236}">
                <a16:creationId xmlns:a16="http://schemas.microsoft.com/office/drawing/2014/main" id="{77587600-E47A-4F3E-8732-1E40A488DC3D}"/>
              </a:ext>
            </a:extLst>
          </p:cNvPr>
          <p:cNvSpPr>
            <a:spLocks noGrp="1"/>
          </p:cNvSpPr>
          <p:nvPr>
            <p:ph type="title" idx="6"/>
          </p:nvPr>
        </p:nvSpPr>
        <p:spPr>
          <a:xfrm>
            <a:off x="651778" y="814886"/>
            <a:ext cx="7717500" cy="575923"/>
          </a:xfrm>
        </p:spPr>
        <p:txBody>
          <a:bodyPr/>
          <a:lstStyle/>
          <a:p>
            <a:r>
              <a:rPr lang="en-US" sz="3200"/>
              <a:t>KEY FINDINGS </a:t>
            </a:r>
          </a:p>
        </p:txBody>
      </p:sp>
      <p:sp>
        <p:nvSpPr>
          <p:cNvPr id="19" name="Rectangle 18">
            <a:extLst>
              <a:ext uri="{FF2B5EF4-FFF2-40B4-BE49-F238E27FC236}">
                <a16:creationId xmlns:a16="http://schemas.microsoft.com/office/drawing/2014/main" id="{2896BFEE-48A7-46CD-BF04-524CAB72F5BA}"/>
              </a:ext>
            </a:extLst>
          </p:cNvPr>
          <p:cNvSpPr/>
          <p:nvPr/>
        </p:nvSpPr>
        <p:spPr>
          <a:xfrm>
            <a:off x="902873" y="1708750"/>
            <a:ext cx="4668051" cy="3108543"/>
          </a:xfrm>
          <a:prstGeom prst="rect">
            <a:avLst/>
          </a:prstGeom>
        </p:spPr>
        <p:txBody>
          <a:bodyPr wrap="square">
            <a:spAutoFit/>
          </a:bodyPr>
          <a:lstStyle/>
          <a:p>
            <a:pPr algn="just"/>
            <a:r>
              <a:rPr lang="en-US">
                <a:latin typeface="Times New Roman" panose="02020603050405020304" pitchFamily="18" charset="0"/>
                <a:cs typeface="Times New Roman" panose="02020603050405020304" pitchFamily="18" charset="0"/>
              </a:rPr>
              <a:t>Green Haven Florists’ core issue lies in a weak digital infrastructure and operational inefficiency, resulting in persistent sales decline. External pressures—economic inflation, technological disruption, and intensifying online competition—further undermine profitability. Internally, high sustainability costs and an outdated website restrict competitiveness (</a:t>
            </a:r>
            <a:r>
              <a:rPr lang="en-US" err="1">
                <a:latin typeface="Times New Roman" panose="02020603050405020304" pitchFamily="18" charset="0"/>
                <a:cs typeface="Times New Roman" panose="02020603050405020304" pitchFamily="18" charset="0"/>
              </a:rPr>
              <a:t>Kotabe</a:t>
            </a:r>
            <a:r>
              <a:rPr lang="en-US">
                <a:latin typeface="Times New Roman" panose="02020603050405020304" pitchFamily="18" charset="0"/>
                <a:cs typeface="Times New Roman" panose="02020603050405020304" pitchFamily="18" charset="0"/>
              </a:rPr>
              <a:t> and </a:t>
            </a:r>
            <a:r>
              <a:rPr lang="en-US" err="1">
                <a:latin typeface="Times New Roman" panose="02020603050405020304" pitchFamily="18" charset="0"/>
                <a:cs typeface="Times New Roman" panose="02020603050405020304" pitchFamily="18" charset="0"/>
              </a:rPr>
              <a:t>Helsen</a:t>
            </a:r>
            <a:r>
              <a:rPr lang="en-US">
                <a:latin typeface="Times New Roman" panose="02020603050405020304" pitchFamily="18" charset="0"/>
                <a:cs typeface="Times New Roman" panose="02020603050405020304" pitchFamily="18" charset="0"/>
              </a:rPr>
              <a:t> 2022). The 5W2H framework structured problem identification, PESTEL exposed macroeconomic and technological risks, and the Cause-and-Effect model revealed process deficiencies. To ensure long-term viability, Green Haven must </a:t>
            </a:r>
            <a:r>
              <a:rPr lang="en-US" err="1">
                <a:latin typeface="Times New Roman" panose="02020603050405020304" pitchFamily="18" charset="0"/>
                <a:cs typeface="Times New Roman" panose="02020603050405020304" pitchFamily="18" charset="0"/>
              </a:rPr>
              <a:t>prioritise</a:t>
            </a:r>
            <a:r>
              <a:rPr lang="en-US">
                <a:latin typeface="Times New Roman" panose="02020603050405020304" pitchFamily="18" charset="0"/>
                <a:cs typeface="Times New Roman" panose="02020603050405020304" pitchFamily="18" charset="0"/>
              </a:rPr>
              <a:t> digital transformation, strengthen marketing visibility, and adopt cost-efficient sourcing that maintains ecological integrity and brand differentiation (Lestari 2023).</a:t>
            </a:r>
          </a:p>
        </p:txBody>
      </p:sp>
      <p:pic>
        <p:nvPicPr>
          <p:cNvPr id="20" name="Picture 19">
            <a:extLst>
              <a:ext uri="{FF2B5EF4-FFF2-40B4-BE49-F238E27FC236}">
                <a16:creationId xmlns:a16="http://schemas.microsoft.com/office/drawing/2014/main" id="{31CC1384-1007-4EE3-BC4F-48E7B0F5D227}"/>
              </a:ext>
            </a:extLst>
          </p:cNvPr>
          <p:cNvPicPr>
            <a:picLocks noChangeAspect="1"/>
          </p:cNvPicPr>
          <p:nvPr/>
        </p:nvPicPr>
        <p:blipFill>
          <a:blip r:embed="rId3"/>
          <a:stretch>
            <a:fillRect/>
          </a:stretch>
        </p:blipFill>
        <p:spPr>
          <a:xfrm>
            <a:off x="5664336" y="1708750"/>
            <a:ext cx="2704942" cy="3028813"/>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D2A0F576-F767-4C25-8D9A-F1D03FF0CF50}"/>
              </a:ext>
            </a:extLst>
          </p:cNvPr>
          <p:cNvSpPr>
            <a:spLocks noGrp="1"/>
          </p:cNvSpPr>
          <p:nvPr>
            <p:ph type="title" idx="6"/>
          </p:nvPr>
        </p:nvSpPr>
        <p:spPr>
          <a:xfrm>
            <a:off x="713250" y="991620"/>
            <a:ext cx="7717500" cy="546000"/>
          </a:xfrm>
        </p:spPr>
        <p:txBody>
          <a:bodyPr/>
          <a:lstStyle/>
          <a:p>
            <a:r>
              <a:rPr lang="en-US"/>
              <a:t>Recommendations</a:t>
            </a:r>
          </a:p>
        </p:txBody>
      </p:sp>
      <p:sp>
        <p:nvSpPr>
          <p:cNvPr id="10" name="Rectangle 9">
            <a:extLst>
              <a:ext uri="{FF2B5EF4-FFF2-40B4-BE49-F238E27FC236}">
                <a16:creationId xmlns:a16="http://schemas.microsoft.com/office/drawing/2014/main" id="{FD8015D9-E9A8-468F-8782-EF8190FD99B2}"/>
              </a:ext>
            </a:extLst>
          </p:cNvPr>
          <p:cNvSpPr/>
          <p:nvPr/>
        </p:nvSpPr>
        <p:spPr>
          <a:xfrm>
            <a:off x="1152605" y="1739923"/>
            <a:ext cx="6677425" cy="2962158"/>
          </a:xfrm>
          <a:prstGeom prst="rect">
            <a:avLst/>
          </a:prstGeom>
        </p:spPr>
        <p:txBody>
          <a:bodyPr wrap="square">
            <a:spAutoFit/>
          </a:bodyPr>
          <a:lstStyle/>
          <a:p>
            <a:pPr marL="285750" indent="-285750">
              <a:lnSpc>
                <a:spcPct val="150000"/>
              </a:lnSpc>
              <a:buFont typeface="Wingdings" panose="05000000000000000000" pitchFamily="2" charset="2"/>
              <a:buChar char="§"/>
            </a:pPr>
            <a:r>
              <a:rPr lang="en-US">
                <a:latin typeface="Times New Roman" panose="02020603050405020304" pitchFamily="18" charset="0"/>
                <a:cs typeface="Times New Roman" panose="02020603050405020304" pitchFamily="18" charset="0"/>
              </a:rPr>
              <a:t>Green Haven Florists should </a:t>
            </a:r>
            <a:r>
              <a:rPr lang="en-US" err="1">
                <a:latin typeface="Times New Roman" panose="02020603050405020304" pitchFamily="18" charset="0"/>
                <a:cs typeface="Times New Roman" panose="02020603050405020304" pitchFamily="18" charset="0"/>
              </a:rPr>
              <a:t>prioritise</a:t>
            </a:r>
            <a:r>
              <a:rPr lang="en-US">
                <a:latin typeface="Times New Roman" panose="02020603050405020304" pitchFamily="18" charset="0"/>
                <a:cs typeface="Times New Roman" panose="02020603050405020304" pitchFamily="18" charset="0"/>
              </a:rPr>
              <a:t> digital renewal through website redesign, SEO </a:t>
            </a:r>
            <a:r>
              <a:rPr lang="en-US" err="1">
                <a:latin typeface="Times New Roman" panose="02020603050405020304" pitchFamily="18" charset="0"/>
                <a:cs typeface="Times New Roman" panose="02020603050405020304" pitchFamily="18" charset="0"/>
              </a:rPr>
              <a:t>optimisation</a:t>
            </a:r>
            <a:r>
              <a:rPr lang="en-US">
                <a:latin typeface="Times New Roman" panose="02020603050405020304" pitchFamily="18" charset="0"/>
                <a:cs typeface="Times New Roman" panose="02020603050405020304" pitchFamily="18" charset="0"/>
              </a:rPr>
              <a:t>, and enhanced e-commerce functionality (Lestari 2023). </a:t>
            </a:r>
          </a:p>
          <a:p>
            <a:pPr marL="285750" indent="-285750">
              <a:lnSpc>
                <a:spcPct val="150000"/>
              </a:lnSpc>
              <a:buFont typeface="Wingdings" panose="05000000000000000000" pitchFamily="2" charset="2"/>
              <a:buChar char="§"/>
            </a:pPr>
            <a:r>
              <a:rPr lang="en-US">
                <a:latin typeface="Times New Roman" panose="02020603050405020304" pitchFamily="18" charset="0"/>
                <a:cs typeface="Times New Roman" panose="02020603050405020304" pitchFamily="18" charset="0"/>
              </a:rPr>
              <a:t>Strategic marketing via Instagram and Facebook will rebuild visibility and attract younger audiences. Introducing customer loyalty and subscription </a:t>
            </a:r>
            <a:r>
              <a:rPr lang="en-US" err="1">
                <a:latin typeface="Times New Roman" panose="02020603050405020304" pitchFamily="18" charset="0"/>
                <a:cs typeface="Times New Roman" panose="02020603050405020304" pitchFamily="18" charset="0"/>
              </a:rPr>
              <a:t>programmes</a:t>
            </a:r>
            <a:r>
              <a:rPr lang="en-US">
                <a:latin typeface="Times New Roman" panose="02020603050405020304" pitchFamily="18" charset="0"/>
                <a:cs typeface="Times New Roman" panose="02020603050405020304" pitchFamily="18" charset="0"/>
              </a:rPr>
              <a:t> can strengthen retention (Whittington, Angwin et al.). </a:t>
            </a:r>
          </a:p>
          <a:p>
            <a:pPr marL="285750" indent="-285750">
              <a:lnSpc>
                <a:spcPct val="150000"/>
              </a:lnSpc>
              <a:buFont typeface="Wingdings" panose="05000000000000000000" pitchFamily="2" charset="2"/>
              <a:buChar char="§"/>
            </a:pPr>
            <a:r>
              <a:rPr lang="en-US">
                <a:latin typeface="Times New Roman" panose="02020603050405020304" pitchFamily="18" charset="0"/>
                <a:cs typeface="Times New Roman" panose="02020603050405020304" pitchFamily="18" charset="0"/>
              </a:rPr>
              <a:t>Operational efficiency should be improved through automated inventory systems. </a:t>
            </a:r>
          </a:p>
          <a:p>
            <a:pPr marL="285750" indent="-285750">
              <a:lnSpc>
                <a:spcPct val="150000"/>
              </a:lnSpc>
              <a:buFont typeface="Wingdings" panose="05000000000000000000" pitchFamily="2" charset="2"/>
              <a:buChar char="§"/>
            </a:pPr>
            <a:r>
              <a:rPr lang="en-US">
                <a:latin typeface="Times New Roman" panose="02020603050405020304" pitchFamily="18" charset="0"/>
                <a:cs typeface="Times New Roman" panose="02020603050405020304" pitchFamily="18" charset="0"/>
              </a:rPr>
              <a:t>Finally, balancing eco-sourcing with selective imports will sustain brand authenticity while reducing costs, ensuring profitability, competitiveness, and long-term business sustainability </a:t>
            </a:r>
            <a:r>
              <a:rPr lang="da-DK">
                <a:latin typeface="Times New Roman" panose="02020603050405020304" pitchFamily="18" charset="0"/>
                <a:cs typeface="Times New Roman" panose="02020603050405020304" pitchFamily="18" charset="0"/>
              </a:rPr>
              <a:t>(Apetorgbor, Appiah-Konadu et al. 2024)</a:t>
            </a:r>
            <a:r>
              <a:rPr lang="en-US">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6559354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24C3115B-DD35-484A-9B86-DF91AE1F9F26}"/>
              </a:ext>
            </a:extLst>
          </p:cNvPr>
          <p:cNvSpPr>
            <a:spLocks noGrp="1"/>
          </p:cNvSpPr>
          <p:nvPr>
            <p:ph type="title" idx="6"/>
          </p:nvPr>
        </p:nvSpPr>
        <p:spPr>
          <a:xfrm>
            <a:off x="713250" y="691942"/>
            <a:ext cx="7717500" cy="546000"/>
          </a:xfrm>
        </p:spPr>
        <p:txBody>
          <a:bodyPr/>
          <a:lstStyle/>
          <a:p>
            <a:r>
              <a:rPr lang="en-US"/>
              <a:t>References</a:t>
            </a:r>
          </a:p>
        </p:txBody>
      </p:sp>
      <p:sp>
        <p:nvSpPr>
          <p:cNvPr id="9" name="TextBox 8">
            <a:extLst>
              <a:ext uri="{FF2B5EF4-FFF2-40B4-BE49-F238E27FC236}">
                <a16:creationId xmlns:a16="http://schemas.microsoft.com/office/drawing/2014/main" id="{FFAF6344-B874-4905-90F0-9839D8A89F08}"/>
              </a:ext>
            </a:extLst>
          </p:cNvPr>
          <p:cNvSpPr txBox="1"/>
          <p:nvPr/>
        </p:nvSpPr>
        <p:spPr>
          <a:xfrm>
            <a:off x="828512" y="1598279"/>
            <a:ext cx="7717499" cy="3108543"/>
          </a:xfrm>
          <a:prstGeom prst="rect">
            <a:avLst/>
          </a:prstGeom>
          <a:noFill/>
        </p:spPr>
        <p:txBody>
          <a:bodyPr wrap="square" rtlCol="0">
            <a:spAutoFit/>
          </a:bodyPr>
          <a:lstStyle/>
          <a:p>
            <a:pPr marL="285750" indent="-285750">
              <a:buFont typeface="Wingdings" panose="05000000000000000000" pitchFamily="2" charset="2"/>
              <a:buChar char="§"/>
            </a:pPr>
            <a:r>
              <a:rPr lang="en-US" err="1">
                <a:latin typeface="Times New Roman" panose="02020603050405020304" pitchFamily="18" charset="0"/>
                <a:cs typeface="Times New Roman" panose="02020603050405020304" pitchFamily="18" charset="0"/>
              </a:rPr>
              <a:t>Apetorgbor</a:t>
            </a:r>
            <a:r>
              <a:rPr lang="en-US">
                <a:latin typeface="Times New Roman" panose="02020603050405020304" pitchFamily="18" charset="0"/>
                <a:cs typeface="Times New Roman" panose="02020603050405020304" pitchFamily="18" charset="0"/>
              </a:rPr>
              <a:t>, V. K., et al. 2024. Creating Shared Value for Stakeholders: A Strategic Approach to Building Sustainable Businesses in Africa. </a:t>
            </a:r>
            <a:r>
              <a:rPr lang="en-US" u="sng">
                <a:latin typeface="Times New Roman" panose="02020603050405020304" pitchFamily="18" charset="0"/>
                <a:cs typeface="Times New Roman" panose="02020603050405020304" pitchFamily="18" charset="0"/>
              </a:rPr>
              <a:t>Business Ethics in Africa, Volume I: Values, Profits and Responsibility</a:t>
            </a:r>
            <a:r>
              <a:rPr lang="en-US">
                <a:latin typeface="Times New Roman" panose="02020603050405020304" pitchFamily="18" charset="0"/>
                <a:cs typeface="Times New Roman" panose="02020603050405020304" pitchFamily="18" charset="0"/>
              </a:rPr>
              <a:t>, Springer</a:t>
            </a:r>
            <a:r>
              <a:rPr lang="en-US" b="1">
                <a:latin typeface="Times New Roman" panose="02020603050405020304" pitchFamily="18" charset="0"/>
                <a:cs typeface="Times New Roman" panose="02020603050405020304" pitchFamily="18" charset="0"/>
              </a:rPr>
              <a:t>: </a:t>
            </a:r>
            <a:r>
              <a:rPr lang="en-US">
                <a:latin typeface="Times New Roman" panose="02020603050405020304" pitchFamily="18" charset="0"/>
                <a:cs typeface="Times New Roman" panose="02020603050405020304" pitchFamily="18" charset="0"/>
              </a:rPr>
              <a:t>147-166.</a:t>
            </a:r>
          </a:p>
          <a:p>
            <a:pPr marL="285750" indent="-285750">
              <a:buFont typeface="Wingdings" panose="05000000000000000000" pitchFamily="2" charset="2"/>
              <a:buChar char="§"/>
            </a:pPr>
            <a:r>
              <a:rPr lang="en-US">
                <a:latin typeface="Times New Roman" panose="02020603050405020304" pitchFamily="18" charset="0"/>
                <a:cs typeface="Times New Roman" panose="02020603050405020304" pitchFamily="18" charset="0"/>
              </a:rPr>
              <a:t>Imai, M. 1997. Gemba Kaizen. A commonsense, low-cost approach to management. </a:t>
            </a:r>
            <a:r>
              <a:rPr lang="de-DE" u="sng">
                <a:latin typeface="Times New Roman" panose="02020603050405020304" pitchFamily="18" charset="0"/>
                <a:cs typeface="Times New Roman" panose="02020603050405020304" pitchFamily="18" charset="0"/>
              </a:rPr>
              <a:t>Das Summa Summarum des Management: Die 25 wichtigsten Werke für Strategie, Führung und Veränderung</a:t>
            </a:r>
            <a:r>
              <a:rPr lang="de-DE">
                <a:latin typeface="Times New Roman" panose="02020603050405020304" pitchFamily="18" charset="0"/>
                <a:cs typeface="Times New Roman" panose="02020603050405020304" pitchFamily="18" charset="0"/>
              </a:rPr>
              <a:t>, Springer</a:t>
            </a:r>
            <a:r>
              <a:rPr lang="de-DE" b="1">
                <a:latin typeface="Times New Roman" panose="02020603050405020304" pitchFamily="18" charset="0"/>
                <a:cs typeface="Times New Roman" panose="02020603050405020304" pitchFamily="18" charset="0"/>
              </a:rPr>
              <a:t>: </a:t>
            </a:r>
            <a:r>
              <a:rPr lang="de-DE">
                <a:latin typeface="Times New Roman" panose="02020603050405020304" pitchFamily="18" charset="0"/>
                <a:cs typeface="Times New Roman" panose="02020603050405020304" pitchFamily="18" charset="0"/>
              </a:rPr>
              <a:t>7-15.</a:t>
            </a:r>
            <a:endParaRPr lang="en-US">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US">
                <a:latin typeface="Times New Roman" panose="02020603050405020304" pitchFamily="18" charset="0"/>
                <a:cs typeface="Times New Roman" panose="02020603050405020304" pitchFamily="18" charset="0"/>
              </a:rPr>
              <a:t>Ishikawa, K. 1982. "Guide to quality control.“</a:t>
            </a:r>
          </a:p>
          <a:p>
            <a:pPr marL="285750" indent="-285750">
              <a:buFont typeface="Wingdings" panose="05000000000000000000" pitchFamily="2" charset="2"/>
              <a:buChar char="§"/>
            </a:pPr>
            <a:r>
              <a:rPr lang="da-DK">
                <a:latin typeface="Times New Roman" panose="02020603050405020304" pitchFamily="18" charset="0"/>
                <a:cs typeface="Times New Roman" panose="02020603050405020304" pitchFamily="18" charset="0"/>
              </a:rPr>
              <a:t>Kotabe, M. M. and K. Helsen, 2022. </a:t>
            </a:r>
            <a:r>
              <a:rPr lang="da-DK" u="sng">
                <a:latin typeface="Times New Roman" panose="02020603050405020304" pitchFamily="18" charset="0"/>
                <a:cs typeface="Times New Roman" panose="02020603050405020304" pitchFamily="18" charset="0"/>
              </a:rPr>
              <a:t>Global marketing management</a:t>
            </a:r>
            <a:r>
              <a:rPr lang="da-DK">
                <a:latin typeface="Times New Roman" panose="02020603050405020304" pitchFamily="18" charset="0"/>
                <a:cs typeface="Times New Roman" panose="02020603050405020304" pitchFamily="18" charset="0"/>
              </a:rPr>
              <a:t>, John Wiley &amp; Sons.</a:t>
            </a:r>
            <a:endParaRPr lang="en-US">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US">
                <a:latin typeface="Times New Roman" panose="02020603050405020304" pitchFamily="18" charset="0"/>
                <a:cs typeface="Times New Roman" panose="02020603050405020304" pitchFamily="18" charset="0"/>
              </a:rPr>
              <a:t>Lestari, V. 2023. "Strategic Approaches to Marketing Management in Contemporary Business Environments." </a:t>
            </a:r>
            <a:r>
              <a:rPr lang="en-US" u="sng">
                <a:latin typeface="Times New Roman" panose="02020603050405020304" pitchFamily="18" charset="0"/>
                <a:cs typeface="Times New Roman" panose="02020603050405020304" pitchFamily="18" charset="0"/>
              </a:rPr>
              <a:t>Advances: </a:t>
            </a:r>
            <a:r>
              <a:rPr lang="en-US" u="sng" err="1">
                <a:latin typeface="Times New Roman" panose="02020603050405020304" pitchFamily="18" charset="0"/>
                <a:cs typeface="Times New Roman" panose="02020603050405020304" pitchFamily="18" charset="0"/>
              </a:rPr>
              <a:t>Jurnal</a:t>
            </a:r>
            <a:r>
              <a:rPr lang="en-US" u="sng">
                <a:latin typeface="Times New Roman" panose="02020603050405020304" pitchFamily="18" charset="0"/>
                <a:cs typeface="Times New Roman" panose="02020603050405020304" pitchFamily="18" charset="0"/>
              </a:rPr>
              <a:t> </a:t>
            </a:r>
            <a:r>
              <a:rPr lang="en-US" u="sng" err="1">
                <a:latin typeface="Times New Roman" panose="02020603050405020304" pitchFamily="18" charset="0"/>
                <a:cs typeface="Times New Roman" panose="02020603050405020304" pitchFamily="18" charset="0"/>
              </a:rPr>
              <a:t>Ekonomi</a:t>
            </a:r>
            <a:r>
              <a:rPr lang="en-US" u="sng">
                <a:latin typeface="Times New Roman" panose="02020603050405020304" pitchFamily="18" charset="0"/>
                <a:cs typeface="Times New Roman" panose="02020603050405020304" pitchFamily="18" charset="0"/>
              </a:rPr>
              <a:t> &amp; </a:t>
            </a:r>
            <a:r>
              <a:rPr lang="en-US" u="sng" err="1">
                <a:latin typeface="Times New Roman" panose="02020603050405020304" pitchFamily="18" charset="0"/>
                <a:cs typeface="Times New Roman" panose="02020603050405020304" pitchFamily="18" charset="0"/>
              </a:rPr>
              <a:t>Bisnis</a:t>
            </a:r>
            <a:r>
              <a:rPr lang="en-US">
                <a:latin typeface="Times New Roman" panose="02020603050405020304" pitchFamily="18" charset="0"/>
                <a:cs typeface="Times New Roman" panose="02020603050405020304" pitchFamily="18" charset="0"/>
              </a:rPr>
              <a:t> </a:t>
            </a:r>
            <a:r>
              <a:rPr lang="en-US" b="1">
                <a:latin typeface="Times New Roman" panose="02020603050405020304" pitchFamily="18" charset="0"/>
                <a:cs typeface="Times New Roman" panose="02020603050405020304" pitchFamily="18" charset="0"/>
              </a:rPr>
              <a:t>1</a:t>
            </a:r>
            <a:r>
              <a:rPr lang="en-US">
                <a:latin typeface="Times New Roman" panose="02020603050405020304" pitchFamily="18" charset="0"/>
                <a:cs typeface="Times New Roman" panose="02020603050405020304" pitchFamily="18" charset="0"/>
              </a:rPr>
              <a:t>(5): 255-268.</a:t>
            </a:r>
          </a:p>
          <a:p>
            <a:pPr marL="285750" indent="-285750">
              <a:buFont typeface="Wingdings" panose="05000000000000000000" pitchFamily="2" charset="2"/>
              <a:buChar char="§"/>
            </a:pPr>
            <a:r>
              <a:rPr lang="en-US">
                <a:latin typeface="Times New Roman" panose="02020603050405020304" pitchFamily="18" charset="0"/>
                <a:cs typeface="Times New Roman" panose="02020603050405020304" pitchFamily="18" charset="0"/>
              </a:rPr>
              <a:t>Mintzberg, H., et al. 2020. </a:t>
            </a:r>
            <a:r>
              <a:rPr lang="en-US" u="sng">
                <a:latin typeface="Times New Roman" panose="02020603050405020304" pitchFamily="18" charset="0"/>
                <a:cs typeface="Times New Roman" panose="02020603050405020304" pitchFamily="18" charset="0"/>
              </a:rPr>
              <a:t>Strategy safari: The complete guide through the wilds of strategic management</a:t>
            </a:r>
            <a:r>
              <a:rPr lang="en-US">
                <a:latin typeface="Times New Roman" panose="02020603050405020304" pitchFamily="18" charset="0"/>
                <a:cs typeface="Times New Roman" panose="02020603050405020304" pitchFamily="18" charset="0"/>
              </a:rPr>
              <a:t>, Pearson UK.</a:t>
            </a:r>
          </a:p>
          <a:p>
            <a:pPr marL="285750" indent="-285750">
              <a:buFont typeface="Wingdings" panose="05000000000000000000" pitchFamily="2" charset="2"/>
              <a:buChar char="§"/>
            </a:pPr>
            <a:r>
              <a:rPr lang="en-US">
                <a:latin typeface="Times New Roman" panose="02020603050405020304" pitchFamily="18" charset="0"/>
                <a:cs typeface="Times New Roman" panose="02020603050405020304" pitchFamily="18" charset="0"/>
              </a:rPr>
              <a:t>Ohno, T. 2019.</a:t>
            </a:r>
            <a:r>
              <a:rPr lang="fr-FR" u="sng">
                <a:latin typeface="Times New Roman" panose="02020603050405020304" pitchFamily="18" charset="0"/>
                <a:cs typeface="Times New Roman" panose="02020603050405020304" pitchFamily="18" charset="0"/>
              </a:rPr>
              <a:t> Production system: </a:t>
            </a:r>
            <a:r>
              <a:rPr lang="fr-FR" u="sng" err="1">
                <a:latin typeface="Times New Roman" panose="02020603050405020304" pitchFamily="18" charset="0"/>
                <a:cs typeface="Times New Roman" panose="02020603050405020304" pitchFamily="18" charset="0"/>
              </a:rPr>
              <a:t>beyond</a:t>
            </a:r>
            <a:r>
              <a:rPr lang="fr-FR" u="sng">
                <a:latin typeface="Times New Roman" panose="02020603050405020304" pitchFamily="18" charset="0"/>
                <a:cs typeface="Times New Roman" panose="02020603050405020304" pitchFamily="18" charset="0"/>
              </a:rPr>
              <a:t> large-</a:t>
            </a:r>
            <a:r>
              <a:rPr lang="fr-FR" u="sng" err="1">
                <a:latin typeface="Times New Roman" panose="02020603050405020304" pitchFamily="18" charset="0"/>
                <a:cs typeface="Times New Roman" panose="02020603050405020304" pitchFamily="18" charset="0"/>
              </a:rPr>
              <a:t>scale</a:t>
            </a:r>
            <a:r>
              <a:rPr lang="fr-FR" u="sng">
                <a:latin typeface="Times New Roman" panose="02020603050405020304" pitchFamily="18" charset="0"/>
                <a:cs typeface="Times New Roman" panose="02020603050405020304" pitchFamily="18" charset="0"/>
              </a:rPr>
              <a:t> production</a:t>
            </a:r>
            <a:r>
              <a:rPr lang="fr-FR">
                <a:latin typeface="Times New Roman" panose="02020603050405020304" pitchFamily="18" charset="0"/>
                <a:cs typeface="Times New Roman" panose="02020603050405020304" pitchFamily="18" charset="0"/>
              </a:rPr>
              <a:t>, </a:t>
            </a:r>
            <a:r>
              <a:rPr lang="fr-FR" err="1">
                <a:latin typeface="Times New Roman" panose="02020603050405020304" pitchFamily="18" charset="0"/>
                <a:cs typeface="Times New Roman" panose="02020603050405020304" pitchFamily="18" charset="0"/>
              </a:rPr>
              <a:t>Productivity</a:t>
            </a:r>
            <a:r>
              <a:rPr lang="fr-FR">
                <a:latin typeface="Times New Roman" panose="02020603050405020304" pitchFamily="18" charset="0"/>
                <a:cs typeface="Times New Roman" panose="02020603050405020304" pitchFamily="18" charset="0"/>
              </a:rPr>
              <a:t> </a:t>
            </a:r>
            <a:r>
              <a:rPr lang="fr-FR" err="1">
                <a:latin typeface="Times New Roman" panose="02020603050405020304" pitchFamily="18" charset="0"/>
                <a:cs typeface="Times New Roman" panose="02020603050405020304" pitchFamily="18" charset="0"/>
              </a:rPr>
              <a:t>press</a:t>
            </a:r>
            <a:r>
              <a:rPr lang="fr-FR">
                <a:latin typeface="Times New Roman" panose="02020603050405020304" pitchFamily="18" charset="0"/>
                <a:cs typeface="Times New Roman" panose="02020603050405020304" pitchFamily="18" charset="0"/>
              </a:rPr>
              <a:t>.</a:t>
            </a:r>
            <a:endParaRPr lang="en-US">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US">
                <a:latin typeface="Times New Roman" panose="02020603050405020304" pitchFamily="18" charset="0"/>
                <a:cs typeface="Times New Roman" panose="02020603050405020304" pitchFamily="18" charset="0"/>
              </a:rPr>
              <a:t>Whittington, R., et al. "Welcome to Exploring Strategy."</a:t>
            </a:r>
          </a:p>
        </p:txBody>
      </p:sp>
    </p:spTree>
    <p:extLst>
      <p:ext uri="{BB962C8B-B14F-4D97-AF65-F5344CB8AC3E}">
        <p14:creationId xmlns:p14="http://schemas.microsoft.com/office/powerpoint/2010/main" val="3066809223"/>
      </p:ext>
    </p:extLst>
  </p:cSld>
  <p:clrMapOvr>
    <a:masterClrMapping/>
  </p:clrMapOvr>
</p:sld>
</file>

<file path=ppt/theme/theme1.xml><?xml version="1.0" encoding="utf-8"?>
<a:theme xmlns:a="http://schemas.openxmlformats.org/drawingml/2006/main" name="Minimalist Green Slides by Slidesgo">
  <a:themeElements>
    <a:clrScheme name="Simple Light">
      <a:dk1>
        <a:srgbClr val="000000"/>
      </a:dk1>
      <a:lt1>
        <a:srgbClr val="FFFFFF"/>
      </a:lt1>
      <a:dk2>
        <a:srgbClr val="A6BFA5"/>
      </a:dk2>
      <a:lt2>
        <a:srgbClr val="C9D8C8"/>
      </a:lt2>
      <a:accent1>
        <a:srgbClr val="161922"/>
      </a:accent1>
      <a:accent2>
        <a:srgbClr val="FFFFFF"/>
      </a:accent2>
      <a:accent3>
        <a:srgbClr val="A6BFA5"/>
      </a:accent3>
      <a:accent4>
        <a:srgbClr val="C9D8C8"/>
      </a:accent4>
      <a:accent5>
        <a:srgbClr val="000000"/>
      </a:accent5>
      <a:accent6>
        <a:srgbClr val="FFFFFF"/>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13</Slides>
  <Notes>11</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Minimalist Green Slides by Slidesgo</vt:lpstr>
      <vt:lpstr>“Problem Solving and Decision Making: An Analysis of Green Haven Florists”</vt:lpstr>
      <vt:lpstr>PRESENTATION OVERVIEW </vt:lpstr>
      <vt:lpstr>BACKGROUND OF GREEN HAVEN FLORISTS </vt:lpstr>
      <vt:lpstr>INSIGHT INTO THE PROBLEMS </vt:lpstr>
      <vt:lpstr>5W2H MODEL: THEORETICAL CRITIQUE</vt:lpstr>
      <vt:lpstr>5W2H MODEL:  APPLICATION</vt:lpstr>
      <vt:lpstr>PESTEL FRAMEWORK: THEORETICAL CRITIQUE</vt:lpstr>
      <vt:lpstr>PESTEL FRAMEWORK: APPLICATION </vt:lpstr>
      <vt:lpstr>CAUSE-AND-EFFECT MODEL: THEORETICAL CRITIQUE </vt:lpstr>
      <vt:lpstr>Cause-and-Effect Model: Application</vt:lpstr>
      <vt:lpstr>KEY FINDINGS </vt:lpstr>
      <vt:lpstr>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Artificial Intelligence (AI) on Human Resource Management at Tesco</dc:title>
  <dc:creator>SULTAN COMPUTER</dc:creator>
  <cp:revision>4</cp:revision>
  <dcterms:modified xsi:type="dcterms:W3CDTF">2025-10-15T08:49:10Z</dcterms:modified>
</cp:coreProperties>
</file>