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727"/>
  </p:normalViewPr>
  <p:slideViewPr>
    <p:cSldViewPr snapToGrid="0" snapToObjects="1">
      <p:cViewPr varScale="1">
        <p:scale>
          <a:sx n="76" d="100"/>
          <a:sy n="76" d="100"/>
        </p:scale>
        <p:origin x="216" y="3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9" name="Group 88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90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0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1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2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3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4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5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6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7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8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9" name="Group 8"/>
          <p:cNvGrpSpPr/>
          <p:nvPr/>
        </p:nvGrpSpPr>
        <p:grpSpPr>
          <a:xfrm>
            <a:off x="1669293" y="1186483"/>
            <a:ext cx="8848345" cy="4477933"/>
            <a:chOff x="1669293" y="1186483"/>
            <a:chExt cx="8848345" cy="4477933"/>
          </a:xfrm>
        </p:grpSpPr>
        <p:sp>
          <p:nvSpPr>
            <p:cNvPr id="39" name="Rectangle 38"/>
            <p:cNvSpPr/>
            <p:nvPr/>
          </p:nvSpPr>
          <p:spPr>
            <a:xfrm>
              <a:off x="1674042" y="1186483"/>
              <a:ext cx="8843596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0" name="Isosceles Triangle 39"/>
            <p:cNvSpPr/>
            <p:nvPr/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1" name="Rectangle 40"/>
            <p:cNvSpPr/>
            <p:nvPr/>
          </p:nvSpPr>
          <p:spPr>
            <a:xfrm>
              <a:off x="1669293" y="1991156"/>
              <a:ext cx="8845667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9236" y="2075504"/>
            <a:ext cx="8679915" cy="1748729"/>
          </a:xfrm>
        </p:spPr>
        <p:txBody>
          <a:bodyPr bIns="0" anchor="b">
            <a:normAutofit/>
          </a:bodyPr>
          <a:lstStyle>
            <a:lvl1pPr algn="ctr">
              <a:lnSpc>
                <a:spcPct val="80000"/>
              </a:lnSpc>
              <a:defRPr sz="5400" spc="-150"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9237" y="3906266"/>
            <a:ext cx="8673427" cy="1322587"/>
          </a:xfrm>
        </p:spPr>
        <p:txBody>
          <a:bodyPr tIns="0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 b="0">
                <a:solidFill>
                  <a:srgbClr val="FFFEFF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 vert="horz" lIns="91440" tIns="45720" rIns="91440" bIns="45720" rtlCol="0" anchor="ctr"/>
          <a:lstStyle>
            <a:lvl1pPr>
              <a:defRPr lang="en-US"/>
            </a:lvl1pPr>
          </a:lstStyle>
          <a:p>
            <a:fld id="{47B9C44F-0D28-C44F-B2F0-ECDDAC9EC761}" type="datetimeFigureOut">
              <a:rPr lang="en-US" smtClean="0"/>
              <a:t>10/9/21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>
            <a:lvl1pPr algn="ctr"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8C686B53-C2F3-644D-8155-2B28E2C257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10989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0" name="Group 79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81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0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1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7" name="Group 26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8" name="Rectangle 27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1" y="2349925"/>
            <a:ext cx="3498979" cy="2456442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18447" y="803186"/>
            <a:ext cx="6281873" cy="5248622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B9C44F-0D28-C44F-B2F0-ECDDAC9EC761}" type="datetimeFigureOut">
              <a:rPr lang="en-US" smtClean="0"/>
              <a:t>10/9/21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686B53-C2F3-644D-8155-2B28E2C257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26285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7" name="Group 76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78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9" name="Group 8"/>
          <p:cNvGrpSpPr/>
          <p:nvPr/>
        </p:nvGrpSpPr>
        <p:grpSpPr>
          <a:xfrm>
            <a:off x="3259545" y="1186483"/>
            <a:ext cx="5666145" cy="4477933"/>
            <a:chOff x="3259545" y="1186483"/>
            <a:chExt cx="5666145" cy="4477933"/>
          </a:xfrm>
        </p:grpSpPr>
        <p:sp>
          <p:nvSpPr>
            <p:cNvPr id="99" name="Rectangle 98"/>
            <p:cNvSpPr/>
            <p:nvPr/>
          </p:nvSpPr>
          <p:spPr>
            <a:xfrm>
              <a:off x="3259545" y="1186483"/>
              <a:ext cx="5657881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0" name="Isosceles Triangle 39"/>
            <p:cNvSpPr/>
            <p:nvPr/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1" name="Rectangle 100"/>
            <p:cNvSpPr/>
            <p:nvPr/>
          </p:nvSpPr>
          <p:spPr>
            <a:xfrm>
              <a:off x="3259545" y="1991156"/>
              <a:ext cx="5666145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44216" y="2074730"/>
            <a:ext cx="5490224" cy="1689390"/>
          </a:xfrm>
        </p:spPr>
        <p:txBody>
          <a:bodyPr bIns="0" anchor="b">
            <a:normAutofit/>
          </a:bodyPr>
          <a:lstStyle>
            <a:lvl1pPr algn="ctr">
              <a:defRPr sz="4400"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344215" y="3846851"/>
            <a:ext cx="5490223" cy="1383770"/>
          </a:xfrm>
        </p:spPr>
        <p:txBody>
          <a:bodyPr tIns="0">
            <a:normAutofit/>
          </a:bodyPr>
          <a:lstStyle>
            <a:lvl1pPr marL="0" indent="0" algn="ctr">
              <a:buNone/>
              <a:defRPr sz="1800">
                <a:solidFill>
                  <a:srgbClr val="FFFE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7B9C44F-0D28-C44F-B2F0-ECDDAC9EC761}" type="datetimeFigureOut">
              <a:rPr lang="en-US" smtClean="0"/>
              <a:t>10/9/21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>
            <a:lvl1pPr algn="ctr"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8C686B53-C2F3-644D-8155-2B28E2C257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40732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7" name="Group 36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38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9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0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1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2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9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0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1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2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3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4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5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6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59" name="Group 58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60" name="Rectangle 59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1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2" name="Rectangle 61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9000" y="2339669"/>
            <a:ext cx="3500828" cy="2470065"/>
          </a:xfrm>
        </p:spPr>
        <p:txBody>
          <a:bodyPr lIns="91440" tIns="91440" rIns="91440" bIns="91440"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120878" y="803187"/>
            <a:ext cx="6269591" cy="238265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18447" y="3672162"/>
            <a:ext cx="6272022" cy="238358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7B9C44F-0D28-C44F-B2F0-ECDDAC9EC761}" type="datetimeFigureOut">
              <a:rPr lang="en-US" smtClean="0"/>
              <a:t>10/9/21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8C686B53-C2F3-644D-8155-2B28E2C257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30268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9" name="Group 38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40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1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2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9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0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1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2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3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4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5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6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9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0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61" name="Group 60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62" name="Rectangle 61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3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4" name="Rectangle 63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9001" y="2363915"/>
            <a:ext cx="3500828" cy="2460497"/>
          </a:xfrm>
        </p:spPr>
        <p:txBody>
          <a:bodyPr lIns="91440" tIns="91440" rIns="91440" bIns="91440"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25137" y="803185"/>
            <a:ext cx="6265088" cy="685800"/>
          </a:xfrm>
        </p:spPr>
        <p:txBody>
          <a:bodyPr anchor="ctr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25305" y="1488985"/>
            <a:ext cx="6264350" cy="169685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18653" y="3665887"/>
            <a:ext cx="6264414" cy="685800"/>
          </a:xfrm>
        </p:spPr>
        <p:txBody>
          <a:bodyPr anchor="ctr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18447" y="4351687"/>
            <a:ext cx="6265588" cy="170406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7B9C44F-0D28-C44F-B2F0-ECDDAC9EC761}" type="datetimeFigureOut">
              <a:rPr lang="en-US" smtClean="0"/>
              <a:t>10/9/21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8C686B53-C2F3-644D-8155-2B28E2C257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91574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7" name="Group 76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8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4" name="Group 23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5" name="Rectangle 24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6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2" y="2349925"/>
            <a:ext cx="3501196" cy="2456442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B9C44F-0D28-C44F-B2F0-ECDDAC9EC761}" type="datetimeFigureOut">
              <a:rPr lang="en-US" smtClean="0"/>
              <a:t>10/9/21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686B53-C2F3-644D-8155-2B28E2C257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08352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7B9C44F-0D28-C44F-B2F0-ECDDAC9EC761}" type="datetimeFigureOut">
              <a:rPr lang="en-US" smtClean="0"/>
              <a:t>10/9/21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8C686B53-C2F3-644D-8155-2B28E2C257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19376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4" name="Group 73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5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6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1" name="Group 20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2" name="Rectangle 21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3" name="Rectangle 32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1" y="2352026"/>
            <a:ext cx="3501197" cy="1223298"/>
          </a:xfrm>
        </p:spPr>
        <p:txBody>
          <a:bodyPr bIns="0" anchor="b">
            <a:noAutofit/>
          </a:bodyPr>
          <a:lstStyle>
            <a:lvl1pPr algn="ctr">
              <a:defRPr sz="3200"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9983" y="802809"/>
            <a:ext cx="6275035" cy="5249940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8631" y="3580186"/>
            <a:ext cx="3501197" cy="1221164"/>
          </a:xfrm>
        </p:spPr>
        <p:txBody>
          <a:bodyPr/>
          <a:lstStyle>
            <a:lvl1pPr marL="0" indent="0" algn="ctr">
              <a:buNone/>
              <a:defRPr sz="1600">
                <a:solidFill>
                  <a:srgbClr val="FFFE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B9C44F-0D28-C44F-B2F0-ECDDAC9EC761}" type="datetimeFigureOut">
              <a:rPr lang="en-US" smtClean="0"/>
              <a:t>10/9/21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686B53-C2F3-644D-8155-2B28E2C257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89638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3" name="Group 72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81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76" name="Group 75"/>
          <p:cNvGrpSpPr/>
          <p:nvPr/>
        </p:nvGrpSpPr>
        <p:grpSpPr>
          <a:xfrm>
            <a:off x="805336" y="1698331"/>
            <a:ext cx="5941540" cy="3470421"/>
            <a:chOff x="805336" y="1698331"/>
            <a:chExt cx="5941540" cy="3470421"/>
          </a:xfrm>
        </p:grpSpPr>
        <p:sp>
          <p:nvSpPr>
            <p:cNvPr id="77" name="Rectangle 76"/>
            <p:cNvSpPr/>
            <p:nvPr/>
          </p:nvSpPr>
          <p:spPr>
            <a:xfrm>
              <a:off x="805336" y="1698331"/>
              <a:ext cx="5941540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78" name="Isosceles Triangle 9"/>
            <p:cNvSpPr/>
            <p:nvPr/>
          </p:nvSpPr>
          <p:spPr>
            <a:xfrm rot="10800000">
              <a:off x="3618113" y="4896349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79" name="Rectangle 78"/>
            <p:cNvSpPr/>
            <p:nvPr/>
          </p:nvSpPr>
          <p:spPr>
            <a:xfrm>
              <a:off x="805336" y="2274403"/>
              <a:ext cx="5941540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43510" y="0"/>
            <a:ext cx="4648490" cy="6858000"/>
          </a:xfrm>
          <a:solidFill>
            <a:schemeClr val="bg1">
              <a:lumMod val="65000"/>
              <a:lumOff val="3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5443" y="2360255"/>
            <a:ext cx="5776646" cy="1178032"/>
          </a:xfrm>
        </p:spPr>
        <p:txBody>
          <a:bodyPr bIns="0" anchor="b">
            <a:normAutofit/>
          </a:bodyPr>
          <a:lstStyle>
            <a:lvl1pPr>
              <a:defRPr sz="3600"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5443" y="3545012"/>
            <a:ext cx="5776646" cy="1274198"/>
          </a:xfrm>
        </p:spPr>
        <p:txBody>
          <a:bodyPr>
            <a:normAutofit/>
          </a:bodyPr>
          <a:lstStyle>
            <a:lvl1pPr marL="0" indent="0" algn="ctr">
              <a:buNone/>
              <a:defRPr sz="1800">
                <a:solidFill>
                  <a:srgbClr val="FFFE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7B9C44F-0D28-C44F-B2F0-ECDDAC9EC761}" type="datetimeFigureOut">
              <a:rPr lang="en-US" smtClean="0"/>
              <a:t>10/9/21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5942203" cy="320040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828377" y="320040"/>
            <a:ext cx="914400" cy="320040"/>
          </a:xfrm>
        </p:spPr>
        <p:txBody>
          <a:bodyPr/>
          <a:lstStyle/>
          <a:p>
            <a:fld id="{8C686B53-C2F3-644D-8155-2B28E2C257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7073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5" name="Group 74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6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2" name="Group 21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3" name="Rectangle 22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4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2" y="2349925"/>
            <a:ext cx="3501196" cy="2456441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109983" y="794719"/>
            <a:ext cx="6275035" cy="525709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B9C44F-0D28-C44F-B2F0-ECDDAC9EC761}" type="datetimeFigureOut">
              <a:rPr lang="en-US" smtClean="0"/>
              <a:t>10/9/21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686B53-C2F3-644D-8155-2B28E2C257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95849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5" name="Group 74"/>
          <p:cNvGrpSpPr/>
          <p:nvPr/>
        </p:nvGrpSpPr>
        <p:grpSpPr>
          <a:xfrm flipH="1">
            <a:off x="0" y="0"/>
            <a:ext cx="12584114" cy="6853238"/>
            <a:chOff x="-417513" y="0"/>
            <a:chExt cx="12584114" cy="6853238"/>
          </a:xfrm>
        </p:grpSpPr>
        <p:sp>
          <p:nvSpPr>
            <p:cNvPr id="76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2" name="Group 21"/>
          <p:cNvGrpSpPr/>
          <p:nvPr/>
        </p:nvGrpSpPr>
        <p:grpSpPr>
          <a:xfrm>
            <a:off x="7718948" y="1699589"/>
            <a:ext cx="3674476" cy="3470421"/>
            <a:chOff x="697883" y="1816768"/>
            <a:chExt cx="3674476" cy="3470421"/>
          </a:xfrm>
        </p:grpSpPr>
        <p:sp>
          <p:nvSpPr>
            <p:cNvPr id="23" name="Rectangle 22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4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807437" y="2349925"/>
            <a:ext cx="3501195" cy="2456442"/>
          </a:xfrm>
        </p:spPr>
        <p:txBody>
          <a:bodyPr vert="eaVert"/>
          <a:lstStyle>
            <a:lvl1pPr algn="l">
              <a:lnSpc>
                <a:spcPct val="80000"/>
              </a:lnSpc>
              <a:defRPr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02747" y="798444"/>
            <a:ext cx="6268622" cy="5257303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7B9C44F-0D28-C44F-B2F0-ECDDAC9EC761}" type="datetimeFigureOut">
              <a:rPr lang="en-US" smtClean="0"/>
              <a:t>10/9/21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8C686B53-C2F3-644D-8155-2B28E2C257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81564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91161" y="2358391"/>
            <a:ext cx="3498667" cy="2456485"/>
          </a:xfrm>
          <a:prstGeom prst="rect">
            <a:avLst/>
          </a:prstGeom>
        </p:spPr>
        <p:txBody>
          <a:bodyPr vert="horz" lIns="228600" tIns="228600" rIns="228600" bIns="22860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34982" y="794719"/>
            <a:ext cx="5950036" cy="525709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04672" y="320040"/>
            <a:ext cx="36576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B9C44F-0D28-C44F-B2F0-ECDDAC9EC761}" type="datetimeFigureOut">
              <a:rPr lang="en-US" smtClean="0"/>
              <a:t>10/9/21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04672" y="6227064"/>
            <a:ext cx="10588752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69880" y="320040"/>
            <a:ext cx="9144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C686B53-C2F3-644D-8155-2B28E2C257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18445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ct val="85000"/>
        </a:lnSpc>
        <a:spcBef>
          <a:spcPct val="0"/>
        </a:spcBef>
        <a:buNone/>
        <a:defRPr sz="4000" b="0" i="0" kern="1200" cap="none" spc="-15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4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C982E9-3BDA-6241-95C9-15ED92BFBCF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Revision &amp; </a:t>
            </a:r>
            <a:br>
              <a:rPr lang="en-US" dirty="0"/>
            </a:br>
            <a:r>
              <a:rPr lang="en-US" dirty="0"/>
              <a:t>Formative Feedback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D6F03B1-92E3-2E4B-9514-9FD8A9C83125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Session 2</a:t>
            </a:r>
          </a:p>
        </p:txBody>
      </p:sp>
    </p:spTree>
    <p:extLst>
      <p:ext uri="{BB962C8B-B14F-4D97-AF65-F5344CB8AC3E}">
        <p14:creationId xmlns:p14="http://schemas.microsoft.com/office/powerpoint/2010/main" val="612686050"/>
      </p:ext>
    </p:extLst>
  </p:cSld>
  <p:clrMapOvr>
    <a:masterClrMapping/>
  </p:clrMapOvr>
</p:sld>
</file>

<file path=ppt/theme/theme1.xml><?xml version="1.0" encoding="utf-8"?>
<a:theme xmlns:a="http://schemas.openxmlformats.org/drawingml/2006/main" name="Atlas">
  <a:themeElements>
    <a:clrScheme name="Atlas">
      <a:dk1>
        <a:sysClr val="windowText" lastClr="000000"/>
      </a:dk1>
      <a:lt1>
        <a:sysClr val="window" lastClr="FFFFFF"/>
      </a:lt1>
      <a:dk2>
        <a:srgbClr val="454545"/>
      </a:dk2>
      <a:lt2>
        <a:srgbClr val="E0E0E0"/>
      </a:lt2>
      <a:accent1>
        <a:srgbClr val="F81B02"/>
      </a:accent1>
      <a:accent2>
        <a:srgbClr val="FC7715"/>
      </a:accent2>
      <a:accent3>
        <a:srgbClr val="AFBF41"/>
      </a:accent3>
      <a:accent4>
        <a:srgbClr val="50C49F"/>
      </a:accent4>
      <a:accent5>
        <a:srgbClr val="3B95C4"/>
      </a:accent5>
      <a:accent6>
        <a:srgbClr val="B560D4"/>
      </a:accent6>
      <a:hlink>
        <a:srgbClr val="FC5A1A"/>
      </a:hlink>
      <a:folHlink>
        <a:srgbClr val="B49E74"/>
      </a:folHlink>
    </a:clrScheme>
    <a:fontScheme name="Atlas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tlas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alpha val="60000"/>
                <a:satMod val="109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4000"/>
                <a:satMod val="130000"/>
                <a:lumMod val="92000"/>
              </a:schemeClr>
            </a:gs>
            <a:gs pos="100000">
              <a:schemeClr val="phClr">
                <a:shade val="76000"/>
                <a:satMod val="130000"/>
                <a:lumMod val="88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90000"/>
            </a:schemeClr>
          </a:solidFill>
          <a:prstDash val="solid"/>
        </a:ln>
        <a:ln w="15875" cap="flat" cmpd="sng" algn="ctr">
          <a:solidFill>
            <a:schemeClr val="phClr">
              <a:shade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54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0" h="0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10000">
              <a:schemeClr val="phClr">
                <a:tint val="94000"/>
                <a:lumMod val="116000"/>
              </a:schemeClr>
            </a:gs>
            <a:gs pos="100000">
              <a:schemeClr val="phClr">
                <a:tint val="98000"/>
                <a:shade val="86000"/>
                <a:satMod val="90000"/>
                <a:lumMod val="88000"/>
              </a:schemeClr>
            </a:gs>
          </a:gsLst>
          <a:path path="circle">
            <a:fillToRect l="50000" t="15000" r="50000" b="169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tlas" id="{5156B0E4-0EB1-49FE-A26B-15F6F698AEC6}" vid="{508F7963-D0B5-43F7-BB2C-FCE3009C08E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{DBC1D2B2-996D-CD48-A5E6-90B5A566BD96}tf16401369</Template>
  <TotalTime>1</TotalTime>
  <Words>7</Words>
  <Application>Microsoft Macintosh PowerPoint</Application>
  <PresentationFormat>Widescreen</PresentationFormat>
  <Paragraphs>2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Calibri Light</vt:lpstr>
      <vt:lpstr>Rockwell</vt:lpstr>
      <vt:lpstr>Wingdings</vt:lpstr>
      <vt:lpstr>Atlas</vt:lpstr>
      <vt:lpstr>Revision &amp;  Formative Feedback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Revision &amp;  Formative Feedback</dc:title>
  <dc:creator>Koushik Modak</dc:creator>
  <cp:lastModifiedBy>Koushik Modak</cp:lastModifiedBy>
  <cp:revision>1</cp:revision>
  <dcterms:created xsi:type="dcterms:W3CDTF">2021-10-09T09:52:02Z</dcterms:created>
  <dcterms:modified xsi:type="dcterms:W3CDTF">2021-10-09T09:53:48Z</dcterms:modified>
</cp:coreProperties>
</file>