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8229600" cy="990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48" y="84"/>
      </p:cViewPr>
      <p:guideLst/>
    </p:cSldViewPr>
  </p:slideViewPr>
  <p:notesTextViewPr>
    <p:cViewPr>
      <p:scale>
        <a:sx n="1" d="1"/>
        <a:sy n="1" d="1"/>
      </p:scale>
      <p:origin x="0" y="-54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37F6F-6E91-4633-9DB4-FA821AF5513F}" type="datetimeFigureOut">
              <a:rPr lang="en-US" smtClean="0"/>
              <a:t>5/25/2022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6300" y="1143000"/>
            <a:ext cx="2565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5BAF5-E113-4636-AE24-489D715CA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31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Mansour Ghazi, K. (2016). Hotel Maintenance Management Practices. </a:t>
            </a:r>
            <a:r>
              <a:rPr lang="en-US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Journal of Hotel &amp; Business Management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5(1). 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doi:10.4172/2169-0286.1000136.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5BAF5-E113-4636-AE24-489D715CA1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567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" y="1621191"/>
            <a:ext cx="6995160" cy="3448756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202944"/>
            <a:ext cx="6172200" cy="2391656"/>
          </a:xfrm>
        </p:spPr>
        <p:txBody>
          <a:bodyPr/>
          <a:lstStyle>
            <a:lvl1pPr marL="0" indent="0" algn="ctr">
              <a:buNone/>
              <a:defRPr sz="2160"/>
            </a:lvl1pPr>
            <a:lvl2pPr marL="411480" indent="0" algn="ctr">
              <a:buNone/>
              <a:defRPr sz="1800"/>
            </a:lvl2pPr>
            <a:lvl3pPr marL="822960" indent="0" algn="ctr">
              <a:buNone/>
              <a:defRPr sz="1620"/>
            </a:lvl3pPr>
            <a:lvl4pPr marL="1234440" indent="0" algn="ctr">
              <a:buNone/>
              <a:defRPr sz="1440"/>
            </a:lvl4pPr>
            <a:lvl5pPr marL="1645920" indent="0" algn="ctr">
              <a:buNone/>
              <a:defRPr sz="1440"/>
            </a:lvl5pPr>
            <a:lvl6pPr marL="2057400" indent="0" algn="ctr">
              <a:buNone/>
              <a:defRPr sz="1440"/>
            </a:lvl6pPr>
            <a:lvl7pPr marL="2468880" indent="0" algn="ctr">
              <a:buNone/>
              <a:defRPr sz="1440"/>
            </a:lvl7pPr>
            <a:lvl8pPr marL="2880360" indent="0" algn="ctr">
              <a:buNone/>
              <a:defRPr sz="1440"/>
            </a:lvl8pPr>
            <a:lvl9pPr marL="3291840" indent="0" algn="ctr">
              <a:buNone/>
              <a:defRPr sz="14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074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716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499" y="2469624"/>
            <a:ext cx="7098030" cy="4120620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1499" y="6629226"/>
            <a:ext cx="7098030" cy="2166937"/>
          </a:xfrm>
        </p:spPr>
        <p:txBody>
          <a:bodyPr/>
          <a:lstStyle>
            <a:lvl1pPr marL="0" indent="0">
              <a:buNone/>
              <a:defRPr sz="2160">
                <a:solidFill>
                  <a:schemeClr val="tx1"/>
                </a:solidFill>
              </a:defRPr>
            </a:lvl1pPr>
            <a:lvl2pPr marL="411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62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4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386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5785" y="2637014"/>
            <a:ext cx="349758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66235" y="2637014"/>
            <a:ext cx="349758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049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857" y="527405"/>
            <a:ext cx="7098030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858" y="2428347"/>
            <a:ext cx="3481506" cy="1190095"/>
          </a:xfrm>
        </p:spPr>
        <p:txBody>
          <a:bodyPr anchor="b"/>
          <a:lstStyle>
            <a:lvl1pPr marL="0" indent="0">
              <a:buNone/>
              <a:defRPr sz="216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20" b="1"/>
            </a:lvl3pPr>
            <a:lvl4pPr marL="1234440" indent="0">
              <a:buNone/>
              <a:defRPr sz="1440" b="1"/>
            </a:lvl4pPr>
            <a:lvl5pPr marL="1645920" indent="0">
              <a:buNone/>
              <a:defRPr sz="1440" b="1"/>
            </a:lvl5pPr>
            <a:lvl6pPr marL="2057400" indent="0">
              <a:buNone/>
              <a:defRPr sz="1440" b="1"/>
            </a:lvl6pPr>
            <a:lvl7pPr marL="2468880" indent="0">
              <a:buNone/>
              <a:defRPr sz="1440" b="1"/>
            </a:lvl7pPr>
            <a:lvl8pPr marL="2880360" indent="0">
              <a:buNone/>
              <a:defRPr sz="1440" b="1"/>
            </a:lvl8pPr>
            <a:lvl9pPr marL="3291840" indent="0">
              <a:buNone/>
              <a:defRPr sz="14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6858" y="3618442"/>
            <a:ext cx="3481506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66235" y="2428347"/>
            <a:ext cx="3498652" cy="1190095"/>
          </a:xfrm>
        </p:spPr>
        <p:txBody>
          <a:bodyPr anchor="b"/>
          <a:lstStyle>
            <a:lvl1pPr marL="0" indent="0">
              <a:buNone/>
              <a:defRPr sz="216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20" b="1"/>
            </a:lvl3pPr>
            <a:lvl4pPr marL="1234440" indent="0">
              <a:buNone/>
              <a:defRPr sz="1440" b="1"/>
            </a:lvl4pPr>
            <a:lvl5pPr marL="1645920" indent="0">
              <a:buNone/>
              <a:defRPr sz="1440" b="1"/>
            </a:lvl5pPr>
            <a:lvl6pPr marL="2057400" indent="0">
              <a:buNone/>
              <a:defRPr sz="1440" b="1"/>
            </a:lvl6pPr>
            <a:lvl7pPr marL="2468880" indent="0">
              <a:buNone/>
              <a:defRPr sz="1440" b="1"/>
            </a:lvl7pPr>
            <a:lvl8pPr marL="2880360" indent="0">
              <a:buNone/>
              <a:defRPr sz="1440" b="1"/>
            </a:lvl8pPr>
            <a:lvl9pPr marL="3291840" indent="0">
              <a:buNone/>
              <a:defRPr sz="14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66235" y="3618442"/>
            <a:ext cx="3498652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84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27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10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857" y="660400"/>
            <a:ext cx="2654260" cy="2311400"/>
          </a:xfrm>
        </p:spPr>
        <p:txBody>
          <a:bodyPr anchor="b"/>
          <a:lstStyle>
            <a:lvl1pPr>
              <a:defRPr sz="28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8652" y="1426283"/>
            <a:ext cx="4166235" cy="7039681"/>
          </a:xfrm>
        </p:spPr>
        <p:txBody>
          <a:bodyPr/>
          <a:lstStyle>
            <a:lvl1pPr>
              <a:defRPr sz="2880"/>
            </a:lvl1pPr>
            <a:lvl2pPr>
              <a:defRPr sz="2520"/>
            </a:lvl2pPr>
            <a:lvl3pPr>
              <a:defRPr sz="216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6857" y="2971800"/>
            <a:ext cx="2654260" cy="5505627"/>
          </a:xfrm>
        </p:spPr>
        <p:txBody>
          <a:bodyPr/>
          <a:lstStyle>
            <a:lvl1pPr marL="0" indent="0">
              <a:buNone/>
              <a:defRPr sz="1440"/>
            </a:lvl1pPr>
            <a:lvl2pPr marL="411480" indent="0">
              <a:buNone/>
              <a:defRPr sz="1260"/>
            </a:lvl2pPr>
            <a:lvl3pPr marL="822960" indent="0">
              <a:buNone/>
              <a:defRPr sz="1080"/>
            </a:lvl3pPr>
            <a:lvl4pPr marL="1234440" indent="0">
              <a:buNone/>
              <a:defRPr sz="900"/>
            </a:lvl4pPr>
            <a:lvl5pPr marL="1645920" indent="0">
              <a:buNone/>
              <a:defRPr sz="900"/>
            </a:lvl5pPr>
            <a:lvl6pPr marL="2057400" indent="0">
              <a:buNone/>
              <a:defRPr sz="900"/>
            </a:lvl6pPr>
            <a:lvl7pPr marL="2468880" indent="0">
              <a:buNone/>
              <a:defRPr sz="900"/>
            </a:lvl7pPr>
            <a:lvl8pPr marL="2880360" indent="0">
              <a:buNone/>
              <a:defRPr sz="900"/>
            </a:lvl8pPr>
            <a:lvl9pPr marL="329184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1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857" y="660400"/>
            <a:ext cx="2654260" cy="2311400"/>
          </a:xfrm>
        </p:spPr>
        <p:txBody>
          <a:bodyPr anchor="b"/>
          <a:lstStyle>
            <a:lvl1pPr>
              <a:defRPr sz="28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498652" y="1426283"/>
            <a:ext cx="4166235" cy="7039681"/>
          </a:xfrm>
        </p:spPr>
        <p:txBody>
          <a:bodyPr anchor="t"/>
          <a:lstStyle>
            <a:lvl1pPr marL="0" indent="0">
              <a:buNone/>
              <a:defRPr sz="2880"/>
            </a:lvl1pPr>
            <a:lvl2pPr marL="411480" indent="0">
              <a:buNone/>
              <a:defRPr sz="2520"/>
            </a:lvl2pPr>
            <a:lvl3pPr marL="822960" indent="0">
              <a:buNone/>
              <a:defRPr sz="216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6857" y="2971800"/>
            <a:ext cx="2654260" cy="5505627"/>
          </a:xfrm>
        </p:spPr>
        <p:txBody>
          <a:bodyPr/>
          <a:lstStyle>
            <a:lvl1pPr marL="0" indent="0">
              <a:buNone/>
              <a:defRPr sz="1440"/>
            </a:lvl1pPr>
            <a:lvl2pPr marL="411480" indent="0">
              <a:buNone/>
              <a:defRPr sz="1260"/>
            </a:lvl2pPr>
            <a:lvl3pPr marL="822960" indent="0">
              <a:buNone/>
              <a:defRPr sz="1080"/>
            </a:lvl3pPr>
            <a:lvl4pPr marL="1234440" indent="0">
              <a:buNone/>
              <a:defRPr sz="900"/>
            </a:lvl4pPr>
            <a:lvl5pPr marL="1645920" indent="0">
              <a:buNone/>
              <a:defRPr sz="900"/>
            </a:lvl5pPr>
            <a:lvl6pPr marL="2057400" indent="0">
              <a:buNone/>
              <a:defRPr sz="900"/>
            </a:lvl6pPr>
            <a:lvl7pPr marL="2468880" indent="0">
              <a:buNone/>
              <a:defRPr sz="900"/>
            </a:lvl7pPr>
            <a:lvl8pPr marL="2880360" indent="0">
              <a:buNone/>
              <a:defRPr sz="900"/>
            </a:lvl8pPr>
            <a:lvl9pPr marL="329184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326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095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89308" y="527403"/>
            <a:ext cx="1774508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5785" y="527403"/>
            <a:ext cx="5220653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980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5785" y="527405"/>
            <a:ext cx="709803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5785" y="2637014"/>
            <a:ext cx="709803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5785" y="9181397"/>
            <a:ext cx="185166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ED5CA-5CB8-4C0B-BA74-1915A6B4588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26055" y="9181397"/>
            <a:ext cx="277749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12155" y="9181397"/>
            <a:ext cx="185166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196D0-E2C5-4A78-B2CA-277649F99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238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22960" rtl="0" eaLnBrk="1" latinLnBrk="0" hangingPunct="1">
        <a:lnSpc>
          <a:spcPct val="90000"/>
        </a:lnSpc>
        <a:spcBef>
          <a:spcPct val="0"/>
        </a:spcBef>
        <a:buNone/>
        <a:defRPr sz="39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5740" indent="-205740" algn="l" defTabSz="82296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l="-57000" r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Fork and knife"/>
          <p:cNvPicPr/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3459778" y="0"/>
            <a:ext cx="914400" cy="91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 descr="Trinity Hotel Addis Ababa, Ethiopia"/>
          <p:cNvPicPr>
            <a:picLocks noChangeAspect="1" noChangeArrowheads="1"/>
          </p:cNvPicPr>
          <p:nvPr/>
        </p:nvPicPr>
        <p:blipFill>
          <a:blip r:embed="rId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603" y="270588"/>
            <a:ext cx="142875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mlet High Resolution Stock Photography and Images - Alamy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87" b="14020"/>
          <a:stretch/>
        </p:blipFill>
        <p:spPr bwMode="auto">
          <a:xfrm>
            <a:off x="297620" y="1489860"/>
            <a:ext cx="2354204" cy="136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82302" y="925615"/>
            <a:ext cx="19848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lgerian" panose="04020705040A02060702" pitchFamily="82" charset="0"/>
              </a:rPr>
              <a:t>Trinity </a:t>
            </a:r>
            <a:r>
              <a:rPr lang="en-US" sz="2000" b="1" dirty="0" err="1" smtClean="0">
                <a:latin typeface="Algerian" panose="04020705040A02060702" pitchFamily="82" charset="0"/>
              </a:rPr>
              <a:t>Omlet</a:t>
            </a:r>
            <a:endParaRPr lang="en-US" sz="2000" b="1" dirty="0">
              <a:latin typeface="Algerian" panose="04020705040A02060702" pitchFamily="82" charset="0"/>
            </a:endParaRPr>
          </a:p>
        </p:txBody>
      </p:sp>
      <p:pic>
        <p:nvPicPr>
          <p:cNvPr id="1030" name="Picture 6" descr="Fish and Chips with Homemade Tartar Sauce • The Heritage Cook ®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160" y="1361694"/>
            <a:ext cx="2475658" cy="1236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4999329" y="617839"/>
            <a:ext cx="25584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latin typeface="Algerian" panose="04020705040A02060702" pitchFamily="82" charset="0"/>
              </a:rPr>
              <a:t>Fish and </a:t>
            </a:r>
            <a:r>
              <a:rPr lang="en-US" sz="2000" b="1" dirty="0" err="1" smtClean="0">
                <a:latin typeface="Algerian" panose="04020705040A02060702" pitchFamily="82" charset="0"/>
              </a:rPr>
              <a:t>Cheaps</a:t>
            </a:r>
            <a:r>
              <a:rPr lang="en-US" sz="2000" b="1" dirty="0" smtClean="0">
                <a:latin typeface="Algerian" panose="04020705040A02060702" pitchFamily="82" charset="0"/>
              </a:rPr>
              <a:t> with </a:t>
            </a:r>
            <a:r>
              <a:rPr lang="en-US" sz="2000" b="1" dirty="0" err="1" smtClean="0">
                <a:latin typeface="Algerian" panose="04020705040A02060702" pitchFamily="82" charset="0"/>
              </a:rPr>
              <a:t>Clairet</a:t>
            </a:r>
            <a:endParaRPr lang="en-US" sz="2000" b="1" dirty="0">
              <a:latin typeface="Algerian" panose="04020705040A020607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9378" y="3016266"/>
            <a:ext cx="3398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Price: </a:t>
            </a:r>
            <a:r>
              <a:rPr lang="en-US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lang="en-US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£3.5</a:t>
            </a:r>
          </a:p>
          <a:p>
            <a:pPr algn="just"/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Calories: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154</a:t>
            </a:r>
          </a:p>
          <a:p>
            <a:pPr algn="just"/>
            <a:r>
              <a:rPr lang="en-GB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Allergens</a:t>
            </a:r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omlet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Availability: </a:t>
            </a:r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11:00am </a:t>
            </a:r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01:00 </a:t>
            </a:r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</a:p>
          <a:p>
            <a:pPr algn="just"/>
            <a:r>
              <a:rPr lang="en-US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Order by: </a:t>
            </a:r>
            <a:r>
              <a:rPr lang="en-US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+44 0915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123456/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Delivero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/Uber Eats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Payment by </a:t>
            </a:r>
            <a:endParaRPr lang="en-US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53032" y="2633945"/>
            <a:ext cx="273386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Price: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lang="en-US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£</a:t>
            </a:r>
            <a:r>
              <a:rPr lang="en-US" dirty="0" smtClean="0"/>
              <a:t>5.50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Calories: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355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Allergens</a:t>
            </a:r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Startar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Sauce, lemon, mustard powder.</a:t>
            </a:r>
            <a:endParaRPr lang="en-US" b="1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Availability: 1:00pm to 03:00 pm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Order by: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+44 0915 123456/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Delivero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/Uber Eats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Payment by </a:t>
            </a:r>
            <a:endParaRPr lang="en-US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How to Make Chicken Parmesan | Chicken Parmigiana Recipe | Bobby Flay |  Food Networ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78" y="5873578"/>
            <a:ext cx="3200400" cy="129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59378" y="7209968"/>
            <a:ext cx="34906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Price: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lang="en-US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£4.29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Calories: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Allergens</a:t>
            </a:r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boneless, skinless chicken breasts, slat. </a:t>
            </a:r>
            <a:endParaRPr lang="en-US" b="1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Availability: 11:00am to 01:00 pm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Order by: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+44 0915 123456/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Delivero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/Uber Eats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Payment by </a:t>
            </a:r>
            <a:endParaRPr lang="en-US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89364" y="5295421"/>
            <a:ext cx="3461204" cy="459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 err="1"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Seasame</a:t>
            </a:r>
            <a:r>
              <a:rPr lang="en-US" b="1" dirty="0"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Coated Calamari </a:t>
            </a:r>
          </a:p>
        </p:txBody>
      </p:sp>
      <p:pic>
        <p:nvPicPr>
          <p:cNvPr id="1034" name="Picture 10" descr="Five-Spice Fried Calamari with Sesame and Lime Recip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32" y="5822517"/>
            <a:ext cx="2793915" cy="108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4502473" y="7002327"/>
            <a:ext cx="36349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Price: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lang="en-US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£15.99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Calories: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218</a:t>
            </a:r>
          </a:p>
          <a:p>
            <a:pPr algn="just"/>
            <a:r>
              <a:rPr lang="en-GB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Allergens</a:t>
            </a:r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calamari tubes, spice powder, peanut oil. </a:t>
            </a:r>
            <a:endParaRPr lang="en-US" b="1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Availability: 1:00pm to 03:00 pm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Order by: 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+44 0915 123456/</a:t>
            </a:r>
            <a:r>
              <a:rPr lang="en-US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Delivero</a:t>
            </a:r>
            <a:r>
              <a:rPr lang="en-US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/Uber Eats</a:t>
            </a:r>
          </a:p>
          <a:p>
            <a:pPr algn="just"/>
            <a:r>
              <a:rPr lang="en-US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Payment by </a:t>
            </a:r>
            <a:endParaRPr lang="en-US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7620" y="5357064"/>
            <a:ext cx="257474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latin typeface="Algerian" panose="04020705040A020607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Chicken Parmigiana</a:t>
            </a:r>
          </a:p>
        </p:txBody>
      </p:sp>
      <p:pic>
        <p:nvPicPr>
          <p:cNvPr id="1038" name="Picture 14" descr="Practical tip: Choosing the best payment methods for your online shop |  Blog EN | News | Shopware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t="23690" r="19021" b="22966"/>
          <a:stretch/>
        </p:blipFill>
        <p:spPr bwMode="auto">
          <a:xfrm>
            <a:off x="1642215" y="5028647"/>
            <a:ext cx="1751097" cy="45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Practical tip: Choosing the best payment methods for your online shop |  Blog EN | News | Shopware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t="23690" r="19021" b="22966"/>
          <a:stretch/>
        </p:blipFill>
        <p:spPr bwMode="auto">
          <a:xfrm>
            <a:off x="6266315" y="4901353"/>
            <a:ext cx="1751097" cy="45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4" descr="Practical tip: Choosing the best payment methods for your online shop |  Blog EN | News | Shopware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t="23690" r="19021" b="22966"/>
          <a:stretch/>
        </p:blipFill>
        <p:spPr bwMode="auto">
          <a:xfrm>
            <a:off x="1591592" y="9151937"/>
            <a:ext cx="1751097" cy="45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4" descr="Practical tip: Choosing the best payment methods for your online shop |  Blog EN | News | Shopware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t="23690" r="19021" b="22966"/>
          <a:stretch/>
        </p:blipFill>
        <p:spPr bwMode="auto">
          <a:xfrm>
            <a:off x="5806699" y="9078360"/>
            <a:ext cx="1751097" cy="45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141843" y="1266516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Agency FB" panose="020B0503020202020204" pitchFamily="34" charset="0"/>
              </a:rPr>
              <a:t>The best in Town</a:t>
            </a:r>
            <a:endParaRPr lang="en-US" b="1" dirty="0">
              <a:latin typeface="Agency FB" panose="020B0503020202020204" pitchFamily="34" charset="0"/>
            </a:endParaRPr>
          </a:p>
        </p:txBody>
      </p:sp>
      <p:pic>
        <p:nvPicPr>
          <p:cNvPr id="1042" name="Picture 18" descr="20,000+ Best Wine Bottle Photos · 100% Free Download · Pexels Stock Photos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r="18539"/>
          <a:stretch/>
        </p:blipFill>
        <p:spPr bwMode="auto">
          <a:xfrm>
            <a:off x="4156205" y="1618450"/>
            <a:ext cx="866318" cy="184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rinks – Order Online | Sonic Drive-I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1" t="23852" r="13381"/>
          <a:stretch/>
        </p:blipFill>
        <p:spPr bwMode="auto">
          <a:xfrm>
            <a:off x="4274145" y="5656207"/>
            <a:ext cx="678887" cy="115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066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172</Words>
  <Application>Microsoft Office PowerPoint</Application>
  <PresentationFormat>Custom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Agency FB</vt:lpstr>
      <vt:lpstr>Algerian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8</cp:revision>
  <dcterms:created xsi:type="dcterms:W3CDTF">2022-05-24T17:51:11Z</dcterms:created>
  <dcterms:modified xsi:type="dcterms:W3CDTF">2022-05-24T18:58:06Z</dcterms:modified>
</cp:coreProperties>
</file>