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A68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926B2A-257A-4A33-85CA-CB6933DAED48}" v="10" dt="2022-10-21T02:14:46.618"/>
    <p1510:client id="{1EE2CB55-F0AB-5435-5600-AD0C65C06106}" v="481" dt="2022-10-21T01:17:24.763"/>
    <p1510:client id="{1FC1B23B-9669-448E-8DB7-842A732ADF9F}" v="80" dt="2022-10-20T12:06:25.087"/>
    <p1510:client id="{2BD61844-C3CA-1BA1-64EA-289E8AECCBAD}" v="226" dt="2022-10-21T02:00:10.448"/>
    <p1510:client id="{54C0AE05-87FB-00C4-D27D-EF60A53198D2}" v="35" dt="2022-10-20T15:21:00.477"/>
    <p1510:client id="{66723CD0-05E7-7A20-E994-6BEF978913F4}" v="12" dt="2022-10-20T12:28:37.647"/>
    <p1510:client id="{862BB8AA-3D42-643C-FD89-00AF3B0865AC}" v="7" dt="2022-10-20T16:52:14.491"/>
    <p1510:client id="{C417D830-C2B8-AC69-5E2D-B7F0BC211A08}" v="186" dt="2022-10-20T14:07:57.856"/>
    <p1510:client id="{D1E66D0D-4462-A930-5DFB-9DCB74CCC0BA}" v="20" dt="2022-10-20T14:28:43.3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9" d="100"/>
          <a:sy n="69" d="100"/>
        </p:scale>
        <p:origin x="57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ktoria koleva" userId="766d3d765bfbcb71" providerId="LiveId" clId="{01926B2A-257A-4A33-85CA-CB6933DAED48}"/>
    <pc:docChg chg="custSel modSld">
      <pc:chgData name="viktoria koleva" userId="766d3d765bfbcb71" providerId="LiveId" clId="{01926B2A-257A-4A33-85CA-CB6933DAED48}" dt="2022-10-21T02:14:46.618" v="26" actId="207"/>
      <pc:docMkLst>
        <pc:docMk/>
      </pc:docMkLst>
      <pc:sldChg chg="modSp mod">
        <pc:chgData name="viktoria koleva" userId="766d3d765bfbcb71" providerId="LiveId" clId="{01926B2A-257A-4A33-85CA-CB6933DAED48}" dt="2022-10-21T02:04:51.776" v="1" actId="20577"/>
        <pc:sldMkLst>
          <pc:docMk/>
          <pc:sldMk cId="109857222" sldId="256"/>
        </pc:sldMkLst>
        <pc:graphicFrameChg chg="modGraphic">
          <ac:chgData name="viktoria koleva" userId="766d3d765bfbcb71" providerId="LiveId" clId="{01926B2A-257A-4A33-85CA-CB6933DAED48}" dt="2022-10-21T02:04:51.776" v="1" actId="20577"/>
          <ac:graphicFrameMkLst>
            <pc:docMk/>
            <pc:sldMk cId="109857222" sldId="256"/>
            <ac:graphicFrameMk id="6" creationId="{65077C4C-6364-A9D8-B92D-79E893143102}"/>
          </ac:graphicFrameMkLst>
        </pc:graphicFrameChg>
      </pc:sldChg>
      <pc:sldChg chg="modSp mod">
        <pc:chgData name="viktoria koleva" userId="766d3d765bfbcb71" providerId="LiveId" clId="{01926B2A-257A-4A33-85CA-CB6933DAED48}" dt="2022-10-21T02:14:20.812" v="25" actId="1036"/>
        <pc:sldMkLst>
          <pc:docMk/>
          <pc:sldMk cId="843028970" sldId="257"/>
        </pc:sldMkLst>
        <pc:spChg chg="mod">
          <ac:chgData name="viktoria koleva" userId="766d3d765bfbcb71" providerId="LiveId" clId="{01926B2A-257A-4A33-85CA-CB6933DAED48}" dt="2022-10-21T02:13:31.130" v="23" actId="14100"/>
          <ac:spMkLst>
            <pc:docMk/>
            <pc:sldMk cId="843028970" sldId="257"/>
            <ac:spMk id="3" creationId="{01AA1051-6D44-FFB0-0BA1-E390D55068D9}"/>
          </ac:spMkLst>
        </pc:spChg>
        <pc:graphicFrameChg chg="mod">
          <ac:chgData name="viktoria koleva" userId="766d3d765bfbcb71" providerId="LiveId" clId="{01926B2A-257A-4A33-85CA-CB6933DAED48}" dt="2022-10-21T02:13:58.420" v="24"/>
          <ac:graphicFrameMkLst>
            <pc:docMk/>
            <pc:sldMk cId="843028970" sldId="257"/>
            <ac:graphicFrameMk id="346" creationId="{CB2E0C87-6712-52B7-B205-F10BB021C852}"/>
          </ac:graphicFrameMkLst>
        </pc:graphicFrameChg>
        <pc:picChg chg="mod">
          <ac:chgData name="viktoria koleva" userId="766d3d765bfbcb71" providerId="LiveId" clId="{01926B2A-257A-4A33-85CA-CB6933DAED48}" dt="2022-10-21T02:14:20.812" v="25" actId="1036"/>
          <ac:picMkLst>
            <pc:docMk/>
            <pc:sldMk cId="843028970" sldId="257"/>
            <ac:picMk id="343" creationId="{D96675E1-73D1-6F49-70CB-D05E025BE41C}"/>
          </ac:picMkLst>
        </pc:picChg>
      </pc:sldChg>
      <pc:sldChg chg="modSp mod">
        <pc:chgData name="viktoria koleva" userId="766d3d765bfbcb71" providerId="LiveId" clId="{01926B2A-257A-4A33-85CA-CB6933DAED48}" dt="2022-10-21T02:14:46.618" v="26" actId="207"/>
        <pc:sldMkLst>
          <pc:docMk/>
          <pc:sldMk cId="1128336362" sldId="258"/>
        </pc:sldMkLst>
        <pc:spChg chg="mod">
          <ac:chgData name="viktoria koleva" userId="766d3d765bfbcb71" providerId="LiveId" clId="{01926B2A-257A-4A33-85CA-CB6933DAED48}" dt="2022-10-21T02:10:11.747" v="18" actId="20577"/>
          <ac:spMkLst>
            <pc:docMk/>
            <pc:sldMk cId="1128336362" sldId="258"/>
            <ac:spMk id="3" creationId="{5E1019D1-8AF4-A327-2796-85A6717747F7}"/>
          </ac:spMkLst>
        </pc:spChg>
        <pc:graphicFrameChg chg="mod">
          <ac:chgData name="viktoria koleva" userId="766d3d765bfbcb71" providerId="LiveId" clId="{01926B2A-257A-4A33-85CA-CB6933DAED48}" dt="2022-10-21T02:14:46.618" v="26" actId="207"/>
          <ac:graphicFrameMkLst>
            <pc:docMk/>
            <pc:sldMk cId="1128336362" sldId="258"/>
            <ac:graphicFrameMk id="4" creationId="{293DAC0D-4185-605E-464A-5ED4EF6833AD}"/>
          </ac:graphicFrameMkLst>
        </pc:graphicFrameChg>
      </pc:sldChg>
      <pc:sldChg chg="modSp mod">
        <pc:chgData name="viktoria koleva" userId="766d3d765bfbcb71" providerId="LiveId" clId="{01926B2A-257A-4A33-85CA-CB6933DAED48}" dt="2022-10-21T02:10:52.702" v="19" actId="207"/>
        <pc:sldMkLst>
          <pc:docMk/>
          <pc:sldMk cId="3007331635" sldId="259"/>
        </pc:sldMkLst>
        <pc:spChg chg="mod">
          <ac:chgData name="viktoria koleva" userId="766d3d765bfbcb71" providerId="LiveId" clId="{01926B2A-257A-4A33-85CA-CB6933DAED48}" dt="2022-10-21T02:10:52.702" v="19" actId="207"/>
          <ac:spMkLst>
            <pc:docMk/>
            <pc:sldMk cId="3007331635" sldId="259"/>
            <ac:spMk id="2" creationId="{EE5AC3BC-8069-F12E-AC93-50B46AB15F8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268BF7-FF88-4D6B-BCA5-BE93E59DD8A3}" type="doc">
      <dgm:prSet loTypeId="urn:microsoft.com/office/officeart/2005/8/layout/lProcess3" loCatId="process" qsTypeId="urn:microsoft.com/office/officeart/2005/8/quickstyle/simple1" qsCatId="simple" csTypeId="urn:microsoft.com/office/officeart/2005/8/colors/colorful5" csCatId="colorful" phldr="1"/>
      <dgm:spPr/>
      <dgm:t>
        <a:bodyPr/>
        <a:lstStyle/>
        <a:p>
          <a:endParaRPr lang="en-US"/>
        </a:p>
      </dgm:t>
    </dgm:pt>
    <dgm:pt modelId="{E72C9DD5-A047-4C5C-A25D-DBFAD5826822}">
      <dgm:prSet phldrT="[Text]" phldr="0"/>
      <dgm:spPr/>
      <dgm:t>
        <a:bodyPr/>
        <a:lstStyle/>
        <a:p>
          <a:pPr rtl="0"/>
          <a:r>
            <a:rPr lang="en-US" dirty="0">
              <a:solidFill>
                <a:schemeClr val="tx1"/>
              </a:solidFill>
              <a:latin typeface="Calibri Light" panose="020F0302020204030204"/>
            </a:rPr>
            <a:t>Nose and mouth passageways to the lungs Healthy people use both their nose and their mouth to breathe. Breathing through the mouth only becomes necessary when you have nasal congestion due to allergies or a cold.</a:t>
          </a:r>
          <a:endParaRPr lang="en-US" dirty="0">
            <a:solidFill>
              <a:schemeClr val="tx1"/>
            </a:solidFill>
          </a:endParaRPr>
        </a:p>
      </dgm:t>
    </dgm:pt>
    <dgm:pt modelId="{E62C1445-8228-4D29-A511-B76D6E01D60F}" type="parTrans" cxnId="{32FBF7E0-21FB-4C1D-81AB-30D94563552D}">
      <dgm:prSet/>
      <dgm:spPr/>
      <dgm:t>
        <a:bodyPr/>
        <a:lstStyle/>
        <a:p>
          <a:endParaRPr lang="en-US"/>
        </a:p>
      </dgm:t>
    </dgm:pt>
    <dgm:pt modelId="{07E4A2B6-4B68-4426-9DC9-71FE5D95808D}" type="sibTrans" cxnId="{32FBF7E0-21FB-4C1D-81AB-30D94563552D}">
      <dgm:prSet/>
      <dgm:spPr/>
      <dgm:t>
        <a:bodyPr/>
        <a:lstStyle/>
        <a:p>
          <a:endParaRPr lang="en-US"/>
        </a:p>
      </dgm:t>
    </dgm:pt>
    <dgm:pt modelId="{B9C970E8-5199-446E-BBF2-EF7A3CA42BEC}">
      <dgm:prSet phldrT="[Text]" phldr="0"/>
      <dgm:spPr/>
      <dgm:t>
        <a:bodyPr/>
        <a:lstStyle/>
        <a:p>
          <a:pPr rtl="0"/>
          <a:r>
            <a:rPr lang="en-US" dirty="0">
              <a:solidFill>
                <a:schemeClr val="tx1"/>
              </a:solidFill>
              <a:latin typeface="Calibri Light" panose="020F0302020204030204"/>
            </a:rPr>
            <a:t>Nasal cavity The sticky mucous membrane inside the nasal cavity traps dust particles from inhaled air, and tiny hairs on its surface push them away</a:t>
          </a:r>
          <a:endParaRPr lang="en-US" dirty="0">
            <a:solidFill>
              <a:schemeClr val="tx1"/>
            </a:solidFill>
          </a:endParaRPr>
        </a:p>
      </dgm:t>
    </dgm:pt>
    <dgm:pt modelId="{16E066ED-040E-4933-81B9-198A82DD7781}" type="parTrans" cxnId="{20415BF6-4F87-4354-B4A3-DC98434466DD}">
      <dgm:prSet/>
      <dgm:spPr/>
      <dgm:t>
        <a:bodyPr/>
        <a:lstStyle/>
        <a:p>
          <a:endParaRPr lang="en-US"/>
        </a:p>
      </dgm:t>
    </dgm:pt>
    <dgm:pt modelId="{8842F2FD-A76C-4229-A967-7FD88606458A}" type="sibTrans" cxnId="{20415BF6-4F87-4354-B4A3-DC98434466DD}">
      <dgm:prSet/>
      <dgm:spPr/>
      <dgm:t>
        <a:bodyPr/>
        <a:lstStyle/>
        <a:p>
          <a:endParaRPr lang="en-US"/>
        </a:p>
      </dgm:t>
    </dgm:pt>
    <dgm:pt modelId="{B74D62AA-B802-494E-BE68-480D5AAAE459}">
      <dgm:prSet phldrT="[Text]" phldr="0"/>
      <dgm:spPr/>
      <dgm:t>
        <a:bodyPr/>
        <a:lstStyle/>
        <a:p>
          <a:pPr rtl="0"/>
          <a:r>
            <a:rPr lang="en-US" dirty="0">
              <a:solidFill>
                <a:schemeClr val="tx1"/>
              </a:solidFill>
              <a:latin typeface="Calibri Light" panose="020F0302020204030204"/>
            </a:rPr>
            <a:t>Pharynx (throat)Inhaled air passes through the pharynx to reach the trachea. It also plays a role in shaping speech. The pharynx is a common organ for the respiratory and digestive systems. When swallowed, food also passes through here</a:t>
          </a:r>
        </a:p>
      </dgm:t>
    </dgm:pt>
    <dgm:pt modelId="{FA671233-F5A7-45EB-8736-34FF5AB3DF3E}" type="parTrans" cxnId="{38C4A8AC-D11E-4B91-9461-90DDA4C4FFA8}">
      <dgm:prSet/>
      <dgm:spPr/>
      <dgm:t>
        <a:bodyPr/>
        <a:lstStyle/>
        <a:p>
          <a:endParaRPr lang="en-US"/>
        </a:p>
      </dgm:t>
    </dgm:pt>
    <dgm:pt modelId="{8B5788DF-AC9C-459A-8284-3BE5CBA3B566}" type="sibTrans" cxnId="{38C4A8AC-D11E-4B91-9461-90DDA4C4FFA8}">
      <dgm:prSet/>
      <dgm:spPr/>
      <dgm:t>
        <a:bodyPr/>
        <a:lstStyle/>
        <a:p>
          <a:endParaRPr lang="en-US"/>
        </a:p>
      </dgm:t>
    </dgm:pt>
    <dgm:pt modelId="{16685369-6450-46F1-BDAA-B716239D89FD}">
      <dgm:prSet phldrT="[Text]" phldr="0"/>
      <dgm:spPr/>
      <dgm:t>
        <a:bodyPr/>
        <a:lstStyle/>
        <a:p>
          <a:pPr rtl="0"/>
          <a:r>
            <a:rPr lang="en-US" dirty="0">
              <a:solidFill>
                <a:schemeClr val="tx1"/>
              </a:solidFill>
              <a:latin typeface="Calibri Light" panose="020F0302020204030204"/>
            </a:rPr>
            <a:t>Larynx The larynx is the main organ for the formation of speech</a:t>
          </a:r>
        </a:p>
      </dgm:t>
    </dgm:pt>
    <dgm:pt modelId="{81B9D88A-67AE-4F58-BF3F-AE7D9AD03C9C}" type="parTrans" cxnId="{2124EF5C-21A1-494C-B9AF-D3A233584F27}">
      <dgm:prSet/>
      <dgm:spPr/>
      <dgm:t>
        <a:bodyPr/>
        <a:lstStyle/>
        <a:p>
          <a:endParaRPr lang="en-US"/>
        </a:p>
      </dgm:t>
    </dgm:pt>
    <dgm:pt modelId="{EAB95A46-5571-4640-A3BC-E11133B3B3BB}" type="sibTrans" cxnId="{2124EF5C-21A1-494C-B9AF-D3A233584F27}">
      <dgm:prSet/>
      <dgm:spPr/>
      <dgm:t>
        <a:bodyPr/>
        <a:lstStyle/>
        <a:p>
          <a:endParaRPr lang="en-US"/>
        </a:p>
      </dgm:t>
    </dgm:pt>
    <dgm:pt modelId="{338B936C-3730-44F6-A528-8C57085A47F5}">
      <dgm:prSet phldrT="[Text]" phldr="0"/>
      <dgm:spPr/>
      <dgm:t>
        <a:bodyPr/>
        <a:lstStyle/>
        <a:p>
          <a:pPr rtl="0"/>
          <a:r>
            <a:rPr lang="en-US" dirty="0">
              <a:solidFill>
                <a:schemeClr val="tx1"/>
              </a:solidFill>
              <a:latin typeface="Calibri Light" panose="020F0302020204030204"/>
            </a:rPr>
            <a:t>Bronchi The trachea branches into two main bronchi, and then each branch into hundreds of smaller bronchi, forming a network through which air travels to all parts of the lungs.</a:t>
          </a:r>
          <a:endParaRPr lang="en-US" dirty="0">
            <a:solidFill>
              <a:schemeClr val="tx1"/>
            </a:solidFill>
          </a:endParaRPr>
        </a:p>
      </dgm:t>
    </dgm:pt>
    <dgm:pt modelId="{95F6BAC4-6F30-4CCA-9EC8-39DC6972134D}" type="parTrans" cxnId="{A601E443-68A3-4998-928C-A24F335145EC}">
      <dgm:prSet/>
      <dgm:spPr/>
      <dgm:t>
        <a:bodyPr/>
        <a:lstStyle/>
        <a:p>
          <a:endParaRPr lang="en-US"/>
        </a:p>
      </dgm:t>
    </dgm:pt>
    <dgm:pt modelId="{FE9ADC4C-FB5C-493A-A9EA-74BA16D02068}" type="sibTrans" cxnId="{A601E443-68A3-4998-928C-A24F335145EC}">
      <dgm:prSet/>
      <dgm:spPr/>
      <dgm:t>
        <a:bodyPr/>
        <a:lstStyle/>
        <a:p>
          <a:endParaRPr lang="en-US"/>
        </a:p>
      </dgm:t>
    </dgm:pt>
    <dgm:pt modelId="{B41D9F9A-7810-4996-B059-A7151349959F}">
      <dgm:prSet phldr="0"/>
      <dgm:spPr/>
      <dgm:t>
        <a:bodyPr/>
        <a:lstStyle/>
        <a:p>
          <a:pPr rtl="0"/>
          <a:r>
            <a:rPr lang="en-US" dirty="0">
              <a:solidFill>
                <a:schemeClr val="tx1"/>
              </a:solidFill>
              <a:latin typeface="Calibri Light" panose="020F0302020204030204"/>
            </a:rPr>
            <a:t> Trachea The largest of the airways</a:t>
          </a:r>
          <a:endParaRPr lang="en-US" dirty="0">
            <a:solidFill>
              <a:schemeClr val="tx1"/>
            </a:solidFill>
          </a:endParaRPr>
        </a:p>
      </dgm:t>
    </dgm:pt>
    <dgm:pt modelId="{56EDDFDF-3571-4DDF-9637-D3051DBB8D00}" type="parTrans" cxnId="{3FCE0925-8D5D-41F4-8EC6-4315FE9DFF2E}">
      <dgm:prSet/>
      <dgm:spPr/>
      <dgm:t>
        <a:bodyPr/>
        <a:lstStyle/>
        <a:p>
          <a:endParaRPr lang="en-GB"/>
        </a:p>
      </dgm:t>
    </dgm:pt>
    <dgm:pt modelId="{C56AB99C-251B-4EE5-9DD1-C1F4B925CF84}" type="sibTrans" cxnId="{3FCE0925-8D5D-41F4-8EC6-4315FE9DFF2E}">
      <dgm:prSet/>
      <dgm:spPr/>
      <dgm:t>
        <a:bodyPr/>
        <a:lstStyle/>
        <a:p>
          <a:endParaRPr lang="en-GB"/>
        </a:p>
      </dgm:t>
    </dgm:pt>
    <dgm:pt modelId="{DC370AEF-87D6-487E-86BF-8D40BCF7E065}" type="pres">
      <dgm:prSet presAssocID="{B5268BF7-FF88-4D6B-BCA5-BE93E59DD8A3}" presName="Name0" presStyleCnt="0">
        <dgm:presLayoutVars>
          <dgm:chPref val="3"/>
          <dgm:dir/>
          <dgm:animLvl val="lvl"/>
          <dgm:resizeHandles/>
        </dgm:presLayoutVars>
      </dgm:prSet>
      <dgm:spPr/>
    </dgm:pt>
    <dgm:pt modelId="{1775A4A2-F5D1-40D6-B9AC-7924037FDEE1}" type="pres">
      <dgm:prSet presAssocID="{E72C9DD5-A047-4C5C-A25D-DBFAD5826822}" presName="horFlow" presStyleCnt="0"/>
      <dgm:spPr/>
    </dgm:pt>
    <dgm:pt modelId="{DC870EFD-1C18-4FA2-A0AC-6CBB0215D84C}" type="pres">
      <dgm:prSet presAssocID="{E72C9DD5-A047-4C5C-A25D-DBFAD5826822}" presName="bigChev" presStyleLbl="node1" presStyleIdx="0" presStyleCnt="6"/>
      <dgm:spPr/>
    </dgm:pt>
    <dgm:pt modelId="{AFC1C70C-D1D5-4B45-A234-6617294497FF}" type="pres">
      <dgm:prSet presAssocID="{E72C9DD5-A047-4C5C-A25D-DBFAD5826822}" presName="vSp" presStyleCnt="0"/>
      <dgm:spPr/>
    </dgm:pt>
    <dgm:pt modelId="{D1EA78C2-2B41-451B-91F0-D46AA67AFAB1}" type="pres">
      <dgm:prSet presAssocID="{B9C970E8-5199-446E-BBF2-EF7A3CA42BEC}" presName="horFlow" presStyleCnt="0"/>
      <dgm:spPr/>
    </dgm:pt>
    <dgm:pt modelId="{F22539DF-CC9C-4464-876D-0FD51B43426D}" type="pres">
      <dgm:prSet presAssocID="{B9C970E8-5199-446E-BBF2-EF7A3CA42BEC}" presName="bigChev" presStyleLbl="node1" presStyleIdx="1" presStyleCnt="6"/>
      <dgm:spPr/>
    </dgm:pt>
    <dgm:pt modelId="{4024FA17-3BEF-4873-B4A3-2D4B80A0E457}" type="pres">
      <dgm:prSet presAssocID="{B9C970E8-5199-446E-BBF2-EF7A3CA42BEC}" presName="vSp" presStyleCnt="0"/>
      <dgm:spPr/>
    </dgm:pt>
    <dgm:pt modelId="{CB8DA236-B462-4373-BFEF-6A1C80136B93}" type="pres">
      <dgm:prSet presAssocID="{B74D62AA-B802-494E-BE68-480D5AAAE459}" presName="horFlow" presStyleCnt="0"/>
      <dgm:spPr/>
    </dgm:pt>
    <dgm:pt modelId="{B745B9B7-C7FC-4AA3-9ACA-53B1A220786D}" type="pres">
      <dgm:prSet presAssocID="{B74D62AA-B802-494E-BE68-480D5AAAE459}" presName="bigChev" presStyleLbl="node1" presStyleIdx="2" presStyleCnt="6"/>
      <dgm:spPr/>
    </dgm:pt>
    <dgm:pt modelId="{9EC8992A-21E8-40C3-9E2B-12A4A0B440D3}" type="pres">
      <dgm:prSet presAssocID="{B74D62AA-B802-494E-BE68-480D5AAAE459}" presName="vSp" presStyleCnt="0"/>
      <dgm:spPr/>
    </dgm:pt>
    <dgm:pt modelId="{1FEA0106-C5CB-43C8-8DC6-2525E74107C3}" type="pres">
      <dgm:prSet presAssocID="{16685369-6450-46F1-BDAA-B716239D89FD}" presName="horFlow" presStyleCnt="0"/>
      <dgm:spPr/>
    </dgm:pt>
    <dgm:pt modelId="{3B71D916-D04C-4F20-981C-E39C9A81FB91}" type="pres">
      <dgm:prSet presAssocID="{16685369-6450-46F1-BDAA-B716239D89FD}" presName="bigChev" presStyleLbl="node1" presStyleIdx="3" presStyleCnt="6"/>
      <dgm:spPr/>
    </dgm:pt>
    <dgm:pt modelId="{D288AE6A-0878-4A74-A6A0-16626758DA36}" type="pres">
      <dgm:prSet presAssocID="{16685369-6450-46F1-BDAA-B716239D89FD}" presName="vSp" presStyleCnt="0"/>
      <dgm:spPr/>
    </dgm:pt>
    <dgm:pt modelId="{3DD3C9B3-CB91-40A4-82F7-B13ABFFBB087}" type="pres">
      <dgm:prSet presAssocID="{B41D9F9A-7810-4996-B059-A7151349959F}" presName="horFlow" presStyleCnt="0"/>
      <dgm:spPr/>
    </dgm:pt>
    <dgm:pt modelId="{E088E473-366D-433A-90CA-A0C0198B25D5}" type="pres">
      <dgm:prSet presAssocID="{B41D9F9A-7810-4996-B059-A7151349959F}" presName="bigChev" presStyleLbl="node1" presStyleIdx="4" presStyleCnt="6"/>
      <dgm:spPr/>
    </dgm:pt>
    <dgm:pt modelId="{5E18E7CC-97D4-434A-8CCF-44CE3293F0EF}" type="pres">
      <dgm:prSet presAssocID="{B41D9F9A-7810-4996-B059-A7151349959F}" presName="vSp" presStyleCnt="0"/>
      <dgm:spPr/>
    </dgm:pt>
    <dgm:pt modelId="{67911A50-EA7F-41E1-BFFA-CC09DB389106}" type="pres">
      <dgm:prSet presAssocID="{338B936C-3730-44F6-A528-8C57085A47F5}" presName="horFlow" presStyleCnt="0"/>
      <dgm:spPr/>
    </dgm:pt>
    <dgm:pt modelId="{D318379F-F490-49D6-AC59-E6911660B705}" type="pres">
      <dgm:prSet presAssocID="{338B936C-3730-44F6-A528-8C57085A47F5}" presName="bigChev" presStyleLbl="node1" presStyleIdx="5" presStyleCnt="6"/>
      <dgm:spPr/>
    </dgm:pt>
  </dgm:ptLst>
  <dgm:cxnLst>
    <dgm:cxn modelId="{3FCE0925-8D5D-41F4-8EC6-4315FE9DFF2E}" srcId="{B5268BF7-FF88-4D6B-BCA5-BE93E59DD8A3}" destId="{B41D9F9A-7810-4996-B059-A7151349959F}" srcOrd="4" destOrd="0" parTransId="{56EDDFDF-3571-4DDF-9637-D3051DBB8D00}" sibTransId="{C56AB99C-251B-4EE5-9DD1-C1F4B925CF84}"/>
    <dgm:cxn modelId="{9910E025-EDC9-43BE-B17B-0FD5804BA73C}" type="presOf" srcId="{B74D62AA-B802-494E-BE68-480D5AAAE459}" destId="{B745B9B7-C7FC-4AA3-9ACA-53B1A220786D}" srcOrd="0" destOrd="0" presId="urn:microsoft.com/office/officeart/2005/8/layout/lProcess3"/>
    <dgm:cxn modelId="{2124EF5C-21A1-494C-B9AF-D3A233584F27}" srcId="{B5268BF7-FF88-4D6B-BCA5-BE93E59DD8A3}" destId="{16685369-6450-46F1-BDAA-B716239D89FD}" srcOrd="3" destOrd="0" parTransId="{81B9D88A-67AE-4F58-BF3F-AE7D9AD03C9C}" sibTransId="{EAB95A46-5571-4640-A3BC-E11133B3B3BB}"/>
    <dgm:cxn modelId="{A601E443-68A3-4998-928C-A24F335145EC}" srcId="{B5268BF7-FF88-4D6B-BCA5-BE93E59DD8A3}" destId="{338B936C-3730-44F6-A528-8C57085A47F5}" srcOrd="5" destOrd="0" parTransId="{95F6BAC4-6F30-4CCA-9EC8-39DC6972134D}" sibTransId="{FE9ADC4C-FB5C-493A-A9EA-74BA16D02068}"/>
    <dgm:cxn modelId="{DAC2D888-5C91-48C5-A256-703F815AD2A6}" type="presOf" srcId="{338B936C-3730-44F6-A528-8C57085A47F5}" destId="{D318379F-F490-49D6-AC59-E6911660B705}" srcOrd="0" destOrd="0" presId="urn:microsoft.com/office/officeart/2005/8/layout/lProcess3"/>
    <dgm:cxn modelId="{97DB64A7-71A9-4FDA-AFB6-D7CAE9A0C200}" type="presOf" srcId="{E72C9DD5-A047-4C5C-A25D-DBFAD5826822}" destId="{DC870EFD-1C18-4FA2-A0AC-6CBB0215D84C}" srcOrd="0" destOrd="0" presId="urn:microsoft.com/office/officeart/2005/8/layout/lProcess3"/>
    <dgm:cxn modelId="{38C4A8AC-D11E-4B91-9461-90DDA4C4FFA8}" srcId="{B5268BF7-FF88-4D6B-BCA5-BE93E59DD8A3}" destId="{B74D62AA-B802-494E-BE68-480D5AAAE459}" srcOrd="2" destOrd="0" parTransId="{FA671233-F5A7-45EB-8736-34FF5AB3DF3E}" sibTransId="{8B5788DF-AC9C-459A-8284-3BE5CBA3B566}"/>
    <dgm:cxn modelId="{D5E1D0B1-4CBD-4D32-A152-E193367656D8}" type="presOf" srcId="{16685369-6450-46F1-BDAA-B716239D89FD}" destId="{3B71D916-D04C-4F20-981C-E39C9A81FB91}" srcOrd="0" destOrd="0" presId="urn:microsoft.com/office/officeart/2005/8/layout/lProcess3"/>
    <dgm:cxn modelId="{8BB6DBBC-92B4-40FD-A019-9D230A65065F}" type="presOf" srcId="{B5268BF7-FF88-4D6B-BCA5-BE93E59DD8A3}" destId="{DC370AEF-87D6-487E-86BF-8D40BCF7E065}" srcOrd="0" destOrd="0" presId="urn:microsoft.com/office/officeart/2005/8/layout/lProcess3"/>
    <dgm:cxn modelId="{35C987BF-0A9B-4FEC-A0C2-C5CED5F5F9D4}" type="presOf" srcId="{B41D9F9A-7810-4996-B059-A7151349959F}" destId="{E088E473-366D-433A-90CA-A0C0198B25D5}" srcOrd="0" destOrd="0" presId="urn:microsoft.com/office/officeart/2005/8/layout/lProcess3"/>
    <dgm:cxn modelId="{2BBEF8C7-6EAF-4D42-92AB-00D3A6088441}" type="presOf" srcId="{B9C970E8-5199-446E-BBF2-EF7A3CA42BEC}" destId="{F22539DF-CC9C-4464-876D-0FD51B43426D}" srcOrd="0" destOrd="0" presId="urn:microsoft.com/office/officeart/2005/8/layout/lProcess3"/>
    <dgm:cxn modelId="{32FBF7E0-21FB-4C1D-81AB-30D94563552D}" srcId="{B5268BF7-FF88-4D6B-BCA5-BE93E59DD8A3}" destId="{E72C9DD5-A047-4C5C-A25D-DBFAD5826822}" srcOrd="0" destOrd="0" parTransId="{E62C1445-8228-4D29-A511-B76D6E01D60F}" sibTransId="{07E4A2B6-4B68-4426-9DC9-71FE5D95808D}"/>
    <dgm:cxn modelId="{20415BF6-4F87-4354-B4A3-DC98434466DD}" srcId="{B5268BF7-FF88-4D6B-BCA5-BE93E59DD8A3}" destId="{B9C970E8-5199-446E-BBF2-EF7A3CA42BEC}" srcOrd="1" destOrd="0" parTransId="{16E066ED-040E-4933-81B9-198A82DD7781}" sibTransId="{8842F2FD-A76C-4229-A967-7FD88606458A}"/>
    <dgm:cxn modelId="{A1E78759-D8A5-441A-9661-7F6E244134F1}" type="presParOf" srcId="{DC370AEF-87D6-487E-86BF-8D40BCF7E065}" destId="{1775A4A2-F5D1-40D6-B9AC-7924037FDEE1}" srcOrd="0" destOrd="0" presId="urn:microsoft.com/office/officeart/2005/8/layout/lProcess3"/>
    <dgm:cxn modelId="{EB59C1CC-9BDC-42D3-BC70-7E964B35F55E}" type="presParOf" srcId="{1775A4A2-F5D1-40D6-B9AC-7924037FDEE1}" destId="{DC870EFD-1C18-4FA2-A0AC-6CBB0215D84C}" srcOrd="0" destOrd="0" presId="urn:microsoft.com/office/officeart/2005/8/layout/lProcess3"/>
    <dgm:cxn modelId="{E09E6006-568D-402E-B806-EB48A89A4A87}" type="presParOf" srcId="{DC370AEF-87D6-487E-86BF-8D40BCF7E065}" destId="{AFC1C70C-D1D5-4B45-A234-6617294497FF}" srcOrd="1" destOrd="0" presId="urn:microsoft.com/office/officeart/2005/8/layout/lProcess3"/>
    <dgm:cxn modelId="{465D497E-222B-4CA6-B9E3-32415FB7AA11}" type="presParOf" srcId="{DC370AEF-87D6-487E-86BF-8D40BCF7E065}" destId="{D1EA78C2-2B41-451B-91F0-D46AA67AFAB1}" srcOrd="2" destOrd="0" presId="urn:microsoft.com/office/officeart/2005/8/layout/lProcess3"/>
    <dgm:cxn modelId="{3809C7EF-CC7A-4BA4-ABE6-CD88B6BE73E4}" type="presParOf" srcId="{D1EA78C2-2B41-451B-91F0-D46AA67AFAB1}" destId="{F22539DF-CC9C-4464-876D-0FD51B43426D}" srcOrd="0" destOrd="0" presId="urn:microsoft.com/office/officeart/2005/8/layout/lProcess3"/>
    <dgm:cxn modelId="{517E2813-B925-4299-875D-EB62DB6800D6}" type="presParOf" srcId="{DC370AEF-87D6-487E-86BF-8D40BCF7E065}" destId="{4024FA17-3BEF-4873-B4A3-2D4B80A0E457}" srcOrd="3" destOrd="0" presId="urn:microsoft.com/office/officeart/2005/8/layout/lProcess3"/>
    <dgm:cxn modelId="{D211E5AE-3201-4CA6-AECA-63882FDB431F}" type="presParOf" srcId="{DC370AEF-87D6-487E-86BF-8D40BCF7E065}" destId="{CB8DA236-B462-4373-BFEF-6A1C80136B93}" srcOrd="4" destOrd="0" presId="urn:microsoft.com/office/officeart/2005/8/layout/lProcess3"/>
    <dgm:cxn modelId="{5D4FF637-BACB-402B-B919-1BC7070177B8}" type="presParOf" srcId="{CB8DA236-B462-4373-BFEF-6A1C80136B93}" destId="{B745B9B7-C7FC-4AA3-9ACA-53B1A220786D}" srcOrd="0" destOrd="0" presId="urn:microsoft.com/office/officeart/2005/8/layout/lProcess3"/>
    <dgm:cxn modelId="{75F2958D-EB23-4521-8E02-FE23F1E51CD0}" type="presParOf" srcId="{DC370AEF-87D6-487E-86BF-8D40BCF7E065}" destId="{9EC8992A-21E8-40C3-9E2B-12A4A0B440D3}" srcOrd="5" destOrd="0" presId="urn:microsoft.com/office/officeart/2005/8/layout/lProcess3"/>
    <dgm:cxn modelId="{BF44C43D-4D29-4B9D-8999-293245C5276A}" type="presParOf" srcId="{DC370AEF-87D6-487E-86BF-8D40BCF7E065}" destId="{1FEA0106-C5CB-43C8-8DC6-2525E74107C3}" srcOrd="6" destOrd="0" presId="urn:microsoft.com/office/officeart/2005/8/layout/lProcess3"/>
    <dgm:cxn modelId="{695C362A-FC27-4BA4-A491-E0744D536029}" type="presParOf" srcId="{1FEA0106-C5CB-43C8-8DC6-2525E74107C3}" destId="{3B71D916-D04C-4F20-981C-E39C9A81FB91}" srcOrd="0" destOrd="0" presId="urn:microsoft.com/office/officeart/2005/8/layout/lProcess3"/>
    <dgm:cxn modelId="{AB541FE5-28AD-49F1-A162-E5D55DCC781E}" type="presParOf" srcId="{DC370AEF-87D6-487E-86BF-8D40BCF7E065}" destId="{D288AE6A-0878-4A74-A6A0-16626758DA36}" srcOrd="7" destOrd="0" presId="urn:microsoft.com/office/officeart/2005/8/layout/lProcess3"/>
    <dgm:cxn modelId="{86034935-0E40-49AD-9B46-343CF1C7CFA0}" type="presParOf" srcId="{DC370AEF-87D6-487E-86BF-8D40BCF7E065}" destId="{3DD3C9B3-CB91-40A4-82F7-B13ABFFBB087}" srcOrd="8" destOrd="0" presId="urn:microsoft.com/office/officeart/2005/8/layout/lProcess3"/>
    <dgm:cxn modelId="{BB912B15-476B-491B-8233-772823BE23A6}" type="presParOf" srcId="{3DD3C9B3-CB91-40A4-82F7-B13ABFFBB087}" destId="{E088E473-366D-433A-90CA-A0C0198B25D5}" srcOrd="0" destOrd="0" presId="urn:microsoft.com/office/officeart/2005/8/layout/lProcess3"/>
    <dgm:cxn modelId="{C810B576-4125-4B98-A03C-A32D708A0545}" type="presParOf" srcId="{DC370AEF-87D6-487E-86BF-8D40BCF7E065}" destId="{5E18E7CC-97D4-434A-8CCF-44CE3293F0EF}" srcOrd="9" destOrd="0" presId="urn:microsoft.com/office/officeart/2005/8/layout/lProcess3"/>
    <dgm:cxn modelId="{012154AC-C41E-4BB8-A696-BE392FC194A0}" type="presParOf" srcId="{DC370AEF-87D6-487E-86BF-8D40BCF7E065}" destId="{67911A50-EA7F-41E1-BFFA-CC09DB389106}" srcOrd="10" destOrd="0" presId="urn:microsoft.com/office/officeart/2005/8/layout/lProcess3"/>
    <dgm:cxn modelId="{7F29401F-BBCF-490E-922B-EA6A9003793B}" type="presParOf" srcId="{67911A50-EA7F-41E1-BFFA-CC09DB389106}" destId="{D318379F-F490-49D6-AC59-E6911660B705}" srcOrd="0"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8AB4DD-218C-4FB8-B518-732B969BF210}" type="doc">
      <dgm:prSet loTypeId="urn:microsoft.com/office/officeart/2005/8/layout/hierarchy4" loCatId="hierarchy" qsTypeId="urn:microsoft.com/office/officeart/2005/8/quickstyle/simple1" qsCatId="simple" csTypeId="urn:microsoft.com/office/officeart/2005/8/colors/colorful1" csCatId="colorful" phldr="1"/>
      <dgm:spPr/>
      <dgm:t>
        <a:bodyPr/>
        <a:lstStyle/>
        <a:p>
          <a:endParaRPr lang="en-US"/>
        </a:p>
      </dgm:t>
    </dgm:pt>
    <dgm:pt modelId="{24E1A20D-671A-49DD-9968-E0279E480DFA}">
      <dgm:prSet phldrT="[Text]" phldr="0"/>
      <dgm:spPr/>
      <dgm:t>
        <a:bodyPr/>
        <a:lstStyle/>
        <a:p>
          <a:pPr rtl="0"/>
          <a:r>
            <a:rPr lang="en-US" dirty="0">
              <a:solidFill>
                <a:schemeClr val="tx1"/>
              </a:solidFill>
              <a:latin typeface="Calibri Light" panose="020F0302020204030204"/>
            </a:rPr>
            <a:t>There are five functions of the respiratory system</a:t>
          </a:r>
          <a:endParaRPr lang="en-US" dirty="0">
            <a:solidFill>
              <a:schemeClr val="tx1"/>
            </a:solidFill>
          </a:endParaRPr>
        </a:p>
      </dgm:t>
    </dgm:pt>
    <dgm:pt modelId="{3CAC754F-732B-40A0-97B2-2B35F25AB938}" type="parTrans" cxnId="{164E8D54-B491-4550-8BFF-E221380860CD}">
      <dgm:prSet/>
      <dgm:spPr/>
      <dgm:t>
        <a:bodyPr/>
        <a:lstStyle/>
        <a:p>
          <a:endParaRPr lang="en-US"/>
        </a:p>
      </dgm:t>
    </dgm:pt>
    <dgm:pt modelId="{2CAFA75A-A04C-4787-BB64-53257A155877}" type="sibTrans" cxnId="{164E8D54-B491-4550-8BFF-E221380860CD}">
      <dgm:prSet/>
      <dgm:spPr/>
      <dgm:t>
        <a:bodyPr/>
        <a:lstStyle/>
        <a:p>
          <a:endParaRPr lang="en-US"/>
        </a:p>
      </dgm:t>
    </dgm:pt>
    <dgm:pt modelId="{6F09A697-7EF3-447C-9599-8B1B0292BFAA}">
      <dgm:prSet phldrT="[Text]" phldr="0"/>
      <dgm:spPr/>
      <dgm:t>
        <a:bodyPr/>
        <a:lstStyle/>
        <a:p>
          <a:pPr rtl="0"/>
          <a:r>
            <a:rPr lang="en-US" dirty="0">
              <a:solidFill>
                <a:schemeClr val="tx1"/>
              </a:solidFill>
              <a:latin typeface="Calibri Light" panose="020F0302020204030204"/>
            </a:rPr>
            <a:t>Gas Exchange – oxygen and carbon dioxide</a:t>
          </a:r>
          <a:endParaRPr lang="en-US" dirty="0">
            <a:solidFill>
              <a:schemeClr val="tx1"/>
            </a:solidFill>
          </a:endParaRPr>
        </a:p>
      </dgm:t>
    </dgm:pt>
    <dgm:pt modelId="{E95B1325-E491-4B3B-884B-AEEF828150F6}" type="parTrans" cxnId="{EB78397F-8028-4546-8584-2EE6B6FE4291}">
      <dgm:prSet/>
      <dgm:spPr/>
      <dgm:t>
        <a:bodyPr/>
        <a:lstStyle/>
        <a:p>
          <a:endParaRPr lang="en-US"/>
        </a:p>
      </dgm:t>
    </dgm:pt>
    <dgm:pt modelId="{0DB5A189-1CBE-459E-B19E-D8FDCFCF6092}" type="sibTrans" cxnId="{EB78397F-8028-4546-8584-2EE6B6FE4291}">
      <dgm:prSet/>
      <dgm:spPr/>
      <dgm:t>
        <a:bodyPr/>
        <a:lstStyle/>
        <a:p>
          <a:endParaRPr lang="en-US"/>
        </a:p>
      </dgm:t>
    </dgm:pt>
    <dgm:pt modelId="{2EEAF604-F6EE-42A7-8A1B-11A0AD53F7B6}">
      <dgm:prSet phldrT="[Text]" phldr="0"/>
      <dgm:spPr/>
      <dgm:t>
        <a:bodyPr/>
        <a:lstStyle/>
        <a:p>
          <a:pPr rtl="0"/>
          <a:r>
            <a:rPr lang="en-US" dirty="0">
              <a:solidFill>
                <a:schemeClr val="tx1"/>
              </a:solidFill>
              <a:latin typeface="Calibri Light" panose="020F0302020204030204"/>
            </a:rPr>
            <a:t>Breathing – movement of air</a:t>
          </a:r>
          <a:endParaRPr lang="en-US" dirty="0">
            <a:solidFill>
              <a:schemeClr val="tx1"/>
            </a:solidFill>
          </a:endParaRPr>
        </a:p>
      </dgm:t>
    </dgm:pt>
    <dgm:pt modelId="{217F87E4-0248-416D-BF00-466864F614A5}" type="parTrans" cxnId="{B6C8936D-B811-4765-96BD-D812A9B4C7C3}">
      <dgm:prSet/>
      <dgm:spPr/>
      <dgm:t>
        <a:bodyPr/>
        <a:lstStyle/>
        <a:p>
          <a:endParaRPr lang="en-US"/>
        </a:p>
      </dgm:t>
    </dgm:pt>
    <dgm:pt modelId="{0ABC8FBB-5E4E-4672-8A0A-1D489BF08313}" type="sibTrans" cxnId="{B6C8936D-B811-4765-96BD-D812A9B4C7C3}">
      <dgm:prSet/>
      <dgm:spPr/>
      <dgm:t>
        <a:bodyPr/>
        <a:lstStyle/>
        <a:p>
          <a:endParaRPr lang="en-US"/>
        </a:p>
      </dgm:t>
    </dgm:pt>
    <dgm:pt modelId="{3C81BB11-B80E-4121-941C-568C12E5E257}">
      <dgm:prSet phldrT="[Text]" phldr="0"/>
      <dgm:spPr/>
      <dgm:t>
        <a:bodyPr/>
        <a:lstStyle/>
        <a:p>
          <a:pPr rtl="0"/>
          <a:r>
            <a:rPr lang="en-US" dirty="0">
              <a:solidFill>
                <a:schemeClr val="tx1"/>
              </a:solidFill>
              <a:latin typeface="Calibri Light" panose="020F0302020204030204"/>
            </a:rPr>
            <a:t>Sound Production</a:t>
          </a:r>
          <a:endParaRPr lang="en-US" dirty="0">
            <a:solidFill>
              <a:schemeClr val="tx1"/>
            </a:solidFill>
          </a:endParaRPr>
        </a:p>
      </dgm:t>
    </dgm:pt>
    <dgm:pt modelId="{AEF75941-282F-4AE8-991E-2EF6AEDAFB10}" type="parTrans" cxnId="{4B0B5E94-6DF0-4184-B20F-1DC2AF605063}">
      <dgm:prSet/>
      <dgm:spPr/>
      <dgm:t>
        <a:bodyPr/>
        <a:lstStyle/>
        <a:p>
          <a:endParaRPr lang="en-US"/>
        </a:p>
      </dgm:t>
    </dgm:pt>
    <dgm:pt modelId="{0277306E-EBB9-49A5-833A-15498CF6BFA4}" type="sibTrans" cxnId="{4B0B5E94-6DF0-4184-B20F-1DC2AF605063}">
      <dgm:prSet/>
      <dgm:spPr/>
      <dgm:t>
        <a:bodyPr/>
        <a:lstStyle/>
        <a:p>
          <a:endParaRPr lang="en-US"/>
        </a:p>
      </dgm:t>
    </dgm:pt>
    <dgm:pt modelId="{41302184-3F74-46B5-A5F0-236A2CB63280}">
      <dgm:prSet phldrT="[Text]" phldr="0"/>
      <dgm:spPr/>
      <dgm:t>
        <a:bodyPr/>
        <a:lstStyle/>
        <a:p>
          <a:pPr rtl="0"/>
          <a:r>
            <a:rPr lang="en-US" dirty="0">
              <a:solidFill>
                <a:schemeClr val="tx1"/>
              </a:solidFill>
              <a:latin typeface="Calibri Light" panose="020F0302020204030204"/>
            </a:rPr>
            <a:t>Olfactory Assistance – sense of smell</a:t>
          </a:r>
          <a:endParaRPr lang="en-US" dirty="0">
            <a:solidFill>
              <a:schemeClr val="tx1"/>
            </a:solidFill>
          </a:endParaRPr>
        </a:p>
      </dgm:t>
    </dgm:pt>
    <dgm:pt modelId="{DBB39036-77F8-4330-B531-29FCBCE9BBA8}" type="parTrans" cxnId="{4B50137A-C219-4585-B1E3-035B465F3B87}">
      <dgm:prSet/>
      <dgm:spPr/>
      <dgm:t>
        <a:bodyPr/>
        <a:lstStyle/>
        <a:p>
          <a:endParaRPr lang="en-US"/>
        </a:p>
      </dgm:t>
    </dgm:pt>
    <dgm:pt modelId="{CA31A24C-834D-4CEA-8501-13FB2E9DF40D}" type="sibTrans" cxnId="{4B50137A-C219-4585-B1E3-035B465F3B87}">
      <dgm:prSet/>
      <dgm:spPr/>
      <dgm:t>
        <a:bodyPr/>
        <a:lstStyle/>
        <a:p>
          <a:endParaRPr lang="en-US"/>
        </a:p>
      </dgm:t>
    </dgm:pt>
    <dgm:pt modelId="{92049FAF-C2E7-4F3B-90B7-302567644B7F}">
      <dgm:prSet phldrT="[Text]" phldr="0"/>
      <dgm:spPr/>
      <dgm:t>
        <a:bodyPr/>
        <a:lstStyle/>
        <a:p>
          <a:pPr rtl="0"/>
          <a:r>
            <a:rPr lang="en-US" dirty="0">
              <a:solidFill>
                <a:schemeClr val="tx1"/>
              </a:solidFill>
              <a:latin typeface="Calibri Light" panose="020F0302020204030204"/>
            </a:rPr>
            <a:t>Protection – from dust and microbes</a:t>
          </a:r>
          <a:endParaRPr lang="en-US" dirty="0">
            <a:solidFill>
              <a:schemeClr val="tx1"/>
            </a:solidFill>
          </a:endParaRPr>
        </a:p>
      </dgm:t>
    </dgm:pt>
    <dgm:pt modelId="{C86FBC03-5326-4DFD-BDD0-D16545C95236}" type="parTrans" cxnId="{F91B060A-01B4-4447-AEDA-792B275EDDFE}">
      <dgm:prSet/>
      <dgm:spPr/>
      <dgm:t>
        <a:bodyPr/>
        <a:lstStyle/>
        <a:p>
          <a:endParaRPr lang="en-US"/>
        </a:p>
      </dgm:t>
    </dgm:pt>
    <dgm:pt modelId="{539D5D42-4273-45BD-96F3-A8DE549EA2A9}" type="sibTrans" cxnId="{F91B060A-01B4-4447-AEDA-792B275EDDFE}">
      <dgm:prSet/>
      <dgm:spPr/>
      <dgm:t>
        <a:bodyPr/>
        <a:lstStyle/>
        <a:p>
          <a:endParaRPr lang="en-US"/>
        </a:p>
      </dgm:t>
    </dgm:pt>
    <dgm:pt modelId="{3667BAA3-6572-4EBD-AFC8-9BB0EB7D2234}" type="pres">
      <dgm:prSet presAssocID="{668AB4DD-218C-4FB8-B518-732B969BF210}" presName="Name0" presStyleCnt="0">
        <dgm:presLayoutVars>
          <dgm:chPref val="1"/>
          <dgm:dir/>
          <dgm:animOne val="branch"/>
          <dgm:animLvl val="lvl"/>
          <dgm:resizeHandles/>
        </dgm:presLayoutVars>
      </dgm:prSet>
      <dgm:spPr/>
    </dgm:pt>
    <dgm:pt modelId="{C909F5B3-2A23-47CA-89D1-C997C91DA03C}" type="pres">
      <dgm:prSet presAssocID="{24E1A20D-671A-49DD-9968-E0279E480DFA}" presName="vertOne" presStyleCnt="0"/>
      <dgm:spPr/>
    </dgm:pt>
    <dgm:pt modelId="{4CC814E7-0E4D-4658-B851-8B02CEBA883E}" type="pres">
      <dgm:prSet presAssocID="{24E1A20D-671A-49DD-9968-E0279E480DFA}" presName="txOne" presStyleLbl="node0" presStyleIdx="0" presStyleCnt="1" custLinFactNeighborX="9" custLinFactNeighborY="92718">
        <dgm:presLayoutVars>
          <dgm:chPref val="3"/>
        </dgm:presLayoutVars>
      </dgm:prSet>
      <dgm:spPr>
        <a:solidFill>
          <a:srgbClr val="92D050"/>
        </a:solidFill>
      </dgm:spPr>
    </dgm:pt>
    <dgm:pt modelId="{8A5C09A6-58D2-4443-BBBE-C62C64CA7A7D}" type="pres">
      <dgm:prSet presAssocID="{24E1A20D-671A-49DD-9968-E0279E480DFA}" presName="parTransOne" presStyleCnt="0"/>
      <dgm:spPr/>
    </dgm:pt>
    <dgm:pt modelId="{AD117113-F724-4FD8-9FF5-4AC07F5AA884}" type="pres">
      <dgm:prSet presAssocID="{24E1A20D-671A-49DD-9968-E0279E480DFA}" presName="horzOne" presStyleCnt="0"/>
      <dgm:spPr/>
    </dgm:pt>
    <dgm:pt modelId="{C55A7011-6837-4484-B8E3-EE24AC427976}" type="pres">
      <dgm:prSet presAssocID="{6F09A697-7EF3-447C-9599-8B1B0292BFAA}" presName="vertTwo" presStyleCnt="0"/>
      <dgm:spPr/>
    </dgm:pt>
    <dgm:pt modelId="{B64FFC34-5ECC-4335-9817-681CE15EA0CD}" type="pres">
      <dgm:prSet presAssocID="{6F09A697-7EF3-447C-9599-8B1B0292BFAA}" presName="txTwo" presStyleLbl="node2" presStyleIdx="0" presStyleCnt="2">
        <dgm:presLayoutVars>
          <dgm:chPref val="3"/>
        </dgm:presLayoutVars>
      </dgm:prSet>
      <dgm:spPr>
        <a:solidFill>
          <a:schemeClr val="accent5">
            <a:lumMod val="60000"/>
            <a:lumOff val="40000"/>
          </a:schemeClr>
        </a:solidFill>
      </dgm:spPr>
    </dgm:pt>
    <dgm:pt modelId="{0D2D3E8D-6939-4FDD-A85E-866D182B6C41}" type="pres">
      <dgm:prSet presAssocID="{6F09A697-7EF3-447C-9599-8B1B0292BFAA}" presName="parTransTwo" presStyleCnt="0"/>
      <dgm:spPr/>
    </dgm:pt>
    <dgm:pt modelId="{A4616E92-F2E4-4565-8D0C-19EC7156598A}" type="pres">
      <dgm:prSet presAssocID="{6F09A697-7EF3-447C-9599-8B1B0292BFAA}" presName="horzTwo" presStyleCnt="0"/>
      <dgm:spPr/>
    </dgm:pt>
    <dgm:pt modelId="{5EF9024C-55A0-4CD9-A992-516DCFF48554}" type="pres">
      <dgm:prSet presAssocID="{2EEAF604-F6EE-42A7-8A1B-11A0AD53F7B6}" presName="vertThree" presStyleCnt="0"/>
      <dgm:spPr/>
    </dgm:pt>
    <dgm:pt modelId="{E9788491-B388-47E0-A9AB-14A44E95034D}" type="pres">
      <dgm:prSet presAssocID="{2EEAF604-F6EE-42A7-8A1B-11A0AD53F7B6}" presName="txThree" presStyleLbl="node3" presStyleIdx="0" presStyleCnt="3">
        <dgm:presLayoutVars>
          <dgm:chPref val="3"/>
        </dgm:presLayoutVars>
      </dgm:prSet>
      <dgm:spPr>
        <a:solidFill>
          <a:schemeClr val="accent4">
            <a:lumMod val="40000"/>
            <a:lumOff val="60000"/>
          </a:schemeClr>
        </a:solidFill>
      </dgm:spPr>
    </dgm:pt>
    <dgm:pt modelId="{C67903B3-0EEF-48F6-A5ED-1A9FF74038A4}" type="pres">
      <dgm:prSet presAssocID="{2EEAF604-F6EE-42A7-8A1B-11A0AD53F7B6}" presName="horzThree" presStyleCnt="0"/>
      <dgm:spPr/>
    </dgm:pt>
    <dgm:pt modelId="{D960B8F4-865D-40A1-A71F-F33B8AA96FBD}" type="pres">
      <dgm:prSet presAssocID="{0ABC8FBB-5E4E-4672-8A0A-1D489BF08313}" presName="sibSpaceThree" presStyleCnt="0"/>
      <dgm:spPr/>
    </dgm:pt>
    <dgm:pt modelId="{16C2A16D-9175-4FD1-8FA9-DE9D6DD1818A}" type="pres">
      <dgm:prSet presAssocID="{3C81BB11-B80E-4121-941C-568C12E5E257}" presName="vertThree" presStyleCnt="0"/>
      <dgm:spPr/>
    </dgm:pt>
    <dgm:pt modelId="{646B0891-AFC0-4D19-A3D0-B33C8F2E6029}" type="pres">
      <dgm:prSet presAssocID="{3C81BB11-B80E-4121-941C-568C12E5E257}" presName="txThree" presStyleLbl="node3" presStyleIdx="1" presStyleCnt="3">
        <dgm:presLayoutVars>
          <dgm:chPref val="3"/>
        </dgm:presLayoutVars>
      </dgm:prSet>
      <dgm:spPr>
        <a:solidFill>
          <a:schemeClr val="accent6">
            <a:lumMod val="60000"/>
            <a:lumOff val="40000"/>
          </a:schemeClr>
        </a:solidFill>
      </dgm:spPr>
    </dgm:pt>
    <dgm:pt modelId="{DA5FFBAB-8FCB-468C-880C-BBDB985D5729}" type="pres">
      <dgm:prSet presAssocID="{3C81BB11-B80E-4121-941C-568C12E5E257}" presName="horzThree" presStyleCnt="0"/>
      <dgm:spPr/>
    </dgm:pt>
    <dgm:pt modelId="{12B54BE3-C430-4EC6-A35C-E486B2B0A8BC}" type="pres">
      <dgm:prSet presAssocID="{0DB5A189-1CBE-459E-B19E-D8FDCFCF6092}" presName="sibSpaceTwo" presStyleCnt="0"/>
      <dgm:spPr/>
    </dgm:pt>
    <dgm:pt modelId="{7F1ECB1A-055B-4C70-9287-6CCD7381E3DC}" type="pres">
      <dgm:prSet presAssocID="{41302184-3F74-46B5-A5F0-236A2CB63280}" presName="vertTwo" presStyleCnt="0"/>
      <dgm:spPr/>
    </dgm:pt>
    <dgm:pt modelId="{CA95636C-324E-437D-9544-DB63947737C8}" type="pres">
      <dgm:prSet presAssocID="{41302184-3F74-46B5-A5F0-236A2CB63280}" presName="txTwo" presStyleLbl="node2" presStyleIdx="1" presStyleCnt="2">
        <dgm:presLayoutVars>
          <dgm:chPref val="3"/>
        </dgm:presLayoutVars>
      </dgm:prSet>
      <dgm:spPr>
        <a:solidFill>
          <a:schemeClr val="accent2">
            <a:lumMod val="20000"/>
            <a:lumOff val="80000"/>
          </a:schemeClr>
        </a:solidFill>
      </dgm:spPr>
    </dgm:pt>
    <dgm:pt modelId="{8EE0B6E1-A48A-4A3C-8C47-9442FA910310}" type="pres">
      <dgm:prSet presAssocID="{41302184-3F74-46B5-A5F0-236A2CB63280}" presName="parTransTwo" presStyleCnt="0"/>
      <dgm:spPr/>
    </dgm:pt>
    <dgm:pt modelId="{A93D39F0-DE0E-4DF1-983F-83D238AD35FD}" type="pres">
      <dgm:prSet presAssocID="{41302184-3F74-46B5-A5F0-236A2CB63280}" presName="horzTwo" presStyleCnt="0"/>
      <dgm:spPr/>
    </dgm:pt>
    <dgm:pt modelId="{CD955734-3507-46F8-8754-9A74E734C8C1}" type="pres">
      <dgm:prSet presAssocID="{92049FAF-C2E7-4F3B-90B7-302567644B7F}" presName="vertThree" presStyleCnt="0"/>
      <dgm:spPr/>
    </dgm:pt>
    <dgm:pt modelId="{8E63A692-B4F0-4040-977A-B0AA016AAA5B}" type="pres">
      <dgm:prSet presAssocID="{92049FAF-C2E7-4F3B-90B7-302567644B7F}" presName="txThree" presStyleLbl="node3" presStyleIdx="2" presStyleCnt="3">
        <dgm:presLayoutVars>
          <dgm:chPref val="3"/>
        </dgm:presLayoutVars>
      </dgm:prSet>
      <dgm:spPr>
        <a:solidFill>
          <a:schemeClr val="accent2">
            <a:lumMod val="60000"/>
            <a:lumOff val="40000"/>
          </a:schemeClr>
        </a:solidFill>
      </dgm:spPr>
    </dgm:pt>
    <dgm:pt modelId="{FD3DCCE4-44E2-486D-A523-5989EE60D1FC}" type="pres">
      <dgm:prSet presAssocID="{92049FAF-C2E7-4F3B-90B7-302567644B7F}" presName="horzThree" presStyleCnt="0"/>
      <dgm:spPr/>
    </dgm:pt>
  </dgm:ptLst>
  <dgm:cxnLst>
    <dgm:cxn modelId="{F91B060A-01B4-4447-AEDA-792B275EDDFE}" srcId="{41302184-3F74-46B5-A5F0-236A2CB63280}" destId="{92049FAF-C2E7-4F3B-90B7-302567644B7F}" srcOrd="0" destOrd="0" parTransId="{C86FBC03-5326-4DFD-BDD0-D16545C95236}" sibTransId="{539D5D42-4273-45BD-96F3-A8DE549EA2A9}"/>
    <dgm:cxn modelId="{DE35E01F-9169-4B42-A635-05CFDB09E4F1}" type="presOf" srcId="{2EEAF604-F6EE-42A7-8A1B-11A0AD53F7B6}" destId="{E9788491-B388-47E0-A9AB-14A44E95034D}" srcOrd="0" destOrd="0" presId="urn:microsoft.com/office/officeart/2005/8/layout/hierarchy4"/>
    <dgm:cxn modelId="{B6C8936D-B811-4765-96BD-D812A9B4C7C3}" srcId="{6F09A697-7EF3-447C-9599-8B1B0292BFAA}" destId="{2EEAF604-F6EE-42A7-8A1B-11A0AD53F7B6}" srcOrd="0" destOrd="0" parTransId="{217F87E4-0248-416D-BF00-466864F614A5}" sibTransId="{0ABC8FBB-5E4E-4672-8A0A-1D489BF08313}"/>
    <dgm:cxn modelId="{164E8D54-B491-4550-8BFF-E221380860CD}" srcId="{668AB4DD-218C-4FB8-B518-732B969BF210}" destId="{24E1A20D-671A-49DD-9968-E0279E480DFA}" srcOrd="0" destOrd="0" parTransId="{3CAC754F-732B-40A0-97B2-2B35F25AB938}" sibTransId="{2CAFA75A-A04C-4787-BB64-53257A155877}"/>
    <dgm:cxn modelId="{4B50137A-C219-4585-B1E3-035B465F3B87}" srcId="{24E1A20D-671A-49DD-9968-E0279E480DFA}" destId="{41302184-3F74-46B5-A5F0-236A2CB63280}" srcOrd="1" destOrd="0" parTransId="{DBB39036-77F8-4330-B531-29FCBCE9BBA8}" sibTransId="{CA31A24C-834D-4CEA-8501-13FB2E9DF40D}"/>
    <dgm:cxn modelId="{EB78397F-8028-4546-8584-2EE6B6FE4291}" srcId="{24E1A20D-671A-49DD-9968-E0279E480DFA}" destId="{6F09A697-7EF3-447C-9599-8B1B0292BFAA}" srcOrd="0" destOrd="0" parTransId="{E95B1325-E491-4B3B-884B-AEEF828150F6}" sibTransId="{0DB5A189-1CBE-459E-B19E-D8FDCFCF6092}"/>
    <dgm:cxn modelId="{03832E8A-9093-4E9A-BD4F-2B634B365592}" type="presOf" srcId="{92049FAF-C2E7-4F3B-90B7-302567644B7F}" destId="{8E63A692-B4F0-4040-977A-B0AA016AAA5B}" srcOrd="0" destOrd="0" presId="urn:microsoft.com/office/officeart/2005/8/layout/hierarchy4"/>
    <dgm:cxn modelId="{4B0B5E94-6DF0-4184-B20F-1DC2AF605063}" srcId="{6F09A697-7EF3-447C-9599-8B1B0292BFAA}" destId="{3C81BB11-B80E-4121-941C-568C12E5E257}" srcOrd="1" destOrd="0" parTransId="{AEF75941-282F-4AE8-991E-2EF6AEDAFB10}" sibTransId="{0277306E-EBB9-49A5-833A-15498CF6BFA4}"/>
    <dgm:cxn modelId="{E9DEA6A1-DDB2-44B5-9874-5D7AC4F6EC2F}" type="presOf" srcId="{6F09A697-7EF3-447C-9599-8B1B0292BFAA}" destId="{B64FFC34-5ECC-4335-9817-681CE15EA0CD}" srcOrd="0" destOrd="0" presId="urn:microsoft.com/office/officeart/2005/8/layout/hierarchy4"/>
    <dgm:cxn modelId="{480B84C7-DF64-4D95-8A63-9AA277C944A0}" type="presOf" srcId="{668AB4DD-218C-4FB8-B518-732B969BF210}" destId="{3667BAA3-6572-4EBD-AFC8-9BB0EB7D2234}" srcOrd="0" destOrd="0" presId="urn:microsoft.com/office/officeart/2005/8/layout/hierarchy4"/>
    <dgm:cxn modelId="{5ED357CB-1FDB-4B86-B845-4798FB34E8B1}" type="presOf" srcId="{24E1A20D-671A-49DD-9968-E0279E480DFA}" destId="{4CC814E7-0E4D-4658-B851-8B02CEBA883E}" srcOrd="0" destOrd="0" presId="urn:microsoft.com/office/officeart/2005/8/layout/hierarchy4"/>
    <dgm:cxn modelId="{D80C5BE6-9290-46CD-B159-7E3D57D6DB3A}" type="presOf" srcId="{41302184-3F74-46B5-A5F0-236A2CB63280}" destId="{CA95636C-324E-437D-9544-DB63947737C8}" srcOrd="0" destOrd="0" presId="urn:microsoft.com/office/officeart/2005/8/layout/hierarchy4"/>
    <dgm:cxn modelId="{7BC531F0-B3B0-4559-BEDE-4667DA2E0043}" type="presOf" srcId="{3C81BB11-B80E-4121-941C-568C12E5E257}" destId="{646B0891-AFC0-4D19-A3D0-B33C8F2E6029}" srcOrd="0" destOrd="0" presId="urn:microsoft.com/office/officeart/2005/8/layout/hierarchy4"/>
    <dgm:cxn modelId="{D25E82A7-D754-4E61-A68E-7510F4C1882F}" type="presParOf" srcId="{3667BAA3-6572-4EBD-AFC8-9BB0EB7D2234}" destId="{C909F5B3-2A23-47CA-89D1-C997C91DA03C}" srcOrd="0" destOrd="0" presId="urn:microsoft.com/office/officeart/2005/8/layout/hierarchy4"/>
    <dgm:cxn modelId="{8DE76E38-786F-452E-A8CF-B4F5DDBA19A0}" type="presParOf" srcId="{C909F5B3-2A23-47CA-89D1-C997C91DA03C}" destId="{4CC814E7-0E4D-4658-B851-8B02CEBA883E}" srcOrd="0" destOrd="0" presId="urn:microsoft.com/office/officeart/2005/8/layout/hierarchy4"/>
    <dgm:cxn modelId="{D0A98507-6BD1-4F2D-B7F4-11BF4B8A0737}" type="presParOf" srcId="{C909F5B3-2A23-47CA-89D1-C997C91DA03C}" destId="{8A5C09A6-58D2-4443-BBBE-C62C64CA7A7D}" srcOrd="1" destOrd="0" presId="urn:microsoft.com/office/officeart/2005/8/layout/hierarchy4"/>
    <dgm:cxn modelId="{6C5AF396-0D22-4D18-B8EE-B2123CF92F61}" type="presParOf" srcId="{C909F5B3-2A23-47CA-89D1-C997C91DA03C}" destId="{AD117113-F724-4FD8-9FF5-4AC07F5AA884}" srcOrd="2" destOrd="0" presId="urn:microsoft.com/office/officeart/2005/8/layout/hierarchy4"/>
    <dgm:cxn modelId="{3300FAD5-7296-4289-810B-4B5670E97AE9}" type="presParOf" srcId="{AD117113-F724-4FD8-9FF5-4AC07F5AA884}" destId="{C55A7011-6837-4484-B8E3-EE24AC427976}" srcOrd="0" destOrd="0" presId="urn:microsoft.com/office/officeart/2005/8/layout/hierarchy4"/>
    <dgm:cxn modelId="{CB820170-AE31-452F-994A-DE51A0D07D18}" type="presParOf" srcId="{C55A7011-6837-4484-B8E3-EE24AC427976}" destId="{B64FFC34-5ECC-4335-9817-681CE15EA0CD}" srcOrd="0" destOrd="0" presId="urn:microsoft.com/office/officeart/2005/8/layout/hierarchy4"/>
    <dgm:cxn modelId="{72F557AE-1864-421C-9605-4AB01B72B636}" type="presParOf" srcId="{C55A7011-6837-4484-B8E3-EE24AC427976}" destId="{0D2D3E8D-6939-4FDD-A85E-866D182B6C41}" srcOrd="1" destOrd="0" presId="urn:microsoft.com/office/officeart/2005/8/layout/hierarchy4"/>
    <dgm:cxn modelId="{4DC0968F-F45B-421B-973C-85C945CC1702}" type="presParOf" srcId="{C55A7011-6837-4484-B8E3-EE24AC427976}" destId="{A4616E92-F2E4-4565-8D0C-19EC7156598A}" srcOrd="2" destOrd="0" presId="urn:microsoft.com/office/officeart/2005/8/layout/hierarchy4"/>
    <dgm:cxn modelId="{966EEACB-43A2-4FEA-BDD8-9F0B37C21FC0}" type="presParOf" srcId="{A4616E92-F2E4-4565-8D0C-19EC7156598A}" destId="{5EF9024C-55A0-4CD9-A992-516DCFF48554}" srcOrd="0" destOrd="0" presId="urn:microsoft.com/office/officeart/2005/8/layout/hierarchy4"/>
    <dgm:cxn modelId="{E1DB0613-912B-4F0C-B762-C6A580867247}" type="presParOf" srcId="{5EF9024C-55A0-4CD9-A992-516DCFF48554}" destId="{E9788491-B388-47E0-A9AB-14A44E95034D}" srcOrd="0" destOrd="0" presId="urn:microsoft.com/office/officeart/2005/8/layout/hierarchy4"/>
    <dgm:cxn modelId="{78D424D7-2C56-44E4-9FFE-E7E1F877168D}" type="presParOf" srcId="{5EF9024C-55A0-4CD9-A992-516DCFF48554}" destId="{C67903B3-0EEF-48F6-A5ED-1A9FF74038A4}" srcOrd="1" destOrd="0" presId="urn:microsoft.com/office/officeart/2005/8/layout/hierarchy4"/>
    <dgm:cxn modelId="{EEE41243-ACD2-4F69-916A-C6FF4A9FAD4D}" type="presParOf" srcId="{A4616E92-F2E4-4565-8D0C-19EC7156598A}" destId="{D960B8F4-865D-40A1-A71F-F33B8AA96FBD}" srcOrd="1" destOrd="0" presId="urn:microsoft.com/office/officeart/2005/8/layout/hierarchy4"/>
    <dgm:cxn modelId="{D732A7A7-6364-401D-AE7C-5C9FDB6453D3}" type="presParOf" srcId="{A4616E92-F2E4-4565-8D0C-19EC7156598A}" destId="{16C2A16D-9175-4FD1-8FA9-DE9D6DD1818A}" srcOrd="2" destOrd="0" presId="urn:microsoft.com/office/officeart/2005/8/layout/hierarchy4"/>
    <dgm:cxn modelId="{4051EB2D-A8A8-4CC4-958B-29B1497BB0F3}" type="presParOf" srcId="{16C2A16D-9175-4FD1-8FA9-DE9D6DD1818A}" destId="{646B0891-AFC0-4D19-A3D0-B33C8F2E6029}" srcOrd="0" destOrd="0" presId="urn:microsoft.com/office/officeart/2005/8/layout/hierarchy4"/>
    <dgm:cxn modelId="{AE265C65-B407-4147-9F9A-92F706D18A0B}" type="presParOf" srcId="{16C2A16D-9175-4FD1-8FA9-DE9D6DD1818A}" destId="{DA5FFBAB-8FCB-468C-880C-BBDB985D5729}" srcOrd="1" destOrd="0" presId="urn:microsoft.com/office/officeart/2005/8/layout/hierarchy4"/>
    <dgm:cxn modelId="{53FE3629-C604-4C91-98FD-EEA16D62E264}" type="presParOf" srcId="{AD117113-F724-4FD8-9FF5-4AC07F5AA884}" destId="{12B54BE3-C430-4EC6-A35C-E486B2B0A8BC}" srcOrd="1" destOrd="0" presId="urn:microsoft.com/office/officeart/2005/8/layout/hierarchy4"/>
    <dgm:cxn modelId="{C9B2B7F9-76AF-4392-B3A7-578AAFB563CA}" type="presParOf" srcId="{AD117113-F724-4FD8-9FF5-4AC07F5AA884}" destId="{7F1ECB1A-055B-4C70-9287-6CCD7381E3DC}" srcOrd="2" destOrd="0" presId="urn:microsoft.com/office/officeart/2005/8/layout/hierarchy4"/>
    <dgm:cxn modelId="{C4CC6E47-7471-4624-A33E-5F3371EAE328}" type="presParOf" srcId="{7F1ECB1A-055B-4C70-9287-6CCD7381E3DC}" destId="{CA95636C-324E-437D-9544-DB63947737C8}" srcOrd="0" destOrd="0" presId="urn:microsoft.com/office/officeart/2005/8/layout/hierarchy4"/>
    <dgm:cxn modelId="{F340F51F-0380-4F83-B629-F729B5EB2FC9}" type="presParOf" srcId="{7F1ECB1A-055B-4C70-9287-6CCD7381E3DC}" destId="{8EE0B6E1-A48A-4A3C-8C47-9442FA910310}" srcOrd="1" destOrd="0" presId="urn:microsoft.com/office/officeart/2005/8/layout/hierarchy4"/>
    <dgm:cxn modelId="{741E9DAB-A077-425F-8A44-62EF8036501B}" type="presParOf" srcId="{7F1ECB1A-055B-4C70-9287-6CCD7381E3DC}" destId="{A93D39F0-DE0E-4DF1-983F-83D238AD35FD}" srcOrd="2" destOrd="0" presId="urn:microsoft.com/office/officeart/2005/8/layout/hierarchy4"/>
    <dgm:cxn modelId="{76C6CD52-6636-453F-8A7C-E1DBCFD0D785}" type="presParOf" srcId="{A93D39F0-DE0E-4DF1-983F-83D238AD35FD}" destId="{CD955734-3507-46F8-8754-9A74E734C8C1}" srcOrd="0" destOrd="0" presId="urn:microsoft.com/office/officeart/2005/8/layout/hierarchy4"/>
    <dgm:cxn modelId="{9A30F655-4D18-4F9F-B7CC-54A8C3CBFA93}" type="presParOf" srcId="{CD955734-3507-46F8-8754-9A74E734C8C1}" destId="{8E63A692-B4F0-4040-977A-B0AA016AAA5B}" srcOrd="0" destOrd="0" presId="urn:microsoft.com/office/officeart/2005/8/layout/hierarchy4"/>
    <dgm:cxn modelId="{EC304408-E94E-4B0D-8456-1D9E9843EEA3}" type="presParOf" srcId="{CD955734-3507-46F8-8754-9A74E734C8C1}" destId="{FD3DCCE4-44E2-486D-A523-5989EE60D1FC}" srcOrd="1" destOrd="0" presId="urn:microsoft.com/office/officeart/2005/8/layout/hierarchy4"/>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FE57558-2E12-4C28-801B-09DC78169108}" type="doc">
      <dgm:prSet loTypeId="urn:microsoft.com/office/officeart/2005/8/layout/hProcess7" loCatId="process" qsTypeId="urn:microsoft.com/office/officeart/2005/8/quickstyle/simple1" qsCatId="simple" csTypeId="urn:microsoft.com/office/officeart/2005/8/colors/accent1_2" csCatId="accent1" phldr="1"/>
      <dgm:spPr/>
      <dgm:t>
        <a:bodyPr/>
        <a:lstStyle/>
        <a:p>
          <a:endParaRPr lang="en-US"/>
        </a:p>
      </dgm:t>
    </dgm:pt>
    <dgm:pt modelId="{DD244E04-EB87-4B39-AF52-21C2E473748B}">
      <dgm:prSet phldrT="[Text]" phldr="0"/>
      <dgm:spPr>
        <a:solidFill>
          <a:schemeClr val="accent6">
            <a:lumMod val="60000"/>
            <a:lumOff val="40000"/>
          </a:schemeClr>
        </a:solidFill>
      </dgm:spPr>
      <dgm:t>
        <a:bodyPr/>
        <a:lstStyle/>
        <a:p>
          <a:endParaRPr lang="en-US" dirty="0">
            <a:highlight>
              <a:srgbClr val="000000"/>
            </a:highlight>
          </a:endParaRPr>
        </a:p>
      </dgm:t>
    </dgm:pt>
    <dgm:pt modelId="{C31B77CF-4EB0-4B7D-9268-2A439B9D5CB2}" type="parTrans" cxnId="{5236E2D0-AAB6-4C73-AC8D-81E30454E35F}">
      <dgm:prSet/>
      <dgm:spPr/>
      <dgm:t>
        <a:bodyPr/>
        <a:lstStyle/>
        <a:p>
          <a:endParaRPr lang="en-US"/>
        </a:p>
      </dgm:t>
    </dgm:pt>
    <dgm:pt modelId="{8F059963-5A64-4413-8C2A-2BD7600E3A54}" type="sibTrans" cxnId="{5236E2D0-AAB6-4C73-AC8D-81E30454E35F}">
      <dgm:prSet/>
      <dgm:spPr/>
      <dgm:t>
        <a:bodyPr/>
        <a:lstStyle/>
        <a:p>
          <a:endParaRPr lang="en-US"/>
        </a:p>
      </dgm:t>
    </dgm:pt>
    <dgm:pt modelId="{746E5F44-2576-411A-903D-F0FA66B57A7B}">
      <dgm:prSet phldrT="[Text]" phldr="0"/>
      <dgm:spPr/>
      <dgm:t>
        <a:bodyPr/>
        <a:lstStyle/>
        <a:p>
          <a:pPr rtl="0"/>
          <a:r>
            <a:rPr lang="en-US" dirty="0">
              <a:solidFill>
                <a:schemeClr val="tx1"/>
              </a:solidFill>
              <a:latin typeface="Calibri Light" panose="020F0302020204030204"/>
            </a:rPr>
            <a:t>Over 72% of lung cancer cases in the United Kingdom are attributable to tobacco use, making it the leading cause of the disease. The link between smoking and an increased risk of lung cancer was first discovered in the 1950s. According to a significant UK study, those who smoked three cigarettes a day had a 6 times higher chance of developing lung cancer than those who smoked less than 20 cigarettes a day. Similar to this, a 2016 meta-analysis estimated that smokers are 11 times more likely than non-smokers to acquire lung cancer.</a:t>
          </a:r>
          <a:endParaRPr lang="en-US" dirty="0">
            <a:solidFill>
              <a:schemeClr val="tx1"/>
            </a:solidFill>
          </a:endParaRPr>
        </a:p>
      </dgm:t>
    </dgm:pt>
    <dgm:pt modelId="{745EB233-88D0-4D2C-ADE3-214A1B6424A0}" type="parTrans" cxnId="{079398C6-E5AD-4A28-B94B-B8C9A8C88ED0}">
      <dgm:prSet/>
      <dgm:spPr/>
      <dgm:t>
        <a:bodyPr/>
        <a:lstStyle/>
        <a:p>
          <a:endParaRPr lang="en-US"/>
        </a:p>
      </dgm:t>
    </dgm:pt>
    <dgm:pt modelId="{667CC788-3662-43E9-BDD7-2233B0AC0375}" type="sibTrans" cxnId="{079398C6-E5AD-4A28-B94B-B8C9A8C88ED0}">
      <dgm:prSet/>
      <dgm:spPr/>
      <dgm:t>
        <a:bodyPr/>
        <a:lstStyle/>
        <a:p>
          <a:endParaRPr lang="en-US"/>
        </a:p>
      </dgm:t>
    </dgm:pt>
    <dgm:pt modelId="{E1F9391A-FE06-4A1C-89D6-13EC0E5302CD}">
      <dgm:prSet phldrT="[Text]" phldr="0"/>
      <dgm:spPr>
        <a:solidFill>
          <a:schemeClr val="accent2">
            <a:lumMod val="20000"/>
            <a:lumOff val="80000"/>
          </a:schemeClr>
        </a:solidFill>
      </dgm:spPr>
      <dgm:t>
        <a:bodyPr/>
        <a:lstStyle/>
        <a:p>
          <a:pPr rtl="0"/>
          <a:r>
            <a:rPr lang="en-US" dirty="0">
              <a:solidFill>
                <a:schemeClr val="tx1"/>
              </a:solidFill>
              <a:latin typeface="Calibri Light" panose="020F0302020204030204"/>
            </a:rPr>
            <a:t>Around 1.2 million individuals in the UK are now living with COPD, which has the 12th greatest documented mortality toll worldwide. COPD is mostly brought on by exposure to either active or passive tobacco smoking, however it can also develop from occupational risks and air pollution. In addition to having a greater incidence of respiratory symptoms and impaired lung function, smokers also have a higher death rate.</a:t>
          </a:r>
          <a:endParaRPr lang="en-US" dirty="0">
            <a:solidFill>
              <a:schemeClr val="tx1"/>
            </a:solidFill>
          </a:endParaRPr>
        </a:p>
      </dgm:t>
    </dgm:pt>
    <dgm:pt modelId="{25CD33DF-F939-4CD7-91C6-F7F44D53AF3A}" type="parTrans" cxnId="{281AA032-F2A8-44A1-8F99-07EBE08778B4}">
      <dgm:prSet/>
      <dgm:spPr/>
      <dgm:t>
        <a:bodyPr/>
        <a:lstStyle/>
        <a:p>
          <a:endParaRPr lang="en-US"/>
        </a:p>
      </dgm:t>
    </dgm:pt>
    <dgm:pt modelId="{AA971214-9B87-4F09-B04B-2723F0BBA06F}" type="sibTrans" cxnId="{281AA032-F2A8-44A1-8F99-07EBE08778B4}">
      <dgm:prSet/>
      <dgm:spPr/>
      <dgm:t>
        <a:bodyPr/>
        <a:lstStyle/>
        <a:p>
          <a:endParaRPr lang="en-US"/>
        </a:p>
      </dgm:t>
    </dgm:pt>
    <dgm:pt modelId="{D3A75941-3D2D-4B1B-8CCD-2D38D2F2933F}">
      <dgm:prSet phldrT="[Text]" phldr="0"/>
      <dgm:spPr>
        <a:solidFill>
          <a:schemeClr val="accent4">
            <a:lumMod val="40000"/>
            <a:lumOff val="60000"/>
          </a:schemeClr>
        </a:solidFill>
      </dgm:spPr>
      <dgm:t>
        <a:bodyPr/>
        <a:lstStyle/>
        <a:p>
          <a:pPr rtl="0"/>
          <a:r>
            <a:rPr lang="en-US" dirty="0">
              <a:solidFill>
                <a:schemeClr val="tx1"/>
              </a:solidFill>
              <a:latin typeface="Calibri Light" panose="020F0302020204030204"/>
            </a:rPr>
            <a:t>Around 235 million people worldwide today have asthma, which affects individuals of all ages, races, and ethnicities. Low- and lower-middle-income nations are where asthma is most prevalent. Approximately 5.4 million individuals in the UK are now getting treatment for asthma, which equates to one in twelve adults and one in eleven children. People with asthma have delicate airways that are susceptible to several stimuli, including cigarette smoke. Asthma is known to be brought on by or worsened by exposure to cigarette smoke, either directly or indirectly.</a:t>
          </a:r>
          <a:endParaRPr lang="en-US" dirty="0">
            <a:solidFill>
              <a:schemeClr val="tx1"/>
            </a:solidFill>
          </a:endParaRPr>
        </a:p>
      </dgm:t>
    </dgm:pt>
    <dgm:pt modelId="{BE740C10-50BF-4A71-A248-03E305EF6A28}" type="parTrans" cxnId="{A2C827E2-C2FA-4406-8AAA-06C40C3CF097}">
      <dgm:prSet/>
      <dgm:spPr/>
      <dgm:t>
        <a:bodyPr/>
        <a:lstStyle/>
        <a:p>
          <a:endParaRPr lang="en-US"/>
        </a:p>
      </dgm:t>
    </dgm:pt>
    <dgm:pt modelId="{1424897C-1EB4-4220-BB29-53251A826104}" type="sibTrans" cxnId="{A2C827E2-C2FA-4406-8AAA-06C40C3CF097}">
      <dgm:prSet/>
      <dgm:spPr/>
      <dgm:t>
        <a:bodyPr/>
        <a:lstStyle/>
        <a:p>
          <a:endParaRPr lang="en-US"/>
        </a:p>
      </dgm:t>
    </dgm:pt>
    <dgm:pt modelId="{628D0195-62E3-4E84-B487-722538896454}">
      <dgm:prSet phldr="0"/>
      <dgm:spPr>
        <a:solidFill>
          <a:schemeClr val="accent5"/>
        </a:solidFill>
      </dgm:spPr>
      <dgm:t>
        <a:bodyPr/>
        <a:lstStyle/>
        <a:p>
          <a:pPr rtl="0"/>
          <a:endParaRPr lang="en-US" dirty="0">
            <a:solidFill>
              <a:schemeClr val="tx1"/>
            </a:solidFill>
            <a:latin typeface="Calibri Light" panose="020F0302020204030204"/>
          </a:endParaRPr>
        </a:p>
      </dgm:t>
    </dgm:pt>
    <dgm:pt modelId="{995A50EF-C6DF-4A33-A10F-4FA9055733F5}" type="parTrans" cxnId="{D04AD2CC-C89A-4C56-BF15-74059F9F2C2C}">
      <dgm:prSet/>
      <dgm:spPr/>
      <dgm:t>
        <a:bodyPr/>
        <a:lstStyle/>
        <a:p>
          <a:endParaRPr lang="en-GB"/>
        </a:p>
      </dgm:t>
    </dgm:pt>
    <dgm:pt modelId="{F2437D78-E357-45D5-AD9C-4CCE285EA34C}" type="sibTrans" cxnId="{D04AD2CC-C89A-4C56-BF15-74059F9F2C2C}">
      <dgm:prSet/>
      <dgm:spPr/>
      <dgm:t>
        <a:bodyPr/>
        <a:lstStyle/>
        <a:p>
          <a:endParaRPr lang="en-GB"/>
        </a:p>
      </dgm:t>
    </dgm:pt>
    <dgm:pt modelId="{34C27B54-1FFC-4DB7-9C07-B00EE7DBBAA6}">
      <dgm:prSet phldr="0"/>
      <dgm:spPr>
        <a:solidFill>
          <a:schemeClr val="accent2">
            <a:lumMod val="60000"/>
            <a:lumOff val="40000"/>
          </a:schemeClr>
        </a:solidFill>
      </dgm:spPr>
      <dgm:t>
        <a:bodyPr/>
        <a:lstStyle/>
        <a:p>
          <a:pPr rtl="0"/>
          <a:endParaRPr lang="en-US" dirty="0">
            <a:solidFill>
              <a:schemeClr val="tx1"/>
            </a:solidFill>
            <a:latin typeface="Calibri Light" panose="020F0302020204030204"/>
          </a:endParaRPr>
        </a:p>
      </dgm:t>
    </dgm:pt>
    <dgm:pt modelId="{C367981E-5B71-4292-AD9C-73152ECADD52}" type="parTrans" cxnId="{A1091FAE-0AB1-4FA0-B87E-322175E286E2}">
      <dgm:prSet/>
      <dgm:spPr/>
      <dgm:t>
        <a:bodyPr/>
        <a:lstStyle/>
        <a:p>
          <a:endParaRPr lang="en-GB"/>
        </a:p>
      </dgm:t>
    </dgm:pt>
    <dgm:pt modelId="{D5572E65-CDCE-4F4A-9930-A2383AC5C1A9}" type="sibTrans" cxnId="{A1091FAE-0AB1-4FA0-B87E-322175E286E2}">
      <dgm:prSet/>
      <dgm:spPr/>
      <dgm:t>
        <a:bodyPr/>
        <a:lstStyle/>
        <a:p>
          <a:endParaRPr lang="en-GB"/>
        </a:p>
      </dgm:t>
    </dgm:pt>
    <dgm:pt modelId="{0F4934B1-6C60-49C8-AB39-C30EA3A25441}" type="pres">
      <dgm:prSet presAssocID="{FFE57558-2E12-4C28-801B-09DC78169108}" presName="Name0" presStyleCnt="0">
        <dgm:presLayoutVars>
          <dgm:dir/>
          <dgm:animLvl val="lvl"/>
          <dgm:resizeHandles val="exact"/>
        </dgm:presLayoutVars>
      </dgm:prSet>
      <dgm:spPr/>
    </dgm:pt>
    <dgm:pt modelId="{0CF0D1C3-2EA5-426F-AC5B-27A22C0F75C8}" type="pres">
      <dgm:prSet presAssocID="{DD244E04-EB87-4B39-AF52-21C2E473748B}" presName="compositeNode" presStyleCnt="0">
        <dgm:presLayoutVars>
          <dgm:bulletEnabled val="1"/>
        </dgm:presLayoutVars>
      </dgm:prSet>
      <dgm:spPr/>
    </dgm:pt>
    <dgm:pt modelId="{7AD486A6-02F5-49B0-85EE-360697AA33ED}" type="pres">
      <dgm:prSet presAssocID="{DD244E04-EB87-4B39-AF52-21C2E473748B}" presName="bgRect" presStyleLbl="node1" presStyleIdx="0" presStyleCnt="3"/>
      <dgm:spPr/>
    </dgm:pt>
    <dgm:pt modelId="{085528CE-909C-4AB8-9D8F-F5B84B474439}" type="pres">
      <dgm:prSet presAssocID="{DD244E04-EB87-4B39-AF52-21C2E473748B}" presName="parentNode" presStyleLbl="node1" presStyleIdx="0" presStyleCnt="3">
        <dgm:presLayoutVars>
          <dgm:chMax val="0"/>
          <dgm:bulletEnabled val="1"/>
        </dgm:presLayoutVars>
      </dgm:prSet>
      <dgm:spPr/>
    </dgm:pt>
    <dgm:pt modelId="{4A2A8571-50A0-4688-A666-9321FFF22D84}" type="pres">
      <dgm:prSet presAssocID="{DD244E04-EB87-4B39-AF52-21C2E473748B}" presName="childNode" presStyleLbl="node1" presStyleIdx="0" presStyleCnt="3">
        <dgm:presLayoutVars>
          <dgm:bulletEnabled val="1"/>
        </dgm:presLayoutVars>
      </dgm:prSet>
      <dgm:spPr/>
    </dgm:pt>
    <dgm:pt modelId="{375702B9-EBAD-4458-A158-4529FC468D63}" type="pres">
      <dgm:prSet presAssocID="{8F059963-5A64-4413-8C2A-2BD7600E3A54}" presName="hSp" presStyleCnt="0"/>
      <dgm:spPr/>
    </dgm:pt>
    <dgm:pt modelId="{9B961EF5-FBF7-4DE3-8B90-325B29A9F0AA}" type="pres">
      <dgm:prSet presAssocID="{8F059963-5A64-4413-8C2A-2BD7600E3A54}" presName="vProcSp" presStyleCnt="0"/>
      <dgm:spPr/>
    </dgm:pt>
    <dgm:pt modelId="{D62FF18C-3993-4935-BEAC-7865786AD090}" type="pres">
      <dgm:prSet presAssocID="{8F059963-5A64-4413-8C2A-2BD7600E3A54}" presName="vSp1" presStyleCnt="0"/>
      <dgm:spPr/>
    </dgm:pt>
    <dgm:pt modelId="{D04E2440-B03A-4377-879A-3713E714D3B7}" type="pres">
      <dgm:prSet presAssocID="{8F059963-5A64-4413-8C2A-2BD7600E3A54}" presName="simulatedConn" presStyleLbl="solidFgAcc1" presStyleIdx="0" presStyleCnt="2"/>
      <dgm:spPr/>
    </dgm:pt>
    <dgm:pt modelId="{B58A1145-0D98-4ED9-8F8F-CEB628FE97A8}" type="pres">
      <dgm:prSet presAssocID="{8F059963-5A64-4413-8C2A-2BD7600E3A54}" presName="vSp2" presStyleCnt="0"/>
      <dgm:spPr/>
    </dgm:pt>
    <dgm:pt modelId="{0EF65188-9F99-4778-80FC-5B389B06F285}" type="pres">
      <dgm:prSet presAssocID="{8F059963-5A64-4413-8C2A-2BD7600E3A54}" presName="sibTrans" presStyleCnt="0"/>
      <dgm:spPr/>
    </dgm:pt>
    <dgm:pt modelId="{F3483DB2-9656-424D-9C94-8B98854FD3D7}" type="pres">
      <dgm:prSet presAssocID="{628D0195-62E3-4E84-B487-722538896454}" presName="compositeNode" presStyleCnt="0">
        <dgm:presLayoutVars>
          <dgm:bulletEnabled val="1"/>
        </dgm:presLayoutVars>
      </dgm:prSet>
      <dgm:spPr/>
    </dgm:pt>
    <dgm:pt modelId="{C0B2E1E3-71EF-407A-8B19-E1AD69C7E1BB}" type="pres">
      <dgm:prSet presAssocID="{628D0195-62E3-4E84-B487-722538896454}" presName="bgRect" presStyleLbl="node1" presStyleIdx="1" presStyleCnt="3" custLinFactNeighborX="-1895"/>
      <dgm:spPr/>
    </dgm:pt>
    <dgm:pt modelId="{CD38A396-3958-4361-BE5C-CC738343927F}" type="pres">
      <dgm:prSet presAssocID="{628D0195-62E3-4E84-B487-722538896454}" presName="parentNode" presStyleLbl="node1" presStyleIdx="1" presStyleCnt="3">
        <dgm:presLayoutVars>
          <dgm:chMax val="0"/>
          <dgm:bulletEnabled val="1"/>
        </dgm:presLayoutVars>
      </dgm:prSet>
      <dgm:spPr/>
    </dgm:pt>
    <dgm:pt modelId="{F6EC1CF5-169F-4C77-9D45-8EDEE0415DD6}" type="pres">
      <dgm:prSet presAssocID="{628D0195-62E3-4E84-B487-722538896454}" presName="childNode" presStyleLbl="node1" presStyleIdx="1" presStyleCnt="3">
        <dgm:presLayoutVars>
          <dgm:bulletEnabled val="1"/>
        </dgm:presLayoutVars>
      </dgm:prSet>
      <dgm:spPr/>
    </dgm:pt>
    <dgm:pt modelId="{40F65C83-0593-41D7-AA4B-06DFBA401FF1}" type="pres">
      <dgm:prSet presAssocID="{F2437D78-E357-45D5-AD9C-4CCE285EA34C}" presName="hSp" presStyleCnt="0"/>
      <dgm:spPr/>
    </dgm:pt>
    <dgm:pt modelId="{85EEFE54-C952-4BB9-A6DD-8E8927FF8955}" type="pres">
      <dgm:prSet presAssocID="{F2437D78-E357-45D5-AD9C-4CCE285EA34C}" presName="vProcSp" presStyleCnt="0"/>
      <dgm:spPr/>
    </dgm:pt>
    <dgm:pt modelId="{1F6C10AF-BBA3-4ACB-8FFF-7BC2B8958FD2}" type="pres">
      <dgm:prSet presAssocID="{F2437D78-E357-45D5-AD9C-4CCE285EA34C}" presName="vSp1" presStyleCnt="0"/>
      <dgm:spPr/>
    </dgm:pt>
    <dgm:pt modelId="{42F6FEB1-1CBE-4006-A086-DC70CDEAB3CD}" type="pres">
      <dgm:prSet presAssocID="{F2437D78-E357-45D5-AD9C-4CCE285EA34C}" presName="simulatedConn" presStyleLbl="solidFgAcc1" presStyleIdx="1" presStyleCnt="2"/>
      <dgm:spPr/>
    </dgm:pt>
    <dgm:pt modelId="{D68B66AB-F7E5-4A4D-8F43-97C5654A5072}" type="pres">
      <dgm:prSet presAssocID="{F2437D78-E357-45D5-AD9C-4CCE285EA34C}" presName="vSp2" presStyleCnt="0"/>
      <dgm:spPr/>
    </dgm:pt>
    <dgm:pt modelId="{E118B0BE-2CB6-4732-8CD6-FB56883A64B8}" type="pres">
      <dgm:prSet presAssocID="{F2437D78-E357-45D5-AD9C-4CCE285EA34C}" presName="sibTrans" presStyleCnt="0"/>
      <dgm:spPr/>
    </dgm:pt>
    <dgm:pt modelId="{DDC7BB29-444A-401F-81B3-E440CE92615C}" type="pres">
      <dgm:prSet presAssocID="{34C27B54-1FFC-4DB7-9C07-B00EE7DBBAA6}" presName="compositeNode" presStyleCnt="0">
        <dgm:presLayoutVars>
          <dgm:bulletEnabled val="1"/>
        </dgm:presLayoutVars>
      </dgm:prSet>
      <dgm:spPr/>
    </dgm:pt>
    <dgm:pt modelId="{55AC8138-56DB-45B5-AA1A-40ABDD75D2DB}" type="pres">
      <dgm:prSet presAssocID="{34C27B54-1FFC-4DB7-9C07-B00EE7DBBAA6}" presName="bgRect" presStyleLbl="node1" presStyleIdx="2" presStyleCnt="3"/>
      <dgm:spPr/>
    </dgm:pt>
    <dgm:pt modelId="{D98A0F44-8E65-4A6B-9F1F-776F87EF6AA7}" type="pres">
      <dgm:prSet presAssocID="{34C27B54-1FFC-4DB7-9C07-B00EE7DBBAA6}" presName="parentNode" presStyleLbl="node1" presStyleIdx="2" presStyleCnt="3">
        <dgm:presLayoutVars>
          <dgm:chMax val="0"/>
          <dgm:bulletEnabled val="1"/>
        </dgm:presLayoutVars>
      </dgm:prSet>
      <dgm:spPr/>
    </dgm:pt>
    <dgm:pt modelId="{D39CFDB2-55BE-4DA4-B3E4-ED348405A38E}" type="pres">
      <dgm:prSet presAssocID="{34C27B54-1FFC-4DB7-9C07-B00EE7DBBAA6}" presName="childNode" presStyleLbl="node1" presStyleIdx="2" presStyleCnt="3">
        <dgm:presLayoutVars>
          <dgm:bulletEnabled val="1"/>
        </dgm:presLayoutVars>
      </dgm:prSet>
      <dgm:spPr/>
    </dgm:pt>
  </dgm:ptLst>
  <dgm:cxnLst>
    <dgm:cxn modelId="{D1C13D1F-0746-4663-B80F-6D7EB499F31F}" type="presOf" srcId="{FFE57558-2E12-4C28-801B-09DC78169108}" destId="{0F4934B1-6C60-49C8-AB39-C30EA3A25441}" srcOrd="0" destOrd="0" presId="urn:microsoft.com/office/officeart/2005/8/layout/hProcess7"/>
    <dgm:cxn modelId="{DA0F8B24-5AA8-4C9A-80A6-113308A05CE3}" type="presOf" srcId="{34C27B54-1FFC-4DB7-9C07-B00EE7DBBAA6}" destId="{D98A0F44-8E65-4A6B-9F1F-776F87EF6AA7}" srcOrd="1" destOrd="0" presId="urn:microsoft.com/office/officeart/2005/8/layout/hProcess7"/>
    <dgm:cxn modelId="{281AA032-F2A8-44A1-8F99-07EBE08778B4}" srcId="{628D0195-62E3-4E84-B487-722538896454}" destId="{E1F9391A-FE06-4A1C-89D6-13EC0E5302CD}" srcOrd="0" destOrd="0" parTransId="{25CD33DF-F939-4CD7-91C6-F7F44D53AF3A}" sibTransId="{AA971214-9B87-4F09-B04B-2723F0BBA06F}"/>
    <dgm:cxn modelId="{DE539C33-23A3-48F5-8A88-FCABE1A6BE04}" type="presOf" srcId="{746E5F44-2576-411A-903D-F0FA66B57A7B}" destId="{4A2A8571-50A0-4688-A666-9321FFF22D84}" srcOrd="0" destOrd="0" presId="urn:microsoft.com/office/officeart/2005/8/layout/hProcess7"/>
    <dgm:cxn modelId="{C543E834-6932-4DA5-922E-E71254D5DD5E}" type="presOf" srcId="{628D0195-62E3-4E84-B487-722538896454}" destId="{CD38A396-3958-4361-BE5C-CC738343927F}" srcOrd="1" destOrd="0" presId="urn:microsoft.com/office/officeart/2005/8/layout/hProcess7"/>
    <dgm:cxn modelId="{D8A4A56A-FD96-4F04-8305-382E86FC296E}" type="presOf" srcId="{628D0195-62E3-4E84-B487-722538896454}" destId="{C0B2E1E3-71EF-407A-8B19-E1AD69C7E1BB}" srcOrd="0" destOrd="0" presId="urn:microsoft.com/office/officeart/2005/8/layout/hProcess7"/>
    <dgm:cxn modelId="{A702EC4A-85B9-4731-9254-F7F3A65C4156}" type="presOf" srcId="{DD244E04-EB87-4B39-AF52-21C2E473748B}" destId="{085528CE-909C-4AB8-9D8F-F5B84B474439}" srcOrd="1" destOrd="0" presId="urn:microsoft.com/office/officeart/2005/8/layout/hProcess7"/>
    <dgm:cxn modelId="{437C9659-8176-4032-B67C-63245D6C9D2E}" type="presOf" srcId="{34C27B54-1FFC-4DB7-9C07-B00EE7DBBAA6}" destId="{55AC8138-56DB-45B5-AA1A-40ABDD75D2DB}" srcOrd="0" destOrd="0" presId="urn:microsoft.com/office/officeart/2005/8/layout/hProcess7"/>
    <dgm:cxn modelId="{A1091FAE-0AB1-4FA0-B87E-322175E286E2}" srcId="{FFE57558-2E12-4C28-801B-09DC78169108}" destId="{34C27B54-1FFC-4DB7-9C07-B00EE7DBBAA6}" srcOrd="2" destOrd="0" parTransId="{C367981E-5B71-4292-AD9C-73152ECADD52}" sibTransId="{D5572E65-CDCE-4F4A-9930-A2383AC5C1A9}"/>
    <dgm:cxn modelId="{C227C7AE-F4BB-4E79-BCF0-A6FD4E68A30B}" type="presOf" srcId="{DD244E04-EB87-4B39-AF52-21C2E473748B}" destId="{7AD486A6-02F5-49B0-85EE-360697AA33ED}" srcOrd="0" destOrd="0" presId="urn:microsoft.com/office/officeart/2005/8/layout/hProcess7"/>
    <dgm:cxn modelId="{079398C6-E5AD-4A28-B94B-B8C9A8C88ED0}" srcId="{DD244E04-EB87-4B39-AF52-21C2E473748B}" destId="{746E5F44-2576-411A-903D-F0FA66B57A7B}" srcOrd="0" destOrd="0" parTransId="{745EB233-88D0-4D2C-ADE3-214A1B6424A0}" sibTransId="{667CC788-3662-43E9-BDD7-2233B0AC0375}"/>
    <dgm:cxn modelId="{D04AD2CC-C89A-4C56-BF15-74059F9F2C2C}" srcId="{FFE57558-2E12-4C28-801B-09DC78169108}" destId="{628D0195-62E3-4E84-B487-722538896454}" srcOrd="1" destOrd="0" parTransId="{995A50EF-C6DF-4A33-A10F-4FA9055733F5}" sibTransId="{F2437D78-E357-45D5-AD9C-4CCE285EA34C}"/>
    <dgm:cxn modelId="{5236E2D0-AAB6-4C73-AC8D-81E30454E35F}" srcId="{FFE57558-2E12-4C28-801B-09DC78169108}" destId="{DD244E04-EB87-4B39-AF52-21C2E473748B}" srcOrd="0" destOrd="0" parTransId="{C31B77CF-4EB0-4B7D-9268-2A439B9D5CB2}" sibTransId="{8F059963-5A64-4413-8C2A-2BD7600E3A54}"/>
    <dgm:cxn modelId="{A2C827E2-C2FA-4406-8AAA-06C40C3CF097}" srcId="{34C27B54-1FFC-4DB7-9C07-B00EE7DBBAA6}" destId="{D3A75941-3D2D-4B1B-8CCD-2D38D2F2933F}" srcOrd="0" destOrd="0" parTransId="{BE740C10-50BF-4A71-A248-03E305EF6A28}" sibTransId="{1424897C-1EB4-4220-BB29-53251A826104}"/>
    <dgm:cxn modelId="{C9F04EF3-3C35-4328-B680-98EDA646F011}" type="presOf" srcId="{D3A75941-3D2D-4B1B-8CCD-2D38D2F2933F}" destId="{D39CFDB2-55BE-4DA4-B3E4-ED348405A38E}" srcOrd="0" destOrd="0" presId="urn:microsoft.com/office/officeart/2005/8/layout/hProcess7"/>
    <dgm:cxn modelId="{56111CFD-7D1C-474A-B91D-E4431F21ABCA}" type="presOf" srcId="{E1F9391A-FE06-4A1C-89D6-13EC0E5302CD}" destId="{F6EC1CF5-169F-4C77-9D45-8EDEE0415DD6}" srcOrd="0" destOrd="0" presId="urn:microsoft.com/office/officeart/2005/8/layout/hProcess7"/>
    <dgm:cxn modelId="{588C706E-798E-4DFA-A410-28EB9F796CC8}" type="presParOf" srcId="{0F4934B1-6C60-49C8-AB39-C30EA3A25441}" destId="{0CF0D1C3-2EA5-426F-AC5B-27A22C0F75C8}" srcOrd="0" destOrd="0" presId="urn:microsoft.com/office/officeart/2005/8/layout/hProcess7"/>
    <dgm:cxn modelId="{A55866FB-FD72-4B5B-A348-FDDECE4D640D}" type="presParOf" srcId="{0CF0D1C3-2EA5-426F-AC5B-27A22C0F75C8}" destId="{7AD486A6-02F5-49B0-85EE-360697AA33ED}" srcOrd="0" destOrd="0" presId="urn:microsoft.com/office/officeart/2005/8/layout/hProcess7"/>
    <dgm:cxn modelId="{354593A6-75A7-48C1-B2EC-35BB7200731D}" type="presParOf" srcId="{0CF0D1C3-2EA5-426F-AC5B-27A22C0F75C8}" destId="{085528CE-909C-4AB8-9D8F-F5B84B474439}" srcOrd="1" destOrd="0" presId="urn:microsoft.com/office/officeart/2005/8/layout/hProcess7"/>
    <dgm:cxn modelId="{A8D4265B-E209-4031-B037-1F6EF2D7F8E8}" type="presParOf" srcId="{0CF0D1C3-2EA5-426F-AC5B-27A22C0F75C8}" destId="{4A2A8571-50A0-4688-A666-9321FFF22D84}" srcOrd="2" destOrd="0" presId="urn:microsoft.com/office/officeart/2005/8/layout/hProcess7"/>
    <dgm:cxn modelId="{241FFEAE-8712-473D-9750-0F5A05033BFC}" type="presParOf" srcId="{0F4934B1-6C60-49C8-AB39-C30EA3A25441}" destId="{375702B9-EBAD-4458-A158-4529FC468D63}" srcOrd="1" destOrd="0" presId="urn:microsoft.com/office/officeart/2005/8/layout/hProcess7"/>
    <dgm:cxn modelId="{7574B872-D5B4-4912-A50F-C8DF26C0911D}" type="presParOf" srcId="{0F4934B1-6C60-49C8-AB39-C30EA3A25441}" destId="{9B961EF5-FBF7-4DE3-8B90-325B29A9F0AA}" srcOrd="2" destOrd="0" presId="urn:microsoft.com/office/officeart/2005/8/layout/hProcess7"/>
    <dgm:cxn modelId="{742CC2F1-D11D-4E2A-B217-7CC643157A84}" type="presParOf" srcId="{9B961EF5-FBF7-4DE3-8B90-325B29A9F0AA}" destId="{D62FF18C-3993-4935-BEAC-7865786AD090}" srcOrd="0" destOrd="0" presId="urn:microsoft.com/office/officeart/2005/8/layout/hProcess7"/>
    <dgm:cxn modelId="{DA4EA285-5AA8-4C76-A85D-E38F8AC362C3}" type="presParOf" srcId="{9B961EF5-FBF7-4DE3-8B90-325B29A9F0AA}" destId="{D04E2440-B03A-4377-879A-3713E714D3B7}" srcOrd="1" destOrd="0" presId="urn:microsoft.com/office/officeart/2005/8/layout/hProcess7"/>
    <dgm:cxn modelId="{64C7B5A4-77F9-4C31-A170-449315AF2C94}" type="presParOf" srcId="{9B961EF5-FBF7-4DE3-8B90-325B29A9F0AA}" destId="{B58A1145-0D98-4ED9-8F8F-CEB628FE97A8}" srcOrd="2" destOrd="0" presId="urn:microsoft.com/office/officeart/2005/8/layout/hProcess7"/>
    <dgm:cxn modelId="{E9454D29-4CED-4AFD-8143-37070DB2D381}" type="presParOf" srcId="{0F4934B1-6C60-49C8-AB39-C30EA3A25441}" destId="{0EF65188-9F99-4778-80FC-5B389B06F285}" srcOrd="3" destOrd="0" presId="urn:microsoft.com/office/officeart/2005/8/layout/hProcess7"/>
    <dgm:cxn modelId="{E0EA0FAF-25A8-4A91-8491-BB5228F8B42C}" type="presParOf" srcId="{0F4934B1-6C60-49C8-AB39-C30EA3A25441}" destId="{F3483DB2-9656-424D-9C94-8B98854FD3D7}" srcOrd="4" destOrd="0" presId="urn:microsoft.com/office/officeart/2005/8/layout/hProcess7"/>
    <dgm:cxn modelId="{0888AB4F-F734-485C-AFD2-C524D3946731}" type="presParOf" srcId="{F3483DB2-9656-424D-9C94-8B98854FD3D7}" destId="{C0B2E1E3-71EF-407A-8B19-E1AD69C7E1BB}" srcOrd="0" destOrd="0" presId="urn:microsoft.com/office/officeart/2005/8/layout/hProcess7"/>
    <dgm:cxn modelId="{3D5A9C35-450B-476D-BC41-2025DFF6CCD4}" type="presParOf" srcId="{F3483DB2-9656-424D-9C94-8B98854FD3D7}" destId="{CD38A396-3958-4361-BE5C-CC738343927F}" srcOrd="1" destOrd="0" presId="urn:microsoft.com/office/officeart/2005/8/layout/hProcess7"/>
    <dgm:cxn modelId="{91EDB992-DFC9-4D5E-9B3D-DED112377749}" type="presParOf" srcId="{F3483DB2-9656-424D-9C94-8B98854FD3D7}" destId="{F6EC1CF5-169F-4C77-9D45-8EDEE0415DD6}" srcOrd="2" destOrd="0" presId="urn:microsoft.com/office/officeart/2005/8/layout/hProcess7"/>
    <dgm:cxn modelId="{F82E71EC-3496-43B3-BE74-8D341C2EEA9E}" type="presParOf" srcId="{0F4934B1-6C60-49C8-AB39-C30EA3A25441}" destId="{40F65C83-0593-41D7-AA4B-06DFBA401FF1}" srcOrd="5" destOrd="0" presId="urn:microsoft.com/office/officeart/2005/8/layout/hProcess7"/>
    <dgm:cxn modelId="{E6FC5C4C-5E67-4DD3-BB12-3903B39D6A72}" type="presParOf" srcId="{0F4934B1-6C60-49C8-AB39-C30EA3A25441}" destId="{85EEFE54-C952-4BB9-A6DD-8E8927FF8955}" srcOrd="6" destOrd="0" presId="urn:microsoft.com/office/officeart/2005/8/layout/hProcess7"/>
    <dgm:cxn modelId="{834FA181-3C40-4583-88DE-B02B87112526}" type="presParOf" srcId="{85EEFE54-C952-4BB9-A6DD-8E8927FF8955}" destId="{1F6C10AF-BBA3-4ACB-8FFF-7BC2B8958FD2}" srcOrd="0" destOrd="0" presId="urn:microsoft.com/office/officeart/2005/8/layout/hProcess7"/>
    <dgm:cxn modelId="{94DF31BF-DB30-40A8-B906-FB776AA346C3}" type="presParOf" srcId="{85EEFE54-C952-4BB9-A6DD-8E8927FF8955}" destId="{42F6FEB1-1CBE-4006-A086-DC70CDEAB3CD}" srcOrd="1" destOrd="0" presId="urn:microsoft.com/office/officeart/2005/8/layout/hProcess7"/>
    <dgm:cxn modelId="{DD89CB7C-5735-4195-A92F-104D3CFBBD8F}" type="presParOf" srcId="{85EEFE54-C952-4BB9-A6DD-8E8927FF8955}" destId="{D68B66AB-F7E5-4A4D-8F43-97C5654A5072}" srcOrd="2" destOrd="0" presId="urn:microsoft.com/office/officeart/2005/8/layout/hProcess7"/>
    <dgm:cxn modelId="{635B7A5C-CF17-4898-81B0-2597B27D7C18}" type="presParOf" srcId="{0F4934B1-6C60-49C8-AB39-C30EA3A25441}" destId="{E118B0BE-2CB6-4732-8CD6-FB56883A64B8}" srcOrd="7" destOrd="0" presId="urn:microsoft.com/office/officeart/2005/8/layout/hProcess7"/>
    <dgm:cxn modelId="{501A4236-1EBF-4F60-BFCA-9C4F454C3C4E}" type="presParOf" srcId="{0F4934B1-6C60-49C8-AB39-C30EA3A25441}" destId="{DDC7BB29-444A-401F-81B3-E440CE92615C}" srcOrd="8" destOrd="0" presId="urn:microsoft.com/office/officeart/2005/8/layout/hProcess7"/>
    <dgm:cxn modelId="{02CD8B16-F2D8-4051-9BE6-9FD179F0C7BF}" type="presParOf" srcId="{DDC7BB29-444A-401F-81B3-E440CE92615C}" destId="{55AC8138-56DB-45B5-AA1A-40ABDD75D2DB}" srcOrd="0" destOrd="0" presId="urn:microsoft.com/office/officeart/2005/8/layout/hProcess7"/>
    <dgm:cxn modelId="{CB9030DC-8444-41A5-9C2C-D6AE375CCB4D}" type="presParOf" srcId="{DDC7BB29-444A-401F-81B3-E440CE92615C}" destId="{D98A0F44-8E65-4A6B-9F1F-776F87EF6AA7}" srcOrd="1" destOrd="0" presId="urn:microsoft.com/office/officeart/2005/8/layout/hProcess7"/>
    <dgm:cxn modelId="{E1E4FC4B-7803-45E5-86C1-CF5278654E33}" type="presParOf" srcId="{DDC7BB29-444A-401F-81B3-E440CE92615C}" destId="{D39CFDB2-55BE-4DA4-B3E4-ED348405A38E}" srcOrd="2" destOrd="0" presId="urn:microsoft.com/office/officeart/2005/8/layout/hProcess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870EFD-1C18-4FA2-A0AC-6CBB0215D84C}">
      <dsp:nvSpPr>
        <dsp:cNvPr id="0" name=""/>
        <dsp:cNvSpPr/>
      </dsp:nvSpPr>
      <dsp:spPr>
        <a:xfrm>
          <a:off x="1000967" y="2938"/>
          <a:ext cx="2483801" cy="993520"/>
        </a:xfrm>
        <a:prstGeom prst="chevr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55600" rtl="0">
            <a:lnSpc>
              <a:spcPct val="90000"/>
            </a:lnSpc>
            <a:spcBef>
              <a:spcPct val="0"/>
            </a:spcBef>
            <a:spcAft>
              <a:spcPct val="35000"/>
            </a:spcAft>
            <a:buNone/>
          </a:pPr>
          <a:r>
            <a:rPr lang="en-US" sz="800" kern="1200" dirty="0">
              <a:solidFill>
                <a:schemeClr val="tx1"/>
              </a:solidFill>
              <a:latin typeface="Calibri Light" panose="020F0302020204030204"/>
            </a:rPr>
            <a:t>Nose and mouth passageways to the lungs Healthy people use both their nose and their mouth to breathe. Breathing through the mouth only becomes necessary when you have nasal congestion due to allergies or a cold.</a:t>
          </a:r>
          <a:endParaRPr lang="en-US" sz="800" kern="1200" dirty="0">
            <a:solidFill>
              <a:schemeClr val="tx1"/>
            </a:solidFill>
          </a:endParaRPr>
        </a:p>
      </dsp:txBody>
      <dsp:txXfrm>
        <a:off x="1497727" y="2938"/>
        <a:ext cx="1490281" cy="993520"/>
      </dsp:txXfrm>
    </dsp:sp>
    <dsp:sp modelId="{F22539DF-CC9C-4464-876D-0FD51B43426D}">
      <dsp:nvSpPr>
        <dsp:cNvPr id="0" name=""/>
        <dsp:cNvSpPr/>
      </dsp:nvSpPr>
      <dsp:spPr>
        <a:xfrm>
          <a:off x="1000967" y="1135552"/>
          <a:ext cx="2483801" cy="993520"/>
        </a:xfrm>
        <a:prstGeom prst="chevron">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55600" rtl="0">
            <a:lnSpc>
              <a:spcPct val="90000"/>
            </a:lnSpc>
            <a:spcBef>
              <a:spcPct val="0"/>
            </a:spcBef>
            <a:spcAft>
              <a:spcPct val="35000"/>
            </a:spcAft>
            <a:buNone/>
          </a:pPr>
          <a:r>
            <a:rPr lang="en-US" sz="800" kern="1200" dirty="0">
              <a:solidFill>
                <a:schemeClr val="tx1"/>
              </a:solidFill>
              <a:latin typeface="Calibri Light" panose="020F0302020204030204"/>
            </a:rPr>
            <a:t>Nasal cavity The sticky mucous membrane inside the nasal cavity traps dust particles from inhaled air, and tiny hairs on its surface push them away</a:t>
          </a:r>
          <a:endParaRPr lang="en-US" sz="800" kern="1200" dirty="0">
            <a:solidFill>
              <a:schemeClr val="tx1"/>
            </a:solidFill>
          </a:endParaRPr>
        </a:p>
      </dsp:txBody>
      <dsp:txXfrm>
        <a:off x="1497727" y="1135552"/>
        <a:ext cx="1490281" cy="993520"/>
      </dsp:txXfrm>
    </dsp:sp>
    <dsp:sp modelId="{B745B9B7-C7FC-4AA3-9ACA-53B1A220786D}">
      <dsp:nvSpPr>
        <dsp:cNvPr id="0" name=""/>
        <dsp:cNvSpPr/>
      </dsp:nvSpPr>
      <dsp:spPr>
        <a:xfrm>
          <a:off x="1000967" y="2268165"/>
          <a:ext cx="2483801" cy="993520"/>
        </a:xfrm>
        <a:prstGeom prst="chevron">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55600" rtl="0">
            <a:lnSpc>
              <a:spcPct val="90000"/>
            </a:lnSpc>
            <a:spcBef>
              <a:spcPct val="0"/>
            </a:spcBef>
            <a:spcAft>
              <a:spcPct val="35000"/>
            </a:spcAft>
            <a:buNone/>
          </a:pPr>
          <a:r>
            <a:rPr lang="en-US" sz="800" kern="1200" dirty="0">
              <a:solidFill>
                <a:schemeClr val="tx1"/>
              </a:solidFill>
              <a:latin typeface="Calibri Light" panose="020F0302020204030204"/>
            </a:rPr>
            <a:t>Pharynx (throat)Inhaled air passes through the pharynx to reach the trachea. It also plays a role in shaping speech. The pharynx is a common organ for the respiratory and digestive systems. When swallowed, food also passes through here</a:t>
          </a:r>
        </a:p>
      </dsp:txBody>
      <dsp:txXfrm>
        <a:off x="1497727" y="2268165"/>
        <a:ext cx="1490281" cy="993520"/>
      </dsp:txXfrm>
    </dsp:sp>
    <dsp:sp modelId="{3B71D916-D04C-4F20-981C-E39C9A81FB91}">
      <dsp:nvSpPr>
        <dsp:cNvPr id="0" name=""/>
        <dsp:cNvSpPr/>
      </dsp:nvSpPr>
      <dsp:spPr>
        <a:xfrm>
          <a:off x="1000967" y="3400779"/>
          <a:ext cx="2483801" cy="993520"/>
        </a:xfrm>
        <a:prstGeom prst="chevron">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55600" rtl="0">
            <a:lnSpc>
              <a:spcPct val="90000"/>
            </a:lnSpc>
            <a:spcBef>
              <a:spcPct val="0"/>
            </a:spcBef>
            <a:spcAft>
              <a:spcPct val="35000"/>
            </a:spcAft>
            <a:buNone/>
          </a:pPr>
          <a:r>
            <a:rPr lang="en-US" sz="800" kern="1200" dirty="0">
              <a:solidFill>
                <a:schemeClr val="tx1"/>
              </a:solidFill>
              <a:latin typeface="Calibri Light" panose="020F0302020204030204"/>
            </a:rPr>
            <a:t>Larynx The larynx is the main organ for the formation of speech</a:t>
          </a:r>
        </a:p>
      </dsp:txBody>
      <dsp:txXfrm>
        <a:off x="1497727" y="3400779"/>
        <a:ext cx="1490281" cy="993520"/>
      </dsp:txXfrm>
    </dsp:sp>
    <dsp:sp modelId="{E088E473-366D-433A-90CA-A0C0198B25D5}">
      <dsp:nvSpPr>
        <dsp:cNvPr id="0" name=""/>
        <dsp:cNvSpPr/>
      </dsp:nvSpPr>
      <dsp:spPr>
        <a:xfrm>
          <a:off x="1000967" y="4533392"/>
          <a:ext cx="2483801" cy="993520"/>
        </a:xfrm>
        <a:prstGeom prst="chevron">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55600" rtl="0">
            <a:lnSpc>
              <a:spcPct val="90000"/>
            </a:lnSpc>
            <a:spcBef>
              <a:spcPct val="0"/>
            </a:spcBef>
            <a:spcAft>
              <a:spcPct val="35000"/>
            </a:spcAft>
            <a:buNone/>
          </a:pPr>
          <a:r>
            <a:rPr lang="en-US" sz="800" kern="1200" dirty="0">
              <a:solidFill>
                <a:schemeClr val="tx1"/>
              </a:solidFill>
              <a:latin typeface="Calibri Light" panose="020F0302020204030204"/>
            </a:rPr>
            <a:t> Trachea The largest of the airways</a:t>
          </a:r>
          <a:endParaRPr lang="en-US" sz="800" kern="1200" dirty="0">
            <a:solidFill>
              <a:schemeClr val="tx1"/>
            </a:solidFill>
          </a:endParaRPr>
        </a:p>
      </dsp:txBody>
      <dsp:txXfrm>
        <a:off x="1497727" y="4533392"/>
        <a:ext cx="1490281" cy="993520"/>
      </dsp:txXfrm>
    </dsp:sp>
    <dsp:sp modelId="{D318379F-F490-49D6-AC59-E6911660B705}">
      <dsp:nvSpPr>
        <dsp:cNvPr id="0" name=""/>
        <dsp:cNvSpPr/>
      </dsp:nvSpPr>
      <dsp:spPr>
        <a:xfrm>
          <a:off x="1000967" y="5666006"/>
          <a:ext cx="2483801" cy="993520"/>
        </a:xfrm>
        <a:prstGeom prst="chevron">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5080" rIns="0" bIns="5080" numCol="1" spcCol="1270" anchor="ctr" anchorCtr="0">
          <a:noAutofit/>
        </a:bodyPr>
        <a:lstStyle/>
        <a:p>
          <a:pPr marL="0" lvl="0" indent="0" algn="ctr" defTabSz="355600" rtl="0">
            <a:lnSpc>
              <a:spcPct val="90000"/>
            </a:lnSpc>
            <a:spcBef>
              <a:spcPct val="0"/>
            </a:spcBef>
            <a:spcAft>
              <a:spcPct val="35000"/>
            </a:spcAft>
            <a:buNone/>
          </a:pPr>
          <a:r>
            <a:rPr lang="en-US" sz="800" kern="1200" dirty="0">
              <a:solidFill>
                <a:schemeClr val="tx1"/>
              </a:solidFill>
              <a:latin typeface="Calibri Light" panose="020F0302020204030204"/>
            </a:rPr>
            <a:t>Bronchi The trachea branches into two main bronchi, and then each branch into hundreds of smaller bronchi, forming a network through which air travels to all parts of the lungs.</a:t>
          </a:r>
          <a:endParaRPr lang="en-US" sz="800" kern="1200" dirty="0">
            <a:solidFill>
              <a:schemeClr val="tx1"/>
            </a:solidFill>
          </a:endParaRPr>
        </a:p>
      </dsp:txBody>
      <dsp:txXfrm>
        <a:off x="1497727" y="5666006"/>
        <a:ext cx="1490281" cy="9935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C814E7-0E4D-4658-B851-8B02CEBA883E}">
      <dsp:nvSpPr>
        <dsp:cNvPr id="0" name=""/>
        <dsp:cNvSpPr/>
      </dsp:nvSpPr>
      <dsp:spPr>
        <a:xfrm>
          <a:off x="1256" y="95096"/>
          <a:ext cx="6137722" cy="556583"/>
        </a:xfrm>
        <a:prstGeom prst="roundRect">
          <a:avLst>
            <a:gd name="adj" fmla="val 10000"/>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solidFill>
                <a:schemeClr val="tx1"/>
              </a:solidFill>
              <a:latin typeface="Calibri Light" panose="020F0302020204030204"/>
            </a:rPr>
            <a:t>There are five functions of the respiratory system</a:t>
          </a:r>
          <a:endParaRPr lang="en-US" sz="2300" kern="1200" dirty="0">
            <a:solidFill>
              <a:schemeClr val="tx1"/>
            </a:solidFill>
          </a:endParaRPr>
        </a:p>
      </dsp:txBody>
      <dsp:txXfrm>
        <a:off x="17558" y="111398"/>
        <a:ext cx="6105118" cy="523979"/>
      </dsp:txXfrm>
    </dsp:sp>
    <dsp:sp modelId="{B64FFC34-5ECC-4335-9817-681CE15EA0CD}">
      <dsp:nvSpPr>
        <dsp:cNvPr id="0" name=""/>
        <dsp:cNvSpPr/>
      </dsp:nvSpPr>
      <dsp:spPr>
        <a:xfrm>
          <a:off x="704" y="659112"/>
          <a:ext cx="4009350" cy="556583"/>
        </a:xfrm>
        <a:prstGeom prst="roundRect">
          <a:avLst>
            <a:gd name="adj" fmla="val 10000"/>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solidFill>
                <a:schemeClr val="tx1"/>
              </a:solidFill>
              <a:latin typeface="Calibri Light" panose="020F0302020204030204"/>
            </a:rPr>
            <a:t>Gas Exchange – oxygen and carbon dioxide</a:t>
          </a:r>
          <a:endParaRPr lang="en-US" sz="1400" kern="1200" dirty="0">
            <a:solidFill>
              <a:schemeClr val="tx1"/>
            </a:solidFill>
          </a:endParaRPr>
        </a:p>
      </dsp:txBody>
      <dsp:txXfrm>
        <a:off x="17006" y="675414"/>
        <a:ext cx="3976746" cy="523979"/>
      </dsp:txXfrm>
    </dsp:sp>
    <dsp:sp modelId="{E9788491-B388-47E0-A9AB-14A44E95034D}">
      <dsp:nvSpPr>
        <dsp:cNvPr id="0" name=""/>
        <dsp:cNvSpPr/>
      </dsp:nvSpPr>
      <dsp:spPr>
        <a:xfrm>
          <a:off x="704" y="1317759"/>
          <a:ext cx="1963442" cy="556583"/>
        </a:xfrm>
        <a:prstGeom prst="roundRect">
          <a:avLst>
            <a:gd name="adj" fmla="val 10000"/>
          </a:avLst>
        </a:prstGeom>
        <a:solidFill>
          <a:schemeClr val="accent4">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solidFill>
                <a:schemeClr val="tx1"/>
              </a:solidFill>
              <a:latin typeface="Calibri Light" panose="020F0302020204030204"/>
            </a:rPr>
            <a:t>Breathing – movement of air</a:t>
          </a:r>
          <a:endParaRPr lang="en-US" sz="1400" kern="1200" dirty="0">
            <a:solidFill>
              <a:schemeClr val="tx1"/>
            </a:solidFill>
          </a:endParaRPr>
        </a:p>
      </dsp:txBody>
      <dsp:txXfrm>
        <a:off x="17006" y="1334061"/>
        <a:ext cx="1930838" cy="523979"/>
      </dsp:txXfrm>
    </dsp:sp>
    <dsp:sp modelId="{646B0891-AFC0-4D19-A3D0-B33C8F2E6029}">
      <dsp:nvSpPr>
        <dsp:cNvPr id="0" name=""/>
        <dsp:cNvSpPr/>
      </dsp:nvSpPr>
      <dsp:spPr>
        <a:xfrm>
          <a:off x="2046611" y="1317759"/>
          <a:ext cx="1963442" cy="556583"/>
        </a:xfrm>
        <a:prstGeom prst="roundRect">
          <a:avLst>
            <a:gd name="adj" fmla="val 10000"/>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solidFill>
                <a:schemeClr val="tx1"/>
              </a:solidFill>
              <a:latin typeface="Calibri Light" panose="020F0302020204030204"/>
            </a:rPr>
            <a:t>Sound Production</a:t>
          </a:r>
          <a:endParaRPr lang="en-US" sz="1400" kern="1200" dirty="0">
            <a:solidFill>
              <a:schemeClr val="tx1"/>
            </a:solidFill>
          </a:endParaRPr>
        </a:p>
      </dsp:txBody>
      <dsp:txXfrm>
        <a:off x="2062913" y="1334061"/>
        <a:ext cx="1930838" cy="523979"/>
      </dsp:txXfrm>
    </dsp:sp>
    <dsp:sp modelId="{CA95636C-324E-437D-9544-DB63947737C8}">
      <dsp:nvSpPr>
        <dsp:cNvPr id="0" name=""/>
        <dsp:cNvSpPr/>
      </dsp:nvSpPr>
      <dsp:spPr>
        <a:xfrm>
          <a:off x="4174983" y="659112"/>
          <a:ext cx="1963442" cy="556583"/>
        </a:xfrm>
        <a:prstGeom prst="roundRect">
          <a:avLst>
            <a:gd name="adj" fmla="val 10000"/>
          </a:avLst>
        </a:prstGeom>
        <a:solidFill>
          <a:schemeClr val="accent2">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solidFill>
                <a:schemeClr val="tx1"/>
              </a:solidFill>
              <a:latin typeface="Calibri Light" panose="020F0302020204030204"/>
            </a:rPr>
            <a:t>Olfactory Assistance – sense of smell</a:t>
          </a:r>
          <a:endParaRPr lang="en-US" sz="1400" kern="1200" dirty="0">
            <a:solidFill>
              <a:schemeClr val="tx1"/>
            </a:solidFill>
          </a:endParaRPr>
        </a:p>
      </dsp:txBody>
      <dsp:txXfrm>
        <a:off x="4191285" y="675414"/>
        <a:ext cx="1930838" cy="523979"/>
      </dsp:txXfrm>
    </dsp:sp>
    <dsp:sp modelId="{8E63A692-B4F0-4040-977A-B0AA016AAA5B}">
      <dsp:nvSpPr>
        <dsp:cNvPr id="0" name=""/>
        <dsp:cNvSpPr/>
      </dsp:nvSpPr>
      <dsp:spPr>
        <a:xfrm>
          <a:off x="4174983" y="1317759"/>
          <a:ext cx="1963442" cy="556583"/>
        </a:xfrm>
        <a:prstGeom prst="roundRect">
          <a:avLst>
            <a:gd name="adj" fmla="val 10000"/>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solidFill>
                <a:schemeClr val="tx1"/>
              </a:solidFill>
              <a:latin typeface="Calibri Light" panose="020F0302020204030204"/>
            </a:rPr>
            <a:t>Protection – from dust and microbes</a:t>
          </a:r>
          <a:endParaRPr lang="en-US" sz="1400" kern="1200" dirty="0">
            <a:solidFill>
              <a:schemeClr val="tx1"/>
            </a:solidFill>
          </a:endParaRPr>
        </a:p>
      </dsp:txBody>
      <dsp:txXfrm>
        <a:off x="4191285" y="1334061"/>
        <a:ext cx="1930838" cy="5239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D486A6-02F5-49B0-85EE-360697AA33ED}">
      <dsp:nvSpPr>
        <dsp:cNvPr id="0" name=""/>
        <dsp:cNvSpPr/>
      </dsp:nvSpPr>
      <dsp:spPr>
        <a:xfrm>
          <a:off x="881" y="782384"/>
          <a:ext cx="3792800" cy="4551360"/>
        </a:xfrm>
        <a:prstGeom prst="roundRect">
          <a:avLst>
            <a:gd name="adj" fmla="val 5000"/>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47447" rIns="191135" bIns="0" numCol="1" spcCol="1270" anchor="t" anchorCtr="0">
          <a:noAutofit/>
        </a:bodyPr>
        <a:lstStyle/>
        <a:p>
          <a:pPr marL="0" lvl="0" indent="0" algn="r" defTabSz="1911350">
            <a:lnSpc>
              <a:spcPct val="90000"/>
            </a:lnSpc>
            <a:spcBef>
              <a:spcPct val="0"/>
            </a:spcBef>
            <a:spcAft>
              <a:spcPct val="35000"/>
            </a:spcAft>
            <a:buNone/>
          </a:pPr>
          <a:endParaRPr lang="en-US" sz="4300" kern="1200" dirty="0">
            <a:highlight>
              <a:srgbClr val="000000"/>
            </a:highlight>
          </a:endParaRPr>
        </a:p>
      </dsp:txBody>
      <dsp:txXfrm rot="16200000">
        <a:off x="-1485896" y="2269162"/>
        <a:ext cx="3732115" cy="758560"/>
      </dsp:txXfrm>
    </dsp:sp>
    <dsp:sp modelId="{4A2A8571-50A0-4688-A666-9321FFF22D84}">
      <dsp:nvSpPr>
        <dsp:cNvPr id="0" name=""/>
        <dsp:cNvSpPr/>
      </dsp:nvSpPr>
      <dsp:spPr>
        <a:xfrm>
          <a:off x="759441" y="782384"/>
          <a:ext cx="2825636" cy="455136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4864" rIns="0" bIns="0" numCol="1" spcCol="1270" anchor="t" anchorCtr="0">
          <a:noAutofit/>
        </a:bodyPr>
        <a:lstStyle/>
        <a:p>
          <a:pPr marL="0" lvl="0" indent="0" algn="l" defTabSz="711200" rtl="0">
            <a:lnSpc>
              <a:spcPct val="90000"/>
            </a:lnSpc>
            <a:spcBef>
              <a:spcPct val="0"/>
            </a:spcBef>
            <a:spcAft>
              <a:spcPct val="35000"/>
            </a:spcAft>
            <a:buNone/>
          </a:pPr>
          <a:r>
            <a:rPr lang="en-US" sz="1600" kern="1200" dirty="0">
              <a:solidFill>
                <a:schemeClr val="tx1"/>
              </a:solidFill>
              <a:latin typeface="Calibri Light" panose="020F0302020204030204"/>
            </a:rPr>
            <a:t>Over 72% of lung cancer cases in the United Kingdom are attributable to tobacco use, making it the leading cause of the disease. The link between smoking and an increased risk of lung cancer was first discovered in the 1950s. According to a significant UK study, those who smoked three cigarettes a day had a 6 times higher chance of developing lung cancer than those who smoked less than 20 cigarettes a day. Similar to this, a 2016 meta-analysis estimated that smokers are 11 times more likely than non-smokers to acquire lung cancer.</a:t>
          </a:r>
          <a:endParaRPr lang="en-US" sz="1600" kern="1200" dirty="0">
            <a:solidFill>
              <a:schemeClr val="tx1"/>
            </a:solidFill>
          </a:endParaRPr>
        </a:p>
      </dsp:txBody>
      <dsp:txXfrm>
        <a:off x="759441" y="782384"/>
        <a:ext cx="2825636" cy="4551360"/>
      </dsp:txXfrm>
    </dsp:sp>
    <dsp:sp modelId="{C0B2E1E3-71EF-407A-8B19-E1AD69C7E1BB}">
      <dsp:nvSpPr>
        <dsp:cNvPr id="0" name=""/>
        <dsp:cNvSpPr/>
      </dsp:nvSpPr>
      <dsp:spPr>
        <a:xfrm>
          <a:off x="3854555" y="782384"/>
          <a:ext cx="3792800" cy="4551360"/>
        </a:xfrm>
        <a:prstGeom prst="roundRect">
          <a:avLst>
            <a:gd name="adj" fmla="val 5000"/>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47447" rIns="191135" bIns="0" numCol="1" spcCol="1270" anchor="t" anchorCtr="0">
          <a:noAutofit/>
        </a:bodyPr>
        <a:lstStyle/>
        <a:p>
          <a:pPr marL="0" lvl="0" indent="0" algn="r" defTabSz="1911350" rtl="0">
            <a:lnSpc>
              <a:spcPct val="90000"/>
            </a:lnSpc>
            <a:spcBef>
              <a:spcPct val="0"/>
            </a:spcBef>
            <a:spcAft>
              <a:spcPct val="35000"/>
            </a:spcAft>
            <a:buNone/>
          </a:pPr>
          <a:endParaRPr lang="en-US" sz="4300" kern="1200" dirty="0">
            <a:solidFill>
              <a:schemeClr val="tx1"/>
            </a:solidFill>
            <a:latin typeface="Calibri Light" panose="020F0302020204030204"/>
          </a:endParaRPr>
        </a:p>
      </dsp:txBody>
      <dsp:txXfrm rot="16200000">
        <a:off x="2367778" y="2269162"/>
        <a:ext cx="3732115" cy="758560"/>
      </dsp:txXfrm>
    </dsp:sp>
    <dsp:sp modelId="{D04E2440-B03A-4377-879A-3713E714D3B7}">
      <dsp:nvSpPr>
        <dsp:cNvPr id="0" name=""/>
        <dsp:cNvSpPr/>
      </dsp:nvSpPr>
      <dsp:spPr>
        <a:xfrm rot="5400000">
          <a:off x="3610897" y="4400378"/>
          <a:ext cx="668992" cy="568920"/>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6EC1CF5-169F-4C77-9D45-8EDEE0415DD6}">
      <dsp:nvSpPr>
        <dsp:cNvPr id="0" name=""/>
        <dsp:cNvSpPr/>
      </dsp:nvSpPr>
      <dsp:spPr>
        <a:xfrm>
          <a:off x="4613115" y="782384"/>
          <a:ext cx="2825636" cy="455136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4864" rIns="0" bIns="0" numCol="1" spcCol="1270" anchor="t" anchorCtr="0">
          <a:noAutofit/>
        </a:bodyPr>
        <a:lstStyle/>
        <a:p>
          <a:pPr marL="0" lvl="0" indent="0" algn="l" defTabSz="711200" rtl="0">
            <a:lnSpc>
              <a:spcPct val="90000"/>
            </a:lnSpc>
            <a:spcBef>
              <a:spcPct val="0"/>
            </a:spcBef>
            <a:spcAft>
              <a:spcPct val="35000"/>
            </a:spcAft>
            <a:buNone/>
          </a:pPr>
          <a:r>
            <a:rPr lang="en-US" sz="1600" kern="1200" dirty="0">
              <a:solidFill>
                <a:schemeClr val="tx1"/>
              </a:solidFill>
              <a:latin typeface="Calibri Light" panose="020F0302020204030204"/>
            </a:rPr>
            <a:t>Around 1.2 million individuals in the UK are now living with COPD, which has the 12th greatest documented mortality toll worldwide. COPD is mostly brought on by exposure to either active or passive tobacco smoking, however it can also develop from occupational risks and air pollution. In addition to having a greater incidence of respiratory symptoms and impaired lung function, smokers also have a higher death rate.</a:t>
          </a:r>
          <a:endParaRPr lang="en-US" sz="1600" kern="1200" dirty="0">
            <a:solidFill>
              <a:schemeClr val="tx1"/>
            </a:solidFill>
          </a:endParaRPr>
        </a:p>
      </dsp:txBody>
      <dsp:txXfrm>
        <a:off x="4613115" y="782384"/>
        <a:ext cx="2825636" cy="4551360"/>
      </dsp:txXfrm>
    </dsp:sp>
    <dsp:sp modelId="{55AC8138-56DB-45B5-AA1A-40ABDD75D2DB}">
      <dsp:nvSpPr>
        <dsp:cNvPr id="0" name=""/>
        <dsp:cNvSpPr/>
      </dsp:nvSpPr>
      <dsp:spPr>
        <a:xfrm>
          <a:off x="7851977" y="782384"/>
          <a:ext cx="3792800" cy="4551360"/>
        </a:xfrm>
        <a:prstGeom prst="roundRect">
          <a:avLst>
            <a:gd name="adj" fmla="val 5000"/>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47447" rIns="191135" bIns="0" numCol="1" spcCol="1270" anchor="t" anchorCtr="0">
          <a:noAutofit/>
        </a:bodyPr>
        <a:lstStyle/>
        <a:p>
          <a:pPr marL="0" lvl="0" indent="0" algn="r" defTabSz="1911350" rtl="0">
            <a:lnSpc>
              <a:spcPct val="90000"/>
            </a:lnSpc>
            <a:spcBef>
              <a:spcPct val="0"/>
            </a:spcBef>
            <a:spcAft>
              <a:spcPct val="35000"/>
            </a:spcAft>
            <a:buNone/>
          </a:pPr>
          <a:endParaRPr lang="en-US" sz="4300" kern="1200" dirty="0">
            <a:solidFill>
              <a:schemeClr val="tx1"/>
            </a:solidFill>
            <a:latin typeface="Calibri Light" panose="020F0302020204030204"/>
          </a:endParaRPr>
        </a:p>
      </dsp:txBody>
      <dsp:txXfrm rot="16200000">
        <a:off x="6365199" y="2269162"/>
        <a:ext cx="3732115" cy="758560"/>
      </dsp:txXfrm>
    </dsp:sp>
    <dsp:sp modelId="{42F6FEB1-1CBE-4006-A086-DC70CDEAB3CD}">
      <dsp:nvSpPr>
        <dsp:cNvPr id="0" name=""/>
        <dsp:cNvSpPr/>
      </dsp:nvSpPr>
      <dsp:spPr>
        <a:xfrm rot="5400000">
          <a:off x="7536445" y="4400378"/>
          <a:ext cx="668992" cy="568920"/>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39CFDB2-55BE-4DA4-B3E4-ED348405A38E}">
      <dsp:nvSpPr>
        <dsp:cNvPr id="0" name=""/>
        <dsp:cNvSpPr/>
      </dsp:nvSpPr>
      <dsp:spPr>
        <a:xfrm>
          <a:off x="8610537" y="782384"/>
          <a:ext cx="2825636" cy="455136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4864" rIns="0" bIns="0" numCol="1" spcCol="1270" anchor="t" anchorCtr="0">
          <a:noAutofit/>
        </a:bodyPr>
        <a:lstStyle/>
        <a:p>
          <a:pPr marL="0" lvl="0" indent="0" algn="l" defTabSz="711200" rtl="0">
            <a:lnSpc>
              <a:spcPct val="90000"/>
            </a:lnSpc>
            <a:spcBef>
              <a:spcPct val="0"/>
            </a:spcBef>
            <a:spcAft>
              <a:spcPct val="35000"/>
            </a:spcAft>
            <a:buNone/>
          </a:pPr>
          <a:r>
            <a:rPr lang="en-US" sz="1600" kern="1200" dirty="0">
              <a:solidFill>
                <a:schemeClr val="tx1"/>
              </a:solidFill>
              <a:latin typeface="Calibri Light" panose="020F0302020204030204"/>
            </a:rPr>
            <a:t>Around 235 million people worldwide today have asthma, which affects individuals of all ages, races, and ethnicities. Low- and lower-middle-income nations are where asthma is most prevalent. Approximately 5.4 million individuals in the UK are now getting treatment for asthma, which equates to one in twelve adults and one in eleven children. People with asthma have delicate airways that are susceptible to several stimuli, including cigarette smoke. Asthma is known to be brought on by or worsened by exposure to cigarette smoke, either directly or indirectly.</a:t>
          </a:r>
          <a:endParaRPr lang="en-US" sz="1600" kern="1200" dirty="0">
            <a:solidFill>
              <a:schemeClr val="tx1"/>
            </a:solidFill>
          </a:endParaRPr>
        </a:p>
      </dsp:txBody>
      <dsp:txXfrm>
        <a:off x="8610537" y="782384"/>
        <a:ext cx="2825636" cy="4551360"/>
      </dsp:txXfrm>
    </dsp:sp>
  </dsp:spTree>
</dsp:drawing>
</file>

<file path=ppt/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326611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5335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6888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146945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152705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33213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119791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10656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799215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12532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64809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10/21/2022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213873244"/>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jpeg"/><Relationship Id="rId13" Type="http://schemas.openxmlformats.org/officeDocument/2006/relationships/diagramColors" Target="../diagrams/colors2.xml"/><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diagramQuickStyle" Target="../diagrams/quickStyle2.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Colors" Target="../diagrams/colors1.xml"/><Relationship Id="rId11" Type="http://schemas.openxmlformats.org/officeDocument/2006/relationships/diagramLayout" Target="../diagrams/layout2.xml"/><Relationship Id="rId5" Type="http://schemas.openxmlformats.org/officeDocument/2006/relationships/diagramQuickStyle" Target="../diagrams/quickStyle1.xml"/><Relationship Id="rId10" Type="http://schemas.openxmlformats.org/officeDocument/2006/relationships/diagramData" Target="../diagrams/data2.xml"/><Relationship Id="rId4" Type="http://schemas.openxmlformats.org/officeDocument/2006/relationships/diagramLayout" Target="../diagrams/layout1.xml"/><Relationship Id="rId9" Type="http://schemas.openxmlformats.org/officeDocument/2006/relationships/image" Target="../media/image4.jpeg"/><Relationship Id="rId14" Type="http://schemas.microsoft.com/office/2007/relationships/diagramDrawing" Target="../diagrams/drawing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3" Type="http://schemas.openxmlformats.org/officeDocument/2006/relationships/hyperlink" Target="https://ash.org.uk/resources/view/smoking-and-respiratory-disease?fbclid=IwAR278lmT7lrS07GU3Md0ko-nf1-WtGemX-o9NvmiwA1rhfauIG9HcW_OJ8c" TargetMode="External"/><Relationship Id="rId2" Type="http://schemas.openxmlformats.org/officeDocument/2006/relationships/image" Target="../media/image5.jpeg"/><Relationship Id="rId1" Type="http://schemas.openxmlformats.org/officeDocument/2006/relationships/slideLayout" Target="../slideLayouts/slideLayout1.xml"/><Relationship Id="rId6" Type="http://schemas.openxmlformats.org/officeDocument/2006/relationships/hyperlink" Target="https://ed.ted.com/lessons/what-do-the-lungs-do-emma-bryce" TargetMode="External"/><Relationship Id="rId5" Type="http://schemas.openxmlformats.org/officeDocument/2006/relationships/hyperlink" Target="https://www.visiblebody.com/learn/respiratory/5-functions-of-respiratory-system?fbclid=IwAR0HleYkhgXDSmvEFII-W0V8ifgDsccRaWQ_uhk1SMHaeYO9W3EAqTv-K-A" TargetMode="External"/><Relationship Id="rId4" Type="http://schemas.openxmlformats.org/officeDocument/2006/relationships/hyperlink" Target="https://www.england.nhs.uk/ourwork/clinical-policy/respiratory-disea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26139" y="512755"/>
            <a:ext cx="8381018" cy="1721930"/>
          </a:xfrm>
        </p:spPr>
        <p:txBody>
          <a:bodyPr anchor="t">
            <a:normAutofit/>
          </a:bodyPr>
          <a:lstStyle/>
          <a:p>
            <a:r>
              <a:rPr lang="en-US" sz="4400" dirty="0">
                <a:solidFill>
                  <a:srgbClr val="002060"/>
                </a:solidFill>
                <a:latin typeface="Cambria"/>
                <a:ea typeface="Cambria"/>
              </a:rPr>
              <a:t>Respiratory system</a:t>
            </a:r>
          </a:p>
        </p:txBody>
      </p:sp>
      <p:graphicFrame>
        <p:nvGraphicFramePr>
          <p:cNvPr id="6" name="Table 5">
            <a:extLst>
              <a:ext uri="{FF2B5EF4-FFF2-40B4-BE49-F238E27FC236}">
                <a16:creationId xmlns:a16="http://schemas.microsoft.com/office/drawing/2014/main" id="{65077C4C-6364-A9D8-B92D-79E893143102}"/>
              </a:ext>
            </a:extLst>
          </p:cNvPr>
          <p:cNvGraphicFramePr>
            <a:graphicFrameLocks noGrp="1"/>
          </p:cNvGraphicFramePr>
          <p:nvPr>
            <p:extLst>
              <p:ext uri="{D42A27DB-BD31-4B8C-83A1-F6EECF244321}">
                <p14:modId xmlns:p14="http://schemas.microsoft.com/office/powerpoint/2010/main" val="2514574607"/>
              </p:ext>
            </p:extLst>
          </p:nvPr>
        </p:nvGraphicFramePr>
        <p:xfrm>
          <a:off x="3292415" y="4126301"/>
          <a:ext cx="5576548" cy="2429775"/>
        </p:xfrm>
        <a:graphic>
          <a:graphicData uri="http://schemas.openxmlformats.org/drawingml/2006/table">
            <a:tbl>
              <a:tblPr firstRow="1" bandRow="1">
                <a:tableStyleId>{5C22544A-7EE6-4342-B048-85BDC9FD1C3A}</a:tableStyleId>
              </a:tblPr>
              <a:tblGrid>
                <a:gridCol w="1779003">
                  <a:extLst>
                    <a:ext uri="{9D8B030D-6E8A-4147-A177-3AD203B41FA5}">
                      <a16:colId xmlns:a16="http://schemas.microsoft.com/office/drawing/2014/main" val="3514998943"/>
                    </a:ext>
                  </a:extLst>
                </a:gridCol>
                <a:gridCol w="3797545">
                  <a:extLst>
                    <a:ext uri="{9D8B030D-6E8A-4147-A177-3AD203B41FA5}">
                      <a16:colId xmlns:a16="http://schemas.microsoft.com/office/drawing/2014/main" val="257828517"/>
                    </a:ext>
                  </a:extLst>
                </a:gridCol>
              </a:tblGrid>
              <a:tr h="347111">
                <a:tc>
                  <a:txBody>
                    <a:bodyPr/>
                    <a:lstStyle/>
                    <a:p>
                      <a:r>
                        <a:rPr lang="en-US" sz="1800" dirty="0">
                          <a:solidFill>
                            <a:schemeClr val="tx1"/>
                          </a:solidFill>
                          <a:effectLst>
                            <a:outerShdw blurRad="38037" dist="25324" dir="5400000">
                              <a:srgbClr val="6E747A"/>
                            </a:outerShdw>
                          </a:effectLst>
                        </a:rPr>
                        <a:t>Student name</a:t>
                      </a:r>
                      <a:endParaRPr lang="en-US" sz="1800">
                        <a:solidFill>
                          <a:schemeClr val="tx1"/>
                        </a:solidFill>
                        <a:effectLst/>
                      </a:endParaRPr>
                    </a:p>
                  </a:txBody>
                  <a:tcPr marL="51435" marR="51435" marT="0" marB="0">
                    <a:noFill/>
                  </a:tcPr>
                </a:tc>
                <a:tc>
                  <a:txBody>
                    <a:bodyPr/>
                    <a:lstStyle/>
                    <a:p>
                      <a:r>
                        <a:rPr lang="en-US" sz="1800" dirty="0">
                          <a:solidFill>
                            <a:schemeClr val="tx1"/>
                          </a:solidFill>
                          <a:effectLst>
                            <a:outerShdw blurRad="38037" dist="25324" dir="5400000">
                              <a:srgbClr val="6E747A"/>
                            </a:outerShdw>
                          </a:effectLst>
                        </a:rPr>
                        <a:t>Viktoria Koleva </a:t>
                      </a:r>
                      <a:endParaRPr lang="en-US" sz="1800">
                        <a:solidFill>
                          <a:schemeClr val="tx1"/>
                        </a:solidFill>
                        <a:effectLst/>
                      </a:endParaRPr>
                    </a:p>
                  </a:txBody>
                  <a:tcPr marL="51435" marR="51435" marT="0" marB="0">
                    <a:noFill/>
                  </a:tcPr>
                </a:tc>
                <a:extLst>
                  <a:ext uri="{0D108BD9-81ED-4DB2-BD59-A6C34878D82A}">
                    <a16:rowId xmlns:a16="http://schemas.microsoft.com/office/drawing/2014/main" val="2164854582"/>
                  </a:ext>
                </a:extLst>
              </a:tr>
              <a:tr h="347111">
                <a:tc>
                  <a:txBody>
                    <a:bodyPr/>
                    <a:lstStyle/>
                    <a:p>
                      <a:r>
                        <a:rPr lang="en-US" sz="1800" b="1" dirty="0">
                          <a:solidFill>
                            <a:schemeClr val="tx1"/>
                          </a:solidFill>
                          <a:effectLst>
                            <a:outerShdw blurRad="38037" dist="25324" dir="5400000">
                              <a:srgbClr val="6E747A"/>
                            </a:outerShdw>
                          </a:effectLst>
                        </a:rPr>
                        <a:t>Student ID</a:t>
                      </a:r>
                      <a:endParaRPr lang="en-US" sz="1800" b="1">
                        <a:solidFill>
                          <a:schemeClr val="tx1"/>
                        </a:solidFill>
                        <a:effectLst/>
                      </a:endParaRPr>
                    </a:p>
                  </a:txBody>
                  <a:tcPr marL="51435" marR="51435" marT="0" marB="0">
                    <a:noFill/>
                  </a:tcPr>
                </a:tc>
                <a:tc>
                  <a:txBody>
                    <a:bodyPr/>
                    <a:lstStyle/>
                    <a:p>
                      <a:pPr>
                        <a:tabLst>
                          <a:tab pos="1092835" algn="l"/>
                        </a:tabLst>
                      </a:pPr>
                      <a:r>
                        <a:rPr lang="en-US" sz="1800" b="1" dirty="0">
                          <a:solidFill>
                            <a:schemeClr val="tx1"/>
                          </a:solidFill>
                          <a:effectLst>
                            <a:outerShdw blurRad="38037" dist="25324" dir="5400000">
                              <a:srgbClr val="6E747A"/>
                            </a:outerShdw>
                          </a:effectLst>
                        </a:rPr>
                        <a:t>2028456</a:t>
                      </a:r>
                      <a:endParaRPr lang="en-US" sz="1800" b="1">
                        <a:solidFill>
                          <a:schemeClr val="tx1"/>
                        </a:solidFill>
                        <a:effectLst/>
                      </a:endParaRPr>
                    </a:p>
                  </a:txBody>
                  <a:tcPr marL="51435" marR="51435" marT="0" marB="0">
                    <a:noFill/>
                  </a:tcPr>
                </a:tc>
                <a:extLst>
                  <a:ext uri="{0D108BD9-81ED-4DB2-BD59-A6C34878D82A}">
                    <a16:rowId xmlns:a16="http://schemas.microsoft.com/office/drawing/2014/main" val="3238845432"/>
                  </a:ext>
                </a:extLst>
              </a:tr>
              <a:tr h="347111">
                <a:tc>
                  <a:txBody>
                    <a:bodyPr/>
                    <a:lstStyle/>
                    <a:p>
                      <a:r>
                        <a:rPr lang="en-US" sz="1800" b="1" dirty="0">
                          <a:solidFill>
                            <a:schemeClr val="tx1"/>
                          </a:solidFill>
                          <a:effectLst>
                            <a:outerShdw blurRad="38037" dist="25324" dir="5400000">
                              <a:srgbClr val="6E747A"/>
                            </a:outerShdw>
                          </a:effectLst>
                        </a:rPr>
                        <a:t>Module tittle</a:t>
                      </a:r>
                      <a:endParaRPr lang="en-US" sz="1800" b="1">
                        <a:solidFill>
                          <a:schemeClr val="tx1"/>
                        </a:solidFill>
                        <a:effectLst/>
                      </a:endParaRPr>
                    </a:p>
                  </a:txBody>
                  <a:tcPr marL="51435" marR="51435" marT="0" marB="0">
                    <a:noFill/>
                  </a:tcPr>
                </a:tc>
                <a:tc>
                  <a:txBody>
                    <a:bodyPr/>
                    <a:lstStyle/>
                    <a:p>
                      <a:r>
                        <a:rPr lang="en-US" sz="1800" b="1" dirty="0">
                          <a:solidFill>
                            <a:schemeClr val="tx1"/>
                          </a:solidFill>
                          <a:effectLst>
                            <a:outerShdw blurRad="38037" dist="25324" dir="5400000">
                              <a:srgbClr val="6E747A"/>
                            </a:outerShdw>
                          </a:effectLst>
                        </a:rPr>
                        <a:t>Introduction to Physiology</a:t>
                      </a:r>
                    </a:p>
                  </a:txBody>
                  <a:tcPr marL="51435" marR="51435" marT="0" marB="0">
                    <a:noFill/>
                  </a:tcPr>
                </a:tc>
                <a:extLst>
                  <a:ext uri="{0D108BD9-81ED-4DB2-BD59-A6C34878D82A}">
                    <a16:rowId xmlns:a16="http://schemas.microsoft.com/office/drawing/2014/main" val="2804011891"/>
                  </a:ext>
                </a:extLst>
              </a:tr>
              <a:tr h="347111">
                <a:tc>
                  <a:txBody>
                    <a:bodyPr/>
                    <a:lstStyle/>
                    <a:p>
                      <a:r>
                        <a:rPr lang="en-US" sz="1800" b="1" dirty="0">
                          <a:solidFill>
                            <a:schemeClr val="tx1"/>
                          </a:solidFill>
                          <a:effectLst>
                            <a:outerShdw blurRad="38037" dist="25324" dir="5400000">
                              <a:srgbClr val="6E747A"/>
                            </a:outerShdw>
                          </a:effectLst>
                        </a:rPr>
                        <a:t>Module code</a:t>
                      </a:r>
                      <a:endParaRPr lang="en-US" sz="1800" b="1">
                        <a:solidFill>
                          <a:schemeClr val="tx1"/>
                        </a:solidFill>
                        <a:effectLst/>
                      </a:endParaRPr>
                    </a:p>
                  </a:txBody>
                  <a:tcPr marL="51435" marR="51435" marT="0" marB="0">
                    <a:noFill/>
                  </a:tcPr>
                </a:tc>
                <a:tc>
                  <a:txBody>
                    <a:bodyPr/>
                    <a:lstStyle/>
                    <a:p>
                      <a:pPr>
                        <a:tabLst>
                          <a:tab pos="1092835" algn="l"/>
                        </a:tabLst>
                      </a:pPr>
                      <a:r>
                        <a:rPr lang="en-US" sz="1800" b="1" dirty="0">
                          <a:solidFill>
                            <a:schemeClr val="tx1"/>
                          </a:solidFill>
                          <a:effectLst>
                            <a:outerShdw blurRad="38037" dist="25324" dir="5400000">
                              <a:srgbClr val="6E747A"/>
                            </a:outerShdw>
                          </a:effectLst>
                        </a:rPr>
                        <a:t>BMHP5003_BIRM</a:t>
                      </a:r>
                      <a:endParaRPr lang="en-US" sz="1800" b="1">
                        <a:solidFill>
                          <a:schemeClr val="tx1"/>
                        </a:solidFill>
                        <a:effectLst/>
                      </a:endParaRPr>
                    </a:p>
                  </a:txBody>
                  <a:tcPr marL="51435" marR="51435" marT="0" marB="0">
                    <a:noFill/>
                  </a:tcPr>
                </a:tc>
                <a:extLst>
                  <a:ext uri="{0D108BD9-81ED-4DB2-BD59-A6C34878D82A}">
                    <a16:rowId xmlns:a16="http://schemas.microsoft.com/office/drawing/2014/main" val="2005905392"/>
                  </a:ext>
                </a:extLst>
              </a:tr>
              <a:tr h="347111">
                <a:tc>
                  <a:txBody>
                    <a:bodyPr/>
                    <a:lstStyle/>
                    <a:p>
                      <a:r>
                        <a:rPr lang="en-US" sz="1800" b="1" dirty="0">
                          <a:solidFill>
                            <a:schemeClr val="tx1"/>
                          </a:solidFill>
                          <a:effectLst>
                            <a:outerShdw blurRad="38037" dist="25324" dir="5400000">
                              <a:srgbClr val="6E747A"/>
                            </a:outerShdw>
                          </a:effectLst>
                        </a:rPr>
                        <a:t>Lecturer name</a:t>
                      </a:r>
                      <a:endParaRPr lang="en-US" sz="1800" b="1">
                        <a:solidFill>
                          <a:schemeClr val="tx1"/>
                        </a:solidFill>
                        <a:effectLst/>
                      </a:endParaRPr>
                    </a:p>
                  </a:txBody>
                  <a:tcPr marL="51435" marR="51435" marT="0" marB="0">
                    <a:noFill/>
                  </a:tcPr>
                </a:tc>
                <a:tc>
                  <a:txBody>
                    <a:bodyPr/>
                    <a:lstStyle/>
                    <a:p>
                      <a:r>
                        <a:rPr lang="en-US" sz="1800" b="1" dirty="0">
                          <a:solidFill>
                            <a:schemeClr val="tx1"/>
                          </a:solidFill>
                          <a:effectLst>
                            <a:outerShdw blurRad="38037" dist="25324" dir="5400000">
                              <a:srgbClr val="6E747A"/>
                            </a:outerShdw>
                          </a:effectLst>
                        </a:rPr>
                        <a:t>Rachal Rivers</a:t>
                      </a:r>
                    </a:p>
                  </a:txBody>
                  <a:tcPr marL="51435" marR="51435" marT="0" marB="0">
                    <a:noFill/>
                  </a:tcPr>
                </a:tc>
                <a:extLst>
                  <a:ext uri="{0D108BD9-81ED-4DB2-BD59-A6C34878D82A}">
                    <a16:rowId xmlns:a16="http://schemas.microsoft.com/office/drawing/2014/main" val="2622031449"/>
                  </a:ext>
                </a:extLst>
              </a:tr>
              <a:tr h="694220">
                <a:tc>
                  <a:txBody>
                    <a:bodyPr/>
                    <a:lstStyle/>
                    <a:p>
                      <a:r>
                        <a:rPr lang="en-US" sz="1800" b="1" dirty="0">
                          <a:solidFill>
                            <a:schemeClr val="tx1"/>
                          </a:solidFill>
                          <a:effectLst>
                            <a:outerShdw blurRad="38037" dist="25324" dir="5400000">
                              <a:srgbClr val="6E747A"/>
                            </a:outerShdw>
                          </a:effectLst>
                        </a:rPr>
                        <a:t>Assignment title</a:t>
                      </a:r>
                      <a:endParaRPr lang="en-US" sz="1800" b="1">
                        <a:solidFill>
                          <a:schemeClr val="tx1"/>
                        </a:solidFill>
                        <a:effectLst/>
                      </a:endParaRPr>
                    </a:p>
                  </a:txBody>
                  <a:tcPr marL="51435" marR="51435" marT="0" marB="0">
                    <a:noFill/>
                  </a:tcPr>
                </a:tc>
                <a:tc>
                  <a:txBody>
                    <a:bodyPr/>
                    <a:lstStyle/>
                    <a:p>
                      <a:r>
                        <a:rPr lang="en-US" sz="1800" b="1" dirty="0">
                          <a:solidFill>
                            <a:schemeClr val="tx1"/>
                          </a:solidFill>
                          <a:effectLst>
                            <a:outerShdw blurRad="38037" dist="25324" dir="5400000">
                              <a:srgbClr val="6E747A"/>
                            </a:outerShdw>
                          </a:effectLst>
                        </a:rPr>
                        <a:t>Individual  Poster Presentation</a:t>
                      </a:r>
                    </a:p>
                  </a:txBody>
                  <a:tcPr marL="51435" marR="51435" marT="0" marB="0">
                    <a:noFill/>
                  </a:tcPr>
                </a:tc>
                <a:extLst>
                  <a:ext uri="{0D108BD9-81ED-4DB2-BD59-A6C34878D82A}">
                    <a16:rowId xmlns:a16="http://schemas.microsoft.com/office/drawing/2014/main" val="1334008993"/>
                  </a:ext>
                </a:extLst>
              </a:tr>
            </a:tbl>
          </a:graphicData>
        </a:graphic>
      </p:graphicFrame>
      <p:pic>
        <p:nvPicPr>
          <p:cNvPr id="3" name="Picture 3">
            <a:extLst>
              <a:ext uri="{FF2B5EF4-FFF2-40B4-BE49-F238E27FC236}">
                <a16:creationId xmlns:a16="http://schemas.microsoft.com/office/drawing/2014/main" id="{6AD37EF0-95DC-9818-25B3-B357E4B163AF}"/>
              </a:ext>
            </a:extLst>
          </p:cNvPr>
          <p:cNvPicPr>
            <a:picLocks noChangeAspect="1"/>
          </p:cNvPicPr>
          <p:nvPr/>
        </p:nvPicPr>
        <p:blipFill>
          <a:blip r:embed="rId2"/>
          <a:stretch>
            <a:fillRect/>
          </a:stretch>
        </p:blipFill>
        <p:spPr>
          <a:xfrm>
            <a:off x="2323383" y="1364052"/>
            <a:ext cx="7502103" cy="2749668"/>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1AA1051-6D44-FFB0-0BA1-E390D55068D9}"/>
              </a:ext>
            </a:extLst>
          </p:cNvPr>
          <p:cNvSpPr>
            <a:spLocks noGrp="1"/>
          </p:cNvSpPr>
          <p:nvPr>
            <p:ph type="subTitle" idx="1"/>
          </p:nvPr>
        </p:nvSpPr>
        <p:spPr>
          <a:xfrm>
            <a:off x="2078181" y="3012"/>
            <a:ext cx="6399967" cy="774680"/>
          </a:xfrm>
          <a:solidFill>
            <a:srgbClr val="92D050"/>
          </a:solidFill>
          <a:ln>
            <a:solidFill>
              <a:schemeClr val="tx1"/>
            </a:solidFill>
          </a:ln>
        </p:spPr>
        <p:style>
          <a:lnRef idx="3">
            <a:schemeClr val="lt1"/>
          </a:lnRef>
          <a:fillRef idx="1">
            <a:schemeClr val="accent2"/>
          </a:fillRef>
          <a:effectRef idx="1">
            <a:schemeClr val="accent2"/>
          </a:effectRef>
          <a:fontRef idx="minor">
            <a:schemeClr val="lt1"/>
          </a:fontRef>
        </p:style>
        <p:txBody>
          <a:bodyPr anchor="t">
            <a:normAutofit fontScale="62500" lnSpcReduction="20000"/>
          </a:bodyPr>
          <a:lstStyle/>
          <a:p>
            <a:r>
              <a:rPr lang="en-US" b="1" dirty="0">
                <a:solidFill>
                  <a:schemeClr val="tx1"/>
                </a:solidFill>
                <a:cs typeface="Calibri"/>
              </a:rPr>
              <a:t>The respiratory system is a set of organs and tissues that carry out the function of "breathing". All parts of the respiratory system work in sync to move oxygen from atmospheric air to all parts of the body and expel carbon dioxide, a waste product of cellular metabolism.</a:t>
            </a:r>
          </a:p>
        </p:txBody>
      </p:sp>
      <p:sp>
        <p:nvSpPr>
          <p:cNvPr id="14" name="TextBox 13">
            <a:extLst>
              <a:ext uri="{FF2B5EF4-FFF2-40B4-BE49-F238E27FC236}">
                <a16:creationId xmlns:a16="http://schemas.microsoft.com/office/drawing/2014/main" id="{DDE47CC6-F717-5071-6833-9D18DE1E143D}"/>
              </a:ext>
            </a:extLst>
          </p:cNvPr>
          <p:cNvSpPr txBox="1"/>
          <p:nvPr/>
        </p:nvSpPr>
        <p:spPr>
          <a:xfrm>
            <a:off x="2417885" y="5605097"/>
            <a:ext cx="135731" cy="271463"/>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l"/>
            <a:endParaRPr lang="en-US" sz="1350"/>
          </a:p>
        </p:txBody>
      </p:sp>
      <p:sp>
        <p:nvSpPr>
          <p:cNvPr id="16" name="TextBox 15">
            <a:extLst>
              <a:ext uri="{FF2B5EF4-FFF2-40B4-BE49-F238E27FC236}">
                <a16:creationId xmlns:a16="http://schemas.microsoft.com/office/drawing/2014/main" id="{1452131E-D063-C388-F477-9C4E3E05516B}"/>
              </a:ext>
            </a:extLst>
          </p:cNvPr>
          <p:cNvSpPr txBox="1"/>
          <p:nvPr/>
        </p:nvSpPr>
        <p:spPr>
          <a:xfrm>
            <a:off x="8435281" y="-692"/>
            <a:ext cx="3701314" cy="2146742"/>
          </a:xfrm>
          <a:prstGeom prst="rect">
            <a:avLst/>
          </a:prstGeom>
          <a:solidFill>
            <a:schemeClr val="accent2">
              <a:lumMod val="40000"/>
              <a:lumOff val="60000"/>
            </a:schemeClr>
          </a:solidFill>
          <a:ln>
            <a:solidFill>
              <a:schemeClr val="tx1"/>
            </a:solidFill>
          </a:ln>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just"/>
            <a:r>
              <a:rPr lang="en-US" sz="1350" dirty="0"/>
              <a:t>Lungs are the largest organ in the human body. Their main structural unit is the alveoli – small bubbles with thin walls through which many small molecules can pass. Their function is to carry out gas exchange - the transfer of oxygen from the air to the blood, which will carry it to all parts of the body. In the process of gas exchange, oxygen passes from the alveoli to the blood and carbon dioxide in the opposite direction - from the blood to the alveoli.</a:t>
            </a:r>
            <a:endParaRPr lang="en-US"/>
          </a:p>
        </p:txBody>
      </p:sp>
      <p:pic>
        <p:nvPicPr>
          <p:cNvPr id="2" name="Picture 4">
            <a:extLst>
              <a:ext uri="{FF2B5EF4-FFF2-40B4-BE49-F238E27FC236}">
                <a16:creationId xmlns:a16="http://schemas.microsoft.com/office/drawing/2014/main" id="{ADA139B8-8557-508D-641D-8CA394CC946D}"/>
              </a:ext>
            </a:extLst>
          </p:cNvPr>
          <p:cNvPicPr>
            <a:picLocks noChangeAspect="1"/>
          </p:cNvPicPr>
          <p:nvPr/>
        </p:nvPicPr>
        <p:blipFill>
          <a:blip r:embed="rId2"/>
          <a:stretch>
            <a:fillRect/>
          </a:stretch>
        </p:blipFill>
        <p:spPr>
          <a:xfrm>
            <a:off x="8481472" y="2135668"/>
            <a:ext cx="3654184" cy="1573063"/>
          </a:xfrm>
          <a:prstGeom prst="rect">
            <a:avLst/>
          </a:prstGeom>
          <a:ln>
            <a:solidFill>
              <a:schemeClr val="tx1"/>
            </a:solidFill>
          </a:ln>
        </p:spPr>
      </p:pic>
      <p:sp>
        <p:nvSpPr>
          <p:cNvPr id="5" name="TextBox 4">
            <a:extLst>
              <a:ext uri="{FF2B5EF4-FFF2-40B4-BE49-F238E27FC236}">
                <a16:creationId xmlns:a16="http://schemas.microsoft.com/office/drawing/2014/main" id="{E9B8AF5F-C762-2216-A252-8C282FE0E847}"/>
              </a:ext>
            </a:extLst>
          </p:cNvPr>
          <p:cNvSpPr txBox="1"/>
          <p:nvPr/>
        </p:nvSpPr>
        <p:spPr>
          <a:xfrm>
            <a:off x="5920512" y="750267"/>
            <a:ext cx="2432512" cy="1107996"/>
          </a:xfrm>
          <a:prstGeom prst="rect">
            <a:avLst/>
          </a:prstGeom>
          <a:solidFill>
            <a:schemeClr val="accent1">
              <a:lumMod val="40000"/>
              <a:lumOff val="60000"/>
            </a:schemeClr>
          </a:solidFill>
          <a:ln>
            <a:solidFill>
              <a:schemeClr val="tx1"/>
            </a:solidFill>
          </a:ln>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just"/>
            <a:r>
              <a:rPr lang="en-US" sz="1350" dirty="0"/>
              <a:t>Bronchioles  the main airways (bronchi) branch off into smaller and smaller passageways — the smallest, called bronchioles, lead to tiny air sacs (alveoli). </a:t>
            </a:r>
            <a:endParaRPr lang="en-US"/>
          </a:p>
        </p:txBody>
      </p:sp>
      <p:sp>
        <p:nvSpPr>
          <p:cNvPr id="6" name="TextBox 5">
            <a:extLst>
              <a:ext uri="{FF2B5EF4-FFF2-40B4-BE49-F238E27FC236}">
                <a16:creationId xmlns:a16="http://schemas.microsoft.com/office/drawing/2014/main" id="{9D16D5D1-898C-B7F0-E1B7-84752F82B09C}"/>
              </a:ext>
            </a:extLst>
          </p:cNvPr>
          <p:cNvSpPr txBox="1"/>
          <p:nvPr/>
        </p:nvSpPr>
        <p:spPr>
          <a:xfrm>
            <a:off x="5918398" y="1857960"/>
            <a:ext cx="2518776" cy="1523494"/>
          </a:xfrm>
          <a:prstGeom prst="rect">
            <a:avLst/>
          </a:prstGeom>
          <a:solidFill>
            <a:schemeClr val="accent2">
              <a:lumMod val="20000"/>
              <a:lumOff val="80000"/>
            </a:schemeClr>
          </a:solidFill>
          <a:ln>
            <a:solidFill>
              <a:schemeClr val="tx1"/>
            </a:solidFill>
          </a:ln>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just"/>
            <a:r>
              <a:rPr lang="en-US" sz="1350" dirty="0"/>
              <a:t>Alveoli are microscopic balloon-shaped structures located at the end of the respiratory tree. They expand during inhalation, taking in oxygen, and shrink during exhalation, expelling carbon dioxide.</a:t>
            </a:r>
            <a:endParaRPr lang="en-US" dirty="0"/>
          </a:p>
        </p:txBody>
      </p:sp>
      <p:sp>
        <p:nvSpPr>
          <p:cNvPr id="17" name="TextBox 16">
            <a:extLst>
              <a:ext uri="{FF2B5EF4-FFF2-40B4-BE49-F238E27FC236}">
                <a16:creationId xmlns:a16="http://schemas.microsoft.com/office/drawing/2014/main" id="{6B3F5104-35DB-D25F-A4EF-29BB9866E51E}"/>
              </a:ext>
            </a:extLst>
          </p:cNvPr>
          <p:cNvSpPr txBox="1"/>
          <p:nvPr/>
        </p:nvSpPr>
        <p:spPr>
          <a:xfrm>
            <a:off x="5922628" y="3422553"/>
            <a:ext cx="2565503" cy="1523494"/>
          </a:xfrm>
          <a:prstGeom prst="rect">
            <a:avLst/>
          </a:prstGeom>
          <a:solidFill>
            <a:srgbClr val="F5A684"/>
          </a:solidFill>
          <a:ln>
            <a:solidFill>
              <a:schemeClr val="tx1"/>
            </a:solidFill>
          </a:ln>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dirty="0"/>
              <a:t>Capillaries are blood vessels in the walls of the alveoli. While in the capillaries, the blood gives off carbon dioxide through the capillary wall into the alveoli and takes up oxygen from the air in the alveoli.</a:t>
            </a:r>
          </a:p>
        </p:txBody>
      </p:sp>
      <p:graphicFrame>
        <p:nvGraphicFramePr>
          <p:cNvPr id="29" name="Diagram 29">
            <a:extLst>
              <a:ext uri="{FF2B5EF4-FFF2-40B4-BE49-F238E27FC236}">
                <a16:creationId xmlns:a16="http://schemas.microsoft.com/office/drawing/2014/main" id="{5EC293D5-D685-36F5-DD3D-0E6BBBE3D7D7}"/>
              </a:ext>
            </a:extLst>
          </p:cNvPr>
          <p:cNvGraphicFramePr/>
          <p:nvPr>
            <p:extLst>
              <p:ext uri="{D42A27DB-BD31-4B8C-83A1-F6EECF244321}">
                <p14:modId xmlns:p14="http://schemas.microsoft.com/office/powerpoint/2010/main" val="1439211309"/>
              </p:ext>
            </p:extLst>
          </p:nvPr>
        </p:nvGraphicFramePr>
        <p:xfrm>
          <a:off x="-1035170" y="234354"/>
          <a:ext cx="4485737" cy="66624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73" name="Picture 273">
            <a:extLst>
              <a:ext uri="{FF2B5EF4-FFF2-40B4-BE49-F238E27FC236}">
                <a16:creationId xmlns:a16="http://schemas.microsoft.com/office/drawing/2014/main" id="{27922D20-224A-BFF8-3666-92159D838F57}"/>
              </a:ext>
            </a:extLst>
          </p:cNvPr>
          <p:cNvPicPr>
            <a:picLocks noChangeAspect="1"/>
          </p:cNvPicPr>
          <p:nvPr/>
        </p:nvPicPr>
        <p:blipFill>
          <a:blip r:embed="rId8"/>
          <a:stretch>
            <a:fillRect/>
          </a:stretch>
        </p:blipFill>
        <p:spPr>
          <a:xfrm>
            <a:off x="2495911" y="818791"/>
            <a:ext cx="3390180" cy="3955210"/>
          </a:xfrm>
          <a:prstGeom prst="rect">
            <a:avLst/>
          </a:prstGeom>
          <a:ln>
            <a:solidFill>
              <a:schemeClr val="tx1"/>
            </a:solidFill>
          </a:ln>
        </p:spPr>
      </p:pic>
      <p:pic>
        <p:nvPicPr>
          <p:cNvPr id="343" name="Picture 343">
            <a:extLst>
              <a:ext uri="{FF2B5EF4-FFF2-40B4-BE49-F238E27FC236}">
                <a16:creationId xmlns:a16="http://schemas.microsoft.com/office/drawing/2014/main" id="{D96675E1-73D1-6F49-70CB-D05E025BE41C}"/>
              </a:ext>
            </a:extLst>
          </p:cNvPr>
          <p:cNvPicPr>
            <a:picLocks noChangeAspect="1"/>
          </p:cNvPicPr>
          <p:nvPr/>
        </p:nvPicPr>
        <p:blipFill>
          <a:blip r:embed="rId9"/>
          <a:stretch>
            <a:fillRect/>
          </a:stretch>
        </p:blipFill>
        <p:spPr>
          <a:xfrm>
            <a:off x="8620665" y="4313415"/>
            <a:ext cx="3519576" cy="2557710"/>
          </a:xfrm>
          <a:prstGeom prst="rect">
            <a:avLst/>
          </a:prstGeom>
          <a:ln>
            <a:solidFill>
              <a:schemeClr val="tx1"/>
            </a:solidFill>
          </a:ln>
        </p:spPr>
      </p:pic>
      <p:sp>
        <p:nvSpPr>
          <p:cNvPr id="344" name="TextBox 343">
            <a:extLst>
              <a:ext uri="{FF2B5EF4-FFF2-40B4-BE49-F238E27FC236}">
                <a16:creationId xmlns:a16="http://schemas.microsoft.com/office/drawing/2014/main" id="{5C8CD068-C07C-EA35-C85C-6FAE8C7021E1}"/>
              </a:ext>
            </a:extLst>
          </p:cNvPr>
          <p:cNvSpPr txBox="1"/>
          <p:nvPr/>
        </p:nvSpPr>
        <p:spPr>
          <a:xfrm>
            <a:off x="8478148" y="3626690"/>
            <a:ext cx="3818445" cy="738664"/>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cs typeface="Calibri"/>
              </a:rPr>
              <a:t>The </a:t>
            </a:r>
            <a:r>
              <a:rPr lang="en-US" sz="2400" b="1" dirty="0">
                <a:solidFill>
                  <a:srgbClr val="000000"/>
                </a:solidFill>
                <a:cs typeface="Calibri"/>
              </a:rPr>
              <a:t>mechanics</a:t>
            </a:r>
            <a:r>
              <a:rPr lang="en-US" sz="2400" b="1" dirty="0">
                <a:cs typeface="Calibri"/>
              </a:rPr>
              <a:t> of breathing</a:t>
            </a:r>
            <a:endParaRPr lang="en-US" sz="2400" b="1" dirty="0"/>
          </a:p>
          <a:p>
            <a:pPr algn="l"/>
            <a:endParaRPr lang="en-US" dirty="0">
              <a:cs typeface="Calibri"/>
            </a:endParaRPr>
          </a:p>
        </p:txBody>
      </p:sp>
      <p:sp>
        <p:nvSpPr>
          <p:cNvPr id="345" name="Arrow: Down 344">
            <a:extLst>
              <a:ext uri="{FF2B5EF4-FFF2-40B4-BE49-F238E27FC236}">
                <a16:creationId xmlns:a16="http://schemas.microsoft.com/office/drawing/2014/main" id="{F55B0BB7-2649-CF71-D07A-10009C250B6C}"/>
              </a:ext>
            </a:extLst>
          </p:cNvPr>
          <p:cNvSpPr/>
          <p:nvPr/>
        </p:nvSpPr>
        <p:spPr>
          <a:xfrm>
            <a:off x="10065352" y="4060332"/>
            <a:ext cx="330680" cy="24441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46" name="Diagram 346">
            <a:extLst>
              <a:ext uri="{FF2B5EF4-FFF2-40B4-BE49-F238E27FC236}">
                <a16:creationId xmlns:a16="http://schemas.microsoft.com/office/drawing/2014/main" id="{CB2E0C87-6712-52B7-B205-F10BB021C852}"/>
              </a:ext>
            </a:extLst>
          </p:cNvPr>
          <p:cNvGraphicFramePr/>
          <p:nvPr>
            <p:extLst>
              <p:ext uri="{D42A27DB-BD31-4B8C-83A1-F6EECF244321}">
                <p14:modId xmlns:p14="http://schemas.microsoft.com/office/powerpoint/2010/main" val="3936456188"/>
              </p:ext>
            </p:extLst>
          </p:nvPr>
        </p:nvGraphicFramePr>
        <p:xfrm>
          <a:off x="2415398" y="4878237"/>
          <a:ext cx="6139131" cy="1874809"/>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extLst>
      <p:ext uri="{BB962C8B-B14F-4D97-AF65-F5344CB8AC3E}">
        <p14:creationId xmlns:p14="http://schemas.microsoft.com/office/powerpoint/2010/main" val="843028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E1019D1-8AF4-A327-2796-85A6717747F7}"/>
              </a:ext>
            </a:extLst>
          </p:cNvPr>
          <p:cNvSpPr>
            <a:spLocks noGrp="1"/>
          </p:cNvSpPr>
          <p:nvPr>
            <p:ph type="subTitle" idx="1"/>
          </p:nvPr>
        </p:nvSpPr>
        <p:spPr>
          <a:xfrm>
            <a:off x="298663" y="92150"/>
            <a:ext cx="11343079" cy="1110026"/>
          </a:xfrm>
          <a:solidFill>
            <a:schemeClr val="accent4">
              <a:lumMod val="60000"/>
              <a:lumOff val="40000"/>
            </a:schemeClr>
          </a:solidFill>
        </p:spPr>
        <p:txBody>
          <a:bodyPr anchor="b">
            <a:normAutofit/>
          </a:bodyPr>
          <a:lstStyle/>
          <a:p>
            <a:r>
              <a:rPr lang="en-US" sz="3200" dirty="0">
                <a:cs typeface="Calibri"/>
              </a:rPr>
              <a:t>Smoking and Respiratory Diseases</a:t>
            </a:r>
            <a:endParaRPr lang="en-US" sz="3200" dirty="0"/>
          </a:p>
          <a:p>
            <a:endParaRPr lang="en-US" dirty="0">
              <a:cs typeface="Calibri"/>
            </a:endParaRPr>
          </a:p>
        </p:txBody>
      </p:sp>
      <p:graphicFrame>
        <p:nvGraphicFramePr>
          <p:cNvPr id="4" name="Diagram 4">
            <a:extLst>
              <a:ext uri="{FF2B5EF4-FFF2-40B4-BE49-F238E27FC236}">
                <a16:creationId xmlns:a16="http://schemas.microsoft.com/office/drawing/2014/main" id="{293DAC0D-4185-605E-464A-5ED4EF6833AD}"/>
              </a:ext>
            </a:extLst>
          </p:cNvPr>
          <p:cNvGraphicFramePr/>
          <p:nvPr>
            <p:extLst>
              <p:ext uri="{D42A27DB-BD31-4B8C-83A1-F6EECF244321}">
                <p14:modId xmlns:p14="http://schemas.microsoft.com/office/powerpoint/2010/main" val="1758397173"/>
              </p:ext>
            </p:extLst>
          </p:nvPr>
        </p:nvGraphicFramePr>
        <p:xfrm>
          <a:off x="345058" y="910086"/>
          <a:ext cx="11645659" cy="61161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8336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4D9C3A20-6763-E017-A0AF-A6E798AD3580}"/>
              </a:ext>
            </a:extLst>
          </p:cNvPr>
          <p:cNvPicPr>
            <a:picLocks noChangeAspect="1"/>
          </p:cNvPicPr>
          <p:nvPr/>
        </p:nvPicPr>
        <p:blipFill>
          <a:blip r:embed="rId2"/>
          <a:stretch>
            <a:fillRect/>
          </a:stretch>
        </p:blipFill>
        <p:spPr>
          <a:xfrm>
            <a:off x="2654061" y="79077"/>
            <a:ext cx="6898255" cy="1322714"/>
          </a:xfrm>
          <a:prstGeom prst="rect">
            <a:avLst/>
          </a:prstGeom>
        </p:spPr>
      </p:pic>
      <p:sp>
        <p:nvSpPr>
          <p:cNvPr id="2" name="TextBox 1">
            <a:extLst>
              <a:ext uri="{FF2B5EF4-FFF2-40B4-BE49-F238E27FC236}">
                <a16:creationId xmlns:a16="http://schemas.microsoft.com/office/drawing/2014/main" id="{EE5AC3BC-8069-F12E-AC93-50B46AB15F81}"/>
              </a:ext>
            </a:extLst>
          </p:cNvPr>
          <p:cNvSpPr txBox="1"/>
          <p:nvPr/>
        </p:nvSpPr>
        <p:spPr>
          <a:xfrm>
            <a:off x="204037" y="1650950"/>
            <a:ext cx="11567840" cy="4801314"/>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1. Ash (2020) </a:t>
            </a:r>
            <a:r>
              <a:rPr lang="en-US" i="1" dirty="0">
                <a:cs typeface="Calibri"/>
              </a:rPr>
              <a:t>Smoking and Respiratory Disease.</a:t>
            </a:r>
            <a:r>
              <a:rPr lang="en-US" dirty="0">
                <a:cs typeface="Calibri"/>
              </a:rPr>
              <a:t> Available at: </a:t>
            </a:r>
            <a:r>
              <a:rPr lang="en-US" dirty="0">
                <a:cs typeface="Calibri"/>
                <a:hlinkClick r:id="rId3"/>
              </a:rPr>
              <a:t>https://ash.org.uk/resources/view/smoking-and-respiratory-disease?fbclid=IwAR278lmT7lrS07GU3Md0ko-nf1-WtGemX-o9NvmiwA1rhfauIG9HcW_OJ8c</a:t>
            </a:r>
            <a:r>
              <a:rPr lang="en-US" dirty="0">
                <a:cs typeface="Calibri"/>
              </a:rPr>
              <a:t> ( Accessed: 20 October 2022).</a:t>
            </a:r>
          </a:p>
          <a:p>
            <a:r>
              <a:rPr lang="en-US" dirty="0">
                <a:cs typeface="Calibri"/>
              </a:rPr>
              <a:t>2. Cazzola, M. et al. (2005) </a:t>
            </a:r>
            <a:r>
              <a:rPr lang="en-US" i="1" dirty="0">
                <a:cs typeface="Calibri"/>
              </a:rPr>
              <a:t>Therapeutic strategies in COPD.</a:t>
            </a:r>
            <a:r>
              <a:rPr lang="en-US" dirty="0">
                <a:cs typeface="Calibri"/>
              </a:rPr>
              <a:t> First edition. Edited by M. Cazzola et al. Boca Raton, Florida: Clinical Publishing. Available at: https://doi.org/10.1201/b14809. </a:t>
            </a:r>
            <a:endParaRPr lang="en-US" dirty="0"/>
          </a:p>
          <a:p>
            <a:r>
              <a:rPr lang="en-US" dirty="0">
                <a:cs typeface="Calibri"/>
              </a:rPr>
              <a:t>3. Calais-Germain, B. (2006) </a:t>
            </a:r>
            <a:r>
              <a:rPr lang="en-US" i="1" dirty="0">
                <a:cs typeface="Calibri"/>
              </a:rPr>
              <a:t>Anatomy of breathing.</a:t>
            </a:r>
            <a:r>
              <a:rPr lang="en-US" dirty="0">
                <a:cs typeface="Calibri"/>
              </a:rPr>
              <a:t> Seattle, USA: Eastland Press. </a:t>
            </a:r>
            <a:endParaRPr lang="en-US" dirty="0"/>
          </a:p>
          <a:p>
            <a:r>
              <a:rPr lang="en-US" dirty="0">
                <a:cs typeface="Calibri"/>
              </a:rPr>
              <a:t>4. NHS England (2022) </a:t>
            </a:r>
            <a:r>
              <a:rPr lang="en-US" i="1" dirty="0">
                <a:cs typeface="Calibri"/>
              </a:rPr>
              <a:t>Respiratory disease.</a:t>
            </a:r>
            <a:r>
              <a:rPr lang="en-US" dirty="0">
                <a:cs typeface="Calibri"/>
              </a:rPr>
              <a:t> Available at: </a:t>
            </a:r>
            <a:r>
              <a:rPr lang="en-US" dirty="0">
                <a:cs typeface="Calibri"/>
                <a:hlinkClick r:id="rId4"/>
              </a:rPr>
              <a:t>https://www.england.nhs.uk/ourwork/clinical-policy/respiratory-disease/</a:t>
            </a:r>
            <a:r>
              <a:rPr lang="en-US" dirty="0">
                <a:cs typeface="Calibri"/>
              </a:rPr>
              <a:t> ( Accessed: 20 October 2022).</a:t>
            </a:r>
          </a:p>
          <a:p>
            <a:r>
              <a:rPr lang="en-US" dirty="0">
                <a:cs typeface="Calibri"/>
              </a:rPr>
              <a:t>5. </a:t>
            </a:r>
            <a:r>
              <a:rPr lang="en-US" dirty="0" err="1">
                <a:cs typeface="Calibri"/>
              </a:rPr>
              <a:t>Polosa</a:t>
            </a:r>
            <a:r>
              <a:rPr lang="en-US" dirty="0">
                <a:cs typeface="Calibri"/>
              </a:rPr>
              <a:t>, R. and Holgate, S.T. (2007)</a:t>
            </a:r>
            <a:r>
              <a:rPr lang="en-US" i="1" dirty="0">
                <a:cs typeface="Calibri"/>
              </a:rPr>
              <a:t> Asthma Modern Therapeutic Targets.</a:t>
            </a:r>
            <a:r>
              <a:rPr lang="en-US" dirty="0">
                <a:cs typeface="Calibri"/>
              </a:rPr>
              <a:t> Oxford: Atlas Medical Publishing Ltd. </a:t>
            </a:r>
            <a:endParaRPr lang="en-US" dirty="0"/>
          </a:p>
          <a:p>
            <a:r>
              <a:rPr lang="en-US" dirty="0">
                <a:cs typeface="Calibri"/>
              </a:rPr>
              <a:t>6. Visible Body (2022)</a:t>
            </a:r>
            <a:r>
              <a:rPr lang="en-US" i="1" dirty="0">
                <a:cs typeface="Calibri"/>
              </a:rPr>
              <a:t> Top 5 Functions of the Respiratory System: A look inside key respiratory system.</a:t>
            </a:r>
            <a:r>
              <a:rPr lang="en-US" dirty="0">
                <a:cs typeface="Calibri"/>
              </a:rPr>
              <a:t> Available at </a:t>
            </a:r>
            <a:r>
              <a:rPr lang="en-US" dirty="0">
                <a:cs typeface="Calibri"/>
                <a:hlinkClick r:id="rId5"/>
              </a:rPr>
              <a:t>https://www.visiblebody.com/learn/respiratory/5-functions-of-respiratory-system?fbclid=IwAR0HleYkhgXDSmvEFII-W0V8ifgDsccRaWQ_uhk1SMHaeYO9W3EAqTv-K-A</a:t>
            </a:r>
            <a:r>
              <a:rPr lang="en-US" dirty="0">
                <a:cs typeface="Calibri"/>
              </a:rPr>
              <a:t> ( Accessed: 20 October 2022).</a:t>
            </a:r>
          </a:p>
          <a:p>
            <a:r>
              <a:rPr lang="en-US" dirty="0">
                <a:cs typeface="Calibri"/>
              </a:rPr>
              <a:t>7. </a:t>
            </a:r>
            <a:r>
              <a:rPr lang="en-US" dirty="0" err="1">
                <a:cs typeface="Calibri"/>
              </a:rPr>
              <a:t>TEDEd</a:t>
            </a:r>
            <a:r>
              <a:rPr lang="en-US" dirty="0">
                <a:cs typeface="Calibri"/>
              </a:rPr>
              <a:t> (2022) How do the lungs work?- Emma Bryce. Available at: </a:t>
            </a:r>
            <a:r>
              <a:rPr lang="en-US" dirty="0">
                <a:cs typeface="Calibri"/>
                <a:hlinkClick r:id="rId6"/>
              </a:rPr>
              <a:t>https://ed.ted.com/lessons/what-do-the-lungs-do-emma-bryce</a:t>
            </a:r>
            <a:r>
              <a:rPr lang="en-US" dirty="0">
                <a:cs typeface="Calibri"/>
              </a:rPr>
              <a:t> ( Accessed: 20 October 2022).</a:t>
            </a:r>
          </a:p>
          <a:p>
            <a:r>
              <a:rPr lang="en-US" i="1" dirty="0">
                <a:cs typeface="Calibri"/>
              </a:rPr>
              <a:t>8. The Respiratory System: Organs Of The Respiratory System</a:t>
            </a:r>
            <a:r>
              <a:rPr lang="en-US" dirty="0">
                <a:cs typeface="Calibri"/>
              </a:rPr>
              <a:t> (2013). Cypress, CA: Medcom.</a:t>
            </a:r>
            <a:endParaRPr lang="en-US" dirty="0"/>
          </a:p>
          <a:p>
            <a:r>
              <a:rPr lang="en-US" dirty="0">
                <a:cs typeface="Calibri"/>
              </a:rPr>
              <a:t>9. Andersen, P. (2015) </a:t>
            </a:r>
            <a:r>
              <a:rPr lang="en-US" i="1" dirty="0">
                <a:cs typeface="Calibri"/>
              </a:rPr>
              <a:t>Anatomy and physiology. The respiratory system. </a:t>
            </a:r>
            <a:r>
              <a:rPr lang="en-US" dirty="0">
                <a:cs typeface="Calibri"/>
              </a:rPr>
              <a:t>Bozeman, MT: Bozeman Science. </a:t>
            </a:r>
          </a:p>
          <a:p>
            <a:r>
              <a:rPr lang="en-US" i="1" dirty="0">
                <a:cs typeface="Calibri"/>
              </a:rPr>
              <a:t>10. Translational respiratory medicine.</a:t>
            </a:r>
            <a:r>
              <a:rPr lang="en-US" dirty="0">
                <a:cs typeface="Calibri"/>
              </a:rPr>
              <a:t> (2013). Heidelberg, Germany: Springer. </a:t>
            </a:r>
            <a:endParaRPr lang="en-US" dirty="0"/>
          </a:p>
          <a:p>
            <a:endParaRPr lang="en-US" dirty="0">
              <a:cs typeface="Calibri"/>
            </a:endParaRPr>
          </a:p>
        </p:txBody>
      </p:sp>
    </p:spTree>
    <p:extLst>
      <p:ext uri="{BB962C8B-B14F-4D97-AF65-F5344CB8AC3E}">
        <p14:creationId xmlns:p14="http://schemas.microsoft.com/office/powerpoint/2010/main" val="300733163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TotalTime>
  <Words>1065</Words>
  <Application>Microsoft Office PowerPoint</Application>
  <PresentationFormat>Широк екран</PresentationFormat>
  <Paragraphs>45</Paragraphs>
  <Slides>4</Slides>
  <Notes>0</Notes>
  <HiddenSlides>0</HiddenSlides>
  <MMClips>0</MMClips>
  <ScaleCrop>false</ScaleCrop>
  <HeadingPairs>
    <vt:vector size="6" baseType="variant">
      <vt:variant>
        <vt:lpstr>Използвани шрифтове</vt:lpstr>
      </vt:variant>
      <vt:variant>
        <vt:i4>4</vt:i4>
      </vt:variant>
      <vt:variant>
        <vt:lpstr>Тема</vt:lpstr>
      </vt:variant>
      <vt:variant>
        <vt:i4>1</vt:i4>
      </vt:variant>
      <vt:variant>
        <vt:lpstr>Заглавия на слайдовете</vt:lpstr>
      </vt:variant>
      <vt:variant>
        <vt:i4>4</vt:i4>
      </vt:variant>
    </vt:vector>
  </HeadingPairs>
  <TitlesOfParts>
    <vt:vector size="9" baseType="lpstr">
      <vt:lpstr>Arial</vt:lpstr>
      <vt:lpstr>Calibri</vt:lpstr>
      <vt:lpstr>Calibri Light</vt:lpstr>
      <vt:lpstr>Cambria</vt:lpstr>
      <vt:lpstr>Office Theme</vt:lpstr>
      <vt:lpstr>Respiratory system</vt:lpstr>
      <vt:lpstr>Презентация на PowerPoint</vt:lpstr>
      <vt:lpstr>Презентация на PowerPoint</vt:lpstr>
      <vt:lpstr>Презентация на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viktoria koleva</dc:creator>
  <cp:lastModifiedBy>viktoria koleva</cp:lastModifiedBy>
  <cp:revision>900</cp:revision>
  <dcterms:created xsi:type="dcterms:W3CDTF">2022-10-14T01:15:14Z</dcterms:created>
  <dcterms:modified xsi:type="dcterms:W3CDTF">2022-10-21T02:14:57Z</dcterms:modified>
</cp:coreProperties>
</file>