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7"/>
  </p:notesMasterIdLst>
  <p:sldIdLst>
    <p:sldId id="256" r:id="rId2"/>
    <p:sldId id="291" r:id="rId3"/>
    <p:sldId id="257" r:id="rId4"/>
    <p:sldId id="258" r:id="rId5"/>
    <p:sldId id="262" r:id="rId6"/>
    <p:sldId id="266" r:id="rId7"/>
    <p:sldId id="267" r:id="rId8"/>
    <p:sldId id="268" r:id="rId9"/>
    <p:sldId id="269" r:id="rId10"/>
    <p:sldId id="270" r:id="rId11"/>
    <p:sldId id="271" r:id="rId12"/>
    <p:sldId id="272" r:id="rId13"/>
    <p:sldId id="273" r:id="rId14"/>
    <p:sldId id="274" r:id="rId15"/>
    <p:sldId id="275" r:id="rId16"/>
    <p:sldId id="276" r:id="rId17"/>
    <p:sldId id="277" r:id="rId18"/>
    <p:sldId id="278" r:id="rId19"/>
    <p:sldId id="279" r:id="rId20"/>
    <p:sldId id="280" r:id="rId21"/>
    <p:sldId id="281" r:id="rId22"/>
    <p:sldId id="282" r:id="rId23"/>
    <p:sldId id="283" r:id="rId24"/>
    <p:sldId id="284" r:id="rId25"/>
    <p:sldId id="285" r:id="rId26"/>
    <p:sldId id="286" r:id="rId27"/>
    <p:sldId id="287" r:id="rId28"/>
    <p:sldId id="288" r:id="rId29"/>
    <p:sldId id="289" r:id="rId30"/>
    <p:sldId id="290" r:id="rId31"/>
    <p:sldId id="263" r:id="rId32"/>
    <p:sldId id="260" r:id="rId33"/>
    <p:sldId id="261" r:id="rId34"/>
    <p:sldId id="264" r:id="rId35"/>
    <p:sldId id="265" r:id="rId3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B8B7ED-178E-4304-B3F1-C57D67BEC3AB}" v="1440" dt="2021-02-23T14:39:28.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15" d="100"/>
          <a:sy n="115" d="100"/>
        </p:scale>
        <p:origin x="14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5B8B7ED-178E-4304-B3F1-C57D67BEC3AB}"/>
    <pc:docChg chg="modSld">
      <pc:chgData name="" userId="" providerId="" clId="Web-{85B8B7ED-178E-4304-B3F1-C57D67BEC3AB}" dt="2021-02-23T11:57:21.388" v="7" actId="20577"/>
      <pc:docMkLst>
        <pc:docMk/>
      </pc:docMkLst>
      <pc:sldChg chg="modSp">
        <pc:chgData name="" userId="" providerId="" clId="Web-{85B8B7ED-178E-4304-B3F1-C57D67BEC3AB}" dt="2021-02-23T11:57:21.388" v="7" actId="20577"/>
        <pc:sldMkLst>
          <pc:docMk/>
          <pc:sldMk cId="109857222" sldId="256"/>
        </pc:sldMkLst>
        <pc:spChg chg="mod">
          <ac:chgData name="" userId="" providerId="" clId="Web-{85B8B7ED-178E-4304-B3F1-C57D67BEC3AB}" dt="2021-02-23T11:57:21.388" v="7" actId="20577"/>
          <ac:spMkLst>
            <pc:docMk/>
            <pc:sldMk cId="109857222" sldId="256"/>
            <ac:spMk id="2" creationId="{00000000-0000-0000-0000-000000000000}"/>
          </ac:spMkLst>
        </pc:spChg>
      </pc:sldChg>
    </pc:docChg>
  </pc:docChgLst>
  <pc:docChgLst>
    <pc:chgData name="Julie Hayward" userId="S::julie.hayward@uwtsd.ac.uk::ca36735c-1641-450a-978e-fa18b6a40d1b" providerId="AD" clId="Web-{85B8B7ED-178E-4304-B3F1-C57D67BEC3AB}"/>
    <pc:docChg chg="addSld modSld sldOrd addMainMaster delMainMaster">
      <pc:chgData name="Julie Hayward" userId="S::julie.hayward@uwtsd.ac.uk::ca36735c-1641-450a-978e-fa18b6a40d1b" providerId="AD" clId="Web-{85B8B7ED-178E-4304-B3F1-C57D67BEC3AB}" dt="2021-02-23T14:39:31.098" v="756"/>
      <pc:docMkLst>
        <pc:docMk/>
      </pc:docMkLst>
      <pc:sldChg chg="addSp delSp modSp mod setBg modClrScheme setClrOvrMap delDesignElem chgLayout">
        <pc:chgData name="Julie Hayward" userId="S::julie.hayward@uwtsd.ac.uk::ca36735c-1641-450a-978e-fa18b6a40d1b" providerId="AD" clId="Web-{85B8B7ED-178E-4304-B3F1-C57D67BEC3AB}" dt="2021-02-23T14:30:48.820" v="636"/>
        <pc:sldMkLst>
          <pc:docMk/>
          <pc:sldMk cId="109857222" sldId="256"/>
        </pc:sldMkLst>
        <pc:spChg chg="mod ord">
          <ac:chgData name="Julie Hayward" userId="S::julie.hayward@uwtsd.ac.uk::ca36735c-1641-450a-978e-fa18b6a40d1b" providerId="AD" clId="Web-{85B8B7ED-178E-4304-B3F1-C57D67BEC3AB}" dt="2021-02-23T14:30:48.820" v="636"/>
          <ac:spMkLst>
            <pc:docMk/>
            <pc:sldMk cId="109857222" sldId="256"/>
            <ac:spMk id="2" creationId="{00000000-0000-0000-0000-000000000000}"/>
          </ac:spMkLst>
        </pc:spChg>
        <pc:spChg chg="mod ord">
          <ac:chgData name="Julie Hayward" userId="S::julie.hayward@uwtsd.ac.uk::ca36735c-1641-450a-978e-fa18b6a40d1b" providerId="AD" clId="Web-{85B8B7ED-178E-4304-B3F1-C57D67BEC3AB}" dt="2021-02-23T14:30:48.820" v="636"/>
          <ac:spMkLst>
            <pc:docMk/>
            <pc:sldMk cId="109857222" sldId="256"/>
            <ac:spMk id="3" creationId="{00000000-0000-0000-0000-000000000000}"/>
          </ac:spMkLst>
        </pc:spChg>
        <pc:spChg chg="add">
          <ac:chgData name="Julie Hayward" userId="S::julie.hayward@uwtsd.ac.uk::ca36735c-1641-450a-978e-fa18b6a40d1b" providerId="AD" clId="Web-{85B8B7ED-178E-4304-B3F1-C57D67BEC3AB}" dt="2021-02-23T14:30:48.820" v="636"/>
          <ac:spMkLst>
            <pc:docMk/>
            <pc:sldMk cId="109857222" sldId="256"/>
            <ac:spMk id="6" creationId="{FFE50961-0F1B-484C-85BC-4BD16B9FF90E}"/>
          </ac:spMkLst>
        </pc:spChg>
        <pc:spChg chg="add del">
          <ac:chgData name="Julie Hayward" userId="S::julie.hayward@uwtsd.ac.uk::ca36735c-1641-450a-978e-fa18b6a40d1b" providerId="AD" clId="Web-{85B8B7ED-178E-4304-B3F1-C57D67BEC3AB}" dt="2021-02-23T12:04:32.841" v="85"/>
          <ac:spMkLst>
            <pc:docMk/>
            <pc:sldMk cId="109857222" sldId="256"/>
            <ac:spMk id="9" creationId="{11F4D251-B7D8-402D-950A-F9D15396E94B}"/>
          </ac:spMkLst>
        </pc:spChg>
        <pc:spChg chg="add del">
          <ac:chgData name="Julie Hayward" userId="S::julie.hayward@uwtsd.ac.uk::ca36735c-1641-450a-978e-fa18b6a40d1b" providerId="AD" clId="Web-{85B8B7ED-178E-4304-B3F1-C57D67BEC3AB}" dt="2021-02-23T12:04:32.841" v="85"/>
          <ac:spMkLst>
            <pc:docMk/>
            <pc:sldMk cId="109857222" sldId="256"/>
            <ac:spMk id="11" creationId="{E67870A8-BE17-461C-AD58-035AD7FA02CB}"/>
          </ac:spMkLst>
        </pc:spChg>
        <pc:spChg chg="add del">
          <ac:chgData name="Julie Hayward" userId="S::julie.hayward@uwtsd.ac.uk::ca36735c-1641-450a-978e-fa18b6a40d1b" providerId="AD" clId="Web-{85B8B7ED-178E-4304-B3F1-C57D67BEC3AB}" dt="2021-02-23T14:30:35.117" v="634"/>
          <ac:spMkLst>
            <pc:docMk/>
            <pc:sldMk cId="109857222" sldId="256"/>
            <ac:spMk id="16" creationId="{7FEECB93-933C-477B-BC7D-C2F2F6271A66}"/>
          </ac:spMkLst>
        </pc:spChg>
        <pc:spChg chg="add del">
          <ac:chgData name="Julie Hayward" userId="S::julie.hayward@uwtsd.ac.uk::ca36735c-1641-450a-978e-fa18b6a40d1b" providerId="AD" clId="Web-{85B8B7ED-178E-4304-B3F1-C57D67BEC3AB}" dt="2021-02-23T14:30:35.117" v="634"/>
          <ac:spMkLst>
            <pc:docMk/>
            <pc:sldMk cId="109857222" sldId="256"/>
            <ac:spMk id="18" creationId="{497BC505-FE0C-4637-A29D-B71DFBBBAA71}"/>
          </ac:spMkLst>
        </pc:spChg>
        <pc:grpChg chg="add del">
          <ac:chgData name="Julie Hayward" userId="S::julie.hayward@uwtsd.ac.uk::ca36735c-1641-450a-978e-fa18b6a40d1b" providerId="AD" clId="Web-{85B8B7ED-178E-4304-B3F1-C57D67BEC3AB}" dt="2021-02-23T14:30:35.117" v="634"/>
          <ac:grpSpMkLst>
            <pc:docMk/>
            <pc:sldMk cId="109857222" sldId="256"/>
            <ac:grpSpMk id="20" creationId="{F2FD01A0-E6FF-41CD-AEBD-279232B90D43}"/>
          </ac:grpSpMkLst>
        </pc:grpChg>
        <pc:grpChg chg="add del">
          <ac:chgData name="Julie Hayward" userId="S::julie.hayward@uwtsd.ac.uk::ca36735c-1641-450a-978e-fa18b6a40d1b" providerId="AD" clId="Web-{85B8B7ED-178E-4304-B3F1-C57D67BEC3AB}" dt="2021-02-23T14:30:35.117" v="634"/>
          <ac:grpSpMkLst>
            <pc:docMk/>
            <pc:sldMk cId="109857222" sldId="256"/>
            <ac:grpSpMk id="25" creationId="{3C9AA14C-80A4-427C-A911-28CD20C56E5E}"/>
          </ac:grpSpMkLst>
        </pc:grpChg>
        <pc:picChg chg="add mod ord">
          <ac:chgData name="Julie Hayward" userId="S::julie.hayward@uwtsd.ac.uk::ca36735c-1641-450a-978e-fa18b6a40d1b" providerId="AD" clId="Web-{85B8B7ED-178E-4304-B3F1-C57D67BEC3AB}" dt="2021-02-23T14:30:48.820" v="636"/>
          <ac:picMkLst>
            <pc:docMk/>
            <pc:sldMk cId="109857222" sldId="256"/>
            <ac:picMk id="4" creationId="{A47B5F7A-8A72-49F8-B08E-C00B971B4CC4}"/>
          </ac:picMkLst>
        </pc:picChg>
      </pc:sldChg>
      <pc:sldChg chg="addSp modSp new mod setBg modClrScheme chgLayout">
        <pc:chgData name="Julie Hayward" userId="S::julie.hayward@uwtsd.ac.uk::ca36735c-1641-450a-978e-fa18b6a40d1b" providerId="AD" clId="Web-{85B8B7ED-178E-4304-B3F1-C57D67BEC3AB}" dt="2021-02-23T14:31:02.632" v="637"/>
        <pc:sldMkLst>
          <pc:docMk/>
          <pc:sldMk cId="1923376954" sldId="257"/>
        </pc:sldMkLst>
        <pc:spChg chg="mod ord">
          <ac:chgData name="Julie Hayward" userId="S::julie.hayward@uwtsd.ac.uk::ca36735c-1641-450a-978e-fa18b6a40d1b" providerId="AD" clId="Web-{85B8B7ED-178E-4304-B3F1-C57D67BEC3AB}" dt="2021-02-23T14:31:02.632" v="637"/>
          <ac:spMkLst>
            <pc:docMk/>
            <pc:sldMk cId="1923376954" sldId="257"/>
            <ac:spMk id="2" creationId="{2C85F052-523E-4D77-8FAE-61566D3AB1CA}"/>
          </ac:spMkLst>
        </pc:spChg>
        <pc:spChg chg="mod ord">
          <ac:chgData name="Julie Hayward" userId="S::julie.hayward@uwtsd.ac.uk::ca36735c-1641-450a-978e-fa18b6a40d1b" providerId="AD" clId="Web-{85B8B7ED-178E-4304-B3F1-C57D67BEC3AB}" dt="2021-02-23T14:31:02.632" v="637"/>
          <ac:spMkLst>
            <pc:docMk/>
            <pc:sldMk cId="1923376954" sldId="257"/>
            <ac:spMk id="3" creationId="{7F7D8B99-ADC4-42A3-BB82-DE25CADC0DB8}"/>
          </ac:spMkLst>
        </pc:spChg>
        <pc:spChg chg="add">
          <ac:chgData name="Julie Hayward" userId="S::julie.hayward@uwtsd.ac.uk::ca36735c-1641-450a-978e-fa18b6a40d1b" providerId="AD" clId="Web-{85B8B7ED-178E-4304-B3F1-C57D67BEC3AB}" dt="2021-02-23T14:31:02.632" v="637"/>
          <ac:spMkLst>
            <pc:docMk/>
            <pc:sldMk cId="1923376954" sldId="257"/>
            <ac:spMk id="8" creationId="{AD6F6937-3B5A-4391-9F37-58A571B362A9}"/>
          </ac:spMkLst>
        </pc:spChg>
      </pc:sldChg>
      <pc:sldChg chg="addSp modSp new mod ord setBg modClrScheme chgLayout">
        <pc:chgData name="Julie Hayward" userId="S::julie.hayward@uwtsd.ac.uk::ca36735c-1641-450a-978e-fa18b6a40d1b" providerId="AD" clId="Web-{85B8B7ED-178E-4304-B3F1-C57D67BEC3AB}" dt="2021-02-23T14:31:43.601" v="643" actId="20577"/>
        <pc:sldMkLst>
          <pc:docMk/>
          <pc:sldMk cId="595470143" sldId="258"/>
        </pc:sldMkLst>
        <pc:spChg chg="mod ord">
          <ac:chgData name="Julie Hayward" userId="S::julie.hayward@uwtsd.ac.uk::ca36735c-1641-450a-978e-fa18b6a40d1b" providerId="AD" clId="Web-{85B8B7ED-178E-4304-B3F1-C57D67BEC3AB}" dt="2021-02-23T14:31:29.445" v="640"/>
          <ac:spMkLst>
            <pc:docMk/>
            <pc:sldMk cId="595470143" sldId="258"/>
            <ac:spMk id="2" creationId="{FADBF86D-BEC7-4D74-89BE-06BA79B2A4A3}"/>
          </ac:spMkLst>
        </pc:spChg>
        <pc:spChg chg="mod ord">
          <ac:chgData name="Julie Hayward" userId="S::julie.hayward@uwtsd.ac.uk::ca36735c-1641-450a-978e-fa18b6a40d1b" providerId="AD" clId="Web-{85B8B7ED-178E-4304-B3F1-C57D67BEC3AB}" dt="2021-02-23T14:31:43.601" v="643" actId="20577"/>
          <ac:spMkLst>
            <pc:docMk/>
            <pc:sldMk cId="595470143" sldId="258"/>
            <ac:spMk id="3" creationId="{BD9E0C80-B3D6-408C-A4E1-824E2FFE4F90}"/>
          </ac:spMkLst>
        </pc:spChg>
        <pc:picChg chg="add">
          <ac:chgData name="Julie Hayward" userId="S::julie.hayward@uwtsd.ac.uk::ca36735c-1641-450a-978e-fa18b6a40d1b" providerId="AD" clId="Web-{85B8B7ED-178E-4304-B3F1-C57D67BEC3AB}" dt="2021-02-23T14:31:29.445" v="640"/>
          <ac:picMkLst>
            <pc:docMk/>
            <pc:sldMk cId="595470143" sldId="258"/>
            <ac:picMk id="7" creationId="{BE5E272A-0D93-4708-A2B7-815067A1FC07}"/>
          </ac:picMkLst>
        </pc:picChg>
      </pc:sldChg>
      <pc:sldChg chg="modSp new mod ord modClrScheme chgLayout">
        <pc:chgData name="Julie Hayward" userId="S::julie.hayward@uwtsd.ac.uk::ca36735c-1641-450a-978e-fa18b6a40d1b" providerId="AD" clId="Web-{85B8B7ED-178E-4304-B3F1-C57D67BEC3AB}" dt="2021-02-23T14:30:35.117" v="634"/>
        <pc:sldMkLst>
          <pc:docMk/>
          <pc:sldMk cId="722434493" sldId="259"/>
        </pc:sldMkLst>
        <pc:spChg chg="mod ord">
          <ac:chgData name="Julie Hayward" userId="S::julie.hayward@uwtsd.ac.uk::ca36735c-1641-450a-978e-fa18b6a40d1b" providerId="AD" clId="Web-{85B8B7ED-178E-4304-B3F1-C57D67BEC3AB}" dt="2021-02-23T14:30:35.117" v="634"/>
          <ac:spMkLst>
            <pc:docMk/>
            <pc:sldMk cId="722434493" sldId="259"/>
            <ac:spMk id="2" creationId="{546A4F00-6326-4261-9C78-9C051BCD815E}"/>
          </ac:spMkLst>
        </pc:spChg>
        <pc:spChg chg="mod ord">
          <ac:chgData name="Julie Hayward" userId="S::julie.hayward@uwtsd.ac.uk::ca36735c-1641-450a-978e-fa18b6a40d1b" providerId="AD" clId="Web-{85B8B7ED-178E-4304-B3F1-C57D67BEC3AB}" dt="2021-02-23T14:30:35.117" v="634"/>
          <ac:spMkLst>
            <pc:docMk/>
            <pc:sldMk cId="722434493" sldId="259"/>
            <ac:spMk id="3" creationId="{9C38A478-DE03-4DA4-B107-FB4ADC72FA46}"/>
          </ac:spMkLst>
        </pc:spChg>
      </pc:sldChg>
      <pc:sldChg chg="addSp delSp modSp new mod ord setBg modClrScheme chgLayout modNotes">
        <pc:chgData name="Julie Hayward" userId="S::julie.hayward@uwtsd.ac.uk::ca36735c-1641-450a-978e-fa18b6a40d1b" providerId="AD" clId="Web-{85B8B7ED-178E-4304-B3F1-C57D67BEC3AB}" dt="2021-02-23T14:33:33.241" v="654"/>
        <pc:sldMkLst>
          <pc:docMk/>
          <pc:sldMk cId="132822494" sldId="260"/>
        </pc:sldMkLst>
        <pc:spChg chg="del">
          <ac:chgData name="Julie Hayward" userId="S::julie.hayward@uwtsd.ac.uk::ca36735c-1641-450a-978e-fa18b6a40d1b" providerId="AD" clId="Web-{85B8B7ED-178E-4304-B3F1-C57D67BEC3AB}" dt="2021-02-23T14:20:16.105" v="432"/>
          <ac:spMkLst>
            <pc:docMk/>
            <pc:sldMk cId="132822494" sldId="260"/>
            <ac:spMk id="2" creationId="{90B0CBB1-9E20-42F6-99E2-B10874B1E1A7}"/>
          </ac:spMkLst>
        </pc:spChg>
        <pc:spChg chg="del">
          <ac:chgData name="Julie Hayward" userId="S::julie.hayward@uwtsd.ac.uk::ca36735c-1641-450a-978e-fa18b6a40d1b" providerId="AD" clId="Web-{85B8B7ED-178E-4304-B3F1-C57D67BEC3AB}" dt="2021-02-23T14:19:54.667" v="427"/>
          <ac:spMkLst>
            <pc:docMk/>
            <pc:sldMk cId="132822494" sldId="260"/>
            <ac:spMk id="3" creationId="{714D8C68-4E1B-472F-BE80-120DCF9612C6}"/>
          </ac:spMkLst>
        </pc:spChg>
        <pc:picChg chg="add mod ord">
          <ac:chgData name="Julie Hayward" userId="S::julie.hayward@uwtsd.ac.uk::ca36735c-1641-450a-978e-fa18b6a40d1b" providerId="AD" clId="Web-{85B8B7ED-178E-4304-B3F1-C57D67BEC3AB}" dt="2021-02-23T14:33:33.241" v="654"/>
          <ac:picMkLst>
            <pc:docMk/>
            <pc:sldMk cId="132822494" sldId="260"/>
            <ac:picMk id="4" creationId="{A1FE8F3B-E65D-4338-A734-D2402C5D8D6F}"/>
          </ac:picMkLst>
        </pc:picChg>
      </pc:sldChg>
      <pc:sldChg chg="addSp modSp new mod setBg modClrScheme chgLayout modNotes">
        <pc:chgData name="Julie Hayward" userId="S::julie.hayward@uwtsd.ac.uk::ca36735c-1641-450a-978e-fa18b6a40d1b" providerId="AD" clId="Web-{85B8B7ED-178E-4304-B3F1-C57D67BEC3AB}" dt="2021-02-23T14:33:48.288" v="655"/>
        <pc:sldMkLst>
          <pc:docMk/>
          <pc:sldMk cId="976129316" sldId="261"/>
        </pc:sldMkLst>
        <pc:spChg chg="mod ord">
          <ac:chgData name="Julie Hayward" userId="S::julie.hayward@uwtsd.ac.uk::ca36735c-1641-450a-978e-fa18b6a40d1b" providerId="AD" clId="Web-{85B8B7ED-178E-4304-B3F1-C57D67BEC3AB}" dt="2021-02-23T14:33:48.288" v="655"/>
          <ac:spMkLst>
            <pc:docMk/>
            <pc:sldMk cId="976129316" sldId="261"/>
            <ac:spMk id="2" creationId="{2826BEA7-425C-415D-B542-6367401FC7CE}"/>
          </ac:spMkLst>
        </pc:spChg>
        <pc:spChg chg="mod ord">
          <ac:chgData name="Julie Hayward" userId="S::julie.hayward@uwtsd.ac.uk::ca36735c-1641-450a-978e-fa18b6a40d1b" providerId="AD" clId="Web-{85B8B7ED-178E-4304-B3F1-C57D67BEC3AB}" dt="2021-02-23T14:33:48.288" v="655"/>
          <ac:spMkLst>
            <pc:docMk/>
            <pc:sldMk cId="976129316" sldId="261"/>
            <ac:spMk id="3" creationId="{2FF3D0B8-4B84-46CD-97E6-97264E877E54}"/>
          </ac:spMkLst>
        </pc:spChg>
        <pc:spChg chg="add">
          <ac:chgData name="Julie Hayward" userId="S::julie.hayward@uwtsd.ac.uk::ca36735c-1641-450a-978e-fa18b6a40d1b" providerId="AD" clId="Web-{85B8B7ED-178E-4304-B3F1-C57D67BEC3AB}" dt="2021-02-23T14:33:48.288" v="655"/>
          <ac:spMkLst>
            <pc:docMk/>
            <pc:sldMk cId="976129316" sldId="261"/>
            <ac:spMk id="8" creationId="{AD6F6937-3B5A-4391-9F37-58A571B362A9}"/>
          </ac:spMkLst>
        </pc:spChg>
      </pc:sldChg>
      <pc:sldChg chg="addSp delSp modSp new mod ord setBg modClrScheme setClrOvrMap delDesignElem chgLayout">
        <pc:chgData name="Julie Hayward" userId="S::julie.hayward@uwtsd.ac.uk::ca36735c-1641-450a-978e-fa18b6a40d1b" providerId="AD" clId="Web-{85B8B7ED-178E-4304-B3F1-C57D67BEC3AB}" dt="2021-02-23T14:31:59.773" v="644"/>
        <pc:sldMkLst>
          <pc:docMk/>
          <pc:sldMk cId="1724294752" sldId="262"/>
        </pc:sldMkLst>
        <pc:spChg chg="mod ord">
          <ac:chgData name="Julie Hayward" userId="S::julie.hayward@uwtsd.ac.uk::ca36735c-1641-450a-978e-fa18b6a40d1b" providerId="AD" clId="Web-{85B8B7ED-178E-4304-B3F1-C57D67BEC3AB}" dt="2021-02-23T14:31:59.773" v="644"/>
          <ac:spMkLst>
            <pc:docMk/>
            <pc:sldMk cId="1724294752" sldId="262"/>
            <ac:spMk id="2" creationId="{A33F7829-518D-49FB-A486-DC9D79C68A9D}"/>
          </ac:spMkLst>
        </pc:spChg>
        <pc:spChg chg="del mod ord">
          <ac:chgData name="Julie Hayward" userId="S::julie.hayward@uwtsd.ac.uk::ca36735c-1641-450a-978e-fa18b6a40d1b" providerId="AD" clId="Web-{85B8B7ED-178E-4304-B3F1-C57D67BEC3AB}" dt="2021-02-23T14:28:55.149" v="623"/>
          <ac:spMkLst>
            <pc:docMk/>
            <pc:sldMk cId="1724294752" sldId="262"/>
            <ac:spMk id="3" creationId="{A11C0D7F-0279-4346-BEB9-95BC253BF18E}"/>
          </ac:spMkLst>
        </pc:spChg>
        <pc:spChg chg="add del mod ord">
          <ac:chgData name="Julie Hayward" userId="S::julie.hayward@uwtsd.ac.uk::ca36735c-1641-450a-978e-fa18b6a40d1b" providerId="AD" clId="Web-{85B8B7ED-178E-4304-B3F1-C57D67BEC3AB}" dt="2021-02-23T14:31:59.773" v="644"/>
          <ac:spMkLst>
            <pc:docMk/>
            <pc:sldMk cId="1724294752" sldId="262"/>
            <ac:spMk id="4" creationId="{D4AC7CD6-A3D5-4257-9A4B-174361EA89BF}"/>
          </ac:spMkLst>
        </pc:spChg>
        <pc:spChg chg="add">
          <ac:chgData name="Julie Hayward" userId="S::julie.hayward@uwtsd.ac.uk::ca36735c-1641-450a-978e-fa18b6a40d1b" providerId="AD" clId="Web-{85B8B7ED-178E-4304-B3F1-C57D67BEC3AB}" dt="2021-02-23T14:31:59.773" v="644"/>
          <ac:spMkLst>
            <pc:docMk/>
            <pc:sldMk cId="1724294752" sldId="262"/>
            <ac:spMk id="7" creationId="{CD333CBE-B699-4E3B-9F45-C045F773434F}"/>
          </ac:spMkLst>
        </pc:spChg>
        <pc:spChg chg="add del">
          <ac:chgData name="Julie Hayward" userId="S::julie.hayward@uwtsd.ac.uk::ca36735c-1641-450a-978e-fa18b6a40d1b" providerId="AD" clId="Web-{85B8B7ED-178E-4304-B3F1-C57D67BEC3AB}" dt="2021-02-23T14:29:18.305" v="626"/>
          <ac:spMkLst>
            <pc:docMk/>
            <pc:sldMk cId="1724294752" sldId="262"/>
            <ac:spMk id="8" creationId="{44CA1620-2C02-4B4E-97C8-06FCE85EEB0E}"/>
          </ac:spMkLst>
        </pc:spChg>
        <pc:spChg chg="add">
          <ac:chgData name="Julie Hayward" userId="S::julie.hayward@uwtsd.ac.uk::ca36735c-1641-450a-978e-fa18b6a40d1b" providerId="AD" clId="Web-{85B8B7ED-178E-4304-B3F1-C57D67BEC3AB}" dt="2021-02-23T14:31:59.773" v="644"/>
          <ac:spMkLst>
            <pc:docMk/>
            <pc:sldMk cId="1724294752" sldId="262"/>
            <ac:spMk id="9" creationId="{C6EDEBB9-8437-4875-ABEA-0AEDE2C90D72}"/>
          </ac:spMkLst>
        </pc:spChg>
        <pc:spChg chg="add del">
          <ac:chgData name="Julie Hayward" userId="S::julie.hayward@uwtsd.ac.uk::ca36735c-1641-450a-978e-fa18b6a40d1b" providerId="AD" clId="Web-{85B8B7ED-178E-4304-B3F1-C57D67BEC3AB}" dt="2021-02-23T14:29:18.305" v="626"/>
          <ac:spMkLst>
            <pc:docMk/>
            <pc:sldMk cId="1724294752" sldId="262"/>
            <ac:spMk id="10" creationId="{3657DE79-27F8-4881-BE3B-5321D1801425}"/>
          </ac:spMkLst>
        </pc:spChg>
        <pc:spChg chg="add del">
          <ac:chgData name="Julie Hayward" userId="S::julie.hayward@uwtsd.ac.uk::ca36735c-1641-450a-978e-fa18b6a40d1b" providerId="AD" clId="Web-{85B8B7ED-178E-4304-B3F1-C57D67BEC3AB}" dt="2021-02-23T14:29:18.305" v="626"/>
          <ac:spMkLst>
            <pc:docMk/>
            <pc:sldMk cId="1724294752" sldId="262"/>
            <ac:spMk id="20" creationId="{085AB271-571D-4C19-9FCC-C760834A8937}"/>
          </ac:spMkLst>
        </pc:spChg>
        <pc:spChg chg="add del">
          <ac:chgData name="Julie Hayward" userId="S::julie.hayward@uwtsd.ac.uk::ca36735c-1641-450a-978e-fa18b6a40d1b" providerId="AD" clId="Web-{85B8B7ED-178E-4304-B3F1-C57D67BEC3AB}" dt="2021-02-23T14:30:21.539" v="633"/>
          <ac:spMkLst>
            <pc:docMk/>
            <pc:sldMk cId="1724294752" sldId="262"/>
            <ac:spMk id="25" creationId="{65D6A032-F742-47E1-82F2-1EC629434C15}"/>
          </ac:spMkLst>
        </pc:spChg>
        <pc:spChg chg="add del">
          <ac:chgData name="Julie Hayward" userId="S::julie.hayward@uwtsd.ac.uk::ca36735c-1641-450a-978e-fa18b6a40d1b" providerId="AD" clId="Web-{85B8B7ED-178E-4304-B3F1-C57D67BEC3AB}" dt="2021-02-23T14:29:18.273" v="625"/>
          <ac:spMkLst>
            <pc:docMk/>
            <pc:sldMk cId="1724294752" sldId="262"/>
            <ac:spMk id="26" creationId="{7FEECB93-933C-477B-BC7D-C2F2F6271A66}"/>
          </ac:spMkLst>
        </pc:spChg>
        <pc:spChg chg="add del">
          <ac:chgData name="Julie Hayward" userId="S::julie.hayward@uwtsd.ac.uk::ca36735c-1641-450a-978e-fa18b6a40d1b" providerId="AD" clId="Web-{85B8B7ED-178E-4304-B3F1-C57D67BEC3AB}" dt="2021-02-23T14:30:21.539" v="633"/>
          <ac:spMkLst>
            <pc:docMk/>
            <pc:sldMk cId="1724294752" sldId="262"/>
            <ac:spMk id="27" creationId="{A9AF7C97-BADA-4A0C-82CB-5BB641BABC8B}"/>
          </ac:spMkLst>
        </pc:spChg>
        <pc:spChg chg="add del">
          <ac:chgData name="Julie Hayward" userId="S::julie.hayward@uwtsd.ac.uk::ca36735c-1641-450a-978e-fa18b6a40d1b" providerId="AD" clId="Web-{85B8B7ED-178E-4304-B3F1-C57D67BEC3AB}" dt="2021-02-23T14:29:18.273" v="625"/>
          <ac:spMkLst>
            <pc:docMk/>
            <pc:sldMk cId="1724294752" sldId="262"/>
            <ac:spMk id="28" creationId="{497BC505-FE0C-4637-A29D-B71DFBBBAA71}"/>
          </ac:spMkLst>
        </pc:spChg>
        <pc:spChg chg="add del">
          <ac:chgData name="Julie Hayward" userId="S::julie.hayward@uwtsd.ac.uk::ca36735c-1641-450a-978e-fa18b6a40d1b" providerId="AD" clId="Web-{85B8B7ED-178E-4304-B3F1-C57D67BEC3AB}" dt="2021-02-23T14:30:21.539" v="633"/>
          <ac:spMkLst>
            <pc:docMk/>
            <pc:sldMk cId="1724294752" sldId="262"/>
            <ac:spMk id="29" creationId="{CD9C6F9B-2CB0-4FD8-8F6E-C04D4CE09827}"/>
          </ac:spMkLst>
        </pc:spChg>
        <pc:grpChg chg="add del">
          <ac:chgData name="Julie Hayward" userId="S::julie.hayward@uwtsd.ac.uk::ca36735c-1641-450a-978e-fa18b6a40d1b" providerId="AD" clId="Web-{85B8B7ED-178E-4304-B3F1-C57D67BEC3AB}" dt="2021-02-23T14:29:18.305" v="626"/>
          <ac:grpSpMkLst>
            <pc:docMk/>
            <pc:sldMk cId="1724294752" sldId="262"/>
            <ac:grpSpMk id="12" creationId="{DB733608-1322-485D-B942-B827E6997F08}"/>
          </ac:grpSpMkLst>
        </pc:grpChg>
        <pc:grpChg chg="add del">
          <ac:chgData name="Julie Hayward" userId="S::julie.hayward@uwtsd.ac.uk::ca36735c-1641-450a-978e-fa18b6a40d1b" providerId="AD" clId="Web-{85B8B7ED-178E-4304-B3F1-C57D67BEC3AB}" dt="2021-02-23T14:29:18.273" v="625"/>
          <ac:grpSpMkLst>
            <pc:docMk/>
            <pc:sldMk cId="1724294752" sldId="262"/>
            <ac:grpSpMk id="30" creationId="{F2FD01A0-E6FF-41CD-AEBD-279232B90D43}"/>
          </ac:grpSpMkLst>
        </pc:grpChg>
        <pc:grpChg chg="add del">
          <ac:chgData name="Julie Hayward" userId="S::julie.hayward@uwtsd.ac.uk::ca36735c-1641-450a-978e-fa18b6a40d1b" providerId="AD" clId="Web-{85B8B7ED-178E-4304-B3F1-C57D67BEC3AB}" dt="2021-02-23T14:30:21.539" v="633"/>
          <ac:grpSpMkLst>
            <pc:docMk/>
            <pc:sldMk cId="1724294752" sldId="262"/>
            <ac:grpSpMk id="31" creationId="{58CE1DD1-65E2-46E3-8E5D-3D9551ADC0A7}"/>
          </ac:grpSpMkLst>
        </pc:grpChg>
        <pc:grpChg chg="add del">
          <ac:chgData name="Julie Hayward" userId="S::julie.hayward@uwtsd.ac.uk::ca36735c-1641-450a-978e-fa18b6a40d1b" providerId="AD" clId="Web-{85B8B7ED-178E-4304-B3F1-C57D67BEC3AB}" dt="2021-02-23T14:29:18.273" v="625"/>
          <ac:grpSpMkLst>
            <pc:docMk/>
            <pc:sldMk cId="1724294752" sldId="262"/>
            <ac:grpSpMk id="35" creationId="{3C9AA14C-80A4-427C-A911-28CD20C56E5E}"/>
          </ac:grpSpMkLst>
        </pc:grpChg>
        <pc:picChg chg="add">
          <ac:chgData name="Julie Hayward" userId="S::julie.hayward@uwtsd.ac.uk::ca36735c-1641-450a-978e-fa18b6a40d1b" providerId="AD" clId="Web-{85B8B7ED-178E-4304-B3F1-C57D67BEC3AB}" dt="2021-02-23T14:31:59.773" v="644"/>
          <ac:picMkLst>
            <pc:docMk/>
            <pc:sldMk cId="1724294752" sldId="262"/>
            <ac:picMk id="6" creationId="{45DA4D08-E64C-497F-BD1F-2AE3A574D17D}"/>
          </ac:picMkLst>
        </pc:picChg>
        <pc:picChg chg="add del">
          <ac:chgData name="Julie Hayward" userId="S::julie.hayward@uwtsd.ac.uk::ca36735c-1641-450a-978e-fa18b6a40d1b" providerId="AD" clId="Web-{85B8B7ED-178E-4304-B3F1-C57D67BEC3AB}" dt="2021-02-23T14:29:18.273" v="625"/>
          <ac:picMkLst>
            <pc:docMk/>
            <pc:sldMk cId="1724294752" sldId="262"/>
            <ac:picMk id="22" creationId="{CF579CD9-90A5-44C3-A1B7-CF868958EE93}"/>
          </ac:picMkLst>
        </pc:picChg>
      </pc:sldChg>
      <pc:sldChg chg="addSp delSp modSp add mod replId setBg modClrScheme setClrOvrMap delDesignElem chgLayout">
        <pc:chgData name="Julie Hayward" userId="S::julie.hayward@uwtsd.ac.uk::ca36735c-1641-450a-978e-fa18b6a40d1b" providerId="AD" clId="Web-{85B8B7ED-178E-4304-B3F1-C57D67BEC3AB}" dt="2021-02-23T14:33:26.350" v="653"/>
        <pc:sldMkLst>
          <pc:docMk/>
          <pc:sldMk cId="1816376079" sldId="263"/>
        </pc:sldMkLst>
        <pc:spChg chg="mod ord">
          <ac:chgData name="Julie Hayward" userId="S::julie.hayward@uwtsd.ac.uk::ca36735c-1641-450a-978e-fa18b6a40d1b" providerId="AD" clId="Web-{85B8B7ED-178E-4304-B3F1-C57D67BEC3AB}" dt="2021-02-23T14:33:19.960" v="652"/>
          <ac:spMkLst>
            <pc:docMk/>
            <pc:sldMk cId="1816376079" sldId="263"/>
            <ac:spMk id="2" creationId="{A33F7829-518D-49FB-A486-DC9D79C68A9D}"/>
          </ac:spMkLst>
        </pc:spChg>
        <pc:spChg chg="mod ord">
          <ac:chgData name="Julie Hayward" userId="S::julie.hayward@uwtsd.ac.uk::ca36735c-1641-450a-978e-fa18b6a40d1b" providerId="AD" clId="Web-{85B8B7ED-178E-4304-B3F1-C57D67BEC3AB}" dt="2021-02-23T14:33:19.960" v="652"/>
          <ac:spMkLst>
            <pc:docMk/>
            <pc:sldMk cId="1816376079" sldId="263"/>
            <ac:spMk id="3" creationId="{A11C0D7F-0279-4346-BEB9-95BC253BF18E}"/>
          </ac:spMkLst>
        </pc:spChg>
        <pc:spChg chg="add del mod">
          <ac:chgData name="Julie Hayward" userId="S::julie.hayward@uwtsd.ac.uk::ca36735c-1641-450a-978e-fa18b6a40d1b" providerId="AD" clId="Web-{85B8B7ED-178E-4304-B3F1-C57D67BEC3AB}" dt="2021-02-23T14:33:26.350" v="653"/>
          <ac:spMkLst>
            <pc:docMk/>
            <pc:sldMk cId="1816376079" sldId="263"/>
            <ac:spMk id="4" creationId="{4B46A65E-AC2B-44AE-8D58-0EEE10C54D22}"/>
          </ac:spMkLst>
        </pc:spChg>
        <pc:spChg chg="del">
          <ac:chgData name="Julie Hayward" userId="S::julie.hayward@uwtsd.ac.uk::ca36735c-1641-450a-978e-fa18b6a40d1b" providerId="AD" clId="Web-{85B8B7ED-178E-4304-B3F1-C57D67BEC3AB}" dt="2021-02-23T14:30:35.117" v="634"/>
          <ac:spMkLst>
            <pc:docMk/>
            <pc:sldMk cId="1816376079" sldId="263"/>
            <ac:spMk id="8" creationId="{44CA1620-2C02-4B4E-97C8-06FCE85EEB0E}"/>
          </ac:spMkLst>
        </pc:spChg>
        <pc:spChg chg="add del">
          <ac:chgData name="Julie Hayward" userId="S::julie.hayward@uwtsd.ac.uk::ca36735c-1641-450a-978e-fa18b6a40d1b" providerId="AD" clId="Web-{85B8B7ED-178E-4304-B3F1-C57D67BEC3AB}" dt="2021-02-23T14:33:03.475" v="650"/>
          <ac:spMkLst>
            <pc:docMk/>
            <pc:sldMk cId="1816376079" sldId="263"/>
            <ac:spMk id="9" creationId="{1E437638-E86C-41B1-BC86-6F186CB35AA8}"/>
          </ac:spMkLst>
        </pc:spChg>
        <pc:spChg chg="del">
          <ac:chgData name="Julie Hayward" userId="S::julie.hayward@uwtsd.ac.uk::ca36735c-1641-450a-978e-fa18b6a40d1b" providerId="AD" clId="Web-{85B8B7ED-178E-4304-B3F1-C57D67BEC3AB}" dt="2021-02-23T14:30:35.117" v="634"/>
          <ac:spMkLst>
            <pc:docMk/>
            <pc:sldMk cId="1816376079" sldId="263"/>
            <ac:spMk id="10" creationId="{3657DE79-27F8-4881-BE3B-5321D1801425}"/>
          </ac:spMkLst>
        </pc:spChg>
        <pc:spChg chg="add del">
          <ac:chgData name="Julie Hayward" userId="S::julie.hayward@uwtsd.ac.uk::ca36735c-1641-450a-978e-fa18b6a40d1b" providerId="AD" clId="Web-{85B8B7ED-178E-4304-B3F1-C57D67BEC3AB}" dt="2021-02-23T14:33:19.960" v="652"/>
          <ac:spMkLst>
            <pc:docMk/>
            <pc:sldMk cId="1816376079" sldId="263"/>
            <ac:spMk id="14" creationId="{1E437638-E86C-41B1-BC86-6F186CB35AA8}"/>
          </ac:spMkLst>
        </pc:spChg>
        <pc:spChg chg="add">
          <ac:chgData name="Julie Hayward" userId="S::julie.hayward@uwtsd.ac.uk::ca36735c-1641-450a-978e-fa18b6a40d1b" providerId="AD" clId="Web-{85B8B7ED-178E-4304-B3F1-C57D67BEC3AB}" dt="2021-02-23T14:33:19.960" v="652"/>
          <ac:spMkLst>
            <pc:docMk/>
            <pc:sldMk cId="1816376079" sldId="263"/>
            <ac:spMk id="19" creationId="{8DE938CA-5A75-4A41-BBD4-248248C85E38}"/>
          </ac:spMkLst>
        </pc:spChg>
        <pc:spChg chg="del">
          <ac:chgData name="Julie Hayward" userId="S::julie.hayward@uwtsd.ac.uk::ca36735c-1641-450a-978e-fa18b6a40d1b" providerId="AD" clId="Web-{85B8B7ED-178E-4304-B3F1-C57D67BEC3AB}" dt="2021-02-23T14:30:35.117" v="634"/>
          <ac:spMkLst>
            <pc:docMk/>
            <pc:sldMk cId="1816376079" sldId="263"/>
            <ac:spMk id="20" creationId="{085AB271-571D-4C19-9FCC-C760834A8937}"/>
          </ac:spMkLst>
        </pc:spChg>
        <pc:grpChg chg="del">
          <ac:chgData name="Julie Hayward" userId="S::julie.hayward@uwtsd.ac.uk::ca36735c-1641-450a-978e-fa18b6a40d1b" providerId="AD" clId="Web-{85B8B7ED-178E-4304-B3F1-C57D67BEC3AB}" dt="2021-02-23T14:30:35.117" v="634"/>
          <ac:grpSpMkLst>
            <pc:docMk/>
            <pc:sldMk cId="1816376079" sldId="263"/>
            <ac:grpSpMk id="12" creationId="{DB733608-1322-485D-B942-B827E6997F08}"/>
          </ac:grpSpMkLst>
        </pc:grpChg>
        <pc:picChg chg="add mod ord">
          <ac:chgData name="Julie Hayward" userId="S::julie.hayward@uwtsd.ac.uk::ca36735c-1641-450a-978e-fa18b6a40d1b" providerId="AD" clId="Web-{85B8B7ED-178E-4304-B3F1-C57D67BEC3AB}" dt="2021-02-23T14:33:19.960" v="652"/>
          <ac:picMkLst>
            <pc:docMk/>
            <pc:sldMk cId="1816376079" sldId="263"/>
            <ac:picMk id="5" creationId="{993E2271-61E0-466E-81C6-430BE5617993}"/>
          </ac:picMkLst>
        </pc:picChg>
      </pc:sldChg>
      <pc:sldChg chg="addSp delSp modSp new mod setBg modClrScheme setClrOvrMap chgLayout">
        <pc:chgData name="Julie Hayward" userId="S::julie.hayward@uwtsd.ac.uk::ca36735c-1641-450a-978e-fa18b6a40d1b" providerId="AD" clId="Web-{85B8B7ED-178E-4304-B3F1-C57D67BEC3AB}" dt="2021-02-23T14:38:05.942" v="697"/>
        <pc:sldMkLst>
          <pc:docMk/>
          <pc:sldMk cId="2047638802" sldId="264"/>
        </pc:sldMkLst>
        <pc:spChg chg="mod ord">
          <ac:chgData name="Julie Hayward" userId="S::julie.hayward@uwtsd.ac.uk::ca36735c-1641-450a-978e-fa18b6a40d1b" providerId="AD" clId="Web-{85B8B7ED-178E-4304-B3F1-C57D67BEC3AB}" dt="2021-02-23T14:35:15.787" v="682"/>
          <ac:spMkLst>
            <pc:docMk/>
            <pc:sldMk cId="2047638802" sldId="264"/>
            <ac:spMk id="2" creationId="{AA820E9A-68B7-4B79-89E4-98AF577A5D46}"/>
          </ac:spMkLst>
        </pc:spChg>
        <pc:spChg chg="del mod ord">
          <ac:chgData name="Julie Hayward" userId="S::julie.hayward@uwtsd.ac.uk::ca36735c-1641-450a-978e-fa18b6a40d1b" providerId="AD" clId="Web-{85B8B7ED-178E-4304-B3F1-C57D67BEC3AB}" dt="2021-02-23T14:38:05.942" v="697"/>
          <ac:spMkLst>
            <pc:docMk/>
            <pc:sldMk cId="2047638802" sldId="264"/>
            <ac:spMk id="3" creationId="{9B68D228-B8C6-460B-BC01-1E5B8D195DAB}"/>
          </ac:spMkLst>
        </pc:spChg>
        <pc:spChg chg="add">
          <ac:chgData name="Julie Hayward" userId="S::julie.hayward@uwtsd.ac.uk::ca36735c-1641-450a-978e-fa18b6a40d1b" providerId="AD" clId="Web-{85B8B7ED-178E-4304-B3F1-C57D67BEC3AB}" dt="2021-02-23T14:35:15.787" v="682"/>
          <ac:spMkLst>
            <pc:docMk/>
            <pc:sldMk cId="2047638802" sldId="264"/>
            <ac:spMk id="9" creationId="{1E437638-E86C-41B1-BC86-6F186CB35AA8}"/>
          </ac:spMkLst>
        </pc:spChg>
        <pc:picChg chg="add">
          <ac:chgData name="Julie Hayward" userId="S::julie.hayward@uwtsd.ac.uk::ca36735c-1641-450a-978e-fa18b6a40d1b" providerId="AD" clId="Web-{85B8B7ED-178E-4304-B3F1-C57D67BEC3AB}" dt="2021-02-23T14:35:15.787" v="682"/>
          <ac:picMkLst>
            <pc:docMk/>
            <pc:sldMk cId="2047638802" sldId="264"/>
            <ac:picMk id="5" creationId="{E883CFD5-FA1C-48F2-9F14-F3D06D92ADFB}"/>
          </ac:picMkLst>
        </pc:picChg>
      </pc:sldChg>
      <pc:sldChg chg="addSp delSp modSp new mod setBg">
        <pc:chgData name="Julie Hayward" userId="S::julie.hayward@uwtsd.ac.uk::ca36735c-1641-450a-978e-fa18b6a40d1b" providerId="AD" clId="Web-{85B8B7ED-178E-4304-B3F1-C57D67BEC3AB}" dt="2021-02-23T14:39:31.098" v="756"/>
        <pc:sldMkLst>
          <pc:docMk/>
          <pc:sldMk cId="2423229202" sldId="265"/>
        </pc:sldMkLst>
        <pc:spChg chg="mod">
          <ac:chgData name="Julie Hayward" userId="S::julie.hayward@uwtsd.ac.uk::ca36735c-1641-450a-978e-fa18b6a40d1b" providerId="AD" clId="Web-{85B8B7ED-178E-4304-B3F1-C57D67BEC3AB}" dt="2021-02-23T14:39:31.098" v="756"/>
          <ac:spMkLst>
            <pc:docMk/>
            <pc:sldMk cId="2423229202" sldId="265"/>
            <ac:spMk id="2" creationId="{88B83F53-C383-4886-99AD-59873AC69EFB}"/>
          </ac:spMkLst>
        </pc:spChg>
        <pc:spChg chg="del mod">
          <ac:chgData name="Julie Hayward" userId="S::julie.hayward@uwtsd.ac.uk::ca36735c-1641-450a-978e-fa18b6a40d1b" providerId="AD" clId="Web-{85B8B7ED-178E-4304-B3F1-C57D67BEC3AB}" dt="2021-02-23T14:39:31.098" v="756"/>
          <ac:spMkLst>
            <pc:docMk/>
            <pc:sldMk cId="2423229202" sldId="265"/>
            <ac:spMk id="3" creationId="{2FB30539-D1A6-44BB-88CD-014C1BD074C9}"/>
          </ac:spMkLst>
        </pc:spChg>
        <pc:graphicFrameChg chg="add">
          <ac:chgData name="Julie Hayward" userId="S::julie.hayward@uwtsd.ac.uk::ca36735c-1641-450a-978e-fa18b6a40d1b" providerId="AD" clId="Web-{85B8B7ED-178E-4304-B3F1-C57D67BEC3AB}" dt="2021-02-23T14:39:31.098" v="756"/>
          <ac:graphicFrameMkLst>
            <pc:docMk/>
            <pc:sldMk cId="2423229202" sldId="265"/>
            <ac:graphicFrameMk id="5" creationId="{A8EDE596-5BCC-4F40-B36A-1B5D51E74F07}"/>
          </ac:graphicFrameMkLst>
        </pc:graphicFrameChg>
      </pc:sldChg>
      <pc:sldMasterChg chg="del delSldLayout">
        <pc:chgData name="Julie Hayward" userId="S::julie.hayward@uwtsd.ac.uk::ca36735c-1641-450a-978e-fa18b6a40d1b" providerId="AD" clId="Web-{85B8B7ED-178E-4304-B3F1-C57D67BEC3AB}" dt="2021-02-23T11:58:13.997" v="22"/>
        <pc:sldMasterMkLst>
          <pc:docMk/>
          <pc:sldMasterMk cId="2460954070" sldId="2147483660"/>
        </pc:sldMasterMkLst>
        <pc:sldLayoutChg chg="del">
          <pc:chgData name="Julie Hayward" userId="S::julie.hayward@uwtsd.ac.uk::ca36735c-1641-450a-978e-fa18b6a40d1b" providerId="AD" clId="Web-{85B8B7ED-178E-4304-B3F1-C57D67BEC3AB}" dt="2021-02-23T11:58:13.997" v="22"/>
          <pc:sldLayoutMkLst>
            <pc:docMk/>
            <pc:sldMasterMk cId="2460954070" sldId="2147483660"/>
            <pc:sldLayoutMk cId="2385387890" sldId="2147483661"/>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949138452" sldId="2147483662"/>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2591524520" sldId="2147483663"/>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1203092039" sldId="2147483664"/>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3733172339" sldId="2147483665"/>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3210312558" sldId="2147483666"/>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3146388984" sldId="2147483667"/>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3171841454" sldId="2147483668"/>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1718958274" sldId="2147483669"/>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2202905451" sldId="2147483670"/>
          </pc:sldLayoutMkLst>
        </pc:sldLayoutChg>
        <pc:sldLayoutChg chg="del">
          <pc:chgData name="Julie Hayward" userId="S::julie.hayward@uwtsd.ac.uk::ca36735c-1641-450a-978e-fa18b6a40d1b" providerId="AD" clId="Web-{85B8B7ED-178E-4304-B3F1-C57D67BEC3AB}" dt="2021-02-23T11:58:13.997" v="22"/>
          <pc:sldLayoutMkLst>
            <pc:docMk/>
            <pc:sldMasterMk cId="2460954070" sldId="2147483660"/>
            <pc:sldLayoutMk cId="3479445657" sldId="2147483671"/>
          </pc:sldLayoutMkLst>
        </pc:sldLayoutChg>
      </pc:sldMasterChg>
      <pc:sldMasterChg chg="add del addSldLayout delSldLayout">
        <pc:chgData name="Julie Hayward" userId="S::julie.hayward@uwtsd.ac.uk::ca36735c-1641-450a-978e-fa18b6a40d1b" providerId="AD" clId="Web-{85B8B7ED-178E-4304-B3F1-C57D67BEC3AB}" dt="2021-02-23T14:30:35.117" v="634"/>
        <pc:sldMasterMkLst>
          <pc:docMk/>
          <pc:sldMasterMk cId="3841207766" sldId="2147483685"/>
        </pc:sldMasterMkLst>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2660816810" sldId="2147483674"/>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581947544" sldId="2147483675"/>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201355693" sldId="2147483676"/>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717795263" sldId="2147483677"/>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79085720" sldId="2147483678"/>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4144178256" sldId="2147483679"/>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1635739003" sldId="2147483680"/>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4048397469" sldId="2147483681"/>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4042080764" sldId="2147483682"/>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328502946" sldId="2147483683"/>
          </pc:sldLayoutMkLst>
        </pc:sldLayoutChg>
        <pc:sldLayoutChg chg="add del">
          <pc:chgData name="Julie Hayward" userId="S::julie.hayward@uwtsd.ac.uk::ca36735c-1641-450a-978e-fa18b6a40d1b" providerId="AD" clId="Web-{85B8B7ED-178E-4304-B3F1-C57D67BEC3AB}" dt="2021-02-23T14:30:35.117" v="634"/>
          <pc:sldLayoutMkLst>
            <pc:docMk/>
            <pc:sldMasterMk cId="3841207766" sldId="2147483685"/>
            <pc:sldLayoutMk cId="3192252835" sldId="2147483684"/>
          </pc:sldLayoutMkLst>
        </pc:sldLayoutChg>
      </pc:sldMasterChg>
      <pc:sldMasterChg chg="add addSldLayout modSldLayout">
        <pc:chgData name="Julie Hayward" userId="S::julie.hayward@uwtsd.ac.uk::ca36735c-1641-450a-978e-fa18b6a40d1b" providerId="AD" clId="Web-{85B8B7ED-178E-4304-B3F1-C57D67BEC3AB}" dt="2021-02-23T14:30:35.117" v="634"/>
        <pc:sldMasterMkLst>
          <pc:docMk/>
          <pc:sldMasterMk cId="1725713635" sldId="2147483686"/>
        </pc:sldMasterMkLst>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600334429" sldId="2147483687"/>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3532785057" sldId="2147483688"/>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2054009614" sldId="2147483689"/>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017559841" sldId="2147483690"/>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3504416353" sldId="2147483691"/>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211849141" sldId="2147483692"/>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2706956912" sldId="2147483693"/>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562280167" sldId="2147483694"/>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24807712" sldId="2147483695"/>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120004198" sldId="2147483696"/>
          </pc:sldLayoutMkLst>
        </pc:sldLayoutChg>
        <pc:sldLayoutChg chg="add mod replId">
          <pc:chgData name="Julie Hayward" userId="S::julie.hayward@uwtsd.ac.uk::ca36735c-1641-450a-978e-fa18b6a40d1b" providerId="AD" clId="Web-{85B8B7ED-178E-4304-B3F1-C57D67BEC3AB}" dt="2021-02-23T14:30:35.117" v="634"/>
          <pc:sldLayoutMkLst>
            <pc:docMk/>
            <pc:sldMasterMk cId="1725713635" sldId="2147483686"/>
            <pc:sldLayoutMk cId="112653399" sldId="2147483697"/>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svg"/><Relationship Id="rId1" Type="http://schemas.openxmlformats.org/officeDocument/2006/relationships/image" Target="../media/image30.png"/><Relationship Id="rId6" Type="http://schemas.openxmlformats.org/officeDocument/2006/relationships/image" Target="../media/image14.svg"/><Relationship Id="rId5" Type="http://schemas.openxmlformats.org/officeDocument/2006/relationships/image" Target="../media/image32.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10.svg"/><Relationship Id="rId1" Type="http://schemas.openxmlformats.org/officeDocument/2006/relationships/image" Target="../media/image30.png"/><Relationship Id="rId6" Type="http://schemas.openxmlformats.org/officeDocument/2006/relationships/image" Target="../media/image14.svg"/><Relationship Id="rId5" Type="http://schemas.openxmlformats.org/officeDocument/2006/relationships/image" Target="../media/image32.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76C94-0695-42DD-8573-628A196DD0B7}"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C99E989-3067-4CAD-BEF3-8604F3197F36}">
      <dgm:prSet/>
      <dgm:spPr/>
      <dgm:t>
        <a:bodyPr/>
        <a:lstStyle/>
        <a:p>
          <a:pPr>
            <a:defRPr cap="all"/>
          </a:pPr>
          <a:r>
            <a:rPr lang="en-GB"/>
            <a:t>Must be easy to find and access</a:t>
          </a:r>
          <a:endParaRPr lang="en-US"/>
        </a:p>
      </dgm:t>
    </dgm:pt>
    <dgm:pt modelId="{D4E1FBE9-BB06-48F7-BB6D-3A7F1773A2CE}" type="parTrans" cxnId="{67B792D3-E6D5-4829-8425-AC9295123BD2}">
      <dgm:prSet/>
      <dgm:spPr/>
      <dgm:t>
        <a:bodyPr/>
        <a:lstStyle/>
        <a:p>
          <a:endParaRPr lang="en-US"/>
        </a:p>
      </dgm:t>
    </dgm:pt>
    <dgm:pt modelId="{A149D990-0EEF-485C-AF16-1EF52E4E4FC3}" type="sibTrans" cxnId="{67B792D3-E6D5-4829-8425-AC9295123BD2}">
      <dgm:prSet/>
      <dgm:spPr/>
      <dgm:t>
        <a:bodyPr/>
        <a:lstStyle/>
        <a:p>
          <a:endParaRPr lang="en-US"/>
        </a:p>
      </dgm:t>
    </dgm:pt>
    <dgm:pt modelId="{303E7E00-D935-4B4F-872D-9AB0CCEAA523}">
      <dgm:prSet/>
      <dgm:spPr/>
      <dgm:t>
        <a:bodyPr/>
        <a:lstStyle/>
        <a:p>
          <a:pPr>
            <a:defRPr cap="all"/>
          </a:pPr>
          <a:r>
            <a:rPr lang="en-GB"/>
            <a:t>Make it available at point of need where possible</a:t>
          </a:r>
          <a:endParaRPr lang="en-US"/>
        </a:p>
      </dgm:t>
    </dgm:pt>
    <dgm:pt modelId="{6401F660-BBC0-4432-99AF-00D342A5E6BD}" type="parTrans" cxnId="{4DE45660-D281-4AAA-8319-4609CDA41B6C}">
      <dgm:prSet/>
      <dgm:spPr/>
      <dgm:t>
        <a:bodyPr/>
        <a:lstStyle/>
        <a:p>
          <a:endParaRPr lang="en-US"/>
        </a:p>
      </dgm:t>
    </dgm:pt>
    <dgm:pt modelId="{1113DEF3-537F-43BD-8633-EB832370EBBA}" type="sibTrans" cxnId="{4DE45660-D281-4AAA-8319-4609CDA41B6C}">
      <dgm:prSet/>
      <dgm:spPr/>
      <dgm:t>
        <a:bodyPr/>
        <a:lstStyle/>
        <a:p>
          <a:endParaRPr lang="en-US"/>
        </a:p>
      </dgm:t>
    </dgm:pt>
    <dgm:pt modelId="{DA6FE191-24F1-47A6-8188-0143656CD905}">
      <dgm:prSet/>
      <dgm:spPr/>
      <dgm:t>
        <a:bodyPr/>
        <a:lstStyle/>
        <a:p>
          <a:pPr>
            <a:defRPr cap="all"/>
          </a:pPr>
          <a:r>
            <a:rPr lang="en-GB"/>
            <a:t>Think about new solutions for making the information available</a:t>
          </a:r>
          <a:endParaRPr lang="en-US"/>
        </a:p>
      </dgm:t>
    </dgm:pt>
    <dgm:pt modelId="{CDE2920A-6473-4D18-8508-851B735C94DD}" type="parTrans" cxnId="{81F523A0-1C93-4D3A-A042-BB27BADBFA04}">
      <dgm:prSet/>
      <dgm:spPr/>
      <dgm:t>
        <a:bodyPr/>
        <a:lstStyle/>
        <a:p>
          <a:endParaRPr lang="en-US"/>
        </a:p>
      </dgm:t>
    </dgm:pt>
    <dgm:pt modelId="{56EF3303-F515-4CC9-9452-09755A254874}" type="sibTrans" cxnId="{81F523A0-1C93-4D3A-A042-BB27BADBFA04}">
      <dgm:prSet/>
      <dgm:spPr/>
      <dgm:t>
        <a:bodyPr/>
        <a:lstStyle/>
        <a:p>
          <a:endParaRPr lang="en-US"/>
        </a:p>
      </dgm:t>
    </dgm:pt>
    <dgm:pt modelId="{B6D86591-F8C1-4824-8720-BC53EA7B9CD0}" type="pres">
      <dgm:prSet presAssocID="{8B176C94-0695-42DD-8573-628A196DD0B7}" presName="root" presStyleCnt="0">
        <dgm:presLayoutVars>
          <dgm:dir/>
          <dgm:resizeHandles val="exact"/>
        </dgm:presLayoutVars>
      </dgm:prSet>
      <dgm:spPr/>
      <dgm:t>
        <a:bodyPr/>
        <a:lstStyle/>
        <a:p>
          <a:endParaRPr lang="en-US"/>
        </a:p>
      </dgm:t>
    </dgm:pt>
    <dgm:pt modelId="{C41504E4-5D3B-422F-A002-DC9670ABB845}" type="pres">
      <dgm:prSet presAssocID="{2C99E989-3067-4CAD-BEF3-8604F3197F36}" presName="compNode" presStyleCnt="0"/>
      <dgm:spPr/>
    </dgm:pt>
    <dgm:pt modelId="{1242F041-B5E1-4E68-9531-BEF65D06AAB5}" type="pres">
      <dgm:prSet presAssocID="{2C99E989-3067-4CAD-BEF3-8604F3197F36}" presName="iconBgRect" presStyleLbl="bgShp" presStyleIdx="0" presStyleCnt="3"/>
      <dgm:spPr/>
    </dgm:pt>
    <dgm:pt modelId="{B4BAB80E-1279-4EF2-BDBC-FC5ACAA6CCCA}" type="pres">
      <dgm:prSet presAssocID="{2C99E989-3067-4CAD-BEF3-8604F3197F3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Magnifying glass"/>
        </a:ext>
      </dgm:extLst>
    </dgm:pt>
    <dgm:pt modelId="{13CF906A-C87D-4981-9F13-E98537C55FFF}" type="pres">
      <dgm:prSet presAssocID="{2C99E989-3067-4CAD-BEF3-8604F3197F36}" presName="spaceRect" presStyleCnt="0"/>
      <dgm:spPr/>
    </dgm:pt>
    <dgm:pt modelId="{DC3EBB59-AA62-4D10-A78D-C75895250051}" type="pres">
      <dgm:prSet presAssocID="{2C99E989-3067-4CAD-BEF3-8604F3197F36}" presName="textRect" presStyleLbl="revTx" presStyleIdx="0" presStyleCnt="3">
        <dgm:presLayoutVars>
          <dgm:chMax val="1"/>
          <dgm:chPref val="1"/>
        </dgm:presLayoutVars>
      </dgm:prSet>
      <dgm:spPr/>
      <dgm:t>
        <a:bodyPr/>
        <a:lstStyle/>
        <a:p>
          <a:endParaRPr lang="en-US"/>
        </a:p>
      </dgm:t>
    </dgm:pt>
    <dgm:pt modelId="{8759D5FB-E821-4161-BBA3-5EC222BABB8C}" type="pres">
      <dgm:prSet presAssocID="{A149D990-0EEF-485C-AF16-1EF52E4E4FC3}" presName="sibTrans" presStyleCnt="0"/>
      <dgm:spPr/>
    </dgm:pt>
    <dgm:pt modelId="{D2F7B588-5001-45A2-9C6F-50EB0721FC80}" type="pres">
      <dgm:prSet presAssocID="{303E7E00-D935-4B4F-872D-9AB0CCEAA523}" presName="compNode" presStyleCnt="0"/>
      <dgm:spPr/>
    </dgm:pt>
    <dgm:pt modelId="{A8E3454C-0263-4F7F-B1B5-6822F7ABBBF5}" type="pres">
      <dgm:prSet presAssocID="{303E7E00-D935-4B4F-872D-9AB0CCEAA523}" presName="iconBgRect" presStyleLbl="bgShp" presStyleIdx="1" presStyleCnt="3"/>
      <dgm:spPr/>
    </dgm:pt>
    <dgm:pt modelId="{B24FB166-FAC0-4A40-9ADF-41A3CA9F051F}" type="pres">
      <dgm:prSet presAssocID="{303E7E00-D935-4B4F-872D-9AB0CCEAA52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Marker"/>
        </a:ext>
      </dgm:extLst>
    </dgm:pt>
    <dgm:pt modelId="{BA0C767C-5C80-413B-AED9-03D3C89A4106}" type="pres">
      <dgm:prSet presAssocID="{303E7E00-D935-4B4F-872D-9AB0CCEAA523}" presName="spaceRect" presStyleCnt="0"/>
      <dgm:spPr/>
    </dgm:pt>
    <dgm:pt modelId="{72C995CB-D157-45A5-BFC9-A63B939FF87B}" type="pres">
      <dgm:prSet presAssocID="{303E7E00-D935-4B4F-872D-9AB0CCEAA523}" presName="textRect" presStyleLbl="revTx" presStyleIdx="1" presStyleCnt="3">
        <dgm:presLayoutVars>
          <dgm:chMax val="1"/>
          <dgm:chPref val="1"/>
        </dgm:presLayoutVars>
      </dgm:prSet>
      <dgm:spPr/>
      <dgm:t>
        <a:bodyPr/>
        <a:lstStyle/>
        <a:p>
          <a:endParaRPr lang="en-US"/>
        </a:p>
      </dgm:t>
    </dgm:pt>
    <dgm:pt modelId="{D0E48A0F-3F60-4867-936E-FE2F2BFF58E2}" type="pres">
      <dgm:prSet presAssocID="{1113DEF3-537F-43BD-8633-EB832370EBBA}" presName="sibTrans" presStyleCnt="0"/>
      <dgm:spPr/>
    </dgm:pt>
    <dgm:pt modelId="{96BCCDFD-F99B-411E-BB87-9D67CBA80DDD}" type="pres">
      <dgm:prSet presAssocID="{DA6FE191-24F1-47A6-8188-0143656CD905}" presName="compNode" presStyleCnt="0"/>
      <dgm:spPr/>
    </dgm:pt>
    <dgm:pt modelId="{5718C275-5673-4BF1-99B3-FF902020AC05}" type="pres">
      <dgm:prSet presAssocID="{DA6FE191-24F1-47A6-8188-0143656CD905}" presName="iconBgRect" presStyleLbl="bgShp" presStyleIdx="2" presStyleCnt="3"/>
      <dgm:spPr/>
    </dgm:pt>
    <dgm:pt modelId="{DDDF0DF5-591C-4254-A52F-DAF692422FA7}" type="pres">
      <dgm:prSet presAssocID="{DA6FE191-24F1-47A6-8188-0143656CD90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Head with Gears"/>
        </a:ext>
      </dgm:extLst>
    </dgm:pt>
    <dgm:pt modelId="{369616F8-145B-4987-A6E0-4611BEF506DD}" type="pres">
      <dgm:prSet presAssocID="{DA6FE191-24F1-47A6-8188-0143656CD905}" presName="spaceRect" presStyleCnt="0"/>
      <dgm:spPr/>
    </dgm:pt>
    <dgm:pt modelId="{4853B372-E43A-476C-AF30-D1F6605143E1}" type="pres">
      <dgm:prSet presAssocID="{DA6FE191-24F1-47A6-8188-0143656CD905}" presName="textRect" presStyleLbl="revTx" presStyleIdx="2" presStyleCnt="3">
        <dgm:presLayoutVars>
          <dgm:chMax val="1"/>
          <dgm:chPref val="1"/>
        </dgm:presLayoutVars>
      </dgm:prSet>
      <dgm:spPr/>
      <dgm:t>
        <a:bodyPr/>
        <a:lstStyle/>
        <a:p>
          <a:endParaRPr lang="en-US"/>
        </a:p>
      </dgm:t>
    </dgm:pt>
  </dgm:ptLst>
  <dgm:cxnLst>
    <dgm:cxn modelId="{4DE45660-D281-4AAA-8319-4609CDA41B6C}" srcId="{8B176C94-0695-42DD-8573-628A196DD0B7}" destId="{303E7E00-D935-4B4F-872D-9AB0CCEAA523}" srcOrd="1" destOrd="0" parTransId="{6401F660-BBC0-4432-99AF-00D342A5E6BD}" sibTransId="{1113DEF3-537F-43BD-8633-EB832370EBBA}"/>
    <dgm:cxn modelId="{1D3AB61A-A850-4775-BD6F-4E6CF4A53A80}" type="presOf" srcId="{2C99E989-3067-4CAD-BEF3-8604F3197F36}" destId="{DC3EBB59-AA62-4D10-A78D-C75895250051}" srcOrd="0" destOrd="0" presId="urn:microsoft.com/office/officeart/2018/5/layout/IconCircleLabelList"/>
    <dgm:cxn modelId="{1E7F90C8-CD9F-4510-A7F9-27B3DA69B1B0}" type="presOf" srcId="{DA6FE191-24F1-47A6-8188-0143656CD905}" destId="{4853B372-E43A-476C-AF30-D1F6605143E1}" srcOrd="0" destOrd="0" presId="urn:microsoft.com/office/officeart/2018/5/layout/IconCircleLabelList"/>
    <dgm:cxn modelId="{BC7454D3-6227-4E95-9FB4-63C4E0AD5C5D}" type="presOf" srcId="{303E7E00-D935-4B4F-872D-9AB0CCEAA523}" destId="{72C995CB-D157-45A5-BFC9-A63B939FF87B}" srcOrd="0" destOrd="0" presId="urn:microsoft.com/office/officeart/2018/5/layout/IconCircleLabelList"/>
    <dgm:cxn modelId="{81F523A0-1C93-4D3A-A042-BB27BADBFA04}" srcId="{8B176C94-0695-42DD-8573-628A196DD0B7}" destId="{DA6FE191-24F1-47A6-8188-0143656CD905}" srcOrd="2" destOrd="0" parTransId="{CDE2920A-6473-4D18-8508-851B735C94DD}" sibTransId="{56EF3303-F515-4CC9-9452-09755A254874}"/>
    <dgm:cxn modelId="{694F43E1-E98D-40BF-AC50-3A8BCE88C4C3}" type="presOf" srcId="{8B176C94-0695-42DD-8573-628A196DD0B7}" destId="{B6D86591-F8C1-4824-8720-BC53EA7B9CD0}" srcOrd="0" destOrd="0" presId="urn:microsoft.com/office/officeart/2018/5/layout/IconCircleLabelList"/>
    <dgm:cxn modelId="{67B792D3-E6D5-4829-8425-AC9295123BD2}" srcId="{8B176C94-0695-42DD-8573-628A196DD0B7}" destId="{2C99E989-3067-4CAD-BEF3-8604F3197F36}" srcOrd="0" destOrd="0" parTransId="{D4E1FBE9-BB06-48F7-BB6D-3A7F1773A2CE}" sibTransId="{A149D990-0EEF-485C-AF16-1EF52E4E4FC3}"/>
    <dgm:cxn modelId="{2278C2D0-59A7-4EA5-956E-0EFCBDCAC5D2}" type="presParOf" srcId="{B6D86591-F8C1-4824-8720-BC53EA7B9CD0}" destId="{C41504E4-5D3B-422F-A002-DC9670ABB845}" srcOrd="0" destOrd="0" presId="urn:microsoft.com/office/officeart/2018/5/layout/IconCircleLabelList"/>
    <dgm:cxn modelId="{94D978B8-E99F-4956-B47F-F885F14DC2B3}" type="presParOf" srcId="{C41504E4-5D3B-422F-A002-DC9670ABB845}" destId="{1242F041-B5E1-4E68-9531-BEF65D06AAB5}" srcOrd="0" destOrd="0" presId="urn:microsoft.com/office/officeart/2018/5/layout/IconCircleLabelList"/>
    <dgm:cxn modelId="{94ADC6E0-B0C9-4BD3-B483-CF665BDCAC56}" type="presParOf" srcId="{C41504E4-5D3B-422F-A002-DC9670ABB845}" destId="{B4BAB80E-1279-4EF2-BDBC-FC5ACAA6CCCA}" srcOrd="1" destOrd="0" presId="urn:microsoft.com/office/officeart/2018/5/layout/IconCircleLabelList"/>
    <dgm:cxn modelId="{AA6F61E2-6349-448E-A5E6-4AD2F2B374F6}" type="presParOf" srcId="{C41504E4-5D3B-422F-A002-DC9670ABB845}" destId="{13CF906A-C87D-4981-9F13-E98537C55FFF}" srcOrd="2" destOrd="0" presId="urn:microsoft.com/office/officeart/2018/5/layout/IconCircleLabelList"/>
    <dgm:cxn modelId="{4FE85B23-408A-4C30-AFD6-0B29AC8D93C1}" type="presParOf" srcId="{C41504E4-5D3B-422F-A002-DC9670ABB845}" destId="{DC3EBB59-AA62-4D10-A78D-C75895250051}" srcOrd="3" destOrd="0" presId="urn:microsoft.com/office/officeart/2018/5/layout/IconCircleLabelList"/>
    <dgm:cxn modelId="{90721F42-A9A5-4A29-84BB-A2110866D3AE}" type="presParOf" srcId="{B6D86591-F8C1-4824-8720-BC53EA7B9CD0}" destId="{8759D5FB-E821-4161-BBA3-5EC222BABB8C}" srcOrd="1" destOrd="0" presId="urn:microsoft.com/office/officeart/2018/5/layout/IconCircleLabelList"/>
    <dgm:cxn modelId="{2DE4BF6A-C554-4B41-B5A3-A8549C6B0A5C}" type="presParOf" srcId="{B6D86591-F8C1-4824-8720-BC53EA7B9CD0}" destId="{D2F7B588-5001-45A2-9C6F-50EB0721FC80}" srcOrd="2" destOrd="0" presId="urn:microsoft.com/office/officeart/2018/5/layout/IconCircleLabelList"/>
    <dgm:cxn modelId="{DBD928AE-7676-4EB6-97A3-991E8B8988F7}" type="presParOf" srcId="{D2F7B588-5001-45A2-9C6F-50EB0721FC80}" destId="{A8E3454C-0263-4F7F-B1B5-6822F7ABBBF5}" srcOrd="0" destOrd="0" presId="urn:microsoft.com/office/officeart/2018/5/layout/IconCircleLabelList"/>
    <dgm:cxn modelId="{94F42BEB-7215-4581-94CD-6E9B3660D504}" type="presParOf" srcId="{D2F7B588-5001-45A2-9C6F-50EB0721FC80}" destId="{B24FB166-FAC0-4A40-9ADF-41A3CA9F051F}" srcOrd="1" destOrd="0" presId="urn:microsoft.com/office/officeart/2018/5/layout/IconCircleLabelList"/>
    <dgm:cxn modelId="{492B5484-7E26-419A-9496-4EF25A24A515}" type="presParOf" srcId="{D2F7B588-5001-45A2-9C6F-50EB0721FC80}" destId="{BA0C767C-5C80-413B-AED9-03D3C89A4106}" srcOrd="2" destOrd="0" presId="urn:microsoft.com/office/officeart/2018/5/layout/IconCircleLabelList"/>
    <dgm:cxn modelId="{235BB584-0B67-4226-9E46-84911F149359}" type="presParOf" srcId="{D2F7B588-5001-45A2-9C6F-50EB0721FC80}" destId="{72C995CB-D157-45A5-BFC9-A63B939FF87B}" srcOrd="3" destOrd="0" presId="urn:microsoft.com/office/officeart/2018/5/layout/IconCircleLabelList"/>
    <dgm:cxn modelId="{EEA39C25-0E77-4925-A475-3629839EC8DB}" type="presParOf" srcId="{B6D86591-F8C1-4824-8720-BC53EA7B9CD0}" destId="{D0E48A0F-3F60-4867-936E-FE2F2BFF58E2}" srcOrd="3" destOrd="0" presId="urn:microsoft.com/office/officeart/2018/5/layout/IconCircleLabelList"/>
    <dgm:cxn modelId="{4AD3D5CE-6FA9-4027-9F00-E452DC74D059}" type="presParOf" srcId="{B6D86591-F8C1-4824-8720-BC53EA7B9CD0}" destId="{96BCCDFD-F99B-411E-BB87-9D67CBA80DDD}" srcOrd="4" destOrd="0" presId="urn:microsoft.com/office/officeart/2018/5/layout/IconCircleLabelList"/>
    <dgm:cxn modelId="{8B76405D-7CF3-4845-9A99-671B8FE6F945}" type="presParOf" srcId="{96BCCDFD-F99B-411E-BB87-9D67CBA80DDD}" destId="{5718C275-5673-4BF1-99B3-FF902020AC05}" srcOrd="0" destOrd="0" presId="urn:microsoft.com/office/officeart/2018/5/layout/IconCircleLabelList"/>
    <dgm:cxn modelId="{69181BBE-EF9C-469B-85D1-7AB14DADEFD2}" type="presParOf" srcId="{96BCCDFD-F99B-411E-BB87-9D67CBA80DDD}" destId="{DDDF0DF5-591C-4254-A52F-DAF692422FA7}" srcOrd="1" destOrd="0" presId="urn:microsoft.com/office/officeart/2018/5/layout/IconCircleLabelList"/>
    <dgm:cxn modelId="{FFDBDEA2-BFAE-4469-AAC3-0FDAD9ECDDAC}" type="presParOf" srcId="{96BCCDFD-F99B-411E-BB87-9D67CBA80DDD}" destId="{369616F8-145B-4987-A6E0-4611BEF506DD}" srcOrd="2" destOrd="0" presId="urn:microsoft.com/office/officeart/2018/5/layout/IconCircleLabelList"/>
    <dgm:cxn modelId="{A225AF24-9939-4D44-AB92-825AEA87A668}" type="presParOf" srcId="{96BCCDFD-F99B-411E-BB87-9D67CBA80DDD}" destId="{4853B372-E43A-476C-AF30-D1F6605143E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42F041-B5E1-4E68-9531-BEF65D06AAB5}">
      <dsp:nvSpPr>
        <dsp:cNvPr id="0" name=""/>
        <dsp:cNvSpPr/>
      </dsp:nvSpPr>
      <dsp:spPr>
        <a:xfrm>
          <a:off x="631612" y="157116"/>
          <a:ext cx="1955812" cy="195581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BAB80E-1279-4EF2-BDBC-FC5ACAA6CCCA}">
      <dsp:nvSpPr>
        <dsp:cNvPr id="0" name=""/>
        <dsp:cNvSpPr/>
      </dsp:nvSpPr>
      <dsp:spPr>
        <a:xfrm>
          <a:off x="1048425" y="573929"/>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3EBB59-AA62-4D10-A78D-C75895250051}">
      <dsp:nvSpPr>
        <dsp:cNvPr id="0" name=""/>
        <dsp:cNvSpPr/>
      </dsp:nvSpPr>
      <dsp:spPr>
        <a:xfrm>
          <a:off x="6393"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Must be easy to find and access</a:t>
          </a:r>
          <a:endParaRPr lang="en-US" sz="1700" kern="1200"/>
        </a:p>
      </dsp:txBody>
      <dsp:txXfrm>
        <a:off x="6393" y="2722117"/>
        <a:ext cx="3206250" cy="720000"/>
      </dsp:txXfrm>
    </dsp:sp>
    <dsp:sp modelId="{A8E3454C-0263-4F7F-B1B5-6822F7ABBBF5}">
      <dsp:nvSpPr>
        <dsp:cNvPr id="0" name=""/>
        <dsp:cNvSpPr/>
      </dsp:nvSpPr>
      <dsp:spPr>
        <a:xfrm>
          <a:off x="4398956" y="157116"/>
          <a:ext cx="1955812" cy="195581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4FB166-FAC0-4A40-9ADF-41A3CA9F051F}">
      <dsp:nvSpPr>
        <dsp:cNvPr id="0" name=""/>
        <dsp:cNvSpPr/>
      </dsp:nvSpPr>
      <dsp:spPr>
        <a:xfrm>
          <a:off x="4815768" y="573929"/>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C995CB-D157-45A5-BFC9-A63B939FF87B}">
      <dsp:nvSpPr>
        <dsp:cNvPr id="0" name=""/>
        <dsp:cNvSpPr/>
      </dsp:nvSpPr>
      <dsp:spPr>
        <a:xfrm>
          <a:off x="3773737"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Make it available at point of need where possible</a:t>
          </a:r>
          <a:endParaRPr lang="en-US" sz="1700" kern="1200"/>
        </a:p>
      </dsp:txBody>
      <dsp:txXfrm>
        <a:off x="3773737" y="2722117"/>
        <a:ext cx="3206250" cy="720000"/>
      </dsp:txXfrm>
    </dsp:sp>
    <dsp:sp modelId="{5718C275-5673-4BF1-99B3-FF902020AC05}">
      <dsp:nvSpPr>
        <dsp:cNvPr id="0" name=""/>
        <dsp:cNvSpPr/>
      </dsp:nvSpPr>
      <dsp:spPr>
        <a:xfrm>
          <a:off x="8166300" y="157116"/>
          <a:ext cx="1955812" cy="195581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DF0DF5-591C-4254-A52F-DAF692422FA7}">
      <dsp:nvSpPr>
        <dsp:cNvPr id="0" name=""/>
        <dsp:cNvSpPr/>
      </dsp:nvSpPr>
      <dsp:spPr>
        <a:xfrm>
          <a:off x="8583112" y="573929"/>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853B372-E43A-476C-AF30-D1F6605143E1}">
      <dsp:nvSpPr>
        <dsp:cNvPr id="0" name=""/>
        <dsp:cNvSpPr/>
      </dsp:nvSpPr>
      <dsp:spPr>
        <a:xfrm>
          <a:off x="7541081" y="2722117"/>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755650">
            <a:lnSpc>
              <a:spcPct val="90000"/>
            </a:lnSpc>
            <a:spcBef>
              <a:spcPct val="0"/>
            </a:spcBef>
            <a:spcAft>
              <a:spcPct val="35000"/>
            </a:spcAft>
            <a:defRPr cap="all"/>
          </a:pPr>
          <a:r>
            <a:rPr lang="en-GB" sz="1700" kern="1200"/>
            <a:t>Think about new solutions for making the information available</a:t>
          </a:r>
          <a:endParaRPr lang="en-US" sz="1700" kern="1200"/>
        </a:p>
      </dsp:txBody>
      <dsp:txXfrm>
        <a:off x="7541081" y="2722117"/>
        <a:ext cx="3206250"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D1EE2-45C7-4DC6-A919-70E25B7C4FF9}" type="datetimeFigureOut">
              <a:rPr lang="en-GB"/>
              <a:t>23/02/2021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F97897-155B-4F27-ACFB-96BC3815C4C7}" type="slidenum">
              <a:rPr lang="en-GB"/>
              <a:t>‹#›</a:t>
            </a:fld>
            <a:endParaRPr lang="en-GB"/>
          </a:p>
        </p:txBody>
      </p:sp>
    </p:spTree>
    <p:extLst>
      <p:ext uri="{BB962C8B-B14F-4D97-AF65-F5344CB8AC3E}">
        <p14:creationId xmlns:p14="http://schemas.microsoft.com/office/powerpoint/2010/main" val="16842451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key learning did you pick up from NSJ's talk on How People Learn
https://www.polleverywhere.com/free_text_polls/EEIuSgGybzUIgNGcPFu8i</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676196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https://www.polleverywhere.com/competitions/JhGgVxN90tAEFKB3PwVjw?display_state=welcome&amp;controls=none&amp;onscreen=persist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6</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6079796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Calculating Payroll
https://www.polleverywhere.com/multiple_choice_polls/E2qfBF1h3IFsBH7oF12ah?display_state=title&amp;controls=none&amp;onscreen=persist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6342136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Calculating Payroll
https://www.polleverywhere.com/multiple_choice_polls/E2qfBF1h3IFsBH7oF12ah?display_state=instructions&amp;controls=none&amp;onscreen=persist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2408889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Calculating Payroll
https://www.polleverywhere.com/multiple_choice_polls/E2qfBF1h3IFsBH7oF12ah?display_state=chart&amp;display=correctness&amp;controls=none&amp;onscreen=persist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8037234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https://www.polleverywhere.com/competitions/JhGgVxN90tAEFKB3PwVjw?display_state=leaderboard&amp;onscreen=persist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592878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Having difficult conversations
https://www.polleverywhere.com/multiple_choice_polls/FUzuBUQbOuE2i9SAVXDe1?display_state=title&amp;controls=none&amp;onscreen=persist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164612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Having difficult conversations
https://www.polleverywhere.com/multiple_choice_polls/FUzuBUQbOuE2i9SAVXDe1?display_state=instructions&amp;controls=none&amp;onscreen=persist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0967146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Having difficult conversations
https://www.polleverywhere.com/multiple_choice_polls/FUzuBUQbOuE2i9SAVXDe1?display_state=chart&amp;display=correctness&amp;controls=none&amp;onscreen=persist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13</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0368756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https://www.polleverywhere.com/competitions/JhGgVxN90tAEFKB3PwVjw?display_state=leaderboard&amp;onscreen=persist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14</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238634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Entering data into a database
https://www.polleverywhere.com/multiple_choice_polls/m6wUvA6kk8ir2sIFpFBDR?display_state=title&amp;controls=none&amp;onscreen=persist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5361946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Entering data into a database
https://www.polleverywhere.com/multiple_choice_polls/m6wUvA6kk8ir2sIFpFBDR?display_state=instructions&amp;controls=none&amp;onscreen=persist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16</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7803253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Entering data into a database
https://www.polleverywhere.com/multiple_choice_polls/m6wUvA6kk8ir2sIFpFBDR?display_state=chart&amp;display=correctness&amp;controls=none&amp;onscreen=persist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51977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https://www.polleverywhere.com/competitions/JhGgVxN90tAEFKB3PwVjw?display_state=leaderboard&amp;onscreen=persist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6301514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Working out a holiday entitlement
https://www.polleverywhere.com/multiple_choice_polls/XN1j5EzwANX8DebOOaDwb?display_state=title&amp;controls=none&amp;onscreen=persist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19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6211124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Working out a holiday entitlement
https://www.polleverywhere.com/multiple_choice_polls/XN1j5EzwANX8DebOOaDwb?display_state=instructions&amp;controls=none&amp;onscreen=persist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582658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Working out a holiday entitlement
https://www.polleverywhere.com/multiple_choice_polls/XN1j5EzwANX8DebOOaDwb?display_state=chart&amp;display=correctness&amp;controls=none&amp;onscreen=persist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21</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0542811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https://www.polleverywhere.com/competitions/JhGgVxN90tAEFKB3PwVjw?display_state=leaderboard&amp;onscreen=persist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22</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84189668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Conducting a disciplinary
https://www.polleverywhere.com/multiple_choice_polls/KVM65Tw4zyROj4SBpoE0m?display_state=title&amp;controls=none&amp;onscreen=persist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23</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800334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Conducting a disciplinary
https://www.polleverywhere.com/multiple_choice_polls/KVM65Tw4zyROj4SBpoE0m?display_state=instructions&amp;controls=none&amp;onscreen=persist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24</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031911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Conducting a disciplinary
https://www.polleverywhere.com/multiple_choice_polls/KVM65Tw4zyROj4SBpoE0m?display_state=chart&amp;display=correctness&amp;controls=none&amp;onscreen=persist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25</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76193723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https://www.polleverywhere.com/competitions/JhGgVxN90tAEFKB3PwVjw?display_state=leaderboard&amp;onscreen=persist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26</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40917493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An FAQ
https://www.polleverywhere.com/multiple_choice_polls/plqetbpP0Yuf6qFOJegdl?display_state=title&amp;controls=none&amp;onscreen=persist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27</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819198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An FAQ
https://www.polleverywhere.com/multiple_choice_polls/plqetbpP0Yuf6qFOJegdl?display_state=instructions&amp;controls=none&amp;onscreen=persist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28</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9836777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An FAQ
https://www.polleverywhere.com/multiple_choice_polls/plqetbpP0Yuf6qFOJegdl?display_state=chart&amp;display=correctness&amp;controls=none&amp;onscreen=persist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29</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3744877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Simple?
https://www.polleverywhere.com/competitions/JhGgVxN90tAEFKB3PwVjw?display_state=finale&amp;onscreen=persist</a:t>
            </a:r>
            <a:endParaRPr lang="en-GB"/>
          </a:p>
        </p:txBody>
      </p:sp>
      <p:sp>
        <p:nvSpPr>
          <p:cNvPr id="4" name="Slide Number Placeholder 3"/>
          <p:cNvSpPr>
            <a:spLocks noGrp="1"/>
          </p:cNvSpPr>
          <p:nvPr>
            <p:ph type="sldNum" sz="quarter" idx="10"/>
          </p:nvPr>
        </p:nvSpPr>
        <p:spPr/>
        <p:txBody>
          <a:bodyPr/>
          <a:lstStyle/>
          <a:p>
            <a:fld id="{6BF97897-155B-4F27-ACFB-96BC3815C4C7}" type="slidenum">
              <a:rPr lang="en-GB" smtClean="0"/>
              <a:t>30</a:t>
            </a:fld>
            <a:endParaRPr lang="en-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8847549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Page 105 of How People Learn</a:t>
            </a:r>
          </a:p>
        </p:txBody>
      </p:sp>
      <p:sp>
        <p:nvSpPr>
          <p:cNvPr id="4" name="Slide Number Placeholder 3"/>
          <p:cNvSpPr>
            <a:spLocks noGrp="1"/>
          </p:cNvSpPr>
          <p:nvPr>
            <p:ph type="sldNum" sz="quarter" idx="5"/>
          </p:nvPr>
        </p:nvSpPr>
        <p:spPr/>
        <p:txBody>
          <a:bodyPr/>
          <a:lstStyle/>
          <a:p>
            <a:fld id="{6BF97897-155B-4F27-ACFB-96BC3815C4C7}" type="slidenum">
              <a:rPr lang="en-GB"/>
              <a:t>32</a:t>
            </a:fld>
            <a:endParaRPr lang="en-GB"/>
          </a:p>
        </p:txBody>
      </p:sp>
    </p:spTree>
    <p:extLst>
      <p:ext uri="{BB962C8B-B14F-4D97-AF65-F5344CB8AC3E}">
        <p14:creationId xmlns:p14="http://schemas.microsoft.com/office/powerpoint/2010/main" val="321122940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Page 70 of How People Learn</a:t>
            </a:r>
          </a:p>
        </p:txBody>
      </p:sp>
      <p:sp>
        <p:nvSpPr>
          <p:cNvPr id="4" name="Slide Number Placeholder 3"/>
          <p:cNvSpPr>
            <a:spLocks noGrp="1"/>
          </p:cNvSpPr>
          <p:nvPr>
            <p:ph type="sldNum" sz="quarter" idx="5"/>
          </p:nvPr>
        </p:nvSpPr>
        <p:spPr/>
        <p:txBody>
          <a:bodyPr/>
          <a:lstStyle/>
          <a:p>
            <a:fld id="{6BF97897-155B-4F27-ACFB-96BC3815C4C7}" type="slidenum">
              <a:rPr lang="en-GB"/>
              <a:t>33</a:t>
            </a:fld>
            <a:endParaRPr lang="en-GB"/>
          </a:p>
        </p:txBody>
      </p:sp>
    </p:spTree>
    <p:extLst>
      <p:ext uri="{BB962C8B-B14F-4D97-AF65-F5344CB8AC3E}">
        <p14:creationId xmlns:p14="http://schemas.microsoft.com/office/powerpoint/2010/main" val="1963710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2/23/2021</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00334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327850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54009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2/23/2021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0175598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2/23/2021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04416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2/23/2021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2118491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2/23/2021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7069569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2/23/2021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62280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2/23/2021</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807712"/>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2000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2/23/2021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126533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2/23/2021</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2571363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8.xml"/><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13.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4.xml"/><Relationship Id="rId4" Type="http://schemas.openxmlformats.org/officeDocument/2006/relationships/image" Target="../media/image10.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7.xml"/><Relationship Id="rId1" Type="http://schemas.openxmlformats.org/officeDocument/2006/relationships/tags" Target="../tags/tag15.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tags" Target="../tags/tag16.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7.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18.xml"/><Relationship Id="rId4" Type="http://schemas.openxmlformats.org/officeDocument/2006/relationships/image" Target="../media/image1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9.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20.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21.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22.xml"/><Relationship Id="rId4" Type="http://schemas.openxmlformats.org/officeDocument/2006/relationships/image" Target="../media/image1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23.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24.xml"/><Relationship Id="rId4" Type="http://schemas.openxmlformats.org/officeDocument/2006/relationships/image" Target="../media/image24.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25.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7.xml"/><Relationship Id="rId1" Type="http://schemas.openxmlformats.org/officeDocument/2006/relationships/tags" Target="../tags/tag26.xml"/><Relationship Id="rId4" Type="http://schemas.openxmlformats.org/officeDocument/2006/relationships/image" Target="../media/image26.png"/></Relationships>
</file>

<file path=ppt/slides/_rels/slide31.xml.rels><?xml version="1.0" encoding="UTF-8" standalone="yes"?>
<Relationships xmlns="http://schemas.openxmlformats.org/package/2006/relationships"><Relationship Id="rId3" Type="http://schemas.openxmlformats.org/officeDocument/2006/relationships/hyperlink" Target="http://www.thebluediamondgallery.com/wooden-tile/r/resource.html" TargetMode="External"/><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FFE50961-0F1B-484C-85BC-4BD16B9FF90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d drawing pins on a map">
            <a:extLst>
              <a:ext uri="{FF2B5EF4-FFF2-40B4-BE49-F238E27FC236}">
                <a16:creationId xmlns:a16="http://schemas.microsoft.com/office/drawing/2014/main" id="{A47B5F7A-8A72-49F8-B08E-C00B971B4CC4}"/>
              </a:ext>
            </a:extLst>
          </p:cNvPr>
          <p:cNvPicPr>
            <a:picLocks noChangeAspect="1"/>
          </p:cNvPicPr>
          <p:nvPr/>
        </p:nvPicPr>
        <p:blipFill rotWithShape="1">
          <a:blip r:embed="rId2">
            <a:alphaModFix amt="45000"/>
          </a:blip>
          <a:srcRect t="16872" b="8128"/>
          <a:stretch/>
        </p:blipFill>
        <p:spPr>
          <a:xfrm>
            <a:off x="20" y="10"/>
            <a:ext cx="12191980" cy="6857990"/>
          </a:xfrm>
          <a:prstGeom prst="rect">
            <a:avLst/>
          </a:prstGeom>
        </p:spPr>
      </p:pic>
      <p:sp>
        <p:nvSpPr>
          <p:cNvPr id="2" name="Title 1"/>
          <p:cNvSpPr>
            <a:spLocks noGrp="1"/>
          </p:cNvSpPr>
          <p:nvPr>
            <p:ph type="ctrTitle"/>
          </p:nvPr>
        </p:nvSpPr>
        <p:spPr>
          <a:xfrm>
            <a:off x="603504" y="770467"/>
            <a:ext cx="10782300" cy="3352800"/>
          </a:xfrm>
        </p:spPr>
        <p:txBody>
          <a:bodyPr>
            <a:normAutofit/>
          </a:bodyPr>
          <a:lstStyle/>
          <a:p>
            <a:r>
              <a:rPr lang="en-GB">
                <a:solidFill>
                  <a:schemeClr val="tx1"/>
                </a:solidFill>
                <a:cs typeface="Calibri Light"/>
              </a:rPr>
              <a:t>Resources Not Courses</a:t>
            </a:r>
            <a:endParaRPr lang="en-US">
              <a:solidFill>
                <a:schemeClr val="tx1"/>
              </a:solidFill>
            </a:endParaRPr>
          </a:p>
        </p:txBody>
      </p:sp>
      <p:sp>
        <p:nvSpPr>
          <p:cNvPr id="3" name="Subtitle 2"/>
          <p:cNvSpPr>
            <a:spLocks noGrp="1"/>
          </p:cNvSpPr>
          <p:nvPr>
            <p:ph type="subTitle" idx="1"/>
          </p:nvPr>
        </p:nvSpPr>
        <p:spPr>
          <a:xfrm>
            <a:off x="667512" y="4206876"/>
            <a:ext cx="9228201" cy="1645920"/>
          </a:xfrm>
        </p:spPr>
        <p:txBody>
          <a:bodyPr vert="horz" lIns="91440" tIns="45720" rIns="91440" bIns="45720" rtlCol="0">
            <a:normAutofit/>
          </a:bodyPr>
          <a:lstStyle/>
          <a:p>
            <a:r>
              <a:rPr lang="en-GB">
                <a:solidFill>
                  <a:schemeClr val="tx1"/>
                </a:solidFill>
                <a:cs typeface="Calibri"/>
              </a:rPr>
              <a:t>Assignment 1</a:t>
            </a:r>
            <a:endParaRPr lang="en-US">
              <a:solidFill>
                <a:schemeClr val="tx1"/>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18174868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5F052-523E-4D77-8FAE-61566D3AB1CA}"/>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Assignment Brief</a:t>
            </a:r>
            <a:endParaRPr lang="en-US" sz="4400">
              <a:solidFill>
                <a:srgbClr val="FFFFFF"/>
              </a:solidFill>
            </a:endParaRPr>
          </a:p>
        </p:txBody>
      </p:sp>
      <p:sp>
        <p:nvSpPr>
          <p:cNvPr id="3" name="Content Placeholder 2">
            <a:extLst>
              <a:ext uri="{FF2B5EF4-FFF2-40B4-BE49-F238E27FC236}">
                <a16:creationId xmlns:a16="http://schemas.microsoft.com/office/drawing/2014/main" id="{7F7D8B99-ADC4-42A3-BB82-DE25CADC0DB8}"/>
              </a:ext>
            </a:extLst>
          </p:cNvPr>
          <p:cNvSpPr>
            <a:spLocks noGrp="1"/>
          </p:cNvSpPr>
          <p:nvPr>
            <p:ph idx="1"/>
          </p:nvPr>
        </p:nvSpPr>
        <p:spPr>
          <a:xfrm>
            <a:off x="4614389" y="936711"/>
            <a:ext cx="6815992" cy="4984578"/>
          </a:xfrm>
        </p:spPr>
        <p:txBody>
          <a:bodyPr vert="horz" lIns="0" tIns="0" rIns="0" bIns="0" rtlCol="0" anchor="ctr">
            <a:normAutofit/>
          </a:bodyPr>
          <a:lstStyle/>
          <a:p>
            <a:pPr marL="0" indent="0">
              <a:buNone/>
            </a:pPr>
            <a:r>
              <a:rPr lang="en-GB" sz="1500">
                <a:ea typeface="+mn-lt"/>
                <a:cs typeface="+mn-lt"/>
              </a:rPr>
              <a:t>Read Chapter 5, </a:t>
            </a:r>
            <a:r>
              <a:rPr lang="en-GB" sz="1500" i="1">
                <a:ea typeface="+mn-lt"/>
                <a:cs typeface="+mn-lt"/>
              </a:rPr>
              <a:t>Learning Elimination, Resources not courses </a:t>
            </a:r>
            <a:r>
              <a:rPr lang="en-GB" sz="1500">
                <a:ea typeface="+mn-lt"/>
                <a:cs typeface="+mn-lt"/>
              </a:rPr>
              <a:t>(pages 109-117), in How People Learn by Nick Shackleton-Jones and respond to the following task. </a:t>
            </a:r>
            <a:endParaRPr lang="en-GB" sz="1500"/>
          </a:p>
          <a:p>
            <a:pPr marL="0" indent="0">
              <a:buNone/>
            </a:pPr>
            <a:r>
              <a:rPr lang="en-GB" sz="1500">
                <a:ea typeface="+mn-lt"/>
                <a:cs typeface="+mn-lt"/>
              </a:rPr>
              <a:t>Design a learning resource that meets a business need in your organisation. You can use any medium of your choosing for the design and delivery of the resource. Your selection should demonstrate creativity and, mastery of technology. Examples of mediums you might choose include: </a:t>
            </a:r>
            <a:endParaRPr lang="en-GB" sz="1500"/>
          </a:p>
          <a:p>
            <a:pPr lvl="1"/>
            <a:r>
              <a:rPr lang="en-GB" sz="1500">
                <a:ea typeface="+mn-lt"/>
                <a:cs typeface="+mn-lt"/>
              </a:rPr>
              <a:t>Document</a:t>
            </a:r>
            <a:endParaRPr lang="en-GB" sz="1500"/>
          </a:p>
          <a:p>
            <a:pPr lvl="1"/>
            <a:r>
              <a:rPr lang="en-GB" sz="1500">
                <a:ea typeface="+mn-lt"/>
                <a:cs typeface="+mn-lt"/>
              </a:rPr>
              <a:t>Video</a:t>
            </a:r>
            <a:endParaRPr lang="en-GB" sz="1500"/>
          </a:p>
          <a:p>
            <a:pPr lvl="1"/>
            <a:r>
              <a:rPr lang="en-GB" sz="1500">
                <a:ea typeface="+mn-lt"/>
                <a:cs typeface="+mn-lt"/>
              </a:rPr>
              <a:t>Checklist</a:t>
            </a:r>
            <a:endParaRPr lang="en-GB" sz="1500"/>
          </a:p>
          <a:p>
            <a:pPr lvl="1"/>
            <a:r>
              <a:rPr lang="en-GB" sz="1500">
                <a:ea typeface="+mn-lt"/>
                <a:cs typeface="+mn-lt"/>
              </a:rPr>
              <a:t>Slide show</a:t>
            </a:r>
            <a:endParaRPr lang="en-GB" sz="1500"/>
          </a:p>
          <a:p>
            <a:pPr lvl="1"/>
            <a:r>
              <a:rPr lang="en-GB" sz="1500">
                <a:ea typeface="+mn-lt"/>
                <a:cs typeface="+mn-lt"/>
              </a:rPr>
              <a:t>Process flow  </a:t>
            </a:r>
            <a:endParaRPr lang="en-GB" sz="1500"/>
          </a:p>
          <a:p>
            <a:pPr marL="0" indent="0">
              <a:buNone/>
            </a:pPr>
            <a:r>
              <a:rPr lang="en-GB" sz="1500">
                <a:ea typeface="+mn-lt"/>
                <a:cs typeface="+mn-lt"/>
              </a:rPr>
              <a:t>In designing the resource and selecting a delivery method you should take account of potential accessibility issues; where and how will the resource be made available and how will individuals with different needs be accommodated. In addition, you should also consider how you will evaluate the effectiveness of the resource in delivering point-of-need performance support. If it is not clear how you have addressed these issues in the resource itself, you will need to provide a short description of how you have accounted for this. </a:t>
            </a:r>
            <a:endParaRPr lang="en-GB" sz="1500"/>
          </a:p>
        </p:txBody>
      </p:sp>
    </p:spTree>
    <p:extLst>
      <p:ext uri="{BB962C8B-B14F-4D97-AF65-F5344CB8AC3E}">
        <p14:creationId xmlns:p14="http://schemas.microsoft.com/office/powerpoint/2010/main" val="19233769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BF86D-BEC7-4D74-89BE-06BA79B2A4A3}"/>
              </a:ext>
            </a:extLst>
          </p:cNvPr>
          <p:cNvSpPr>
            <a:spLocks noGrp="1"/>
          </p:cNvSpPr>
          <p:nvPr>
            <p:ph type="title"/>
          </p:nvPr>
        </p:nvSpPr>
        <p:spPr>
          <a:xfrm>
            <a:off x="657224" y="499533"/>
            <a:ext cx="10772775" cy="1658198"/>
          </a:xfrm>
        </p:spPr>
        <p:txBody>
          <a:bodyPr>
            <a:normAutofit/>
          </a:bodyPr>
          <a:lstStyle/>
          <a:p>
            <a:r>
              <a:rPr lang="en-GB" dirty="0"/>
              <a:t>Group Task</a:t>
            </a:r>
          </a:p>
        </p:txBody>
      </p:sp>
      <p:pic>
        <p:nvPicPr>
          <p:cNvPr id="7" name="Graphic 6" descr="Group Brainstorm">
            <a:extLst>
              <a:ext uri="{FF2B5EF4-FFF2-40B4-BE49-F238E27FC236}">
                <a16:creationId xmlns:a16="http://schemas.microsoft.com/office/drawing/2014/main" id="{BE5E272A-0D93-4708-A2B7-815067A1FC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799051" y="2104216"/>
            <a:ext cx="3383936" cy="3383936"/>
          </a:xfrm>
          <a:prstGeom prst="rect">
            <a:avLst/>
          </a:prstGeom>
        </p:spPr>
      </p:pic>
      <p:sp>
        <p:nvSpPr>
          <p:cNvPr id="3" name="Content Placeholder 2">
            <a:extLst>
              <a:ext uri="{FF2B5EF4-FFF2-40B4-BE49-F238E27FC236}">
                <a16:creationId xmlns:a16="http://schemas.microsoft.com/office/drawing/2014/main" id="{BD9E0C80-B3D6-408C-A4E1-824E2FFE4F90}"/>
              </a:ext>
            </a:extLst>
          </p:cNvPr>
          <p:cNvSpPr>
            <a:spLocks noGrp="1"/>
          </p:cNvSpPr>
          <p:nvPr>
            <p:ph idx="1"/>
          </p:nvPr>
        </p:nvSpPr>
        <p:spPr>
          <a:xfrm>
            <a:off x="4641336" y="2011680"/>
            <a:ext cx="6789044" cy="3766185"/>
          </a:xfrm>
        </p:spPr>
        <p:txBody>
          <a:bodyPr vert="horz" lIns="0" tIns="0" rIns="0" bIns="0" rtlCol="0" anchor="t">
            <a:normAutofit/>
          </a:bodyPr>
          <a:lstStyle/>
          <a:p>
            <a:pPr marL="0" indent="0">
              <a:buNone/>
            </a:pPr>
            <a:r>
              <a:rPr lang="en-GB" sz="1900" dirty="0"/>
              <a:t>In your groups share the idea you have for a resource. You should consider the following when listening the idea being shared:</a:t>
            </a:r>
            <a:endParaRPr lang="en-US" sz="1900" dirty="0"/>
          </a:p>
          <a:p>
            <a:pPr>
              <a:buFont typeface="Wingdings" pitchFamily="34" charset="0"/>
              <a:buChar char="§"/>
            </a:pPr>
            <a:r>
              <a:rPr lang="en-GB" sz="1900" dirty="0"/>
              <a:t>Does it offer a solution to a simple problem – one where there is a right and wrong answer.</a:t>
            </a:r>
            <a:endParaRPr lang="en-GB" sz="1900" dirty="0">
              <a:cs typeface="Calibri Light" panose="020F0302020204030204"/>
            </a:endParaRPr>
          </a:p>
          <a:p>
            <a:pPr>
              <a:buFont typeface="Wingdings" pitchFamily="34" charset="0"/>
              <a:buChar char="§"/>
            </a:pPr>
            <a:r>
              <a:rPr lang="en-GB" sz="1900" dirty="0"/>
              <a:t>Is the medium chosen to deliver the solution appropriate?  - Are there any other options that the designer might want to consider. </a:t>
            </a:r>
            <a:endParaRPr lang="en-GB" sz="1900" dirty="0">
              <a:cs typeface="Calibri Light" panose="020F0302020204030204"/>
            </a:endParaRPr>
          </a:p>
          <a:p>
            <a:pPr>
              <a:buFont typeface="Wingdings" pitchFamily="34" charset="0"/>
              <a:buChar char="§"/>
            </a:pPr>
            <a:r>
              <a:rPr lang="en-GB" sz="1900" dirty="0"/>
              <a:t>How will users access the resource? -  taking into account it must be easy to access at the point of need. </a:t>
            </a:r>
            <a:endParaRPr lang="en-GB" sz="1900" dirty="0">
              <a:cs typeface="Calibri Light" panose="020F0302020204030204"/>
            </a:endParaRPr>
          </a:p>
          <a:p>
            <a:pPr marL="0" indent="0">
              <a:buNone/>
            </a:pPr>
            <a:r>
              <a:rPr lang="en-GB" sz="1900" dirty="0"/>
              <a:t>Decide as a group who has the best solution and why? Choose someone to present your findings to the wider group.  Preferably not the person whose idea it is.</a:t>
            </a:r>
          </a:p>
          <a:p>
            <a:endParaRPr lang="en-GB" sz="1900" dirty="0"/>
          </a:p>
        </p:txBody>
      </p:sp>
    </p:spTree>
    <p:extLst>
      <p:ext uri="{BB962C8B-B14F-4D97-AF65-F5344CB8AC3E}">
        <p14:creationId xmlns:p14="http://schemas.microsoft.com/office/powerpoint/2010/main" val="5954701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CD333CBE-B699-4E3B-9F45-C045F773434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11">
            <a:extLst>
              <a:ext uri="{FF2B5EF4-FFF2-40B4-BE49-F238E27FC236}">
                <a16:creationId xmlns:a16="http://schemas.microsoft.com/office/drawing/2014/main" id="{C6EDEBB9-8437-4875-ABEA-0AEDE2C90D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 y="0"/>
            <a:ext cx="12202287" cy="6858000"/>
          </a:xfrm>
          <a:prstGeom prst="rect">
            <a:avLst/>
          </a:prstGeom>
          <a:solidFill>
            <a:srgbClr val="3258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F7829-518D-49FB-A486-DC9D79C68A9D}"/>
              </a:ext>
            </a:extLst>
          </p:cNvPr>
          <p:cNvSpPr>
            <a:spLocks noGrp="1"/>
          </p:cNvSpPr>
          <p:nvPr>
            <p:ph type="title"/>
          </p:nvPr>
        </p:nvSpPr>
        <p:spPr>
          <a:xfrm>
            <a:off x="7933038" y="770467"/>
            <a:ext cx="3740270" cy="3352800"/>
          </a:xfrm>
        </p:spPr>
        <p:txBody>
          <a:bodyPr vert="horz" lIns="91440" tIns="45720" rIns="91440" bIns="45720" rtlCol="0" anchor="b">
            <a:normAutofit/>
          </a:bodyPr>
          <a:lstStyle/>
          <a:p>
            <a:pPr>
              <a:lnSpc>
                <a:spcPct val="80000"/>
              </a:lnSpc>
            </a:pPr>
            <a:r>
              <a:rPr lang="en-US" kern="1200" spc="-120" baseline="0">
                <a:solidFill>
                  <a:srgbClr val="FFFFFF"/>
                </a:solidFill>
                <a:latin typeface="+mj-lt"/>
                <a:ea typeface="+mj-ea"/>
                <a:cs typeface="+mj-cs"/>
              </a:rPr>
              <a:t>Simple?</a:t>
            </a:r>
          </a:p>
        </p:txBody>
      </p:sp>
      <p:pic>
        <p:nvPicPr>
          <p:cNvPr id="6" name="Picture 5" descr="Neat empty education desk">
            <a:extLst>
              <a:ext uri="{FF2B5EF4-FFF2-40B4-BE49-F238E27FC236}">
                <a16:creationId xmlns:a16="http://schemas.microsoft.com/office/drawing/2014/main" id="{45DA4D08-E64C-497F-BD1F-2AE3A574D17D}"/>
              </a:ext>
            </a:extLst>
          </p:cNvPr>
          <p:cNvPicPr>
            <a:picLocks noChangeAspect="1"/>
          </p:cNvPicPr>
          <p:nvPr/>
        </p:nvPicPr>
        <p:blipFill rotWithShape="1">
          <a:blip r:embed="rId2"/>
          <a:srcRect l="17870" r="8628" b="4"/>
          <a:stretch/>
        </p:blipFill>
        <p:spPr>
          <a:xfrm>
            <a:off x="-10287" y="10"/>
            <a:ext cx="7552267" cy="6857990"/>
          </a:xfrm>
          <a:prstGeom prst="rect">
            <a:avLst/>
          </a:prstGeom>
        </p:spPr>
      </p:pic>
    </p:spTree>
    <p:extLst>
      <p:ext uri="{BB962C8B-B14F-4D97-AF65-F5344CB8AC3E}">
        <p14:creationId xmlns:p14="http://schemas.microsoft.com/office/powerpoint/2010/main" val="17242947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05090908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27676008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17483382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93745689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32999440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729942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3892962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0707025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2929547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9135360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57369583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5837996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4138907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857688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5268896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18939985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2669624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20921805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5643805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85618094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74479766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84240247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6861794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143887943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11684000" cy="6350000"/>
          </a:xfrm>
          <a:prstGeom prst="rect">
            <a:avLst/>
          </a:prstGeom>
        </p:spPr>
      </p:pic>
    </p:spTree>
    <p:extLst>
      <p:ext uri="{BB962C8B-B14F-4D97-AF65-F5344CB8AC3E}">
        <p14:creationId xmlns:p14="http://schemas.microsoft.com/office/powerpoint/2010/main" val="328620137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93E2271-61E0-466E-81C6-430BE5617993}"/>
              </a:ext>
            </a:extLst>
          </p:cNvPr>
          <p:cNvPicPr>
            <a:picLocks noChangeAspect="1"/>
          </p:cNvPicPr>
          <p:nvPr/>
        </p:nvPicPr>
        <p:blipFill rotWithShape="1">
          <a:blip r:embed="rId2">
            <a:extLst>
              <a:ext uri="{837473B0-CC2E-450A-ABE3-18F120FF3D39}">
                <a1611:picAttrSrcUrl xmlns:a1611="http://schemas.microsoft.com/office/drawing/2016/11/main" xmlns="" r:id="rId3"/>
              </a:ext>
            </a:extLst>
          </a:blip>
          <a:srcRect l="9091" t="13252" b="10093"/>
          <a:stretch/>
        </p:blipFill>
        <p:spPr>
          <a:xfrm>
            <a:off x="20" y="10"/>
            <a:ext cx="12184702" cy="6857990"/>
          </a:xfrm>
          <a:prstGeom prst="rect">
            <a:avLst/>
          </a:prstGeom>
        </p:spPr>
      </p:pic>
      <p:sp>
        <p:nvSpPr>
          <p:cNvPr id="19" name="Rectangle 18">
            <a:extLst>
              <a:ext uri="{FF2B5EF4-FFF2-40B4-BE49-F238E27FC236}">
                <a16:creationId xmlns:a16="http://schemas.microsoft.com/office/drawing/2014/main" id="{8DE938CA-5A75-4A41-BBD4-248248C85E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267" y="0"/>
            <a:ext cx="4633540" cy="6858000"/>
          </a:xfrm>
          <a:prstGeom prst="rect">
            <a:avLst/>
          </a:prstGeom>
          <a:solidFill>
            <a:srgbClr val="BB9861">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3F7829-518D-49FB-A486-DC9D79C68A9D}"/>
              </a:ext>
            </a:extLst>
          </p:cNvPr>
          <p:cNvSpPr>
            <a:spLocks noGrp="1"/>
          </p:cNvSpPr>
          <p:nvPr>
            <p:ph type="ctrTitle"/>
          </p:nvPr>
        </p:nvSpPr>
        <p:spPr>
          <a:xfrm>
            <a:off x="7913406" y="770467"/>
            <a:ext cx="3829476" cy="3352800"/>
          </a:xfrm>
        </p:spPr>
        <p:txBody>
          <a:bodyPr>
            <a:normAutofit/>
          </a:bodyPr>
          <a:lstStyle/>
          <a:p>
            <a:r>
              <a:rPr lang="en-GB" sz="6000"/>
              <a:t>Resource Design</a:t>
            </a:r>
            <a:endParaRPr lang="en-US" sz="6000"/>
          </a:p>
        </p:txBody>
      </p:sp>
      <p:sp>
        <p:nvSpPr>
          <p:cNvPr id="3" name="Content Placeholder 2">
            <a:extLst>
              <a:ext uri="{FF2B5EF4-FFF2-40B4-BE49-F238E27FC236}">
                <a16:creationId xmlns:a16="http://schemas.microsoft.com/office/drawing/2014/main" id="{A11C0D7F-0279-4346-BEB9-95BC253BF18E}"/>
              </a:ext>
            </a:extLst>
          </p:cNvPr>
          <p:cNvSpPr>
            <a:spLocks noGrp="1"/>
          </p:cNvSpPr>
          <p:nvPr>
            <p:ph type="subTitle" idx="1"/>
          </p:nvPr>
        </p:nvSpPr>
        <p:spPr>
          <a:xfrm>
            <a:off x="7913406" y="4206876"/>
            <a:ext cx="3829476" cy="1645920"/>
          </a:xfrm>
        </p:spPr>
        <p:txBody>
          <a:bodyPr vert="horz" lIns="0" tIns="0" rIns="0" bIns="0" rtlCol="0">
            <a:normAutofit/>
          </a:bodyPr>
          <a:lstStyle/>
          <a:p>
            <a:r>
              <a:rPr lang="en-GB" sz="2000">
                <a:solidFill>
                  <a:srgbClr val="FFFFFF"/>
                </a:solidFill>
              </a:rPr>
              <a:t>Selected an appropriate design for your resource.</a:t>
            </a:r>
          </a:p>
        </p:txBody>
      </p:sp>
    </p:spTree>
    <p:extLst>
      <p:ext uri="{BB962C8B-B14F-4D97-AF65-F5344CB8AC3E}">
        <p14:creationId xmlns:p14="http://schemas.microsoft.com/office/powerpoint/2010/main" val="181637607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Diagram&#10;&#10;Description automatically generated">
            <a:extLst>
              <a:ext uri="{FF2B5EF4-FFF2-40B4-BE49-F238E27FC236}">
                <a16:creationId xmlns:a16="http://schemas.microsoft.com/office/drawing/2014/main" id="{A1FE8F3B-E65D-4338-A734-D2402C5D8D6F}"/>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Tree>
    <p:extLst>
      <p:ext uri="{BB962C8B-B14F-4D97-AF65-F5344CB8AC3E}">
        <p14:creationId xmlns:p14="http://schemas.microsoft.com/office/powerpoint/2010/main" val="13282249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6F6937-3B5A-4391-9F37-58A571B362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6BEA7-425C-415D-B542-6367401FC7CE}"/>
              </a:ext>
            </a:extLst>
          </p:cNvPr>
          <p:cNvSpPr>
            <a:spLocks noGrp="1"/>
          </p:cNvSpPr>
          <p:nvPr>
            <p:ph type="title"/>
          </p:nvPr>
        </p:nvSpPr>
        <p:spPr>
          <a:xfrm>
            <a:off x="657224" y="936711"/>
            <a:ext cx="2988265" cy="4984578"/>
          </a:xfrm>
        </p:spPr>
        <p:txBody>
          <a:bodyPr>
            <a:normAutofit/>
          </a:bodyPr>
          <a:lstStyle/>
          <a:p>
            <a:r>
              <a:rPr lang="en-GB" sz="4400">
                <a:solidFill>
                  <a:srgbClr val="FFFFFF"/>
                </a:solidFill>
              </a:rPr>
              <a:t>Point of Need – Learning Elimination</a:t>
            </a:r>
          </a:p>
        </p:txBody>
      </p:sp>
      <p:sp>
        <p:nvSpPr>
          <p:cNvPr id="3" name="Content Placeholder 2">
            <a:extLst>
              <a:ext uri="{FF2B5EF4-FFF2-40B4-BE49-F238E27FC236}">
                <a16:creationId xmlns:a16="http://schemas.microsoft.com/office/drawing/2014/main" id="{2FF3D0B8-4B84-46CD-97E6-97264E877E54}"/>
              </a:ext>
            </a:extLst>
          </p:cNvPr>
          <p:cNvSpPr>
            <a:spLocks noGrp="1"/>
          </p:cNvSpPr>
          <p:nvPr>
            <p:ph idx="1"/>
          </p:nvPr>
        </p:nvSpPr>
        <p:spPr>
          <a:xfrm>
            <a:off x="4614389" y="936711"/>
            <a:ext cx="6815992" cy="4984578"/>
          </a:xfrm>
        </p:spPr>
        <p:txBody>
          <a:bodyPr vert="horz" lIns="0" tIns="0" rIns="0" bIns="0" rtlCol="0" anchor="ctr">
            <a:normAutofit/>
          </a:bodyPr>
          <a:lstStyle/>
          <a:p>
            <a:pPr marL="0" indent="0">
              <a:buNone/>
            </a:pPr>
            <a:r>
              <a:rPr lang="en-GB"/>
              <a:t>What is the best solution for a pull learning need?</a:t>
            </a:r>
            <a:endParaRPr lang="en-US"/>
          </a:p>
          <a:p>
            <a:pPr marL="0" indent="0">
              <a:buNone/>
            </a:pPr>
            <a:r>
              <a:rPr lang="en-GB"/>
              <a:t>Pull – learning about things we already care about (concerns)</a:t>
            </a:r>
            <a:endParaRPr lang="en-GB" dirty="0"/>
          </a:p>
          <a:p>
            <a:pPr marL="0" indent="0">
              <a:buNone/>
            </a:pPr>
            <a:r>
              <a:rPr lang="en-GB"/>
              <a:t>Push – learning about things we should care about </a:t>
            </a:r>
          </a:p>
          <a:p>
            <a:endParaRPr lang="en-GB"/>
          </a:p>
        </p:txBody>
      </p:sp>
    </p:spTree>
    <p:extLst>
      <p:ext uri="{BB962C8B-B14F-4D97-AF65-F5344CB8AC3E}">
        <p14:creationId xmlns:p14="http://schemas.microsoft.com/office/powerpoint/2010/main" val="97612931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437638-E86C-41B1-BC86-6F186CB35A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 y="0"/>
            <a:ext cx="12202287"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20E9A-68B7-4B79-89E4-98AF577A5D46}"/>
              </a:ext>
            </a:extLst>
          </p:cNvPr>
          <p:cNvSpPr>
            <a:spLocks noGrp="1"/>
          </p:cNvSpPr>
          <p:nvPr>
            <p:ph type="ctrTitle"/>
          </p:nvPr>
        </p:nvSpPr>
        <p:spPr>
          <a:xfrm>
            <a:off x="5087738" y="770467"/>
            <a:ext cx="6298065" cy="3352800"/>
          </a:xfrm>
        </p:spPr>
        <p:txBody>
          <a:bodyPr>
            <a:normAutofit/>
          </a:bodyPr>
          <a:lstStyle/>
          <a:p>
            <a:r>
              <a:rPr lang="en-GB">
                <a:cs typeface="Calibri Light"/>
              </a:rPr>
              <a:t>Accessing the Resource</a:t>
            </a:r>
            <a:endParaRPr lang="en-GB"/>
          </a:p>
        </p:txBody>
      </p:sp>
      <p:pic>
        <p:nvPicPr>
          <p:cNvPr id="5" name="Picture 4" descr="Maze">
            <a:extLst>
              <a:ext uri="{FF2B5EF4-FFF2-40B4-BE49-F238E27FC236}">
                <a16:creationId xmlns:a16="http://schemas.microsoft.com/office/drawing/2014/main" id="{E883CFD5-FA1C-48F2-9F14-F3D06D92ADFB}"/>
              </a:ext>
            </a:extLst>
          </p:cNvPr>
          <p:cNvPicPr>
            <a:picLocks noChangeAspect="1"/>
          </p:cNvPicPr>
          <p:nvPr/>
        </p:nvPicPr>
        <p:blipFill rotWithShape="1">
          <a:blip r:embed="rId2"/>
          <a:srcRect l="25986" r="29080" b="3"/>
          <a:stretch/>
        </p:blipFill>
        <p:spPr>
          <a:xfrm>
            <a:off x="-10288" y="10"/>
            <a:ext cx="4628007" cy="6864408"/>
          </a:xfrm>
          <a:prstGeom prst="rect">
            <a:avLst/>
          </a:prstGeom>
        </p:spPr>
      </p:pic>
    </p:spTree>
    <p:extLst>
      <p:ext uri="{BB962C8B-B14F-4D97-AF65-F5344CB8AC3E}">
        <p14:creationId xmlns:p14="http://schemas.microsoft.com/office/powerpoint/2010/main" val="20476388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83F53-C383-4886-99AD-59873AC69EFB}"/>
              </a:ext>
            </a:extLst>
          </p:cNvPr>
          <p:cNvSpPr>
            <a:spLocks noGrp="1"/>
          </p:cNvSpPr>
          <p:nvPr>
            <p:ph type="title"/>
          </p:nvPr>
        </p:nvSpPr>
        <p:spPr>
          <a:xfrm>
            <a:off x="657224" y="499533"/>
            <a:ext cx="10772775" cy="1658198"/>
          </a:xfrm>
        </p:spPr>
        <p:txBody>
          <a:bodyPr>
            <a:normAutofit/>
          </a:bodyPr>
          <a:lstStyle/>
          <a:p>
            <a:r>
              <a:rPr lang="en-GB">
                <a:cs typeface="Calibri Light"/>
              </a:rPr>
              <a:t>Make it Accessible</a:t>
            </a:r>
            <a:endParaRPr lang="en-GB"/>
          </a:p>
        </p:txBody>
      </p:sp>
      <p:graphicFrame>
        <p:nvGraphicFramePr>
          <p:cNvPr id="5" name="Content Placeholder 2">
            <a:extLst>
              <a:ext uri="{FF2B5EF4-FFF2-40B4-BE49-F238E27FC236}">
                <a16:creationId xmlns:a16="http://schemas.microsoft.com/office/drawing/2014/main" id="{A8EDE596-5BCC-4F40-B36A-1B5D51E74F07}"/>
              </a:ext>
            </a:extLst>
          </p:cNvPr>
          <p:cNvGraphicFramePr>
            <a:graphicFrameLocks noGrp="1"/>
          </p:cNvGraphicFramePr>
          <p:nvPr>
            <p:ph idx="1"/>
            <p:extLst>
              <p:ext uri="{D42A27DB-BD31-4B8C-83A1-F6EECF244321}">
                <p14:modId xmlns:p14="http://schemas.microsoft.com/office/powerpoint/2010/main" val="2419069284"/>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3229202"/>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42a8e672-6c70-400e-8505-384c3d459fd4"/>
</p:tagLst>
</file>

<file path=ppt/tags/tag2.xml><?xml version="1.0" encoding="utf-8"?>
<p:tagLst xmlns:a="http://schemas.openxmlformats.org/drawingml/2006/main" xmlns:r="http://schemas.openxmlformats.org/officeDocument/2006/relationships" xmlns:p="http://schemas.openxmlformats.org/presentationml/2006/main">
  <p:tag name="__PE_POLL_EMBED_ID" val="d05d4f5f-818d-4961-ba42-fe4ec60dcb8e"/>
</p:tagLst>
</file>

<file path=ppt/tags/tag3.xml><?xml version="1.0" encoding="utf-8"?>
<p:tagLst xmlns:a="http://schemas.openxmlformats.org/drawingml/2006/main" xmlns:r="http://schemas.openxmlformats.org/officeDocument/2006/relationships" xmlns:p="http://schemas.openxmlformats.org/presentationml/2006/main">
  <p:tag name="__PE_POLL_EMBED_ID" val="e642d538-c8b7-452c-8048-3fc4f28e696d"/>
</p:tagLst>
</file>

<file path=ppt/tags/tag4.xml><?xml version="1.0" encoding="utf-8"?>
<p:tagLst xmlns:a="http://schemas.openxmlformats.org/drawingml/2006/main" xmlns:r="http://schemas.openxmlformats.org/officeDocument/2006/relationships" xmlns:p="http://schemas.openxmlformats.org/presentationml/2006/main">
  <p:tag name="__PE_POLL_EMBED_ID" val="0e290c03-7442-49c2-b30e-c1ef6e5b5696"/>
</p:tagLst>
</file>

<file path=ppt/tags/tag5.xml><?xml version="1.0" encoding="utf-8"?>
<p:tagLst xmlns:a="http://schemas.openxmlformats.org/drawingml/2006/main" xmlns:r="http://schemas.openxmlformats.org/officeDocument/2006/relationships" xmlns:p="http://schemas.openxmlformats.org/presentationml/2006/main">
  <p:tag name="__PE_POLL_EMBED_ID" val="8feada40-d952-47e9-8527-accebce86e5c"/>
</p:tagLst>
</file>

<file path=ppt/tags/tag6.xml><?xml version="1.0" encoding="utf-8"?>
<p:tagLst xmlns:a="http://schemas.openxmlformats.org/drawingml/2006/main" xmlns:r="http://schemas.openxmlformats.org/officeDocument/2006/relationships" xmlns:p="http://schemas.openxmlformats.org/presentationml/2006/main">
  <p:tag name="__PE_POLL_EMBED_ID" val="de19534b-3e85-4d1c-9fee-e5917863f42e"/>
</p:tagLst>
</file>

<file path=ppt/tags/tag7.xml><?xml version="1.0" encoding="utf-8"?>
<p:tagLst xmlns:a="http://schemas.openxmlformats.org/drawingml/2006/main" xmlns:r="http://schemas.openxmlformats.org/officeDocument/2006/relationships" xmlns:p="http://schemas.openxmlformats.org/presentationml/2006/main">
  <p:tag name="__PE_POLL_EMBED_ID" val="2046f763-1690-4d1b-8908-f143a1b951fa"/>
</p:tagLst>
</file>

<file path=ppt/tags/tag8.xml><?xml version="1.0" encoding="utf-8"?>
<p:tagLst xmlns:a="http://schemas.openxmlformats.org/drawingml/2006/main" xmlns:r="http://schemas.openxmlformats.org/officeDocument/2006/relationships" xmlns:p="http://schemas.openxmlformats.org/presentationml/2006/main">
  <p:tag name="__PE_POLL_EMBED_ID" val="1c89543f-14a6-4469-91a6-ac931958ef4b"/>
</p:tagLst>
</file>

<file path=ppt/tags/tag9.xml><?xml version="1.0" encoding="utf-8"?>
<p:tagLst xmlns:a="http://schemas.openxmlformats.org/drawingml/2006/main" xmlns:r="http://schemas.openxmlformats.org/officeDocument/2006/relationships" xmlns:p="http://schemas.openxmlformats.org/presentationml/2006/main">
  <p:tag name="__PE_POLL_EMBED_ID" val="caf7c2dd-bd8c-497f-b1cd-b1bae3bceee6"/>
</p:tagLst>
</file>

<file path=ppt/tags/tag10.xml><?xml version="1.0" encoding="utf-8"?>
<p:tagLst xmlns:a="http://schemas.openxmlformats.org/drawingml/2006/main" xmlns:r="http://schemas.openxmlformats.org/officeDocument/2006/relationships" xmlns:p="http://schemas.openxmlformats.org/presentationml/2006/main">
  <p:tag name="__PE_POLL_EMBED_ID" val="238227e4-8cda-4e5e-ab2f-0a8c8da5fd31"/>
</p:tagLst>
</file>

<file path=ppt/tags/tag11.xml><?xml version="1.0" encoding="utf-8"?>
<p:tagLst xmlns:a="http://schemas.openxmlformats.org/drawingml/2006/main" xmlns:r="http://schemas.openxmlformats.org/officeDocument/2006/relationships" xmlns:p="http://schemas.openxmlformats.org/presentationml/2006/main">
  <p:tag name="__PE_POLL_EMBED_ID" val="335b1b08-8a2d-4205-bf42-84fd6016e908"/>
</p:tagLst>
</file>

<file path=ppt/tags/tag12.xml><?xml version="1.0" encoding="utf-8"?>
<p:tagLst xmlns:a="http://schemas.openxmlformats.org/drawingml/2006/main" xmlns:r="http://schemas.openxmlformats.org/officeDocument/2006/relationships" xmlns:p="http://schemas.openxmlformats.org/presentationml/2006/main">
  <p:tag name="__PE_POLL_EMBED_ID" val="58004e3d-5764-483c-bfc3-be68bca381a0"/>
</p:tagLst>
</file>

<file path=ppt/tags/tag13.xml><?xml version="1.0" encoding="utf-8"?>
<p:tagLst xmlns:a="http://schemas.openxmlformats.org/drawingml/2006/main" xmlns:r="http://schemas.openxmlformats.org/officeDocument/2006/relationships" xmlns:p="http://schemas.openxmlformats.org/presentationml/2006/main">
  <p:tag name="__PE_POLL_EMBED_ID" val="e60d2d4f-a1a9-4ad9-a3fb-66628935256c"/>
</p:tagLst>
</file>

<file path=ppt/tags/tag14.xml><?xml version="1.0" encoding="utf-8"?>
<p:tagLst xmlns:a="http://schemas.openxmlformats.org/drawingml/2006/main" xmlns:r="http://schemas.openxmlformats.org/officeDocument/2006/relationships" xmlns:p="http://schemas.openxmlformats.org/presentationml/2006/main">
  <p:tag name="__PE_POLL_EMBED_ID" val="a2f067fa-6ad2-4736-a32a-07af3707985f"/>
</p:tagLst>
</file>

<file path=ppt/tags/tag15.xml><?xml version="1.0" encoding="utf-8"?>
<p:tagLst xmlns:a="http://schemas.openxmlformats.org/drawingml/2006/main" xmlns:r="http://schemas.openxmlformats.org/officeDocument/2006/relationships" xmlns:p="http://schemas.openxmlformats.org/presentationml/2006/main">
  <p:tag name="__PE_POLL_EMBED_ID" val="c66f3ae0-39da-4431-812e-7de7b37f8d11"/>
</p:tagLst>
</file>

<file path=ppt/tags/tag16.xml><?xml version="1.0" encoding="utf-8"?>
<p:tagLst xmlns:a="http://schemas.openxmlformats.org/drawingml/2006/main" xmlns:r="http://schemas.openxmlformats.org/officeDocument/2006/relationships" xmlns:p="http://schemas.openxmlformats.org/presentationml/2006/main">
  <p:tag name="__PE_POLL_EMBED_ID" val="92ccad15-794f-41bb-b3f3-3f61c6e68529"/>
</p:tagLst>
</file>

<file path=ppt/tags/tag17.xml><?xml version="1.0" encoding="utf-8"?>
<p:tagLst xmlns:a="http://schemas.openxmlformats.org/drawingml/2006/main" xmlns:r="http://schemas.openxmlformats.org/officeDocument/2006/relationships" xmlns:p="http://schemas.openxmlformats.org/presentationml/2006/main">
  <p:tag name="__PE_POLL_EMBED_ID" val="bd47b7e7-2617-4328-903d-5cbf8cf2683a"/>
</p:tagLst>
</file>

<file path=ppt/tags/tag18.xml><?xml version="1.0" encoding="utf-8"?>
<p:tagLst xmlns:a="http://schemas.openxmlformats.org/drawingml/2006/main" xmlns:r="http://schemas.openxmlformats.org/officeDocument/2006/relationships" xmlns:p="http://schemas.openxmlformats.org/presentationml/2006/main">
  <p:tag name="__PE_POLL_EMBED_ID" val="fdababad-273c-4a58-9042-f666a7ea418f"/>
</p:tagLst>
</file>

<file path=ppt/tags/tag19.xml><?xml version="1.0" encoding="utf-8"?>
<p:tagLst xmlns:a="http://schemas.openxmlformats.org/drawingml/2006/main" xmlns:r="http://schemas.openxmlformats.org/officeDocument/2006/relationships" xmlns:p="http://schemas.openxmlformats.org/presentationml/2006/main">
  <p:tag name="__PE_POLL_EMBED_ID" val="91d1d26c-c907-411a-a040-953db0a8b7e8"/>
</p:tagLst>
</file>

<file path=ppt/tags/tag20.xml><?xml version="1.0" encoding="utf-8"?>
<p:tagLst xmlns:a="http://schemas.openxmlformats.org/drawingml/2006/main" xmlns:r="http://schemas.openxmlformats.org/officeDocument/2006/relationships" xmlns:p="http://schemas.openxmlformats.org/presentationml/2006/main">
  <p:tag name="__PE_POLL_EMBED_ID" val="0b6e7137-1fe7-4939-b0d3-ce966064defd"/>
</p:tagLst>
</file>

<file path=ppt/tags/tag21.xml><?xml version="1.0" encoding="utf-8"?>
<p:tagLst xmlns:a="http://schemas.openxmlformats.org/drawingml/2006/main" xmlns:r="http://schemas.openxmlformats.org/officeDocument/2006/relationships" xmlns:p="http://schemas.openxmlformats.org/presentationml/2006/main">
  <p:tag name="__PE_POLL_EMBED_ID" val="e1efa67c-dc73-476b-ae93-9508fc70bcbb"/>
</p:tagLst>
</file>

<file path=ppt/tags/tag22.xml><?xml version="1.0" encoding="utf-8"?>
<p:tagLst xmlns:a="http://schemas.openxmlformats.org/drawingml/2006/main" xmlns:r="http://schemas.openxmlformats.org/officeDocument/2006/relationships" xmlns:p="http://schemas.openxmlformats.org/presentationml/2006/main">
  <p:tag name="__PE_POLL_EMBED_ID" val="0c1ff040-e7e0-4926-b1b4-b1b530713023"/>
</p:tagLst>
</file>

<file path=ppt/tags/tag23.xml><?xml version="1.0" encoding="utf-8"?>
<p:tagLst xmlns:a="http://schemas.openxmlformats.org/drawingml/2006/main" xmlns:r="http://schemas.openxmlformats.org/officeDocument/2006/relationships" xmlns:p="http://schemas.openxmlformats.org/presentationml/2006/main">
  <p:tag name="__PE_POLL_EMBED_ID" val="43355db8-5ede-4237-b759-420337872363"/>
</p:tagLst>
</file>

<file path=ppt/tags/tag24.xml><?xml version="1.0" encoding="utf-8"?>
<p:tagLst xmlns:a="http://schemas.openxmlformats.org/drawingml/2006/main" xmlns:r="http://schemas.openxmlformats.org/officeDocument/2006/relationships" xmlns:p="http://schemas.openxmlformats.org/presentationml/2006/main">
  <p:tag name="__PE_POLL_EMBED_ID" val="77be3404-9749-4891-878c-b423fe8e7576"/>
</p:tagLst>
</file>

<file path=ppt/tags/tag25.xml><?xml version="1.0" encoding="utf-8"?>
<p:tagLst xmlns:a="http://schemas.openxmlformats.org/drawingml/2006/main" xmlns:r="http://schemas.openxmlformats.org/officeDocument/2006/relationships" xmlns:p="http://schemas.openxmlformats.org/presentationml/2006/main">
  <p:tag name="__PE_POLL_EMBED_ID" val="dcd12915-d800-4970-a15d-2781fb178cd0"/>
</p:tagLst>
</file>

<file path=ppt/tags/tag26.xml><?xml version="1.0" encoding="utf-8"?>
<p:tagLst xmlns:a="http://schemas.openxmlformats.org/drawingml/2006/main" xmlns:r="http://schemas.openxmlformats.org/officeDocument/2006/relationships" xmlns:p="http://schemas.openxmlformats.org/presentationml/2006/main">
  <p:tag name="__PE_POLL_EMBED_ID" val="4de9743b-d921-4120-b4a9-54d9269b554b"/>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147</TotalTime>
  <Words>740</Words>
  <Application>Microsoft Office PowerPoint</Application>
  <PresentationFormat>Widescreen</PresentationFormat>
  <Paragraphs>85</Paragraphs>
  <Slides>35</Slides>
  <Notes>28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Calibri Light</vt:lpstr>
      <vt:lpstr>Wingdings</vt:lpstr>
      <vt:lpstr>Metropolitan</vt:lpstr>
      <vt:lpstr>Resources Not Courses</vt:lpstr>
      <vt:lpstr>PowerPoint Presentation</vt:lpstr>
      <vt:lpstr>Assignment Brief</vt:lpstr>
      <vt:lpstr>Group Task</vt:lpstr>
      <vt:lpstr>Simple?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Resource Design</vt:lpstr>
      <vt:lpstr>PowerPoint Presentation</vt:lpstr>
      <vt:lpstr>Point of Need – Learning Elimination</vt:lpstr>
      <vt:lpstr>Accessing the Resource</vt:lpstr>
      <vt:lpstr>Make it Accessible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Resou</dc:title>
  <dc:creator>Julie Hayward</dc:creator>
  <cp:lastModifiedBy>Julie Hayward</cp:lastModifiedBy>
  <cp:revision>171</cp:revision>
  <dcterms:created xsi:type="dcterms:W3CDTF">2021-02-23T11:57:09Z</dcterms:created>
  <dcterms:modified xsi:type="dcterms:W3CDTF">2021-02-23T17:07:25Z</dcterms:modified>
</cp:coreProperties>
</file>