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7D80A0-A2B8-8F3E-1539-57FEC8227443}" v="17" dt="2021-10-12T06:42:14.791"/>
    <p1510:client id="{BF9A9D56-DC48-4C61-B90C-8FB6752B90F4}" v="35" dt="2021-10-12T16:04:42.387"/>
    <p1510:client id="{CF9B0DD8-9FD5-426B-AC3E-5BAA7037797E}" v="17" dt="2021-10-10T12:29:30.171"/>
    <p1510:client id="{D9255939-A6DC-4D2B-B27F-A50866CCDFC8}" v="383" dt="2021-10-09T18:51:37.634"/>
    <p1510:client id="{DBC96BBD-FEE5-CDA9-031B-4514B152ECEB}" v="2" dt="2021-10-12T06:34:40.401"/>
    <p1510:client id="{F7FEB279-F429-45D5-9411-3951A050895D}" v="575" dt="2021-10-11T15:52:31.3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presProps.xml" Id="rId8" /><Relationship Type="http://schemas.microsoft.com/office/2015/10/relationships/revisionInfo" Target="revisionInfo.xml" Id="rId13" /><Relationship Type="http://schemas.openxmlformats.org/officeDocument/2006/relationships/slide" Target="slides/slide2.xml" Id="rId3" /><Relationship Type="http://schemas.openxmlformats.org/officeDocument/2006/relationships/notesMaster" Target="notesMasters/notesMaster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ableStyles" Target="tableStyles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0" /><Relationship Type="http://schemas.openxmlformats.org/officeDocument/2006/relationships/slide" Target="slides/slide3.xml" Id="rId4" /><Relationship Type="http://schemas.openxmlformats.org/officeDocument/2006/relationships/viewProps" Target="viewProps.xml" Id="rId9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0B3201-53DA-418D-A39D-3217705124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DA7F885E-6B24-4CED-8B0B-A23B1E4DA6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Cleaning Products</a:t>
          </a:r>
          <a:endParaRPr lang="en-US"/>
        </a:p>
      </dgm:t>
    </dgm:pt>
    <dgm:pt modelId="{645971F2-D4C1-493B-AFBE-4F74F4B0ABDD}" type="parTrans" cxnId="{E38DC783-387D-474F-9249-D9483AF323EA}">
      <dgm:prSet/>
      <dgm:spPr/>
      <dgm:t>
        <a:bodyPr/>
        <a:lstStyle/>
        <a:p>
          <a:endParaRPr lang="en-US"/>
        </a:p>
      </dgm:t>
    </dgm:pt>
    <dgm:pt modelId="{72D49287-6F81-4EFF-9E9A-B36BDEB6C2F5}" type="sibTrans" cxnId="{E38DC783-387D-474F-9249-D9483AF323EA}">
      <dgm:prSet/>
      <dgm:spPr/>
      <dgm:t>
        <a:bodyPr/>
        <a:lstStyle/>
        <a:p>
          <a:endParaRPr lang="en-US"/>
        </a:p>
      </dgm:t>
    </dgm:pt>
    <dgm:pt modelId="{3C7AB4FD-246B-45A1-A482-AF75BDB8CA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Pesticed residens on fruit and vegetables</a:t>
          </a:r>
          <a:endParaRPr lang="en-US"/>
        </a:p>
      </dgm:t>
    </dgm:pt>
    <dgm:pt modelId="{EE09B1C3-F2E2-4CB9-8ACA-2BD44F56EAAA}" type="parTrans" cxnId="{72D0BC4E-CAF1-46AE-8C71-46752E8A14D3}">
      <dgm:prSet/>
      <dgm:spPr/>
      <dgm:t>
        <a:bodyPr/>
        <a:lstStyle/>
        <a:p>
          <a:endParaRPr lang="en-US"/>
        </a:p>
      </dgm:t>
    </dgm:pt>
    <dgm:pt modelId="{94BACF12-1C5D-437F-86FA-4B9DF1059905}" type="sibTrans" cxnId="{72D0BC4E-CAF1-46AE-8C71-46752E8A14D3}">
      <dgm:prSet/>
      <dgm:spPr/>
      <dgm:t>
        <a:bodyPr/>
        <a:lstStyle/>
        <a:p>
          <a:endParaRPr lang="en-US"/>
        </a:p>
      </dgm:t>
    </dgm:pt>
    <dgm:pt modelId="{1B8EBA11-E268-4A50-AA6F-2AEF57D597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Chemicals used in the garden</a:t>
          </a:r>
          <a:endParaRPr lang="en-US"/>
        </a:p>
      </dgm:t>
    </dgm:pt>
    <dgm:pt modelId="{BEB572A8-C45E-4FD7-B95E-290925834BB8}" type="parTrans" cxnId="{2CD69949-E176-4F9A-8CF0-2A8F414571FE}">
      <dgm:prSet/>
      <dgm:spPr/>
      <dgm:t>
        <a:bodyPr/>
        <a:lstStyle/>
        <a:p>
          <a:endParaRPr lang="en-US"/>
        </a:p>
      </dgm:t>
    </dgm:pt>
    <dgm:pt modelId="{28EA0826-4E92-4C21-9015-5F100C939333}" type="sibTrans" cxnId="{2CD69949-E176-4F9A-8CF0-2A8F414571FE}">
      <dgm:prSet/>
      <dgm:spPr/>
      <dgm:t>
        <a:bodyPr/>
        <a:lstStyle/>
        <a:p>
          <a:endParaRPr lang="en-US"/>
        </a:p>
      </dgm:t>
    </dgm:pt>
    <dgm:pt modelId="{4D3127B2-CAB8-4A41-AF3B-E3C4E0157AD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Enzymes within foods which producechemicalsto spoil food </a:t>
          </a:r>
          <a:endParaRPr lang="en-US"/>
        </a:p>
      </dgm:t>
    </dgm:pt>
    <dgm:pt modelId="{3F08508C-62CB-485E-8E18-6E96213C15BE}" type="parTrans" cxnId="{47548317-EA44-4B33-BB21-487F3914E5DA}">
      <dgm:prSet/>
      <dgm:spPr/>
      <dgm:t>
        <a:bodyPr/>
        <a:lstStyle/>
        <a:p>
          <a:endParaRPr lang="en-US"/>
        </a:p>
      </dgm:t>
    </dgm:pt>
    <dgm:pt modelId="{F6921C5B-D820-49C8-91C9-B3A4D241D2E2}" type="sibTrans" cxnId="{47548317-EA44-4B33-BB21-487F3914E5DA}">
      <dgm:prSet/>
      <dgm:spPr/>
      <dgm:t>
        <a:bodyPr/>
        <a:lstStyle/>
        <a:p>
          <a:endParaRPr lang="en-US"/>
        </a:p>
      </dgm:t>
    </dgm:pt>
    <dgm:pt modelId="{0252232F-AF26-4CD5-9F9D-B9082D0328A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Pesticides,Insecticedes cleanings chemicals</a:t>
          </a:r>
          <a:endParaRPr lang="en-US"/>
        </a:p>
      </dgm:t>
    </dgm:pt>
    <dgm:pt modelId="{23725314-1672-4ABB-9C42-A5178CC3CED8}" type="parTrans" cxnId="{4BD452DE-3C2B-49D3-8DC7-219EE369F75D}">
      <dgm:prSet/>
      <dgm:spPr/>
      <dgm:t>
        <a:bodyPr/>
        <a:lstStyle/>
        <a:p>
          <a:endParaRPr lang="en-US"/>
        </a:p>
      </dgm:t>
    </dgm:pt>
    <dgm:pt modelId="{EC5596DB-AD50-43A1-801B-39C7BD6AB4DE}" type="sibTrans" cxnId="{4BD452DE-3C2B-49D3-8DC7-219EE369F75D}">
      <dgm:prSet/>
      <dgm:spPr/>
      <dgm:t>
        <a:bodyPr/>
        <a:lstStyle/>
        <a:p>
          <a:endParaRPr lang="en-US"/>
        </a:p>
      </dgm:t>
    </dgm:pt>
    <dgm:pt modelId="{AD2FA0E5-7BB2-493E-AE96-5A49923044CA}" type="pres">
      <dgm:prSet presAssocID="{5D0B3201-53DA-418D-A39D-321770512480}" presName="root" presStyleCnt="0">
        <dgm:presLayoutVars>
          <dgm:dir/>
          <dgm:resizeHandles val="exact"/>
        </dgm:presLayoutVars>
      </dgm:prSet>
      <dgm:spPr/>
    </dgm:pt>
    <dgm:pt modelId="{83D377A6-CA44-4BC7-B0FE-384C5366DD14}" type="pres">
      <dgm:prSet presAssocID="{DA7F885E-6B24-4CED-8B0B-A23B1E4DA675}" presName="compNode" presStyleCnt="0"/>
      <dgm:spPr/>
    </dgm:pt>
    <dgm:pt modelId="{77971D61-0E51-4463-9459-8D1B93E5EEEB}" type="pres">
      <dgm:prSet presAssocID="{DA7F885E-6B24-4CED-8B0B-A23B1E4DA675}" presName="bgRect" presStyleLbl="bgShp" presStyleIdx="0" presStyleCnt="5"/>
      <dgm:spPr/>
    </dgm:pt>
    <dgm:pt modelId="{3D7C3771-EAB9-4842-95A7-A4E62BFCE17A}" type="pres">
      <dgm:prSet presAssocID="{DA7F885E-6B24-4CED-8B0B-A23B1E4DA67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A1F2D79C-48C2-43DA-9144-3C8CFFD4656A}" type="pres">
      <dgm:prSet presAssocID="{DA7F885E-6B24-4CED-8B0B-A23B1E4DA675}" presName="spaceRect" presStyleCnt="0"/>
      <dgm:spPr/>
    </dgm:pt>
    <dgm:pt modelId="{56AACD8D-BCEB-4341-BFFC-8CC8EB89CD47}" type="pres">
      <dgm:prSet presAssocID="{DA7F885E-6B24-4CED-8B0B-A23B1E4DA675}" presName="parTx" presStyleLbl="revTx" presStyleIdx="0" presStyleCnt="5">
        <dgm:presLayoutVars>
          <dgm:chMax val="0"/>
          <dgm:chPref val="0"/>
        </dgm:presLayoutVars>
      </dgm:prSet>
      <dgm:spPr/>
    </dgm:pt>
    <dgm:pt modelId="{04FFD782-DA29-424B-9081-DDF62764C3B2}" type="pres">
      <dgm:prSet presAssocID="{72D49287-6F81-4EFF-9E9A-B36BDEB6C2F5}" presName="sibTrans" presStyleCnt="0"/>
      <dgm:spPr/>
    </dgm:pt>
    <dgm:pt modelId="{7DE35F77-4142-496C-911A-BA2A4740D6E8}" type="pres">
      <dgm:prSet presAssocID="{3C7AB4FD-246B-45A1-A482-AF75BDB8CA55}" presName="compNode" presStyleCnt="0"/>
      <dgm:spPr/>
    </dgm:pt>
    <dgm:pt modelId="{C9A913AE-4A96-4D54-8F38-A7A888242DD6}" type="pres">
      <dgm:prSet presAssocID="{3C7AB4FD-246B-45A1-A482-AF75BDB8CA55}" presName="bgRect" presStyleLbl="bgShp" presStyleIdx="1" presStyleCnt="5"/>
      <dgm:spPr/>
    </dgm:pt>
    <dgm:pt modelId="{10944514-CC05-4DEA-8406-67C1E6B50ADD}" type="pres">
      <dgm:prSet presAssocID="{3C7AB4FD-246B-45A1-A482-AF75BDB8CA5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06A93139-32A0-4F68-96B1-952CB70BC664}" type="pres">
      <dgm:prSet presAssocID="{3C7AB4FD-246B-45A1-A482-AF75BDB8CA55}" presName="spaceRect" presStyleCnt="0"/>
      <dgm:spPr/>
    </dgm:pt>
    <dgm:pt modelId="{B686A1E2-C810-4331-A3BB-183176AE2545}" type="pres">
      <dgm:prSet presAssocID="{3C7AB4FD-246B-45A1-A482-AF75BDB8CA55}" presName="parTx" presStyleLbl="revTx" presStyleIdx="1" presStyleCnt="5">
        <dgm:presLayoutVars>
          <dgm:chMax val="0"/>
          <dgm:chPref val="0"/>
        </dgm:presLayoutVars>
      </dgm:prSet>
      <dgm:spPr/>
    </dgm:pt>
    <dgm:pt modelId="{042A5C0C-A73C-460A-9F9E-3D4D56EAD4EC}" type="pres">
      <dgm:prSet presAssocID="{94BACF12-1C5D-437F-86FA-4B9DF1059905}" presName="sibTrans" presStyleCnt="0"/>
      <dgm:spPr/>
    </dgm:pt>
    <dgm:pt modelId="{33F37694-3CB7-4134-9F7E-F584186EB48A}" type="pres">
      <dgm:prSet presAssocID="{1B8EBA11-E268-4A50-AA6F-2AEF57D597A3}" presName="compNode" presStyleCnt="0"/>
      <dgm:spPr/>
    </dgm:pt>
    <dgm:pt modelId="{9D992AB9-311E-4098-AEED-78937335CE82}" type="pres">
      <dgm:prSet presAssocID="{1B8EBA11-E268-4A50-AA6F-2AEF57D597A3}" presName="bgRect" presStyleLbl="bgShp" presStyleIdx="2" presStyleCnt="5"/>
      <dgm:spPr/>
    </dgm:pt>
    <dgm:pt modelId="{9A823CE4-340F-4FB9-935E-E77994639D8B}" type="pres">
      <dgm:prSet presAssocID="{1B8EBA11-E268-4A50-AA6F-2AEF57D597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D29EC1F3-5AB2-45C2-A7FA-DEEA75F708BC}" type="pres">
      <dgm:prSet presAssocID="{1B8EBA11-E268-4A50-AA6F-2AEF57D597A3}" presName="spaceRect" presStyleCnt="0"/>
      <dgm:spPr/>
    </dgm:pt>
    <dgm:pt modelId="{BE2303DA-774C-4D46-AADF-94B0546F04E5}" type="pres">
      <dgm:prSet presAssocID="{1B8EBA11-E268-4A50-AA6F-2AEF57D597A3}" presName="parTx" presStyleLbl="revTx" presStyleIdx="2" presStyleCnt="5">
        <dgm:presLayoutVars>
          <dgm:chMax val="0"/>
          <dgm:chPref val="0"/>
        </dgm:presLayoutVars>
      </dgm:prSet>
      <dgm:spPr/>
    </dgm:pt>
    <dgm:pt modelId="{7FB36444-9420-4E10-948A-819D0B83794A}" type="pres">
      <dgm:prSet presAssocID="{28EA0826-4E92-4C21-9015-5F100C939333}" presName="sibTrans" presStyleCnt="0"/>
      <dgm:spPr/>
    </dgm:pt>
    <dgm:pt modelId="{33CD84FF-2FEE-419C-AD1F-173B3FB781E2}" type="pres">
      <dgm:prSet presAssocID="{4D3127B2-CAB8-4A41-AF3B-E3C4E0157AD7}" presName="compNode" presStyleCnt="0"/>
      <dgm:spPr/>
    </dgm:pt>
    <dgm:pt modelId="{634C1190-031A-451A-82A7-CA17C32F3DC6}" type="pres">
      <dgm:prSet presAssocID="{4D3127B2-CAB8-4A41-AF3B-E3C4E0157AD7}" presName="bgRect" presStyleLbl="bgShp" presStyleIdx="3" presStyleCnt="5"/>
      <dgm:spPr/>
    </dgm:pt>
    <dgm:pt modelId="{8DB184B5-49BC-439A-B106-0B023CC2472A}" type="pres">
      <dgm:prSet presAssocID="{4D3127B2-CAB8-4A41-AF3B-E3C4E0157AD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D38C013F-82FF-4AF2-A54B-24A2143A7521}" type="pres">
      <dgm:prSet presAssocID="{4D3127B2-CAB8-4A41-AF3B-E3C4E0157AD7}" presName="spaceRect" presStyleCnt="0"/>
      <dgm:spPr/>
    </dgm:pt>
    <dgm:pt modelId="{9EA55327-F182-444B-9E62-C0878CD8F8D0}" type="pres">
      <dgm:prSet presAssocID="{4D3127B2-CAB8-4A41-AF3B-E3C4E0157AD7}" presName="parTx" presStyleLbl="revTx" presStyleIdx="3" presStyleCnt="5">
        <dgm:presLayoutVars>
          <dgm:chMax val="0"/>
          <dgm:chPref val="0"/>
        </dgm:presLayoutVars>
      </dgm:prSet>
      <dgm:spPr/>
    </dgm:pt>
    <dgm:pt modelId="{029E0B2D-67A1-47F7-BC79-2287BAEA597F}" type="pres">
      <dgm:prSet presAssocID="{F6921C5B-D820-49C8-91C9-B3A4D241D2E2}" presName="sibTrans" presStyleCnt="0"/>
      <dgm:spPr/>
    </dgm:pt>
    <dgm:pt modelId="{1CDA40E1-2EAF-418E-A401-303EF2645CCC}" type="pres">
      <dgm:prSet presAssocID="{0252232F-AF26-4CD5-9F9D-B9082D0328A6}" presName="compNode" presStyleCnt="0"/>
      <dgm:spPr/>
    </dgm:pt>
    <dgm:pt modelId="{6253BA72-613E-44EF-B5D6-9B020813C079}" type="pres">
      <dgm:prSet presAssocID="{0252232F-AF26-4CD5-9F9D-B9082D0328A6}" presName="bgRect" presStyleLbl="bgShp" presStyleIdx="4" presStyleCnt="5"/>
      <dgm:spPr/>
    </dgm:pt>
    <dgm:pt modelId="{0E119D57-D0A7-4845-A7FA-35091F1810B7}" type="pres">
      <dgm:prSet presAssocID="{0252232F-AF26-4CD5-9F9D-B9082D0328A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23D34867-A3FC-434E-ABFF-E24F8F8605C0}" type="pres">
      <dgm:prSet presAssocID="{0252232F-AF26-4CD5-9F9D-B9082D0328A6}" presName="spaceRect" presStyleCnt="0"/>
      <dgm:spPr/>
    </dgm:pt>
    <dgm:pt modelId="{3CE591C6-79E8-43D1-AFB9-E0293ACC39E0}" type="pres">
      <dgm:prSet presAssocID="{0252232F-AF26-4CD5-9F9D-B9082D0328A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0CB0B12-A521-487B-BC94-A3BA14A059F5}" type="presOf" srcId="{DA7F885E-6B24-4CED-8B0B-A23B1E4DA675}" destId="{56AACD8D-BCEB-4341-BFFC-8CC8EB89CD47}" srcOrd="0" destOrd="0" presId="urn:microsoft.com/office/officeart/2018/2/layout/IconVerticalSolidList"/>
    <dgm:cxn modelId="{47548317-EA44-4B33-BB21-487F3914E5DA}" srcId="{5D0B3201-53DA-418D-A39D-321770512480}" destId="{4D3127B2-CAB8-4A41-AF3B-E3C4E0157AD7}" srcOrd="3" destOrd="0" parTransId="{3F08508C-62CB-485E-8E18-6E96213C15BE}" sibTransId="{F6921C5B-D820-49C8-91C9-B3A4D241D2E2}"/>
    <dgm:cxn modelId="{B874ED19-1791-401C-9E54-93A36C6DE53E}" type="presOf" srcId="{4D3127B2-CAB8-4A41-AF3B-E3C4E0157AD7}" destId="{9EA55327-F182-444B-9E62-C0878CD8F8D0}" srcOrd="0" destOrd="0" presId="urn:microsoft.com/office/officeart/2018/2/layout/IconVerticalSolidList"/>
    <dgm:cxn modelId="{05FFDA1F-76BC-4AB1-A008-57D757848C53}" type="presOf" srcId="{0252232F-AF26-4CD5-9F9D-B9082D0328A6}" destId="{3CE591C6-79E8-43D1-AFB9-E0293ACC39E0}" srcOrd="0" destOrd="0" presId="urn:microsoft.com/office/officeart/2018/2/layout/IconVerticalSolidList"/>
    <dgm:cxn modelId="{2CD69949-E176-4F9A-8CF0-2A8F414571FE}" srcId="{5D0B3201-53DA-418D-A39D-321770512480}" destId="{1B8EBA11-E268-4A50-AA6F-2AEF57D597A3}" srcOrd="2" destOrd="0" parTransId="{BEB572A8-C45E-4FD7-B95E-290925834BB8}" sibTransId="{28EA0826-4E92-4C21-9015-5F100C939333}"/>
    <dgm:cxn modelId="{A4944B6A-744D-43A5-81B8-EB98C4038475}" type="presOf" srcId="{3C7AB4FD-246B-45A1-A482-AF75BDB8CA55}" destId="{B686A1E2-C810-4331-A3BB-183176AE2545}" srcOrd="0" destOrd="0" presId="urn:microsoft.com/office/officeart/2018/2/layout/IconVerticalSolidList"/>
    <dgm:cxn modelId="{72D0BC4E-CAF1-46AE-8C71-46752E8A14D3}" srcId="{5D0B3201-53DA-418D-A39D-321770512480}" destId="{3C7AB4FD-246B-45A1-A482-AF75BDB8CA55}" srcOrd="1" destOrd="0" parTransId="{EE09B1C3-F2E2-4CB9-8ACA-2BD44F56EAAA}" sibTransId="{94BACF12-1C5D-437F-86FA-4B9DF1059905}"/>
    <dgm:cxn modelId="{E38DC783-387D-474F-9249-D9483AF323EA}" srcId="{5D0B3201-53DA-418D-A39D-321770512480}" destId="{DA7F885E-6B24-4CED-8B0B-A23B1E4DA675}" srcOrd="0" destOrd="0" parTransId="{645971F2-D4C1-493B-AFBE-4F74F4B0ABDD}" sibTransId="{72D49287-6F81-4EFF-9E9A-B36BDEB6C2F5}"/>
    <dgm:cxn modelId="{80D67BBB-2581-4C68-AEE3-53E5696D4005}" type="presOf" srcId="{1B8EBA11-E268-4A50-AA6F-2AEF57D597A3}" destId="{BE2303DA-774C-4D46-AADF-94B0546F04E5}" srcOrd="0" destOrd="0" presId="urn:microsoft.com/office/officeart/2018/2/layout/IconVerticalSolidList"/>
    <dgm:cxn modelId="{4BD452DE-3C2B-49D3-8DC7-219EE369F75D}" srcId="{5D0B3201-53DA-418D-A39D-321770512480}" destId="{0252232F-AF26-4CD5-9F9D-B9082D0328A6}" srcOrd="4" destOrd="0" parTransId="{23725314-1672-4ABB-9C42-A5178CC3CED8}" sibTransId="{EC5596DB-AD50-43A1-801B-39C7BD6AB4DE}"/>
    <dgm:cxn modelId="{4AB687F7-E16B-452F-9F54-65FBEBE9976F}" type="presOf" srcId="{5D0B3201-53DA-418D-A39D-321770512480}" destId="{AD2FA0E5-7BB2-493E-AE96-5A49923044CA}" srcOrd="0" destOrd="0" presId="urn:microsoft.com/office/officeart/2018/2/layout/IconVerticalSolidList"/>
    <dgm:cxn modelId="{D441C525-95FC-45BE-B12E-81F20F8C9C7A}" type="presParOf" srcId="{AD2FA0E5-7BB2-493E-AE96-5A49923044CA}" destId="{83D377A6-CA44-4BC7-B0FE-384C5366DD14}" srcOrd="0" destOrd="0" presId="urn:microsoft.com/office/officeart/2018/2/layout/IconVerticalSolidList"/>
    <dgm:cxn modelId="{1B64904B-0172-4B0E-AC7B-C9C66791B45E}" type="presParOf" srcId="{83D377A6-CA44-4BC7-B0FE-384C5366DD14}" destId="{77971D61-0E51-4463-9459-8D1B93E5EEEB}" srcOrd="0" destOrd="0" presId="urn:microsoft.com/office/officeart/2018/2/layout/IconVerticalSolidList"/>
    <dgm:cxn modelId="{B8EB0D26-54E2-494F-A936-BC7471E1EFA6}" type="presParOf" srcId="{83D377A6-CA44-4BC7-B0FE-384C5366DD14}" destId="{3D7C3771-EAB9-4842-95A7-A4E62BFCE17A}" srcOrd="1" destOrd="0" presId="urn:microsoft.com/office/officeart/2018/2/layout/IconVerticalSolidList"/>
    <dgm:cxn modelId="{0A9704CD-E8E4-4783-8A30-A7D82427E676}" type="presParOf" srcId="{83D377A6-CA44-4BC7-B0FE-384C5366DD14}" destId="{A1F2D79C-48C2-43DA-9144-3C8CFFD4656A}" srcOrd="2" destOrd="0" presId="urn:microsoft.com/office/officeart/2018/2/layout/IconVerticalSolidList"/>
    <dgm:cxn modelId="{246B684A-E794-44FF-92D9-512FF72B7BBD}" type="presParOf" srcId="{83D377A6-CA44-4BC7-B0FE-384C5366DD14}" destId="{56AACD8D-BCEB-4341-BFFC-8CC8EB89CD47}" srcOrd="3" destOrd="0" presId="urn:microsoft.com/office/officeart/2018/2/layout/IconVerticalSolidList"/>
    <dgm:cxn modelId="{8F3AD0B1-53E1-4A66-B04A-24CF99FBBA24}" type="presParOf" srcId="{AD2FA0E5-7BB2-493E-AE96-5A49923044CA}" destId="{04FFD782-DA29-424B-9081-DDF62764C3B2}" srcOrd="1" destOrd="0" presId="urn:microsoft.com/office/officeart/2018/2/layout/IconVerticalSolidList"/>
    <dgm:cxn modelId="{BEFE6A09-54E9-4DA6-B1D1-F64DA98D658A}" type="presParOf" srcId="{AD2FA0E5-7BB2-493E-AE96-5A49923044CA}" destId="{7DE35F77-4142-496C-911A-BA2A4740D6E8}" srcOrd="2" destOrd="0" presId="urn:microsoft.com/office/officeart/2018/2/layout/IconVerticalSolidList"/>
    <dgm:cxn modelId="{D21A3139-2994-4A17-B8B9-6892B52D28B2}" type="presParOf" srcId="{7DE35F77-4142-496C-911A-BA2A4740D6E8}" destId="{C9A913AE-4A96-4D54-8F38-A7A888242DD6}" srcOrd="0" destOrd="0" presId="urn:microsoft.com/office/officeart/2018/2/layout/IconVerticalSolidList"/>
    <dgm:cxn modelId="{8A517150-3A44-47CA-8D77-665287D7FF3A}" type="presParOf" srcId="{7DE35F77-4142-496C-911A-BA2A4740D6E8}" destId="{10944514-CC05-4DEA-8406-67C1E6B50ADD}" srcOrd="1" destOrd="0" presId="urn:microsoft.com/office/officeart/2018/2/layout/IconVerticalSolidList"/>
    <dgm:cxn modelId="{33B29B99-81A8-4968-9909-E7D5CC31D8BC}" type="presParOf" srcId="{7DE35F77-4142-496C-911A-BA2A4740D6E8}" destId="{06A93139-32A0-4F68-96B1-952CB70BC664}" srcOrd="2" destOrd="0" presId="urn:microsoft.com/office/officeart/2018/2/layout/IconVerticalSolidList"/>
    <dgm:cxn modelId="{E002593C-52E2-4748-B042-31BBE3149FE8}" type="presParOf" srcId="{7DE35F77-4142-496C-911A-BA2A4740D6E8}" destId="{B686A1E2-C810-4331-A3BB-183176AE2545}" srcOrd="3" destOrd="0" presId="urn:microsoft.com/office/officeart/2018/2/layout/IconVerticalSolidList"/>
    <dgm:cxn modelId="{9D4D0950-6B59-41B8-AC6B-F67BB7037334}" type="presParOf" srcId="{AD2FA0E5-7BB2-493E-AE96-5A49923044CA}" destId="{042A5C0C-A73C-460A-9F9E-3D4D56EAD4EC}" srcOrd="3" destOrd="0" presId="urn:microsoft.com/office/officeart/2018/2/layout/IconVerticalSolidList"/>
    <dgm:cxn modelId="{308AD0B3-AA58-463A-A25B-800B9797A659}" type="presParOf" srcId="{AD2FA0E5-7BB2-493E-AE96-5A49923044CA}" destId="{33F37694-3CB7-4134-9F7E-F584186EB48A}" srcOrd="4" destOrd="0" presId="urn:microsoft.com/office/officeart/2018/2/layout/IconVerticalSolidList"/>
    <dgm:cxn modelId="{39138B96-5651-45AC-B680-2ABF72D174E4}" type="presParOf" srcId="{33F37694-3CB7-4134-9F7E-F584186EB48A}" destId="{9D992AB9-311E-4098-AEED-78937335CE82}" srcOrd="0" destOrd="0" presId="urn:microsoft.com/office/officeart/2018/2/layout/IconVerticalSolidList"/>
    <dgm:cxn modelId="{D22CF3D1-B78C-48F0-9BE2-8DCAE4266A54}" type="presParOf" srcId="{33F37694-3CB7-4134-9F7E-F584186EB48A}" destId="{9A823CE4-340F-4FB9-935E-E77994639D8B}" srcOrd="1" destOrd="0" presId="urn:microsoft.com/office/officeart/2018/2/layout/IconVerticalSolidList"/>
    <dgm:cxn modelId="{DD20972A-BE84-48A8-B35D-ED907E32A008}" type="presParOf" srcId="{33F37694-3CB7-4134-9F7E-F584186EB48A}" destId="{D29EC1F3-5AB2-45C2-A7FA-DEEA75F708BC}" srcOrd="2" destOrd="0" presId="urn:microsoft.com/office/officeart/2018/2/layout/IconVerticalSolidList"/>
    <dgm:cxn modelId="{B8D598EB-2234-4C88-B474-631E4F46C94B}" type="presParOf" srcId="{33F37694-3CB7-4134-9F7E-F584186EB48A}" destId="{BE2303DA-774C-4D46-AADF-94B0546F04E5}" srcOrd="3" destOrd="0" presId="urn:microsoft.com/office/officeart/2018/2/layout/IconVerticalSolidList"/>
    <dgm:cxn modelId="{72B3BC7B-9DA9-498B-924F-835F11188D7F}" type="presParOf" srcId="{AD2FA0E5-7BB2-493E-AE96-5A49923044CA}" destId="{7FB36444-9420-4E10-948A-819D0B83794A}" srcOrd="5" destOrd="0" presId="urn:microsoft.com/office/officeart/2018/2/layout/IconVerticalSolidList"/>
    <dgm:cxn modelId="{6C4EE840-74D6-4B46-BD0C-D47142ACF771}" type="presParOf" srcId="{AD2FA0E5-7BB2-493E-AE96-5A49923044CA}" destId="{33CD84FF-2FEE-419C-AD1F-173B3FB781E2}" srcOrd="6" destOrd="0" presId="urn:microsoft.com/office/officeart/2018/2/layout/IconVerticalSolidList"/>
    <dgm:cxn modelId="{DA881B4E-CA76-4D62-906F-34A493012C5F}" type="presParOf" srcId="{33CD84FF-2FEE-419C-AD1F-173B3FB781E2}" destId="{634C1190-031A-451A-82A7-CA17C32F3DC6}" srcOrd="0" destOrd="0" presId="urn:microsoft.com/office/officeart/2018/2/layout/IconVerticalSolidList"/>
    <dgm:cxn modelId="{8AD3B078-B026-4C89-94D5-51F13DBF1BE3}" type="presParOf" srcId="{33CD84FF-2FEE-419C-AD1F-173B3FB781E2}" destId="{8DB184B5-49BC-439A-B106-0B023CC2472A}" srcOrd="1" destOrd="0" presId="urn:microsoft.com/office/officeart/2018/2/layout/IconVerticalSolidList"/>
    <dgm:cxn modelId="{0B4A07FA-0A3A-44DD-BF46-930024E96AAD}" type="presParOf" srcId="{33CD84FF-2FEE-419C-AD1F-173B3FB781E2}" destId="{D38C013F-82FF-4AF2-A54B-24A2143A7521}" srcOrd="2" destOrd="0" presId="urn:microsoft.com/office/officeart/2018/2/layout/IconVerticalSolidList"/>
    <dgm:cxn modelId="{230778B0-95EE-4CCF-B4F0-8546CA99C7AF}" type="presParOf" srcId="{33CD84FF-2FEE-419C-AD1F-173B3FB781E2}" destId="{9EA55327-F182-444B-9E62-C0878CD8F8D0}" srcOrd="3" destOrd="0" presId="urn:microsoft.com/office/officeart/2018/2/layout/IconVerticalSolidList"/>
    <dgm:cxn modelId="{48B97A4A-DA7D-4C44-B0F2-40C613EE3F7B}" type="presParOf" srcId="{AD2FA0E5-7BB2-493E-AE96-5A49923044CA}" destId="{029E0B2D-67A1-47F7-BC79-2287BAEA597F}" srcOrd="7" destOrd="0" presId="urn:microsoft.com/office/officeart/2018/2/layout/IconVerticalSolidList"/>
    <dgm:cxn modelId="{B7B7AB8A-3F1C-440E-898C-C900FED6BE35}" type="presParOf" srcId="{AD2FA0E5-7BB2-493E-AE96-5A49923044CA}" destId="{1CDA40E1-2EAF-418E-A401-303EF2645CCC}" srcOrd="8" destOrd="0" presId="urn:microsoft.com/office/officeart/2018/2/layout/IconVerticalSolidList"/>
    <dgm:cxn modelId="{0C570E0C-2BC2-4885-848E-DB37632D2DA7}" type="presParOf" srcId="{1CDA40E1-2EAF-418E-A401-303EF2645CCC}" destId="{6253BA72-613E-44EF-B5D6-9B020813C079}" srcOrd="0" destOrd="0" presId="urn:microsoft.com/office/officeart/2018/2/layout/IconVerticalSolidList"/>
    <dgm:cxn modelId="{6221EE08-5CBB-4050-BE0A-61FCAE191E0C}" type="presParOf" srcId="{1CDA40E1-2EAF-418E-A401-303EF2645CCC}" destId="{0E119D57-D0A7-4845-A7FA-35091F1810B7}" srcOrd="1" destOrd="0" presId="urn:microsoft.com/office/officeart/2018/2/layout/IconVerticalSolidList"/>
    <dgm:cxn modelId="{7BF99BB0-85E3-4A9E-BB1A-A30A26B3F8E5}" type="presParOf" srcId="{1CDA40E1-2EAF-418E-A401-303EF2645CCC}" destId="{23D34867-A3FC-434E-ABFF-E24F8F8605C0}" srcOrd="2" destOrd="0" presId="urn:microsoft.com/office/officeart/2018/2/layout/IconVerticalSolidList"/>
    <dgm:cxn modelId="{BD9C1E0B-1197-4021-8B0B-EBC7F4A09B84}" type="presParOf" srcId="{1CDA40E1-2EAF-418E-A401-303EF2645CCC}" destId="{3CE591C6-79E8-43D1-AFB9-E0293ACC39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971D61-0E51-4463-9459-8D1B93E5EEEB}">
      <dsp:nvSpPr>
        <dsp:cNvPr id="0" name=""/>
        <dsp:cNvSpPr/>
      </dsp:nvSpPr>
      <dsp:spPr>
        <a:xfrm>
          <a:off x="0" y="3282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7C3771-EAB9-4842-95A7-A4E62BFCE17A}">
      <dsp:nvSpPr>
        <dsp:cNvPr id="0" name=""/>
        <dsp:cNvSpPr/>
      </dsp:nvSpPr>
      <dsp:spPr>
        <a:xfrm>
          <a:off x="211493" y="160591"/>
          <a:ext cx="384533" cy="3845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ACD8D-BCEB-4341-BFFC-8CC8EB89CD47}">
      <dsp:nvSpPr>
        <dsp:cNvPr id="0" name=""/>
        <dsp:cNvSpPr/>
      </dsp:nvSpPr>
      <dsp:spPr>
        <a:xfrm>
          <a:off x="807520" y="3282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Cleaning Products</a:t>
          </a:r>
          <a:endParaRPr lang="en-US" sz="1900" kern="1200"/>
        </a:p>
      </dsp:txBody>
      <dsp:txXfrm>
        <a:off x="807520" y="3282"/>
        <a:ext cx="7978214" cy="699152"/>
      </dsp:txXfrm>
    </dsp:sp>
    <dsp:sp modelId="{C9A913AE-4A96-4D54-8F38-A7A888242DD6}">
      <dsp:nvSpPr>
        <dsp:cNvPr id="0" name=""/>
        <dsp:cNvSpPr/>
      </dsp:nvSpPr>
      <dsp:spPr>
        <a:xfrm>
          <a:off x="0" y="877222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44514-CC05-4DEA-8406-67C1E6B50ADD}">
      <dsp:nvSpPr>
        <dsp:cNvPr id="0" name=""/>
        <dsp:cNvSpPr/>
      </dsp:nvSpPr>
      <dsp:spPr>
        <a:xfrm>
          <a:off x="211493" y="1034531"/>
          <a:ext cx="384533" cy="3845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6A1E2-C810-4331-A3BB-183176AE2545}">
      <dsp:nvSpPr>
        <dsp:cNvPr id="0" name=""/>
        <dsp:cNvSpPr/>
      </dsp:nvSpPr>
      <dsp:spPr>
        <a:xfrm>
          <a:off x="807520" y="877222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Pesticed residens on fruit and vegetables</a:t>
          </a:r>
          <a:endParaRPr lang="en-US" sz="1900" kern="1200"/>
        </a:p>
      </dsp:txBody>
      <dsp:txXfrm>
        <a:off x="807520" y="877222"/>
        <a:ext cx="7978214" cy="699152"/>
      </dsp:txXfrm>
    </dsp:sp>
    <dsp:sp modelId="{9D992AB9-311E-4098-AEED-78937335CE82}">
      <dsp:nvSpPr>
        <dsp:cNvPr id="0" name=""/>
        <dsp:cNvSpPr/>
      </dsp:nvSpPr>
      <dsp:spPr>
        <a:xfrm>
          <a:off x="0" y="1751162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823CE4-340F-4FB9-935E-E77994639D8B}">
      <dsp:nvSpPr>
        <dsp:cNvPr id="0" name=""/>
        <dsp:cNvSpPr/>
      </dsp:nvSpPr>
      <dsp:spPr>
        <a:xfrm>
          <a:off x="211493" y="1908472"/>
          <a:ext cx="384533" cy="3845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2303DA-774C-4D46-AADF-94B0546F04E5}">
      <dsp:nvSpPr>
        <dsp:cNvPr id="0" name=""/>
        <dsp:cNvSpPr/>
      </dsp:nvSpPr>
      <dsp:spPr>
        <a:xfrm>
          <a:off x="807520" y="1751162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Chemicals used in the garden</a:t>
          </a:r>
          <a:endParaRPr lang="en-US" sz="1900" kern="1200"/>
        </a:p>
      </dsp:txBody>
      <dsp:txXfrm>
        <a:off x="807520" y="1751162"/>
        <a:ext cx="7978214" cy="699152"/>
      </dsp:txXfrm>
    </dsp:sp>
    <dsp:sp modelId="{634C1190-031A-451A-82A7-CA17C32F3DC6}">
      <dsp:nvSpPr>
        <dsp:cNvPr id="0" name=""/>
        <dsp:cNvSpPr/>
      </dsp:nvSpPr>
      <dsp:spPr>
        <a:xfrm>
          <a:off x="0" y="2625103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B184B5-49BC-439A-B106-0B023CC2472A}">
      <dsp:nvSpPr>
        <dsp:cNvPr id="0" name=""/>
        <dsp:cNvSpPr/>
      </dsp:nvSpPr>
      <dsp:spPr>
        <a:xfrm>
          <a:off x="211493" y="2782412"/>
          <a:ext cx="384533" cy="3845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55327-F182-444B-9E62-C0878CD8F8D0}">
      <dsp:nvSpPr>
        <dsp:cNvPr id="0" name=""/>
        <dsp:cNvSpPr/>
      </dsp:nvSpPr>
      <dsp:spPr>
        <a:xfrm>
          <a:off x="807520" y="2625103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Enzymes within foods which producechemicalsto spoil food </a:t>
          </a:r>
          <a:endParaRPr lang="en-US" sz="1900" kern="1200"/>
        </a:p>
      </dsp:txBody>
      <dsp:txXfrm>
        <a:off x="807520" y="2625103"/>
        <a:ext cx="7978214" cy="699152"/>
      </dsp:txXfrm>
    </dsp:sp>
    <dsp:sp modelId="{6253BA72-613E-44EF-B5D6-9B020813C079}">
      <dsp:nvSpPr>
        <dsp:cNvPr id="0" name=""/>
        <dsp:cNvSpPr/>
      </dsp:nvSpPr>
      <dsp:spPr>
        <a:xfrm>
          <a:off x="0" y="3499043"/>
          <a:ext cx="8785735" cy="6991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119D57-D0A7-4845-A7FA-35091F1810B7}">
      <dsp:nvSpPr>
        <dsp:cNvPr id="0" name=""/>
        <dsp:cNvSpPr/>
      </dsp:nvSpPr>
      <dsp:spPr>
        <a:xfrm>
          <a:off x="211493" y="3656352"/>
          <a:ext cx="384533" cy="3845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E591C6-79E8-43D1-AFB9-E0293ACC39E0}">
      <dsp:nvSpPr>
        <dsp:cNvPr id="0" name=""/>
        <dsp:cNvSpPr/>
      </dsp:nvSpPr>
      <dsp:spPr>
        <a:xfrm>
          <a:off x="807520" y="3499043"/>
          <a:ext cx="7978214" cy="69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994" tIns="73994" rIns="73994" bIns="7399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Pesticides,Insecticedes cleanings chemicals</a:t>
          </a:r>
          <a:endParaRPr lang="en-US" sz="1900" kern="1200"/>
        </a:p>
      </dsp:txBody>
      <dsp:txXfrm>
        <a:off x="807520" y="3499043"/>
        <a:ext cx="7978214" cy="699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8F6B0E-BDBF-4802-8013-E7315AA05ED1}" type="datetimeFigureOut">
              <a:rPr lang="en-US"/>
              <a:t>10/12/2021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8CA615-2616-4C88-A1E7-6A0BC41BDDAD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501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There are four types of hazards that you need to consider: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Microbiological hazards. Microbiological hazards include bacteria, yeasts, </a:t>
            </a:r>
            <a:r>
              <a:rPr lang="en-US" err="1"/>
              <a:t>moulds</a:t>
            </a:r>
            <a:r>
              <a:rPr lang="en-US"/>
              <a:t> and viruses.</a:t>
            </a: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Chemical hazards. ...</a:t>
            </a: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Physical hazards. ...</a:t>
            </a:r>
            <a:endParaRPr lang="en-US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/>
              <a:t>Allergens.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8CA615-2616-4C88-A1E7-6A0BC41BDDAD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3331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The chemicals that might affect foods are;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8CA615-2616-4C88-A1E7-6A0BC41BDDAD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10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CF1A1B0-862D-4909-A7DB-D8ADA062DFCA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45720" tIns="45720" rIns="45720" bIns="45720" rtlCol="0" anchor="ctr">
            <a:normAutofit/>
          </a:bodyPr>
          <a:lstStyle>
            <a:lvl1pPr>
              <a:defRPr lang="en-US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4607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26881-8A08-449C-8D73-E5F201F814C1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6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B5A5E-0C07-4E93-A112-D37B4D166B30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4629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F71C5-DC57-4358-A1EA-30C08AF6E3C5}" type="datetimeFigureOut">
              <a:rPr lang="en-US" dirty="0"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376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26480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FontTx/>
              <a:buNone/>
              <a:defRPr lang="en-US" sz="2000" b="0" kern="1200" spc="10" baseline="0" dirty="0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1DBA-DE60-4731-B773-47AAA185C143}" type="datetimeFigureOut">
              <a:rPr lang="en-US" dirty="0"/>
              <a:t>10/12/2021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297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10/12/2021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980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4A628-C83B-4C66-83F4-1711CE3738FD}" type="datetimeFigureOut">
              <a:rPr lang="en-US" dirty="0"/>
              <a:t>10/12/2021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119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C1D73-9400-43CA-A37F-F9B7D00DE14C}" type="datetimeFigureOut">
              <a:rPr lang="en-US" dirty="0"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962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B7711-B905-4633-B4D7-6F3A49A2E7D9}" type="datetimeFigureOut">
              <a:rPr lang="en-US" dirty="0"/>
              <a:t>10/12/2021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66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56144-9CB7-4E3A-B87E-A382F9BE05EF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958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3D55F-46AB-4791-9172-4FA8DD3A6A9C}" type="datetimeFigureOut">
              <a:rPr lang="en-US" dirty="0"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822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10/12/2021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849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89C235CF-BDA2-4E7E-8BBD-350479985E74}" type="datetimeFigureOut">
              <a:rPr lang="en-US" dirty="0"/>
              <a:pPr/>
              <a:t>10/12/2021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969696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rgbClr val="777777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28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mailto:2113703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Food_safety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2112982@student.uwtsd.ac.uk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.ndsu.edu/pubs/yf/foods/fn657.pdf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87567" y="306174"/>
            <a:ext cx="6769837" cy="3681677"/>
          </a:xfrm>
        </p:spPr>
        <p:txBody>
          <a:bodyPr anchor="ctr">
            <a:normAutofit/>
          </a:bodyPr>
          <a:lstStyle/>
          <a:p>
            <a:r>
              <a:rPr lang="en-US" sz="2800">
                <a:latin typeface="Calibri"/>
                <a:cs typeface="Calibri"/>
              </a:rPr>
              <a:t>Nikola Nikolov</a:t>
            </a:r>
            <a:br>
              <a:rPr lang="en-US" sz="2800">
                <a:latin typeface="Calibri"/>
                <a:cs typeface="Calibri"/>
              </a:rPr>
            </a:br>
            <a:r>
              <a:rPr lang="en-US" sz="2800">
                <a:latin typeface="Calibri"/>
                <a:cs typeface="Calibri"/>
              </a:rPr>
              <a:t>Work: Chef at Warwick University</a:t>
            </a:r>
            <a:br>
              <a:rPr lang="en-US" sz="2800">
                <a:latin typeface="Calibri"/>
                <a:cs typeface="Calibri"/>
              </a:rPr>
            </a:br>
            <a:r>
              <a:rPr lang="en-US" sz="2800">
                <a:latin typeface="Calibri"/>
                <a:cs typeface="Calibri"/>
              </a:rPr>
              <a:t>Student email: </a:t>
            </a:r>
            <a:r>
              <a:rPr lang="en-US" sz="2800">
                <a:latin typeface="Calibri"/>
                <a:cs typeface="Calibri"/>
                <a:hlinkClick r:id="rId2"/>
              </a:rPr>
              <a:t>2113703@student.uwtsd.ac.uk</a:t>
            </a:r>
            <a:br>
              <a:rPr lang="en-US" sz="2800">
                <a:latin typeface="Calibri"/>
                <a:cs typeface="Calibri"/>
              </a:rPr>
            </a:br>
            <a:r>
              <a:rPr lang="en-US" sz="2800">
                <a:latin typeface="Calibri"/>
                <a:cs typeface="Calibri"/>
              </a:rPr>
              <a:t>Black Toyota Rav4</a:t>
            </a:r>
            <a:br>
              <a:rPr lang="en-US" sz="2800">
                <a:latin typeface="Calibri"/>
                <a:cs typeface="Calibri"/>
              </a:rPr>
            </a:br>
            <a:endParaRPr lang="en-US" sz="2800">
              <a:latin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0187" y="5111969"/>
            <a:ext cx="2655042" cy="325727"/>
          </a:xfrm>
        </p:spPr>
        <p:txBody>
          <a:bodyPr anchor="ctr">
            <a:normAutofit fontScale="77500" lnSpcReduction="20000"/>
          </a:bodyPr>
          <a:lstStyle/>
          <a:p>
            <a:r>
              <a:rPr lang="en-US"/>
              <a:t>Death By Power Point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9B1DBF6B-699A-4882-83F7-779738FAB8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098" y="-38533"/>
            <a:ext cx="3495605" cy="5976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66435-D7E9-4D8D-912B-F9A6C2E24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7830" y="640080"/>
            <a:ext cx="1989865" cy="860928"/>
          </a:xfrm>
        </p:spPr>
        <p:txBody>
          <a:bodyPr>
            <a:normAutofit/>
          </a:bodyPr>
          <a:lstStyle/>
          <a:p>
            <a:r>
              <a:rPr lang="en-US" sz="2000" err="1">
                <a:solidFill>
                  <a:srgbClr val="FF0000"/>
                </a:solidFill>
              </a:rPr>
              <a:t>haccp</a:t>
            </a:r>
            <a:br>
              <a:rPr lang="en-US" sz="3200"/>
            </a:br>
            <a:endParaRPr lang="en-US" sz="320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B44ECE3-40FD-40D9-B23C-51ED26A37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31" y="1277175"/>
            <a:ext cx="3690425" cy="49029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Biological Food Hazard</a:t>
            </a:r>
          </a:p>
          <a:p>
            <a:r>
              <a:rPr lang="en-US" sz="2000"/>
              <a:t>Chemical Food Hazard</a:t>
            </a:r>
          </a:p>
          <a:p>
            <a:r>
              <a:rPr lang="en-US" sz="2000"/>
              <a:t>Physical Food Hazard</a:t>
            </a:r>
          </a:p>
          <a:p>
            <a:r>
              <a:rPr lang="en-US" sz="2000"/>
              <a:t>Allergenic Food Hazard</a:t>
            </a:r>
          </a:p>
          <a:p>
            <a:endParaRPr lang="en-US" sz="2000"/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5277A2BC-415F-477A-8A53-4ABC40A086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59790" y="640080"/>
            <a:ext cx="4344747" cy="55881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31CEF5-6376-44C2-8291-0C17037877D9}"/>
              </a:ext>
            </a:extLst>
          </p:cNvPr>
          <p:cNvSpPr txBox="1"/>
          <p:nvPr/>
        </p:nvSpPr>
        <p:spPr>
          <a:xfrm>
            <a:off x="13529871" y="4541297"/>
            <a:ext cx="2702983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3F9A4E-4DB1-4F3D-BE4E-37824E8C6861}"/>
              </a:ext>
            </a:extLst>
          </p:cNvPr>
          <p:cNvSpPr txBox="1"/>
          <p:nvPr/>
        </p:nvSpPr>
        <p:spPr>
          <a:xfrm>
            <a:off x="14583937" y="229901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9515CA-3A60-44E5-A102-BC50C30A5D3A}"/>
              </a:ext>
            </a:extLst>
          </p:cNvPr>
          <p:cNvSpPr txBox="1"/>
          <p:nvPr/>
        </p:nvSpPr>
        <p:spPr>
          <a:xfrm>
            <a:off x="5090299" y="-80126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7FE9CD-19FB-4E84-8BAF-053DF90E7389}"/>
              </a:ext>
            </a:extLst>
          </p:cNvPr>
          <p:cNvSpPr txBox="1"/>
          <p:nvPr/>
        </p:nvSpPr>
        <p:spPr>
          <a:xfrm>
            <a:off x="13791735" y="343039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658818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8C216-DA80-4E7A-B09A-EFED40174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/>
              <a:t>Chemical Food Hazard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4F066A4-9499-47B2-BF4F-A1F072C420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2922207"/>
              </p:ext>
            </p:extLst>
          </p:nvPr>
        </p:nvGraphicFramePr>
        <p:xfrm>
          <a:off x="1262063" y="2013055"/>
          <a:ext cx="8785735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2553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2">
            <a:extLst>
              <a:ext uri="{FF2B5EF4-FFF2-40B4-BE49-F238E27FC236}">
                <a16:creationId xmlns:a16="http://schemas.microsoft.com/office/drawing/2014/main" id="{842261B7-FAAD-47CA-A9BE-38E09E2CC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C15D136-D670-B544-A812-1AC134A7E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Hazard Analysis Critical Control Point</a:t>
            </a:r>
          </a:p>
        </p:txBody>
      </p:sp>
      <p:pic>
        <p:nvPicPr>
          <p:cNvPr id="2" name="Picture 3" descr="A picture containing person, person, wearing, glasses&#10;&#10;Description automatically generated">
            <a:extLst>
              <a:ext uri="{FF2B5EF4-FFF2-40B4-BE49-F238E27FC236}">
                <a16:creationId xmlns:a16="http://schemas.microsoft.com/office/drawing/2014/main" id="{EF9637FB-152A-4D45-9D52-91CE3FCD5DC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3900" r="6900" b="-1"/>
          <a:stretch/>
        </p:blipFill>
        <p:spPr>
          <a:xfrm>
            <a:off x="20" y="4565"/>
            <a:ext cx="4132901" cy="5784776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71B6943-C335-6F41-BC7F-DB1A251CB4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5290" y="1828800"/>
            <a:ext cx="6015571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/>
            <a:r>
              <a:rPr lang="en-US" sz="3000"/>
              <a:t>Kiril </a:t>
            </a:r>
            <a:r>
              <a:rPr lang="en-US" sz="3000" err="1"/>
              <a:t>Uzunov</a:t>
            </a:r>
            <a:r>
              <a:rPr lang="en-US" sz="3000"/>
              <a:t> </a:t>
            </a:r>
          </a:p>
          <a:p>
            <a:pPr indent="-182880"/>
            <a:r>
              <a:rPr lang="en-US" sz="1800">
                <a:hlinkClick r:id="rId3"/>
              </a:rPr>
              <a:t>2112982@student.uwtsd.ac.uk</a:t>
            </a:r>
            <a:r>
              <a:rPr lang="en-US"/>
              <a:t> </a:t>
            </a:r>
          </a:p>
          <a:p>
            <a:pPr indent="-182880"/>
            <a:r>
              <a:rPr lang="en-US" sz="2400"/>
              <a:t>University of Wales Trinity Saint David</a:t>
            </a:r>
            <a:r>
              <a:rPr lang="en-US" sz="2800"/>
              <a:t> </a:t>
            </a:r>
          </a:p>
          <a:p>
            <a:pPr indent="-182880"/>
            <a:endParaRPr lang="en-US"/>
          </a:p>
          <a:p>
            <a:pPr indent="-182880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DF98C7A3-67B7-4AC0-A6C8-CC7111EED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C18798-0513-2043-B636-32D8251D7DA8}"/>
              </a:ext>
            </a:extLst>
          </p:cNvPr>
          <p:cNvSpPr txBox="1"/>
          <p:nvPr/>
        </p:nvSpPr>
        <p:spPr>
          <a:xfrm flipV="1">
            <a:off x="3488532" y="4214985"/>
            <a:ext cx="7124634" cy="20953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151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395CC-3AE2-48F3-8B8C-3189A4DAE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1270" y="62796"/>
            <a:ext cx="9692640" cy="1325562"/>
          </a:xfrm>
        </p:spPr>
        <p:txBody>
          <a:bodyPr>
            <a:normAutofit/>
          </a:bodyPr>
          <a:lstStyle/>
          <a:p>
            <a:r>
              <a:rPr lang="en-GB"/>
              <a:t>Physical Hazards in Food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95CF8-DA50-4580-93B4-6BD7F0B1B2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16956" y="1713655"/>
            <a:ext cx="4425476" cy="3820590"/>
          </a:xfrm>
        </p:spPr>
        <p:txBody>
          <a:bodyPr>
            <a:normAutofit fontScale="92500" lnSpcReduction="10000"/>
          </a:bodyPr>
          <a:lstStyle/>
          <a:p>
            <a:endParaRPr lang="en-GB" sz="2800">
              <a:solidFill>
                <a:schemeClr val="bg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Hair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Glass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Plastic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Insects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Char char="•"/>
            </a:pPr>
            <a:r>
              <a:rPr lang="en-GB" sz="2800">
                <a:solidFill>
                  <a:schemeClr val="tx1">
                    <a:lumMod val="95000"/>
                  </a:schemeClr>
                </a:solidFill>
              </a:rPr>
              <a:t>Bones</a:t>
            </a:r>
          </a:p>
          <a:p>
            <a:pPr marL="457200" indent="-457200">
              <a:buChar char="•"/>
            </a:pPr>
            <a:endParaRPr lang="en-GB" sz="280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5" name="Picture 15" descr="A picture containing text, metalware, gear&#10;&#10;Description automatically generated">
            <a:extLst>
              <a:ext uri="{FF2B5EF4-FFF2-40B4-BE49-F238E27FC236}">
                <a16:creationId xmlns:a16="http://schemas.microsoft.com/office/drawing/2014/main" id="{F0517392-BB2F-4F98-A908-E9C5143F1D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01401" y="1873183"/>
            <a:ext cx="2987675" cy="298767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7EB525-B3A5-462F-B539-3A88AC7EFF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251516" y="3687510"/>
            <a:ext cx="3590030" cy="520364"/>
          </a:xfrm>
        </p:spPr>
        <p:txBody>
          <a:bodyPr>
            <a:normAutofit fontScale="92500" lnSpcReduction="10000"/>
          </a:bodyPr>
          <a:lstStyle/>
          <a:p>
            <a:endParaRPr lang="en-GB" sz="2800">
              <a:solidFill>
                <a:schemeClr val="bg1"/>
              </a:solidFill>
            </a:endParaRPr>
          </a:p>
          <a:p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D3A6DB-2CF7-4E01-B1FC-325D68CEB23B}"/>
              </a:ext>
            </a:extLst>
          </p:cNvPr>
          <p:cNvSpPr txBox="1"/>
          <p:nvPr/>
        </p:nvSpPr>
        <p:spPr>
          <a:xfrm>
            <a:off x="6405563" y="5218113"/>
            <a:ext cx="3995737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887CF6-8DC7-488F-A038-3A050ED05A53}"/>
              </a:ext>
            </a:extLst>
          </p:cNvPr>
          <p:cNvSpPr txBox="1"/>
          <p:nvPr/>
        </p:nvSpPr>
        <p:spPr>
          <a:xfrm>
            <a:off x="7000875" y="4860925"/>
            <a:ext cx="2987675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ABF217-CD3D-4907-BC5B-95B20260D4BB}"/>
              </a:ext>
            </a:extLst>
          </p:cNvPr>
          <p:cNvSpPr txBox="1"/>
          <p:nvPr/>
        </p:nvSpPr>
        <p:spPr>
          <a:xfrm>
            <a:off x="8268159" y="6331026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Created by: K </a:t>
            </a:r>
            <a:r>
              <a:rPr lang="en-GB" dirty="0" err="1"/>
              <a:t>Uzunov</a:t>
            </a:r>
          </a:p>
        </p:txBody>
      </p:sp>
    </p:spTree>
    <p:extLst>
      <p:ext uri="{BB962C8B-B14F-4D97-AF65-F5344CB8AC3E}">
        <p14:creationId xmlns:p14="http://schemas.microsoft.com/office/powerpoint/2010/main" val="275989497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B4B30"/>
      </a:accent2>
      <a:accent3>
        <a:srgbClr val="B5AE53"/>
      </a:accent3>
      <a:accent4>
        <a:srgbClr val="6F6A7A"/>
      </a:accent4>
      <a:accent5>
        <a:srgbClr val="E8B54D"/>
      </a:accent5>
      <a:accent6>
        <a:srgbClr val="8A7952"/>
      </a:accent6>
      <a:hlink>
        <a:srgbClr val="9F9F0B"/>
      </a:hlink>
      <a:folHlink>
        <a:srgbClr val="B2B2B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3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866257B-E5CE-4C43-9210-F2DE76BE10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View</vt:lpstr>
      <vt:lpstr>Nikola Nikolov Work: Chef at Warwick University Student email: 2113703@student.uwtsd.ac.uk Black Toyota Rav4 </vt:lpstr>
      <vt:lpstr>haccp </vt:lpstr>
      <vt:lpstr>Chemical Food Hazard</vt:lpstr>
      <vt:lpstr>Hazard Analysis Critical Control Point</vt:lpstr>
      <vt:lpstr>Physical Hazards in Food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</cp:revision>
  <dcterms:created xsi:type="dcterms:W3CDTF">2021-10-09T18:13:27Z</dcterms:created>
  <dcterms:modified xsi:type="dcterms:W3CDTF">2021-10-12T16:04:46Z</dcterms:modified>
</cp:coreProperties>
</file>