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8"/>
  </p:notesMasterIdLst>
  <p:sldIdLst>
    <p:sldId id="257" r:id="rId2"/>
    <p:sldId id="294" r:id="rId3"/>
    <p:sldId id="634" r:id="rId4"/>
    <p:sldId id="656" r:id="rId5"/>
    <p:sldId id="657" r:id="rId6"/>
    <p:sldId id="660" r:id="rId7"/>
    <p:sldId id="658" r:id="rId8"/>
    <p:sldId id="659" r:id="rId9"/>
    <p:sldId id="681" r:id="rId10"/>
    <p:sldId id="676" r:id="rId11"/>
    <p:sldId id="677" r:id="rId12"/>
    <p:sldId id="678" r:id="rId13"/>
    <p:sldId id="679" r:id="rId14"/>
    <p:sldId id="680" r:id="rId15"/>
    <p:sldId id="682" r:id="rId16"/>
    <p:sldId id="683" r:id="rId17"/>
    <p:sldId id="684" r:id="rId18"/>
    <p:sldId id="661" r:id="rId19"/>
    <p:sldId id="675" r:id="rId20"/>
    <p:sldId id="662" r:id="rId21"/>
    <p:sldId id="663" r:id="rId22"/>
    <p:sldId id="664" r:id="rId23"/>
    <p:sldId id="665" r:id="rId24"/>
    <p:sldId id="273" r:id="rId25"/>
    <p:sldId id="605" r:id="rId26"/>
    <p:sldId id="65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 Bell-Davies" initials="MB" lastIdx="1" clrIdx="0">
    <p:extLst>
      <p:ext uri="{19B8F6BF-5375-455C-9EA6-DF929625EA0E}">
        <p15:presenceInfo xmlns:p15="http://schemas.microsoft.com/office/powerpoint/2012/main" userId="S::m.bell-davies@uwtsd.ac.uk::cf4517c8-733c-4d00-a9de-ac3b52b5471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24"/>
    <p:restoredTop sz="62857"/>
  </p:normalViewPr>
  <p:slideViewPr>
    <p:cSldViewPr snapToGrid="0" snapToObjects="1">
      <p:cViewPr varScale="1">
        <p:scale>
          <a:sx n="55" d="100"/>
          <a:sy n="55" d="100"/>
        </p:scale>
        <p:origin x="200"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1F8BC6-687B-437B-9CCA-C69A4522FD8A}" type="doc">
      <dgm:prSet loTypeId="urn:microsoft.com/office/officeart/2005/8/layout/hierarchy3" loCatId="hierarchy" qsTypeId="urn:microsoft.com/office/officeart/2005/8/quickstyle/simple5" qsCatId="simple" csTypeId="urn:microsoft.com/office/officeart/2005/8/colors/colorful1#2" csCatId="colorful" phldr="1"/>
      <dgm:spPr/>
      <dgm:t>
        <a:bodyPr/>
        <a:lstStyle/>
        <a:p>
          <a:endParaRPr lang="en-US"/>
        </a:p>
      </dgm:t>
    </dgm:pt>
    <dgm:pt modelId="{F9A8E407-5CE0-4900-B382-75034D00A9E3}">
      <dgm:prSet phldrT="[Text]"/>
      <dgm:spPr>
        <a:xfrm>
          <a:off x="3526" y="123755"/>
          <a:ext cx="1202432" cy="601216"/>
        </a:xfrm>
        <a:gradFill rotWithShape="0">
          <a:gsLst>
            <a:gs pos="0">
              <a:srgbClr val="FEB80A">
                <a:hueOff val="0"/>
                <a:satOff val="0"/>
                <a:lumOff val="0"/>
                <a:alphaOff val="0"/>
                <a:tint val="92000"/>
                <a:satMod val="170000"/>
              </a:srgbClr>
            </a:gs>
            <a:gs pos="15000">
              <a:srgbClr val="FEB80A">
                <a:hueOff val="0"/>
                <a:satOff val="0"/>
                <a:lumOff val="0"/>
                <a:alphaOff val="0"/>
                <a:tint val="92000"/>
                <a:shade val="99000"/>
                <a:satMod val="170000"/>
              </a:srgbClr>
            </a:gs>
            <a:gs pos="62000">
              <a:srgbClr val="FEB80A">
                <a:hueOff val="0"/>
                <a:satOff val="0"/>
                <a:lumOff val="0"/>
                <a:alphaOff val="0"/>
                <a:tint val="96000"/>
                <a:shade val="80000"/>
                <a:satMod val="170000"/>
              </a:srgbClr>
            </a:gs>
            <a:gs pos="97000">
              <a:srgbClr val="FEB80A">
                <a:hueOff val="0"/>
                <a:satOff val="0"/>
                <a:lumOff val="0"/>
                <a:alphaOff val="0"/>
                <a:tint val="98000"/>
                <a:shade val="63000"/>
                <a:satMod val="170000"/>
              </a:srgbClr>
            </a:gs>
            <a:gs pos="100000">
              <a:srgbClr val="FEB80A">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FEB80A">
              <a:hueOff val="0"/>
              <a:satOff val="0"/>
              <a:lumOff val="0"/>
              <a:alphaOff val="0"/>
            </a:srgbClr>
          </a:contourClr>
        </a:sp3d>
      </dgm:spPr>
      <dgm:t>
        <a:bodyPr/>
        <a:lstStyle/>
        <a:p>
          <a:r>
            <a:rPr lang="en-US" dirty="0">
              <a:solidFill>
                <a:sysClr val="window" lastClr="FFFFFF"/>
              </a:solidFill>
              <a:latin typeface="Gill Sans MT"/>
              <a:ea typeface="+mn-ea"/>
              <a:cs typeface="+mn-cs"/>
            </a:rPr>
            <a:t>Phase 1: Research on capabilities of current systems </a:t>
          </a:r>
        </a:p>
      </dgm:t>
    </dgm:pt>
    <dgm:pt modelId="{C1E9D537-B610-4498-A8C7-D76B63D140C5}" type="parTrans" cxnId="{4351B163-1333-4147-B7B9-E17AA2396C06}">
      <dgm:prSet/>
      <dgm:spPr/>
      <dgm:t>
        <a:bodyPr/>
        <a:lstStyle/>
        <a:p>
          <a:endParaRPr lang="en-US"/>
        </a:p>
      </dgm:t>
    </dgm:pt>
    <dgm:pt modelId="{B31DA9D3-986C-4DA1-AAD0-A6A7F989FBE0}" type="sibTrans" cxnId="{4351B163-1333-4147-B7B9-E17AA2396C06}">
      <dgm:prSet/>
      <dgm:spPr/>
      <dgm:t>
        <a:bodyPr/>
        <a:lstStyle/>
        <a:p>
          <a:endParaRPr lang="en-US"/>
        </a:p>
      </dgm:t>
    </dgm:pt>
    <dgm:pt modelId="{687D0C17-A0C1-4EBF-A51F-13A426C9FCCC}">
      <dgm:prSet phldrT="[Text]"/>
      <dgm:spPr>
        <a:xfrm>
          <a:off x="1506567" y="123755"/>
          <a:ext cx="1202432" cy="601216"/>
        </a:xfrm>
        <a:gradFill rotWithShape="0">
          <a:gsLst>
            <a:gs pos="0">
              <a:srgbClr val="C32D2E">
                <a:hueOff val="0"/>
                <a:satOff val="0"/>
                <a:lumOff val="0"/>
                <a:alphaOff val="0"/>
                <a:tint val="92000"/>
                <a:satMod val="170000"/>
              </a:srgbClr>
            </a:gs>
            <a:gs pos="15000">
              <a:srgbClr val="C32D2E">
                <a:hueOff val="0"/>
                <a:satOff val="0"/>
                <a:lumOff val="0"/>
                <a:alphaOff val="0"/>
                <a:tint val="92000"/>
                <a:shade val="99000"/>
                <a:satMod val="170000"/>
              </a:srgbClr>
            </a:gs>
            <a:gs pos="62000">
              <a:srgbClr val="C32D2E">
                <a:hueOff val="0"/>
                <a:satOff val="0"/>
                <a:lumOff val="0"/>
                <a:alphaOff val="0"/>
                <a:tint val="96000"/>
                <a:shade val="80000"/>
                <a:satMod val="170000"/>
              </a:srgbClr>
            </a:gs>
            <a:gs pos="97000">
              <a:srgbClr val="C32D2E">
                <a:hueOff val="0"/>
                <a:satOff val="0"/>
                <a:lumOff val="0"/>
                <a:alphaOff val="0"/>
                <a:tint val="98000"/>
                <a:shade val="63000"/>
                <a:satMod val="170000"/>
              </a:srgbClr>
            </a:gs>
            <a:gs pos="100000">
              <a:srgbClr val="C32D2E">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C32D2E">
              <a:hueOff val="0"/>
              <a:satOff val="0"/>
              <a:lumOff val="0"/>
              <a:alphaOff val="0"/>
            </a:srgbClr>
          </a:contourClr>
        </a:sp3d>
      </dgm:spPr>
      <dgm:t>
        <a:bodyPr/>
        <a:lstStyle/>
        <a:p>
          <a:r>
            <a:rPr lang="en-US" dirty="0">
              <a:solidFill>
                <a:sysClr val="window" lastClr="FFFFFF"/>
              </a:solidFill>
              <a:latin typeface="Gill Sans MT"/>
              <a:ea typeface="+mn-ea"/>
              <a:cs typeface="+mn-cs"/>
            </a:rPr>
            <a:t>Phase 2: Prototype of Visual tool simulation </a:t>
          </a:r>
        </a:p>
      </dgm:t>
    </dgm:pt>
    <dgm:pt modelId="{56D2D41A-7A4F-49DA-B53C-D10255F3E64E}" type="parTrans" cxnId="{4AF7DC70-52C0-4CE2-A947-7BF58F77F92E}">
      <dgm:prSet/>
      <dgm:spPr/>
      <dgm:t>
        <a:bodyPr/>
        <a:lstStyle/>
        <a:p>
          <a:endParaRPr lang="en-US"/>
        </a:p>
      </dgm:t>
    </dgm:pt>
    <dgm:pt modelId="{98782FDE-E0EF-4581-B410-D889A407734D}" type="sibTrans" cxnId="{4AF7DC70-52C0-4CE2-A947-7BF58F77F92E}">
      <dgm:prSet/>
      <dgm:spPr/>
      <dgm:t>
        <a:bodyPr/>
        <a:lstStyle/>
        <a:p>
          <a:endParaRPr lang="en-US"/>
        </a:p>
      </dgm:t>
    </dgm:pt>
    <dgm:pt modelId="{AF29E868-EE59-4023-9B0E-2D2DAF14A93D}">
      <dgm:prSet phldrT="[Text]"/>
      <dgm:spPr>
        <a:xfrm>
          <a:off x="3009608" y="123755"/>
          <a:ext cx="1202432" cy="601216"/>
        </a:xfrm>
        <a:gradFill rotWithShape="0">
          <a:gsLst>
            <a:gs pos="0">
              <a:srgbClr val="84AA33">
                <a:hueOff val="0"/>
                <a:satOff val="0"/>
                <a:lumOff val="0"/>
                <a:alphaOff val="0"/>
                <a:tint val="92000"/>
                <a:satMod val="170000"/>
              </a:srgbClr>
            </a:gs>
            <a:gs pos="15000">
              <a:srgbClr val="84AA33">
                <a:hueOff val="0"/>
                <a:satOff val="0"/>
                <a:lumOff val="0"/>
                <a:alphaOff val="0"/>
                <a:tint val="92000"/>
                <a:shade val="99000"/>
                <a:satMod val="170000"/>
              </a:srgbClr>
            </a:gs>
            <a:gs pos="62000">
              <a:srgbClr val="84AA33">
                <a:hueOff val="0"/>
                <a:satOff val="0"/>
                <a:lumOff val="0"/>
                <a:alphaOff val="0"/>
                <a:tint val="96000"/>
                <a:shade val="80000"/>
                <a:satMod val="170000"/>
              </a:srgbClr>
            </a:gs>
            <a:gs pos="97000">
              <a:srgbClr val="84AA33">
                <a:hueOff val="0"/>
                <a:satOff val="0"/>
                <a:lumOff val="0"/>
                <a:alphaOff val="0"/>
                <a:tint val="98000"/>
                <a:shade val="63000"/>
                <a:satMod val="170000"/>
              </a:srgbClr>
            </a:gs>
            <a:gs pos="100000">
              <a:srgbClr val="84AA33">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84AA33">
              <a:hueOff val="0"/>
              <a:satOff val="0"/>
              <a:lumOff val="0"/>
              <a:alphaOff val="0"/>
            </a:srgbClr>
          </a:contourClr>
        </a:sp3d>
      </dgm:spPr>
      <dgm:t>
        <a:bodyPr/>
        <a:lstStyle/>
        <a:p>
          <a:r>
            <a:rPr lang="en-US" dirty="0">
              <a:solidFill>
                <a:sysClr val="window" lastClr="FFFFFF"/>
              </a:solidFill>
              <a:latin typeface="Gill Sans MT"/>
              <a:ea typeface="+mn-ea"/>
              <a:cs typeface="+mn-cs"/>
            </a:rPr>
            <a:t>Phase 3: Prototype to connect visual tool to aircraft engine via satellite </a:t>
          </a:r>
        </a:p>
      </dgm:t>
    </dgm:pt>
    <dgm:pt modelId="{539A9147-8F57-4D66-B2AC-F38E332B0B44}" type="parTrans" cxnId="{1894AF90-FCDE-42AD-9D79-68897FF9FDF0}">
      <dgm:prSet/>
      <dgm:spPr/>
      <dgm:t>
        <a:bodyPr/>
        <a:lstStyle/>
        <a:p>
          <a:endParaRPr lang="en-US"/>
        </a:p>
      </dgm:t>
    </dgm:pt>
    <dgm:pt modelId="{3D35B43B-86C1-4E5D-9722-33C72F788859}" type="sibTrans" cxnId="{1894AF90-FCDE-42AD-9D79-68897FF9FDF0}">
      <dgm:prSet/>
      <dgm:spPr/>
      <dgm:t>
        <a:bodyPr/>
        <a:lstStyle/>
        <a:p>
          <a:endParaRPr lang="en-US"/>
        </a:p>
      </dgm:t>
    </dgm:pt>
    <dgm:pt modelId="{4A094829-6F2E-4D9A-BB30-73589270EEAA}">
      <dgm:prSet phldrT="[Text]"/>
      <dgm:spPr>
        <a:xfrm>
          <a:off x="4512649" y="123755"/>
          <a:ext cx="1202432" cy="601216"/>
        </a:xfrm>
        <a:gradFill rotWithShape="0">
          <a:gsLst>
            <a:gs pos="0">
              <a:srgbClr val="964305">
                <a:hueOff val="0"/>
                <a:satOff val="0"/>
                <a:lumOff val="0"/>
                <a:alphaOff val="0"/>
                <a:tint val="92000"/>
                <a:satMod val="170000"/>
              </a:srgbClr>
            </a:gs>
            <a:gs pos="15000">
              <a:srgbClr val="964305">
                <a:hueOff val="0"/>
                <a:satOff val="0"/>
                <a:lumOff val="0"/>
                <a:alphaOff val="0"/>
                <a:tint val="92000"/>
                <a:shade val="99000"/>
                <a:satMod val="170000"/>
              </a:srgbClr>
            </a:gs>
            <a:gs pos="62000">
              <a:srgbClr val="964305">
                <a:hueOff val="0"/>
                <a:satOff val="0"/>
                <a:lumOff val="0"/>
                <a:alphaOff val="0"/>
                <a:tint val="96000"/>
                <a:shade val="80000"/>
                <a:satMod val="170000"/>
              </a:srgbClr>
            </a:gs>
            <a:gs pos="97000">
              <a:srgbClr val="964305">
                <a:hueOff val="0"/>
                <a:satOff val="0"/>
                <a:lumOff val="0"/>
                <a:alphaOff val="0"/>
                <a:tint val="98000"/>
                <a:shade val="63000"/>
                <a:satMod val="170000"/>
              </a:srgbClr>
            </a:gs>
            <a:gs pos="100000">
              <a:srgbClr val="964305">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964305">
              <a:hueOff val="0"/>
              <a:satOff val="0"/>
              <a:lumOff val="0"/>
              <a:alphaOff val="0"/>
            </a:srgbClr>
          </a:contourClr>
        </a:sp3d>
      </dgm:spPr>
      <dgm:t>
        <a:bodyPr/>
        <a:lstStyle/>
        <a:p>
          <a:r>
            <a:rPr lang="en-US" dirty="0">
              <a:solidFill>
                <a:sysClr val="window" lastClr="FFFFFF"/>
              </a:solidFill>
              <a:latin typeface="Gill Sans MT"/>
              <a:ea typeface="+mn-ea"/>
              <a:cs typeface="+mn-cs"/>
            </a:rPr>
            <a:t>Showcase prototype tool in Air Tattoo exhibition </a:t>
          </a:r>
        </a:p>
      </dgm:t>
    </dgm:pt>
    <dgm:pt modelId="{A655902D-CD8B-4FC1-827E-33A96E255554}" type="parTrans" cxnId="{BB43F242-3886-4585-8DEC-5984B8402AB1}">
      <dgm:prSet/>
      <dgm:spPr/>
      <dgm:t>
        <a:bodyPr/>
        <a:lstStyle/>
        <a:p>
          <a:endParaRPr lang="en-US"/>
        </a:p>
      </dgm:t>
    </dgm:pt>
    <dgm:pt modelId="{99CA4A4A-08AC-4F7B-A7FD-C25D8899C7CF}" type="sibTrans" cxnId="{BB43F242-3886-4585-8DEC-5984B8402AB1}">
      <dgm:prSet/>
      <dgm:spPr/>
      <dgm:t>
        <a:bodyPr/>
        <a:lstStyle/>
        <a:p>
          <a:endParaRPr lang="en-US"/>
        </a:p>
      </dgm:t>
    </dgm:pt>
    <dgm:pt modelId="{5842C194-E4E5-458C-B699-68E84D6A753F}">
      <dgm:prSet phldrT="[Text]"/>
      <dgm:spPr>
        <a:xfrm>
          <a:off x="6015690" y="123755"/>
          <a:ext cx="1202432" cy="601216"/>
        </a:xfrm>
        <a:gradFill rotWithShape="0">
          <a:gsLst>
            <a:gs pos="0">
              <a:srgbClr val="475A8D">
                <a:hueOff val="0"/>
                <a:satOff val="0"/>
                <a:lumOff val="0"/>
                <a:alphaOff val="0"/>
                <a:tint val="92000"/>
                <a:satMod val="170000"/>
              </a:srgbClr>
            </a:gs>
            <a:gs pos="15000">
              <a:srgbClr val="475A8D">
                <a:hueOff val="0"/>
                <a:satOff val="0"/>
                <a:lumOff val="0"/>
                <a:alphaOff val="0"/>
                <a:tint val="92000"/>
                <a:shade val="99000"/>
                <a:satMod val="170000"/>
              </a:srgbClr>
            </a:gs>
            <a:gs pos="62000">
              <a:srgbClr val="475A8D">
                <a:hueOff val="0"/>
                <a:satOff val="0"/>
                <a:lumOff val="0"/>
                <a:alphaOff val="0"/>
                <a:tint val="96000"/>
                <a:shade val="80000"/>
                <a:satMod val="170000"/>
              </a:srgbClr>
            </a:gs>
            <a:gs pos="97000">
              <a:srgbClr val="475A8D">
                <a:hueOff val="0"/>
                <a:satOff val="0"/>
                <a:lumOff val="0"/>
                <a:alphaOff val="0"/>
                <a:tint val="98000"/>
                <a:shade val="63000"/>
                <a:satMod val="170000"/>
              </a:srgbClr>
            </a:gs>
            <a:gs pos="100000">
              <a:srgbClr val="475A8D">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475A8D">
              <a:hueOff val="0"/>
              <a:satOff val="0"/>
              <a:lumOff val="0"/>
              <a:alphaOff val="0"/>
            </a:srgbClr>
          </a:contourClr>
        </a:sp3d>
      </dgm:spPr>
      <dgm:t>
        <a:bodyPr/>
        <a:lstStyle/>
        <a:p>
          <a:r>
            <a:rPr lang="en-US" dirty="0">
              <a:solidFill>
                <a:sysClr val="window" lastClr="FFFFFF"/>
              </a:solidFill>
              <a:latin typeface="Gill Sans MT"/>
              <a:ea typeface="+mn-ea"/>
              <a:cs typeface="+mn-cs"/>
            </a:rPr>
            <a:t>Integration of Visual Tool with current engine monitoring tools</a:t>
          </a:r>
        </a:p>
      </dgm:t>
    </dgm:pt>
    <dgm:pt modelId="{D2C0CEFB-7879-4890-AEF3-37D3F4441AA5}" type="parTrans" cxnId="{0F54591D-190F-4D15-8FC1-8F40F307CF19}">
      <dgm:prSet/>
      <dgm:spPr/>
      <dgm:t>
        <a:bodyPr/>
        <a:lstStyle/>
        <a:p>
          <a:endParaRPr lang="en-US"/>
        </a:p>
      </dgm:t>
    </dgm:pt>
    <dgm:pt modelId="{E6CF5BDB-4DE1-49FD-B6EA-FB968B5805B2}" type="sibTrans" cxnId="{0F54591D-190F-4D15-8FC1-8F40F307CF19}">
      <dgm:prSet/>
      <dgm:spPr/>
      <dgm:t>
        <a:bodyPr/>
        <a:lstStyle/>
        <a:p>
          <a:endParaRPr lang="en-US"/>
        </a:p>
      </dgm:t>
    </dgm:pt>
    <dgm:pt modelId="{DA8EDDAA-0BA2-432F-8388-5ECF767404E6}">
      <dgm:prSet phldrT="[Text]"/>
      <dgm:spPr>
        <a:xfrm>
          <a:off x="6256177" y="875275"/>
          <a:ext cx="961946" cy="601216"/>
        </a:xfr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WP16:  Integrate prototype with engine monitoring tools</a:t>
          </a:r>
        </a:p>
      </dgm:t>
    </dgm:pt>
    <dgm:pt modelId="{BBEBA6B9-E3DC-4CA5-A44E-34C294FE37E7}" type="parTrans" cxnId="{447F3ACC-8EFC-4877-9BA0-6BC44616C172}">
      <dgm:prSet/>
      <dgm:spPr>
        <a:xfrm>
          <a:off x="6135934" y="724971"/>
          <a:ext cx="120243" cy="450912"/>
        </a:xfrm>
        <a:noFill/>
        <a:ln w="25400" cap="flat" cmpd="sng" algn="ctr">
          <a:solidFill>
            <a:srgbClr val="FEB80A">
              <a:hueOff val="0"/>
              <a:satOff val="0"/>
              <a:lumOff val="0"/>
              <a:alphaOff val="0"/>
            </a:srgbClr>
          </a:solidFill>
          <a:prstDash val="solid"/>
        </a:ln>
        <a:effectLst/>
      </dgm:spPr>
      <dgm:t>
        <a:bodyPr/>
        <a:lstStyle/>
        <a:p>
          <a:endParaRPr lang="en-US"/>
        </a:p>
      </dgm:t>
    </dgm:pt>
    <dgm:pt modelId="{58AE2206-1CCA-4D78-AC85-94FBDECD6DA1}" type="sibTrans" cxnId="{447F3ACC-8EFC-4877-9BA0-6BC44616C172}">
      <dgm:prSet/>
      <dgm:spPr/>
      <dgm:t>
        <a:bodyPr/>
        <a:lstStyle/>
        <a:p>
          <a:endParaRPr lang="en-US"/>
        </a:p>
      </dgm:t>
    </dgm:pt>
    <dgm:pt modelId="{7787B6C2-0A2A-4E42-8197-049E399CF744}">
      <dgm:prSet phldrT="[Text]"/>
      <dgm:spPr>
        <a:xfrm>
          <a:off x="244012" y="875275"/>
          <a:ext cx="961946" cy="601216"/>
        </a:xfr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 Market research </a:t>
          </a:r>
        </a:p>
      </dgm:t>
    </dgm:pt>
    <dgm:pt modelId="{48B4A6FC-90C7-4FFE-B880-D89B1ECA075E}" type="parTrans" cxnId="{EF2F065E-D0B7-45E6-807B-6550AF07FD82}">
      <dgm:prSet/>
      <dgm:spPr>
        <a:xfrm>
          <a:off x="123769" y="724971"/>
          <a:ext cx="120243" cy="450912"/>
        </a:xfrm>
        <a:noFill/>
        <a:ln w="25400" cap="flat" cmpd="sng" algn="ctr">
          <a:solidFill>
            <a:srgbClr val="FEB80A">
              <a:hueOff val="0"/>
              <a:satOff val="0"/>
              <a:lumOff val="0"/>
              <a:alphaOff val="0"/>
            </a:srgbClr>
          </a:solidFill>
          <a:prstDash val="solid"/>
        </a:ln>
        <a:effectLst/>
      </dgm:spPr>
      <dgm:t>
        <a:bodyPr/>
        <a:lstStyle/>
        <a:p>
          <a:endParaRPr lang="en-US"/>
        </a:p>
      </dgm:t>
    </dgm:pt>
    <dgm:pt modelId="{CDA93DC6-3E42-48FA-AEBD-A5FE16EA1A7E}" type="sibTrans" cxnId="{EF2F065E-D0B7-45E6-807B-6550AF07FD82}">
      <dgm:prSet/>
      <dgm:spPr/>
      <dgm:t>
        <a:bodyPr/>
        <a:lstStyle/>
        <a:p>
          <a:endParaRPr lang="en-US"/>
        </a:p>
      </dgm:t>
    </dgm:pt>
    <dgm:pt modelId="{58B1285B-6AA2-497D-8CC8-1928BDC9B51C}">
      <dgm:prSet phldrT="[Text]"/>
      <dgm:spPr>
        <a:xfrm>
          <a:off x="244012" y="1626796"/>
          <a:ext cx="961946" cy="601216"/>
        </a:xfr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WP2: Research on 3D graphics systems </a:t>
          </a:r>
        </a:p>
      </dgm:t>
    </dgm:pt>
    <dgm:pt modelId="{F69026B3-1FA4-4181-ADEF-6B16BCBC7A84}" type="parTrans" cxnId="{1423A151-8239-480F-8B37-FF2FA79A5C1E}">
      <dgm:prSet/>
      <dgm:spPr>
        <a:xfrm>
          <a:off x="123769" y="724971"/>
          <a:ext cx="120243" cy="1202432"/>
        </a:xfrm>
        <a:noFill/>
        <a:ln w="25400" cap="flat" cmpd="sng" algn="ctr">
          <a:solidFill>
            <a:srgbClr val="FEB80A">
              <a:hueOff val="0"/>
              <a:satOff val="0"/>
              <a:lumOff val="0"/>
              <a:alphaOff val="0"/>
            </a:srgbClr>
          </a:solidFill>
          <a:prstDash val="solid"/>
        </a:ln>
        <a:effectLst/>
      </dgm:spPr>
      <dgm:t>
        <a:bodyPr/>
        <a:lstStyle/>
        <a:p>
          <a:endParaRPr lang="en-US"/>
        </a:p>
      </dgm:t>
    </dgm:pt>
    <dgm:pt modelId="{7546032A-D4E1-4B25-8E47-FE8CB4FBCC04}" type="sibTrans" cxnId="{1423A151-8239-480F-8B37-FF2FA79A5C1E}">
      <dgm:prSet/>
      <dgm:spPr/>
      <dgm:t>
        <a:bodyPr/>
        <a:lstStyle/>
        <a:p>
          <a:endParaRPr lang="en-US"/>
        </a:p>
      </dgm:t>
    </dgm:pt>
    <dgm:pt modelId="{F2098EC4-F890-48CF-A039-A372670EB8E5}">
      <dgm:prSet phldrT="[Text]"/>
      <dgm:spPr>
        <a:xfrm>
          <a:off x="244012" y="2378316"/>
          <a:ext cx="961946" cy="601216"/>
        </a:xfr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WP3: Research on communication systems </a:t>
          </a:r>
        </a:p>
      </dgm:t>
    </dgm:pt>
    <dgm:pt modelId="{DF3F65BD-8031-49F8-8731-F75D3F2F39D4}" type="parTrans" cxnId="{0DFA5EF2-ED71-48CD-98A9-275996EB92B4}">
      <dgm:prSet/>
      <dgm:spPr>
        <a:xfrm>
          <a:off x="123769" y="724971"/>
          <a:ext cx="120243" cy="1953953"/>
        </a:xfrm>
        <a:noFill/>
        <a:ln w="25400" cap="flat" cmpd="sng" algn="ctr">
          <a:solidFill>
            <a:srgbClr val="FEB80A">
              <a:hueOff val="0"/>
              <a:satOff val="0"/>
              <a:lumOff val="0"/>
              <a:alphaOff val="0"/>
            </a:srgbClr>
          </a:solidFill>
          <a:prstDash val="solid"/>
        </a:ln>
        <a:effectLst/>
      </dgm:spPr>
      <dgm:t>
        <a:bodyPr/>
        <a:lstStyle/>
        <a:p>
          <a:endParaRPr lang="en-US"/>
        </a:p>
      </dgm:t>
    </dgm:pt>
    <dgm:pt modelId="{90AC65F1-40CD-489D-B642-36096C526548}" type="sibTrans" cxnId="{0DFA5EF2-ED71-48CD-98A9-275996EB92B4}">
      <dgm:prSet/>
      <dgm:spPr/>
      <dgm:t>
        <a:bodyPr/>
        <a:lstStyle/>
        <a:p>
          <a:endParaRPr lang="en-US"/>
        </a:p>
      </dgm:t>
    </dgm:pt>
    <dgm:pt modelId="{33E01CE3-C5A8-41C8-AA9F-94D71DB199A2}">
      <dgm:prSet phldrT="[Text]"/>
      <dgm:spPr>
        <a:xfrm>
          <a:off x="244012" y="3129837"/>
          <a:ext cx="961946" cy="601216"/>
        </a:xfr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WP4: Research on GUI </a:t>
          </a:r>
        </a:p>
      </dgm:t>
    </dgm:pt>
    <dgm:pt modelId="{B7715A89-B886-45AE-B9E7-EF0BFC189C2C}" type="parTrans" cxnId="{1794F0EE-F199-4EF8-A8C4-0540F4918596}">
      <dgm:prSet/>
      <dgm:spPr>
        <a:xfrm>
          <a:off x="123769" y="724971"/>
          <a:ext cx="120243" cy="2705474"/>
        </a:xfrm>
        <a:noFill/>
        <a:ln w="25400" cap="flat" cmpd="sng" algn="ctr">
          <a:solidFill>
            <a:srgbClr val="FEB80A">
              <a:hueOff val="0"/>
              <a:satOff val="0"/>
              <a:lumOff val="0"/>
              <a:alphaOff val="0"/>
            </a:srgbClr>
          </a:solidFill>
          <a:prstDash val="solid"/>
        </a:ln>
        <a:effectLst/>
      </dgm:spPr>
      <dgm:t>
        <a:bodyPr/>
        <a:lstStyle/>
        <a:p>
          <a:endParaRPr lang="en-US"/>
        </a:p>
      </dgm:t>
    </dgm:pt>
    <dgm:pt modelId="{20C5D64D-E332-4C86-8D55-A57852EA802E}" type="sibTrans" cxnId="{1794F0EE-F199-4EF8-A8C4-0540F4918596}">
      <dgm:prSet/>
      <dgm:spPr/>
      <dgm:t>
        <a:bodyPr/>
        <a:lstStyle/>
        <a:p>
          <a:endParaRPr lang="en-US"/>
        </a:p>
      </dgm:t>
    </dgm:pt>
    <dgm:pt modelId="{2BC421CA-E2BB-4002-A308-92CA99D09305}">
      <dgm:prSet phldrT="[Text]"/>
      <dgm:spPr>
        <a:xfrm>
          <a:off x="244012" y="3881357"/>
          <a:ext cx="961946" cy="601216"/>
        </a:xfr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WP5: Trade-off analysis </a:t>
          </a:r>
        </a:p>
      </dgm:t>
    </dgm:pt>
    <dgm:pt modelId="{B1765D0A-1A49-4E22-80F4-7B78CB7A7520}" type="parTrans" cxnId="{194CCC90-0C2C-4B41-9917-4532FC700984}">
      <dgm:prSet/>
      <dgm:spPr>
        <a:xfrm>
          <a:off x="123769" y="724971"/>
          <a:ext cx="120243" cy="3456994"/>
        </a:xfrm>
        <a:noFill/>
        <a:ln w="25400" cap="flat" cmpd="sng" algn="ctr">
          <a:solidFill>
            <a:srgbClr val="FEB80A">
              <a:hueOff val="0"/>
              <a:satOff val="0"/>
              <a:lumOff val="0"/>
              <a:alphaOff val="0"/>
            </a:srgbClr>
          </a:solidFill>
          <a:prstDash val="solid"/>
        </a:ln>
        <a:effectLst/>
      </dgm:spPr>
      <dgm:t>
        <a:bodyPr/>
        <a:lstStyle/>
        <a:p>
          <a:endParaRPr lang="en-US"/>
        </a:p>
      </dgm:t>
    </dgm:pt>
    <dgm:pt modelId="{5F712ED3-B29C-4D4B-9A17-5B5176F0DD23}" type="sibTrans" cxnId="{194CCC90-0C2C-4B41-9917-4532FC700984}">
      <dgm:prSet/>
      <dgm:spPr/>
      <dgm:t>
        <a:bodyPr/>
        <a:lstStyle/>
        <a:p>
          <a:endParaRPr lang="en-US"/>
        </a:p>
      </dgm:t>
    </dgm:pt>
    <dgm:pt modelId="{8FA3BB75-1FC8-486F-A17C-601F589F79B4}">
      <dgm:prSet phldrT="[Text]"/>
      <dgm:spPr>
        <a:xfrm>
          <a:off x="244012" y="4632878"/>
          <a:ext cx="961946" cy="601216"/>
        </a:xfr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WP6: Architectural Design</a:t>
          </a:r>
        </a:p>
      </dgm:t>
    </dgm:pt>
    <dgm:pt modelId="{79649598-5DDD-49EA-BC6C-D7199E57D778}" type="parTrans" cxnId="{8E03D9C9-5DC7-4206-8DF7-CD4B6B5B93D4}">
      <dgm:prSet/>
      <dgm:spPr>
        <a:xfrm>
          <a:off x="123769" y="724971"/>
          <a:ext cx="120243" cy="4208515"/>
        </a:xfrm>
        <a:noFill/>
        <a:ln w="25400" cap="flat" cmpd="sng" algn="ctr">
          <a:solidFill>
            <a:srgbClr val="FEB80A">
              <a:hueOff val="0"/>
              <a:satOff val="0"/>
              <a:lumOff val="0"/>
              <a:alphaOff val="0"/>
            </a:srgbClr>
          </a:solidFill>
          <a:prstDash val="solid"/>
        </a:ln>
        <a:effectLst/>
      </dgm:spPr>
      <dgm:t>
        <a:bodyPr/>
        <a:lstStyle/>
        <a:p>
          <a:endParaRPr lang="en-US"/>
        </a:p>
      </dgm:t>
    </dgm:pt>
    <dgm:pt modelId="{BFC53C62-3738-4A80-98C0-1D7BAD12F4EC}" type="sibTrans" cxnId="{8E03D9C9-5DC7-4206-8DF7-CD4B6B5B93D4}">
      <dgm:prSet/>
      <dgm:spPr/>
      <dgm:t>
        <a:bodyPr/>
        <a:lstStyle/>
        <a:p>
          <a:endParaRPr lang="en-US"/>
        </a:p>
      </dgm:t>
    </dgm:pt>
    <dgm:pt modelId="{66ACC2CA-36D8-4D63-AD4A-6839182FCB60}">
      <dgm:prSet phldrT="[Text]"/>
      <dgm:spPr>
        <a:xfrm>
          <a:off x="1747053" y="875275"/>
          <a:ext cx="961946" cy="601216"/>
        </a:xfr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WP7: Visual tool prototype</a:t>
          </a:r>
        </a:p>
      </dgm:t>
    </dgm:pt>
    <dgm:pt modelId="{ED7C0A2E-CB90-4D07-A92C-73F3A5E2D336}" type="parTrans" cxnId="{24161B0A-00E7-495D-9B36-4F5BDF91D9DB}">
      <dgm:prSet/>
      <dgm:spPr>
        <a:xfrm>
          <a:off x="1626810" y="724971"/>
          <a:ext cx="120243" cy="450912"/>
        </a:xfrm>
        <a:noFill/>
        <a:ln w="25400" cap="flat" cmpd="sng" algn="ctr">
          <a:solidFill>
            <a:srgbClr val="FEB80A">
              <a:hueOff val="0"/>
              <a:satOff val="0"/>
              <a:lumOff val="0"/>
              <a:alphaOff val="0"/>
            </a:srgbClr>
          </a:solidFill>
          <a:prstDash val="solid"/>
        </a:ln>
        <a:effectLst/>
      </dgm:spPr>
      <dgm:t>
        <a:bodyPr/>
        <a:lstStyle/>
        <a:p>
          <a:endParaRPr lang="en-US"/>
        </a:p>
      </dgm:t>
    </dgm:pt>
    <dgm:pt modelId="{1BA0A777-4554-4242-B31E-1443570E5D44}" type="sibTrans" cxnId="{24161B0A-00E7-495D-9B36-4F5BDF91D9DB}">
      <dgm:prSet/>
      <dgm:spPr/>
      <dgm:t>
        <a:bodyPr/>
        <a:lstStyle/>
        <a:p>
          <a:endParaRPr lang="en-US"/>
        </a:p>
      </dgm:t>
    </dgm:pt>
    <dgm:pt modelId="{565B63F1-452B-41AF-8B97-A2433C969CC3}">
      <dgm:prSet phldrT="[Text]"/>
      <dgm:spPr>
        <a:xfrm>
          <a:off x="1747053" y="1626796"/>
          <a:ext cx="961946" cy="601216"/>
        </a:xfr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WP8: Test prototype tool</a:t>
          </a:r>
        </a:p>
      </dgm:t>
    </dgm:pt>
    <dgm:pt modelId="{C3063D4A-7DA2-4648-AE8F-89E741BB62C4}" type="parTrans" cxnId="{3BDA4594-702E-4D56-9F0B-7AF46BD7E005}">
      <dgm:prSet/>
      <dgm:spPr>
        <a:xfrm>
          <a:off x="1626810" y="724971"/>
          <a:ext cx="120243" cy="1202432"/>
        </a:xfrm>
        <a:noFill/>
        <a:ln w="25400" cap="flat" cmpd="sng" algn="ctr">
          <a:solidFill>
            <a:srgbClr val="FEB80A">
              <a:hueOff val="0"/>
              <a:satOff val="0"/>
              <a:lumOff val="0"/>
              <a:alphaOff val="0"/>
            </a:srgbClr>
          </a:solidFill>
          <a:prstDash val="solid"/>
        </a:ln>
        <a:effectLst/>
      </dgm:spPr>
      <dgm:t>
        <a:bodyPr/>
        <a:lstStyle/>
        <a:p>
          <a:endParaRPr lang="en-US"/>
        </a:p>
      </dgm:t>
    </dgm:pt>
    <dgm:pt modelId="{CBE45F08-7F0D-47D0-A571-C1FA87C0812E}" type="sibTrans" cxnId="{3BDA4594-702E-4D56-9F0B-7AF46BD7E005}">
      <dgm:prSet/>
      <dgm:spPr/>
      <dgm:t>
        <a:bodyPr/>
        <a:lstStyle/>
        <a:p>
          <a:endParaRPr lang="en-US"/>
        </a:p>
      </dgm:t>
    </dgm:pt>
    <dgm:pt modelId="{03CC28FC-902F-4DAE-8A0B-D0A38576178B}">
      <dgm:prSet phldrT="[Text]"/>
      <dgm:spPr>
        <a:xfrm>
          <a:off x="1747053" y="2378316"/>
          <a:ext cx="961946" cy="601216"/>
        </a:xfr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WP9: Simulate integration of prototype tool with the live system</a:t>
          </a:r>
        </a:p>
      </dgm:t>
    </dgm:pt>
    <dgm:pt modelId="{95656454-BE73-4F0F-8069-58905A2E7724}" type="parTrans" cxnId="{35BA3C6A-08F1-46AD-9931-1C516AABE705}">
      <dgm:prSet/>
      <dgm:spPr>
        <a:xfrm>
          <a:off x="1626810" y="724971"/>
          <a:ext cx="120243" cy="1953953"/>
        </a:xfrm>
        <a:noFill/>
        <a:ln w="25400" cap="flat" cmpd="sng" algn="ctr">
          <a:solidFill>
            <a:srgbClr val="FEB80A">
              <a:hueOff val="0"/>
              <a:satOff val="0"/>
              <a:lumOff val="0"/>
              <a:alphaOff val="0"/>
            </a:srgbClr>
          </a:solidFill>
          <a:prstDash val="solid"/>
        </a:ln>
        <a:effectLst/>
      </dgm:spPr>
      <dgm:t>
        <a:bodyPr/>
        <a:lstStyle/>
        <a:p>
          <a:endParaRPr lang="en-US"/>
        </a:p>
      </dgm:t>
    </dgm:pt>
    <dgm:pt modelId="{12903EA2-DE64-4F63-B01B-31BBB87927CB}" type="sibTrans" cxnId="{35BA3C6A-08F1-46AD-9931-1C516AABE705}">
      <dgm:prSet/>
      <dgm:spPr/>
      <dgm:t>
        <a:bodyPr/>
        <a:lstStyle/>
        <a:p>
          <a:endParaRPr lang="en-US"/>
        </a:p>
      </dgm:t>
    </dgm:pt>
    <dgm:pt modelId="{2313E9EF-D846-4845-BBA7-259811592501}">
      <dgm:prSet phldrT="[Text]"/>
      <dgm:spPr>
        <a:xfrm>
          <a:off x="3250095" y="875275"/>
          <a:ext cx="961946" cy="601216"/>
        </a:xfr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WP10: </a:t>
          </a:r>
          <a:r>
            <a:rPr lang="en-US" dirty="0" err="1">
              <a:solidFill>
                <a:sysClr val="windowText" lastClr="000000">
                  <a:hueOff val="0"/>
                  <a:satOff val="0"/>
                  <a:lumOff val="0"/>
                  <a:alphaOff val="0"/>
                </a:sysClr>
              </a:solidFill>
              <a:latin typeface="Gill Sans MT"/>
              <a:ea typeface="+mn-ea"/>
              <a:cs typeface="+mn-cs"/>
            </a:rPr>
            <a:t>Develope</a:t>
          </a:r>
          <a:r>
            <a:rPr lang="en-US" dirty="0">
              <a:solidFill>
                <a:sysClr val="windowText" lastClr="000000">
                  <a:hueOff val="0"/>
                  <a:satOff val="0"/>
                  <a:lumOff val="0"/>
                  <a:alphaOff val="0"/>
                </a:sysClr>
              </a:solidFill>
              <a:latin typeface="Gill Sans MT"/>
              <a:ea typeface="+mn-ea"/>
              <a:cs typeface="+mn-cs"/>
            </a:rPr>
            <a:t> communication module</a:t>
          </a:r>
        </a:p>
      </dgm:t>
    </dgm:pt>
    <dgm:pt modelId="{5A2F5E16-67B2-48EF-9D04-9A73308258F7}" type="parTrans" cxnId="{AA9A2F67-5201-4962-8D12-D8E925625BBA}">
      <dgm:prSet/>
      <dgm:spPr>
        <a:xfrm>
          <a:off x="3129851" y="724971"/>
          <a:ext cx="120243" cy="450912"/>
        </a:xfrm>
        <a:noFill/>
        <a:ln w="25400" cap="flat" cmpd="sng" algn="ctr">
          <a:solidFill>
            <a:srgbClr val="FEB80A">
              <a:hueOff val="0"/>
              <a:satOff val="0"/>
              <a:lumOff val="0"/>
              <a:alphaOff val="0"/>
            </a:srgbClr>
          </a:solidFill>
          <a:prstDash val="solid"/>
        </a:ln>
        <a:effectLst/>
      </dgm:spPr>
      <dgm:t>
        <a:bodyPr/>
        <a:lstStyle/>
        <a:p>
          <a:endParaRPr lang="en-US"/>
        </a:p>
      </dgm:t>
    </dgm:pt>
    <dgm:pt modelId="{855B820B-B13A-44F4-9907-63C16B2B4649}" type="sibTrans" cxnId="{AA9A2F67-5201-4962-8D12-D8E925625BBA}">
      <dgm:prSet/>
      <dgm:spPr/>
      <dgm:t>
        <a:bodyPr/>
        <a:lstStyle/>
        <a:p>
          <a:endParaRPr lang="en-US"/>
        </a:p>
      </dgm:t>
    </dgm:pt>
    <dgm:pt modelId="{132EB94B-A833-4AA8-B5F9-0166443E13C1}">
      <dgm:prSet phldrT="[Text]"/>
      <dgm:spPr>
        <a:xfrm>
          <a:off x="3250095" y="1626796"/>
          <a:ext cx="961946" cy="601216"/>
        </a:xfr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WP11: Test communication module prototype</a:t>
          </a:r>
        </a:p>
      </dgm:t>
    </dgm:pt>
    <dgm:pt modelId="{CD777BBB-ACD4-46E3-BF9A-7A0C96F59674}" type="parTrans" cxnId="{0AAF8071-C727-461F-9009-324A430F4817}">
      <dgm:prSet/>
      <dgm:spPr>
        <a:xfrm>
          <a:off x="3129851" y="724971"/>
          <a:ext cx="120243" cy="1202432"/>
        </a:xfrm>
        <a:noFill/>
        <a:ln w="25400" cap="flat" cmpd="sng" algn="ctr">
          <a:solidFill>
            <a:srgbClr val="FEB80A">
              <a:hueOff val="0"/>
              <a:satOff val="0"/>
              <a:lumOff val="0"/>
              <a:alphaOff val="0"/>
            </a:srgbClr>
          </a:solidFill>
          <a:prstDash val="solid"/>
        </a:ln>
        <a:effectLst/>
      </dgm:spPr>
      <dgm:t>
        <a:bodyPr/>
        <a:lstStyle/>
        <a:p>
          <a:endParaRPr lang="en-US"/>
        </a:p>
      </dgm:t>
    </dgm:pt>
    <dgm:pt modelId="{F30F0CB8-56B3-445E-A5D9-74B360FF4864}" type="sibTrans" cxnId="{0AAF8071-C727-461F-9009-324A430F4817}">
      <dgm:prSet/>
      <dgm:spPr/>
      <dgm:t>
        <a:bodyPr/>
        <a:lstStyle/>
        <a:p>
          <a:endParaRPr lang="en-US"/>
        </a:p>
      </dgm:t>
    </dgm:pt>
    <dgm:pt modelId="{63833207-0EC9-40EA-9686-F39E3CE17D40}">
      <dgm:prSet phldrT="[Text]"/>
      <dgm:spPr>
        <a:xfrm>
          <a:off x="3250095" y="2378316"/>
          <a:ext cx="961946" cy="601216"/>
        </a:xfr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Wp12: Integrate communication tool with the </a:t>
          </a:r>
          <a:r>
            <a:rPr lang="en-US" dirty="0" err="1">
              <a:solidFill>
                <a:sysClr val="windowText" lastClr="000000">
                  <a:hueOff val="0"/>
                  <a:satOff val="0"/>
                  <a:lumOff val="0"/>
                  <a:alphaOff val="0"/>
                </a:sysClr>
              </a:solidFill>
              <a:latin typeface="Gill Sans MT"/>
              <a:ea typeface="+mn-ea"/>
              <a:cs typeface="+mn-cs"/>
            </a:rPr>
            <a:t>visualisation</a:t>
          </a:r>
          <a:r>
            <a:rPr lang="en-US" dirty="0">
              <a:solidFill>
                <a:sysClr val="windowText" lastClr="000000">
                  <a:hueOff val="0"/>
                  <a:satOff val="0"/>
                  <a:lumOff val="0"/>
                  <a:alphaOff val="0"/>
                </a:sysClr>
              </a:solidFill>
              <a:latin typeface="Gill Sans MT"/>
              <a:ea typeface="+mn-ea"/>
              <a:cs typeface="+mn-cs"/>
            </a:rPr>
            <a:t> tool</a:t>
          </a:r>
        </a:p>
      </dgm:t>
    </dgm:pt>
    <dgm:pt modelId="{007B1753-09BA-40FF-86B4-93C0703923AB}" type="parTrans" cxnId="{3BA71142-0E52-4F65-A077-5D0D97FB8FB7}">
      <dgm:prSet/>
      <dgm:spPr>
        <a:xfrm>
          <a:off x="3129851" y="724971"/>
          <a:ext cx="120243" cy="1953953"/>
        </a:xfrm>
        <a:noFill/>
        <a:ln w="25400" cap="flat" cmpd="sng" algn="ctr">
          <a:solidFill>
            <a:srgbClr val="FEB80A">
              <a:hueOff val="0"/>
              <a:satOff val="0"/>
              <a:lumOff val="0"/>
              <a:alphaOff val="0"/>
            </a:srgbClr>
          </a:solidFill>
          <a:prstDash val="solid"/>
        </a:ln>
        <a:effectLst/>
      </dgm:spPr>
      <dgm:t>
        <a:bodyPr/>
        <a:lstStyle/>
        <a:p>
          <a:endParaRPr lang="en-US"/>
        </a:p>
      </dgm:t>
    </dgm:pt>
    <dgm:pt modelId="{999E87B4-A4B1-40A4-B72D-436B7CA2D016}" type="sibTrans" cxnId="{3BA71142-0E52-4F65-A077-5D0D97FB8FB7}">
      <dgm:prSet/>
      <dgm:spPr/>
      <dgm:t>
        <a:bodyPr/>
        <a:lstStyle/>
        <a:p>
          <a:endParaRPr lang="en-US"/>
        </a:p>
      </dgm:t>
    </dgm:pt>
    <dgm:pt modelId="{93E2F6B2-6161-4FB2-A709-9E009FC2FA8F}">
      <dgm:prSet phldrT="[Text]"/>
      <dgm:spPr>
        <a:xfrm>
          <a:off x="4753136" y="875275"/>
          <a:ext cx="961946" cy="601216"/>
        </a:xfr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WP13: Prepare prototype for exhibition</a:t>
          </a:r>
        </a:p>
      </dgm:t>
    </dgm:pt>
    <dgm:pt modelId="{A1B97C94-3348-4999-A23A-AC09891B5350}" type="parTrans" cxnId="{6B9B1329-C61A-4018-8D52-B32A24B935A7}">
      <dgm:prSet/>
      <dgm:spPr>
        <a:xfrm>
          <a:off x="4632892" y="724971"/>
          <a:ext cx="120243" cy="450912"/>
        </a:xfrm>
        <a:noFill/>
        <a:ln w="25400" cap="flat" cmpd="sng" algn="ctr">
          <a:solidFill>
            <a:srgbClr val="FEB80A">
              <a:hueOff val="0"/>
              <a:satOff val="0"/>
              <a:lumOff val="0"/>
              <a:alphaOff val="0"/>
            </a:srgbClr>
          </a:solidFill>
          <a:prstDash val="solid"/>
        </a:ln>
        <a:effectLst/>
      </dgm:spPr>
      <dgm:t>
        <a:bodyPr/>
        <a:lstStyle/>
        <a:p>
          <a:endParaRPr lang="en-US"/>
        </a:p>
      </dgm:t>
    </dgm:pt>
    <dgm:pt modelId="{C6B63A66-C4ED-48CB-90A1-38986BB17CF5}" type="sibTrans" cxnId="{6B9B1329-C61A-4018-8D52-B32A24B935A7}">
      <dgm:prSet/>
      <dgm:spPr/>
      <dgm:t>
        <a:bodyPr/>
        <a:lstStyle/>
        <a:p>
          <a:endParaRPr lang="en-US"/>
        </a:p>
      </dgm:t>
    </dgm:pt>
    <dgm:pt modelId="{CD77787B-45C7-4637-908F-9017155CE40B}">
      <dgm:prSet phldrT="[Text]"/>
      <dgm:spPr>
        <a:xfrm>
          <a:off x="4753136" y="1626796"/>
          <a:ext cx="961946" cy="601216"/>
        </a:xfr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WP14: Trade-off analysis of exhibition customer feedback</a:t>
          </a:r>
        </a:p>
      </dgm:t>
    </dgm:pt>
    <dgm:pt modelId="{4FAA21AC-B36A-49DE-9268-EA0DBF37A3F6}" type="parTrans" cxnId="{3F23BB16-4843-43EB-9F47-031942A8A455}">
      <dgm:prSet/>
      <dgm:spPr>
        <a:xfrm>
          <a:off x="4632892" y="724971"/>
          <a:ext cx="120243" cy="1202432"/>
        </a:xfrm>
        <a:noFill/>
        <a:ln w="25400" cap="flat" cmpd="sng" algn="ctr">
          <a:solidFill>
            <a:srgbClr val="FEB80A">
              <a:hueOff val="0"/>
              <a:satOff val="0"/>
              <a:lumOff val="0"/>
              <a:alphaOff val="0"/>
            </a:srgbClr>
          </a:solidFill>
          <a:prstDash val="solid"/>
        </a:ln>
        <a:effectLst/>
      </dgm:spPr>
      <dgm:t>
        <a:bodyPr/>
        <a:lstStyle/>
        <a:p>
          <a:endParaRPr lang="en-US"/>
        </a:p>
      </dgm:t>
    </dgm:pt>
    <dgm:pt modelId="{D19E2104-0F98-4151-B65E-E5698F0CBEC9}" type="sibTrans" cxnId="{3F23BB16-4843-43EB-9F47-031942A8A455}">
      <dgm:prSet/>
      <dgm:spPr/>
      <dgm:t>
        <a:bodyPr/>
        <a:lstStyle/>
        <a:p>
          <a:endParaRPr lang="en-US"/>
        </a:p>
      </dgm:t>
    </dgm:pt>
    <dgm:pt modelId="{BDAFB310-A23E-46FA-95D7-61464F358490}">
      <dgm:prSet phldrT="[Text]"/>
      <dgm:spPr>
        <a:xfrm>
          <a:off x="4753136" y="2378316"/>
          <a:ext cx="961946" cy="601216"/>
        </a:xfr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WP15: Implement key customer feedback </a:t>
          </a:r>
        </a:p>
      </dgm:t>
    </dgm:pt>
    <dgm:pt modelId="{0DBB1643-BF22-424F-9367-C456FC75C2BE}" type="parTrans" cxnId="{9FB46AED-40C3-4F42-96F3-91AD8F1D9A19}">
      <dgm:prSet/>
      <dgm:spPr>
        <a:xfrm>
          <a:off x="4632892" y="724971"/>
          <a:ext cx="120243" cy="1953953"/>
        </a:xfrm>
        <a:noFill/>
        <a:ln w="25400" cap="flat" cmpd="sng" algn="ctr">
          <a:solidFill>
            <a:srgbClr val="FEB80A">
              <a:hueOff val="0"/>
              <a:satOff val="0"/>
              <a:lumOff val="0"/>
              <a:alphaOff val="0"/>
            </a:srgbClr>
          </a:solidFill>
          <a:prstDash val="solid"/>
        </a:ln>
        <a:effectLst/>
      </dgm:spPr>
      <dgm:t>
        <a:bodyPr/>
        <a:lstStyle/>
        <a:p>
          <a:endParaRPr lang="en-US"/>
        </a:p>
      </dgm:t>
    </dgm:pt>
    <dgm:pt modelId="{0783FB29-589C-4988-BA86-78038A85FFDD}" type="sibTrans" cxnId="{9FB46AED-40C3-4F42-96F3-91AD8F1D9A19}">
      <dgm:prSet/>
      <dgm:spPr/>
      <dgm:t>
        <a:bodyPr/>
        <a:lstStyle/>
        <a:p>
          <a:endParaRPr lang="en-US"/>
        </a:p>
      </dgm:t>
    </dgm:pt>
    <dgm:pt modelId="{499CF5FD-AEA8-4C0D-9598-375B915347E6}">
      <dgm:prSet phldrT="[Text]"/>
      <dgm:spPr>
        <a:xfrm>
          <a:off x="6256177" y="1626796"/>
          <a:ext cx="961946" cy="601216"/>
        </a:xfr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WP17: Live test of final integrated system</a:t>
          </a:r>
        </a:p>
      </dgm:t>
    </dgm:pt>
    <dgm:pt modelId="{EA16372A-4E76-4154-A076-7660EFB7CDE3}" type="parTrans" cxnId="{0E6016D3-204A-4975-9020-EFDCA8EF4A12}">
      <dgm:prSet/>
      <dgm:spPr>
        <a:xfrm>
          <a:off x="6135934" y="724971"/>
          <a:ext cx="120243" cy="1202432"/>
        </a:xfrm>
        <a:noFill/>
        <a:ln w="25400" cap="flat" cmpd="sng" algn="ctr">
          <a:solidFill>
            <a:srgbClr val="FEB80A">
              <a:hueOff val="0"/>
              <a:satOff val="0"/>
              <a:lumOff val="0"/>
              <a:alphaOff val="0"/>
            </a:srgbClr>
          </a:solidFill>
          <a:prstDash val="solid"/>
        </a:ln>
        <a:effectLst/>
      </dgm:spPr>
      <dgm:t>
        <a:bodyPr/>
        <a:lstStyle/>
        <a:p>
          <a:endParaRPr lang="en-US"/>
        </a:p>
      </dgm:t>
    </dgm:pt>
    <dgm:pt modelId="{62F8CA86-9B8C-449B-9DA0-640E49F42EBA}" type="sibTrans" cxnId="{0E6016D3-204A-4975-9020-EFDCA8EF4A12}">
      <dgm:prSet/>
      <dgm:spPr/>
      <dgm:t>
        <a:bodyPr/>
        <a:lstStyle/>
        <a:p>
          <a:endParaRPr lang="en-US"/>
        </a:p>
      </dgm:t>
    </dgm:pt>
    <dgm:pt modelId="{E3DCCFA6-3E47-4569-8A20-8BF5BBADAD85}">
      <dgm:prSet phldrT="[Text]"/>
      <dgm:spPr>
        <a:xfrm>
          <a:off x="6256177" y="2378316"/>
          <a:ext cx="961946" cy="601216"/>
        </a:xfr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gm:spPr>
      <dgm:t>
        <a:bodyPr/>
        <a:lstStyle/>
        <a:p>
          <a:r>
            <a:rPr lang="en-US" dirty="0">
              <a:solidFill>
                <a:sysClr val="windowText" lastClr="000000">
                  <a:hueOff val="0"/>
                  <a:satOff val="0"/>
                  <a:lumOff val="0"/>
                  <a:alphaOff val="0"/>
                </a:sysClr>
              </a:solidFill>
              <a:latin typeface="Gill Sans MT"/>
              <a:ea typeface="+mn-ea"/>
              <a:cs typeface="+mn-cs"/>
            </a:rPr>
            <a:t>WP18: Prepare and pack for customer delivery </a:t>
          </a:r>
        </a:p>
      </dgm:t>
    </dgm:pt>
    <dgm:pt modelId="{5E753E96-061A-4CD4-A267-EBF0E878E186}" type="parTrans" cxnId="{A6B85F06-B7EF-4ABD-AE8F-EE2FA3A58D6A}">
      <dgm:prSet/>
      <dgm:spPr>
        <a:xfrm>
          <a:off x="6135934" y="724971"/>
          <a:ext cx="120243" cy="1953953"/>
        </a:xfrm>
        <a:noFill/>
        <a:ln w="25400" cap="flat" cmpd="sng" algn="ctr">
          <a:solidFill>
            <a:srgbClr val="FEB80A">
              <a:hueOff val="0"/>
              <a:satOff val="0"/>
              <a:lumOff val="0"/>
              <a:alphaOff val="0"/>
            </a:srgbClr>
          </a:solidFill>
          <a:prstDash val="solid"/>
        </a:ln>
        <a:effectLst/>
      </dgm:spPr>
      <dgm:t>
        <a:bodyPr/>
        <a:lstStyle/>
        <a:p>
          <a:endParaRPr lang="en-US"/>
        </a:p>
      </dgm:t>
    </dgm:pt>
    <dgm:pt modelId="{C54CC0DB-38BD-4D1F-8E71-1D75A43B9565}" type="sibTrans" cxnId="{A6B85F06-B7EF-4ABD-AE8F-EE2FA3A58D6A}">
      <dgm:prSet/>
      <dgm:spPr/>
      <dgm:t>
        <a:bodyPr/>
        <a:lstStyle/>
        <a:p>
          <a:endParaRPr lang="en-US"/>
        </a:p>
      </dgm:t>
    </dgm:pt>
    <dgm:pt modelId="{896B6E19-71FA-463C-96E3-3D4EC3402529}" type="pres">
      <dgm:prSet presAssocID="{701F8BC6-687B-437B-9CCA-C69A4522FD8A}" presName="diagram" presStyleCnt="0">
        <dgm:presLayoutVars>
          <dgm:chPref val="1"/>
          <dgm:dir/>
          <dgm:animOne val="branch"/>
          <dgm:animLvl val="lvl"/>
          <dgm:resizeHandles/>
        </dgm:presLayoutVars>
      </dgm:prSet>
      <dgm:spPr/>
    </dgm:pt>
    <dgm:pt modelId="{68EF365D-8BE0-4848-A795-1B1FC15C669F}" type="pres">
      <dgm:prSet presAssocID="{F9A8E407-5CE0-4900-B382-75034D00A9E3}" presName="root" presStyleCnt="0"/>
      <dgm:spPr/>
    </dgm:pt>
    <dgm:pt modelId="{E1D6E776-30B9-4910-950B-E912FE7E6670}" type="pres">
      <dgm:prSet presAssocID="{F9A8E407-5CE0-4900-B382-75034D00A9E3}" presName="rootComposite" presStyleCnt="0"/>
      <dgm:spPr/>
    </dgm:pt>
    <dgm:pt modelId="{323EC724-251B-4983-8171-8AC50EC7C677}" type="pres">
      <dgm:prSet presAssocID="{F9A8E407-5CE0-4900-B382-75034D00A9E3}" presName="rootText" presStyleLbl="node1" presStyleIdx="0" presStyleCnt="5"/>
      <dgm:spPr>
        <a:prstGeom prst="roundRect">
          <a:avLst>
            <a:gd name="adj" fmla="val 10000"/>
          </a:avLst>
        </a:prstGeom>
      </dgm:spPr>
    </dgm:pt>
    <dgm:pt modelId="{78D64337-09E2-46BA-AA58-0674D6E9268D}" type="pres">
      <dgm:prSet presAssocID="{F9A8E407-5CE0-4900-B382-75034D00A9E3}" presName="rootConnector" presStyleLbl="node1" presStyleIdx="0" presStyleCnt="5"/>
      <dgm:spPr/>
    </dgm:pt>
    <dgm:pt modelId="{50E47AA1-3ED0-4AA7-91AE-24BFBB3A0D68}" type="pres">
      <dgm:prSet presAssocID="{F9A8E407-5CE0-4900-B382-75034D00A9E3}" presName="childShape" presStyleCnt="0"/>
      <dgm:spPr/>
    </dgm:pt>
    <dgm:pt modelId="{2FACE9A8-6356-4948-B00A-5C7A3C70C54C}" type="pres">
      <dgm:prSet presAssocID="{48B4A6FC-90C7-4FFE-B880-D89B1ECA075E}" presName="Name13" presStyleLbl="parChTrans1D2" presStyleIdx="0" presStyleCnt="18"/>
      <dgm:spPr>
        <a:custGeom>
          <a:avLst/>
          <a:gdLst/>
          <a:ahLst/>
          <a:cxnLst/>
          <a:rect l="0" t="0" r="0" b="0"/>
          <a:pathLst>
            <a:path>
              <a:moveTo>
                <a:pt x="0" y="0"/>
              </a:moveTo>
              <a:lnTo>
                <a:pt x="0" y="450912"/>
              </a:lnTo>
              <a:lnTo>
                <a:pt x="120243" y="450912"/>
              </a:lnTo>
            </a:path>
          </a:pathLst>
        </a:custGeom>
      </dgm:spPr>
    </dgm:pt>
    <dgm:pt modelId="{B58E6FD7-F1A3-4B15-B3D5-DA4B83C825E1}" type="pres">
      <dgm:prSet presAssocID="{7787B6C2-0A2A-4E42-8197-049E399CF744}" presName="childText" presStyleLbl="bgAcc1" presStyleIdx="0" presStyleCnt="18">
        <dgm:presLayoutVars>
          <dgm:bulletEnabled val="1"/>
        </dgm:presLayoutVars>
      </dgm:prSet>
      <dgm:spPr>
        <a:prstGeom prst="roundRect">
          <a:avLst>
            <a:gd name="adj" fmla="val 10000"/>
          </a:avLst>
        </a:prstGeom>
      </dgm:spPr>
    </dgm:pt>
    <dgm:pt modelId="{0CDB0F6C-E85C-4F6E-A084-8AE1974138C8}" type="pres">
      <dgm:prSet presAssocID="{F69026B3-1FA4-4181-ADEF-6B16BCBC7A84}" presName="Name13" presStyleLbl="parChTrans1D2" presStyleIdx="1" presStyleCnt="18"/>
      <dgm:spPr>
        <a:custGeom>
          <a:avLst/>
          <a:gdLst/>
          <a:ahLst/>
          <a:cxnLst/>
          <a:rect l="0" t="0" r="0" b="0"/>
          <a:pathLst>
            <a:path>
              <a:moveTo>
                <a:pt x="0" y="0"/>
              </a:moveTo>
              <a:lnTo>
                <a:pt x="0" y="1202432"/>
              </a:lnTo>
              <a:lnTo>
                <a:pt x="120243" y="1202432"/>
              </a:lnTo>
            </a:path>
          </a:pathLst>
        </a:custGeom>
      </dgm:spPr>
    </dgm:pt>
    <dgm:pt modelId="{ADAA4107-9496-4ADD-88E8-9FD471E8F118}" type="pres">
      <dgm:prSet presAssocID="{58B1285B-6AA2-497D-8CC8-1928BDC9B51C}" presName="childText" presStyleLbl="bgAcc1" presStyleIdx="1" presStyleCnt="18">
        <dgm:presLayoutVars>
          <dgm:bulletEnabled val="1"/>
        </dgm:presLayoutVars>
      </dgm:prSet>
      <dgm:spPr>
        <a:prstGeom prst="roundRect">
          <a:avLst>
            <a:gd name="adj" fmla="val 10000"/>
          </a:avLst>
        </a:prstGeom>
      </dgm:spPr>
    </dgm:pt>
    <dgm:pt modelId="{5D5F133D-AAAF-439C-AE2A-8FB310B39A77}" type="pres">
      <dgm:prSet presAssocID="{DF3F65BD-8031-49F8-8731-F75D3F2F39D4}" presName="Name13" presStyleLbl="parChTrans1D2" presStyleIdx="2" presStyleCnt="18"/>
      <dgm:spPr>
        <a:custGeom>
          <a:avLst/>
          <a:gdLst/>
          <a:ahLst/>
          <a:cxnLst/>
          <a:rect l="0" t="0" r="0" b="0"/>
          <a:pathLst>
            <a:path>
              <a:moveTo>
                <a:pt x="0" y="0"/>
              </a:moveTo>
              <a:lnTo>
                <a:pt x="0" y="1953953"/>
              </a:lnTo>
              <a:lnTo>
                <a:pt x="120243" y="1953953"/>
              </a:lnTo>
            </a:path>
          </a:pathLst>
        </a:custGeom>
      </dgm:spPr>
    </dgm:pt>
    <dgm:pt modelId="{BB203423-9561-4D21-B35F-53BF445B8126}" type="pres">
      <dgm:prSet presAssocID="{F2098EC4-F890-48CF-A039-A372670EB8E5}" presName="childText" presStyleLbl="bgAcc1" presStyleIdx="2" presStyleCnt="18">
        <dgm:presLayoutVars>
          <dgm:bulletEnabled val="1"/>
        </dgm:presLayoutVars>
      </dgm:prSet>
      <dgm:spPr>
        <a:prstGeom prst="roundRect">
          <a:avLst>
            <a:gd name="adj" fmla="val 10000"/>
          </a:avLst>
        </a:prstGeom>
      </dgm:spPr>
    </dgm:pt>
    <dgm:pt modelId="{BCFB0805-7C76-4A48-B2CD-29B0015CB4AA}" type="pres">
      <dgm:prSet presAssocID="{B7715A89-B886-45AE-B9E7-EF0BFC189C2C}" presName="Name13" presStyleLbl="parChTrans1D2" presStyleIdx="3" presStyleCnt="18"/>
      <dgm:spPr>
        <a:custGeom>
          <a:avLst/>
          <a:gdLst/>
          <a:ahLst/>
          <a:cxnLst/>
          <a:rect l="0" t="0" r="0" b="0"/>
          <a:pathLst>
            <a:path>
              <a:moveTo>
                <a:pt x="0" y="0"/>
              </a:moveTo>
              <a:lnTo>
                <a:pt x="0" y="2705474"/>
              </a:lnTo>
              <a:lnTo>
                <a:pt x="120243" y="2705474"/>
              </a:lnTo>
            </a:path>
          </a:pathLst>
        </a:custGeom>
      </dgm:spPr>
    </dgm:pt>
    <dgm:pt modelId="{3C32CD07-D5CD-4189-BFA1-7403B9BC9F49}" type="pres">
      <dgm:prSet presAssocID="{33E01CE3-C5A8-41C8-AA9F-94D71DB199A2}" presName="childText" presStyleLbl="bgAcc1" presStyleIdx="3" presStyleCnt="18">
        <dgm:presLayoutVars>
          <dgm:bulletEnabled val="1"/>
        </dgm:presLayoutVars>
      </dgm:prSet>
      <dgm:spPr>
        <a:prstGeom prst="roundRect">
          <a:avLst>
            <a:gd name="adj" fmla="val 10000"/>
          </a:avLst>
        </a:prstGeom>
      </dgm:spPr>
    </dgm:pt>
    <dgm:pt modelId="{77262F22-F609-4289-AE94-0D0871740D6B}" type="pres">
      <dgm:prSet presAssocID="{B1765D0A-1A49-4E22-80F4-7B78CB7A7520}" presName="Name13" presStyleLbl="parChTrans1D2" presStyleIdx="4" presStyleCnt="18"/>
      <dgm:spPr>
        <a:custGeom>
          <a:avLst/>
          <a:gdLst/>
          <a:ahLst/>
          <a:cxnLst/>
          <a:rect l="0" t="0" r="0" b="0"/>
          <a:pathLst>
            <a:path>
              <a:moveTo>
                <a:pt x="0" y="0"/>
              </a:moveTo>
              <a:lnTo>
                <a:pt x="0" y="3456994"/>
              </a:lnTo>
              <a:lnTo>
                <a:pt x="120243" y="3456994"/>
              </a:lnTo>
            </a:path>
          </a:pathLst>
        </a:custGeom>
      </dgm:spPr>
    </dgm:pt>
    <dgm:pt modelId="{2D32EBA6-CAA4-4CB8-992D-63C621A55EE1}" type="pres">
      <dgm:prSet presAssocID="{2BC421CA-E2BB-4002-A308-92CA99D09305}" presName="childText" presStyleLbl="bgAcc1" presStyleIdx="4" presStyleCnt="18">
        <dgm:presLayoutVars>
          <dgm:bulletEnabled val="1"/>
        </dgm:presLayoutVars>
      </dgm:prSet>
      <dgm:spPr>
        <a:prstGeom prst="roundRect">
          <a:avLst>
            <a:gd name="adj" fmla="val 10000"/>
          </a:avLst>
        </a:prstGeom>
      </dgm:spPr>
    </dgm:pt>
    <dgm:pt modelId="{87F046BF-56DF-4312-B793-57EF92BBED8E}" type="pres">
      <dgm:prSet presAssocID="{79649598-5DDD-49EA-BC6C-D7199E57D778}" presName="Name13" presStyleLbl="parChTrans1D2" presStyleIdx="5" presStyleCnt="18"/>
      <dgm:spPr>
        <a:custGeom>
          <a:avLst/>
          <a:gdLst/>
          <a:ahLst/>
          <a:cxnLst/>
          <a:rect l="0" t="0" r="0" b="0"/>
          <a:pathLst>
            <a:path>
              <a:moveTo>
                <a:pt x="0" y="0"/>
              </a:moveTo>
              <a:lnTo>
                <a:pt x="0" y="4208515"/>
              </a:lnTo>
              <a:lnTo>
                <a:pt x="120243" y="4208515"/>
              </a:lnTo>
            </a:path>
          </a:pathLst>
        </a:custGeom>
      </dgm:spPr>
    </dgm:pt>
    <dgm:pt modelId="{4FA2BC9D-C905-4E36-B9F5-C815F11B3A12}" type="pres">
      <dgm:prSet presAssocID="{8FA3BB75-1FC8-486F-A17C-601F589F79B4}" presName="childText" presStyleLbl="bgAcc1" presStyleIdx="5" presStyleCnt="18">
        <dgm:presLayoutVars>
          <dgm:bulletEnabled val="1"/>
        </dgm:presLayoutVars>
      </dgm:prSet>
      <dgm:spPr>
        <a:prstGeom prst="roundRect">
          <a:avLst>
            <a:gd name="adj" fmla="val 10000"/>
          </a:avLst>
        </a:prstGeom>
      </dgm:spPr>
    </dgm:pt>
    <dgm:pt modelId="{4D91EB42-CDC3-4387-9E96-407E328A72B0}" type="pres">
      <dgm:prSet presAssocID="{687D0C17-A0C1-4EBF-A51F-13A426C9FCCC}" presName="root" presStyleCnt="0"/>
      <dgm:spPr/>
    </dgm:pt>
    <dgm:pt modelId="{9E6B6C21-DEA9-46AA-998F-516A4B0EF394}" type="pres">
      <dgm:prSet presAssocID="{687D0C17-A0C1-4EBF-A51F-13A426C9FCCC}" presName="rootComposite" presStyleCnt="0"/>
      <dgm:spPr/>
    </dgm:pt>
    <dgm:pt modelId="{24CF8EC6-CA94-4A56-82D9-6570870EBB8B}" type="pres">
      <dgm:prSet presAssocID="{687D0C17-A0C1-4EBF-A51F-13A426C9FCCC}" presName="rootText" presStyleLbl="node1" presStyleIdx="1" presStyleCnt="5"/>
      <dgm:spPr>
        <a:prstGeom prst="roundRect">
          <a:avLst>
            <a:gd name="adj" fmla="val 10000"/>
          </a:avLst>
        </a:prstGeom>
      </dgm:spPr>
    </dgm:pt>
    <dgm:pt modelId="{CD187E1A-8973-46BC-BF1F-9985C6883443}" type="pres">
      <dgm:prSet presAssocID="{687D0C17-A0C1-4EBF-A51F-13A426C9FCCC}" presName="rootConnector" presStyleLbl="node1" presStyleIdx="1" presStyleCnt="5"/>
      <dgm:spPr/>
    </dgm:pt>
    <dgm:pt modelId="{9837FCBB-F601-4BD4-B1EB-F20849C7773B}" type="pres">
      <dgm:prSet presAssocID="{687D0C17-A0C1-4EBF-A51F-13A426C9FCCC}" presName="childShape" presStyleCnt="0"/>
      <dgm:spPr/>
    </dgm:pt>
    <dgm:pt modelId="{3107620A-BCD1-454C-B3CE-0BA4971BED04}" type="pres">
      <dgm:prSet presAssocID="{ED7C0A2E-CB90-4D07-A92C-73F3A5E2D336}" presName="Name13" presStyleLbl="parChTrans1D2" presStyleIdx="6" presStyleCnt="18"/>
      <dgm:spPr>
        <a:custGeom>
          <a:avLst/>
          <a:gdLst/>
          <a:ahLst/>
          <a:cxnLst/>
          <a:rect l="0" t="0" r="0" b="0"/>
          <a:pathLst>
            <a:path>
              <a:moveTo>
                <a:pt x="0" y="0"/>
              </a:moveTo>
              <a:lnTo>
                <a:pt x="0" y="450912"/>
              </a:lnTo>
              <a:lnTo>
                <a:pt x="120243" y="450912"/>
              </a:lnTo>
            </a:path>
          </a:pathLst>
        </a:custGeom>
      </dgm:spPr>
    </dgm:pt>
    <dgm:pt modelId="{C5203FF0-7D63-4428-8B25-17E2682BA5F8}" type="pres">
      <dgm:prSet presAssocID="{66ACC2CA-36D8-4D63-AD4A-6839182FCB60}" presName="childText" presStyleLbl="bgAcc1" presStyleIdx="6" presStyleCnt="18">
        <dgm:presLayoutVars>
          <dgm:bulletEnabled val="1"/>
        </dgm:presLayoutVars>
      </dgm:prSet>
      <dgm:spPr>
        <a:prstGeom prst="roundRect">
          <a:avLst>
            <a:gd name="adj" fmla="val 10000"/>
          </a:avLst>
        </a:prstGeom>
      </dgm:spPr>
    </dgm:pt>
    <dgm:pt modelId="{48B4A41C-995C-410E-92B8-56A21FBDBF0F}" type="pres">
      <dgm:prSet presAssocID="{C3063D4A-7DA2-4648-AE8F-89E741BB62C4}" presName="Name13" presStyleLbl="parChTrans1D2" presStyleIdx="7" presStyleCnt="18"/>
      <dgm:spPr>
        <a:custGeom>
          <a:avLst/>
          <a:gdLst/>
          <a:ahLst/>
          <a:cxnLst/>
          <a:rect l="0" t="0" r="0" b="0"/>
          <a:pathLst>
            <a:path>
              <a:moveTo>
                <a:pt x="0" y="0"/>
              </a:moveTo>
              <a:lnTo>
                <a:pt x="0" y="1202432"/>
              </a:lnTo>
              <a:lnTo>
                <a:pt x="120243" y="1202432"/>
              </a:lnTo>
            </a:path>
          </a:pathLst>
        </a:custGeom>
      </dgm:spPr>
    </dgm:pt>
    <dgm:pt modelId="{ADEDB0D6-1810-4439-B604-A20022C6AFEE}" type="pres">
      <dgm:prSet presAssocID="{565B63F1-452B-41AF-8B97-A2433C969CC3}" presName="childText" presStyleLbl="bgAcc1" presStyleIdx="7" presStyleCnt="18">
        <dgm:presLayoutVars>
          <dgm:bulletEnabled val="1"/>
        </dgm:presLayoutVars>
      </dgm:prSet>
      <dgm:spPr>
        <a:prstGeom prst="roundRect">
          <a:avLst>
            <a:gd name="adj" fmla="val 10000"/>
          </a:avLst>
        </a:prstGeom>
      </dgm:spPr>
    </dgm:pt>
    <dgm:pt modelId="{54D11755-EFA8-458F-B2D2-5F3394B66ED9}" type="pres">
      <dgm:prSet presAssocID="{95656454-BE73-4F0F-8069-58905A2E7724}" presName="Name13" presStyleLbl="parChTrans1D2" presStyleIdx="8" presStyleCnt="18"/>
      <dgm:spPr>
        <a:custGeom>
          <a:avLst/>
          <a:gdLst/>
          <a:ahLst/>
          <a:cxnLst/>
          <a:rect l="0" t="0" r="0" b="0"/>
          <a:pathLst>
            <a:path>
              <a:moveTo>
                <a:pt x="0" y="0"/>
              </a:moveTo>
              <a:lnTo>
                <a:pt x="0" y="1953953"/>
              </a:lnTo>
              <a:lnTo>
                <a:pt x="120243" y="1953953"/>
              </a:lnTo>
            </a:path>
          </a:pathLst>
        </a:custGeom>
      </dgm:spPr>
    </dgm:pt>
    <dgm:pt modelId="{C17F0FF3-9A61-453F-B86D-6005100407F0}" type="pres">
      <dgm:prSet presAssocID="{03CC28FC-902F-4DAE-8A0B-D0A38576178B}" presName="childText" presStyleLbl="bgAcc1" presStyleIdx="8" presStyleCnt="18">
        <dgm:presLayoutVars>
          <dgm:bulletEnabled val="1"/>
        </dgm:presLayoutVars>
      </dgm:prSet>
      <dgm:spPr>
        <a:prstGeom prst="roundRect">
          <a:avLst>
            <a:gd name="adj" fmla="val 10000"/>
          </a:avLst>
        </a:prstGeom>
      </dgm:spPr>
    </dgm:pt>
    <dgm:pt modelId="{01B32145-7F5B-4C36-BE7B-3007E1BF511A}" type="pres">
      <dgm:prSet presAssocID="{AF29E868-EE59-4023-9B0E-2D2DAF14A93D}" presName="root" presStyleCnt="0"/>
      <dgm:spPr/>
    </dgm:pt>
    <dgm:pt modelId="{0789912F-E73E-43BD-8B5D-1A7D8B0DA53A}" type="pres">
      <dgm:prSet presAssocID="{AF29E868-EE59-4023-9B0E-2D2DAF14A93D}" presName="rootComposite" presStyleCnt="0"/>
      <dgm:spPr/>
    </dgm:pt>
    <dgm:pt modelId="{83D0C234-E495-4475-BC9B-8A596F6C5B01}" type="pres">
      <dgm:prSet presAssocID="{AF29E868-EE59-4023-9B0E-2D2DAF14A93D}" presName="rootText" presStyleLbl="node1" presStyleIdx="2" presStyleCnt="5"/>
      <dgm:spPr>
        <a:prstGeom prst="roundRect">
          <a:avLst>
            <a:gd name="adj" fmla="val 10000"/>
          </a:avLst>
        </a:prstGeom>
      </dgm:spPr>
    </dgm:pt>
    <dgm:pt modelId="{C38363BE-898B-4EFD-8595-5BCA0DC180E5}" type="pres">
      <dgm:prSet presAssocID="{AF29E868-EE59-4023-9B0E-2D2DAF14A93D}" presName="rootConnector" presStyleLbl="node1" presStyleIdx="2" presStyleCnt="5"/>
      <dgm:spPr/>
    </dgm:pt>
    <dgm:pt modelId="{593C0B1D-4892-4704-B8C5-1327A0F8727E}" type="pres">
      <dgm:prSet presAssocID="{AF29E868-EE59-4023-9B0E-2D2DAF14A93D}" presName="childShape" presStyleCnt="0"/>
      <dgm:spPr/>
    </dgm:pt>
    <dgm:pt modelId="{397AB2B1-ECE6-432F-91DD-F24553925598}" type="pres">
      <dgm:prSet presAssocID="{5A2F5E16-67B2-48EF-9D04-9A73308258F7}" presName="Name13" presStyleLbl="parChTrans1D2" presStyleIdx="9" presStyleCnt="18"/>
      <dgm:spPr>
        <a:custGeom>
          <a:avLst/>
          <a:gdLst/>
          <a:ahLst/>
          <a:cxnLst/>
          <a:rect l="0" t="0" r="0" b="0"/>
          <a:pathLst>
            <a:path>
              <a:moveTo>
                <a:pt x="0" y="0"/>
              </a:moveTo>
              <a:lnTo>
                <a:pt x="0" y="450912"/>
              </a:lnTo>
              <a:lnTo>
                <a:pt x="120243" y="450912"/>
              </a:lnTo>
            </a:path>
          </a:pathLst>
        </a:custGeom>
      </dgm:spPr>
    </dgm:pt>
    <dgm:pt modelId="{B1C2397A-A122-4093-9216-B20EDD0712AB}" type="pres">
      <dgm:prSet presAssocID="{2313E9EF-D846-4845-BBA7-259811592501}" presName="childText" presStyleLbl="bgAcc1" presStyleIdx="9" presStyleCnt="18">
        <dgm:presLayoutVars>
          <dgm:bulletEnabled val="1"/>
        </dgm:presLayoutVars>
      </dgm:prSet>
      <dgm:spPr>
        <a:prstGeom prst="roundRect">
          <a:avLst>
            <a:gd name="adj" fmla="val 10000"/>
          </a:avLst>
        </a:prstGeom>
      </dgm:spPr>
    </dgm:pt>
    <dgm:pt modelId="{DC92C781-2C64-4F70-8CCB-3A37446715DB}" type="pres">
      <dgm:prSet presAssocID="{CD777BBB-ACD4-46E3-BF9A-7A0C96F59674}" presName="Name13" presStyleLbl="parChTrans1D2" presStyleIdx="10" presStyleCnt="18"/>
      <dgm:spPr>
        <a:custGeom>
          <a:avLst/>
          <a:gdLst/>
          <a:ahLst/>
          <a:cxnLst/>
          <a:rect l="0" t="0" r="0" b="0"/>
          <a:pathLst>
            <a:path>
              <a:moveTo>
                <a:pt x="0" y="0"/>
              </a:moveTo>
              <a:lnTo>
                <a:pt x="0" y="1202432"/>
              </a:lnTo>
              <a:lnTo>
                <a:pt x="120243" y="1202432"/>
              </a:lnTo>
            </a:path>
          </a:pathLst>
        </a:custGeom>
      </dgm:spPr>
    </dgm:pt>
    <dgm:pt modelId="{DA5E3526-315D-43D0-84A2-C73BC0F06580}" type="pres">
      <dgm:prSet presAssocID="{132EB94B-A833-4AA8-B5F9-0166443E13C1}" presName="childText" presStyleLbl="bgAcc1" presStyleIdx="10" presStyleCnt="18">
        <dgm:presLayoutVars>
          <dgm:bulletEnabled val="1"/>
        </dgm:presLayoutVars>
      </dgm:prSet>
      <dgm:spPr>
        <a:prstGeom prst="roundRect">
          <a:avLst>
            <a:gd name="adj" fmla="val 10000"/>
          </a:avLst>
        </a:prstGeom>
      </dgm:spPr>
    </dgm:pt>
    <dgm:pt modelId="{D5254BE8-6CFE-4601-80A4-0A398BAE82C0}" type="pres">
      <dgm:prSet presAssocID="{007B1753-09BA-40FF-86B4-93C0703923AB}" presName="Name13" presStyleLbl="parChTrans1D2" presStyleIdx="11" presStyleCnt="18"/>
      <dgm:spPr>
        <a:custGeom>
          <a:avLst/>
          <a:gdLst/>
          <a:ahLst/>
          <a:cxnLst/>
          <a:rect l="0" t="0" r="0" b="0"/>
          <a:pathLst>
            <a:path>
              <a:moveTo>
                <a:pt x="0" y="0"/>
              </a:moveTo>
              <a:lnTo>
                <a:pt x="0" y="1953953"/>
              </a:lnTo>
              <a:lnTo>
                <a:pt x="120243" y="1953953"/>
              </a:lnTo>
            </a:path>
          </a:pathLst>
        </a:custGeom>
      </dgm:spPr>
    </dgm:pt>
    <dgm:pt modelId="{1F73531C-2B43-4209-A3A8-9786E1EB646D}" type="pres">
      <dgm:prSet presAssocID="{63833207-0EC9-40EA-9686-F39E3CE17D40}" presName="childText" presStyleLbl="bgAcc1" presStyleIdx="11" presStyleCnt="18">
        <dgm:presLayoutVars>
          <dgm:bulletEnabled val="1"/>
        </dgm:presLayoutVars>
      </dgm:prSet>
      <dgm:spPr>
        <a:prstGeom prst="roundRect">
          <a:avLst>
            <a:gd name="adj" fmla="val 10000"/>
          </a:avLst>
        </a:prstGeom>
      </dgm:spPr>
    </dgm:pt>
    <dgm:pt modelId="{2EB1B1B1-68C9-44C3-A89E-7110868CE623}" type="pres">
      <dgm:prSet presAssocID="{4A094829-6F2E-4D9A-BB30-73589270EEAA}" presName="root" presStyleCnt="0"/>
      <dgm:spPr/>
    </dgm:pt>
    <dgm:pt modelId="{60918E25-D9CD-4CA5-B697-F7DC2EBA9B75}" type="pres">
      <dgm:prSet presAssocID="{4A094829-6F2E-4D9A-BB30-73589270EEAA}" presName="rootComposite" presStyleCnt="0"/>
      <dgm:spPr/>
    </dgm:pt>
    <dgm:pt modelId="{053EB03C-58DD-46AE-987A-D1CCC20F6CDF}" type="pres">
      <dgm:prSet presAssocID="{4A094829-6F2E-4D9A-BB30-73589270EEAA}" presName="rootText" presStyleLbl="node1" presStyleIdx="3" presStyleCnt="5"/>
      <dgm:spPr>
        <a:prstGeom prst="roundRect">
          <a:avLst>
            <a:gd name="adj" fmla="val 10000"/>
          </a:avLst>
        </a:prstGeom>
      </dgm:spPr>
    </dgm:pt>
    <dgm:pt modelId="{840486C7-F78A-4BA7-86B6-3A157E03BEBD}" type="pres">
      <dgm:prSet presAssocID="{4A094829-6F2E-4D9A-BB30-73589270EEAA}" presName="rootConnector" presStyleLbl="node1" presStyleIdx="3" presStyleCnt="5"/>
      <dgm:spPr/>
    </dgm:pt>
    <dgm:pt modelId="{21D10818-FA54-45E9-AA5F-301E27C8DC5A}" type="pres">
      <dgm:prSet presAssocID="{4A094829-6F2E-4D9A-BB30-73589270EEAA}" presName="childShape" presStyleCnt="0"/>
      <dgm:spPr/>
    </dgm:pt>
    <dgm:pt modelId="{41E3F0CA-0BF6-45D3-8456-3D0F554E1BF1}" type="pres">
      <dgm:prSet presAssocID="{A1B97C94-3348-4999-A23A-AC09891B5350}" presName="Name13" presStyleLbl="parChTrans1D2" presStyleIdx="12" presStyleCnt="18"/>
      <dgm:spPr>
        <a:custGeom>
          <a:avLst/>
          <a:gdLst/>
          <a:ahLst/>
          <a:cxnLst/>
          <a:rect l="0" t="0" r="0" b="0"/>
          <a:pathLst>
            <a:path>
              <a:moveTo>
                <a:pt x="0" y="0"/>
              </a:moveTo>
              <a:lnTo>
                <a:pt x="0" y="450912"/>
              </a:lnTo>
              <a:lnTo>
                <a:pt x="120243" y="450912"/>
              </a:lnTo>
            </a:path>
          </a:pathLst>
        </a:custGeom>
      </dgm:spPr>
    </dgm:pt>
    <dgm:pt modelId="{98855945-BDE6-4260-AAB9-E2AD0C0B4947}" type="pres">
      <dgm:prSet presAssocID="{93E2F6B2-6161-4FB2-A709-9E009FC2FA8F}" presName="childText" presStyleLbl="bgAcc1" presStyleIdx="12" presStyleCnt="18">
        <dgm:presLayoutVars>
          <dgm:bulletEnabled val="1"/>
        </dgm:presLayoutVars>
      </dgm:prSet>
      <dgm:spPr>
        <a:prstGeom prst="roundRect">
          <a:avLst>
            <a:gd name="adj" fmla="val 10000"/>
          </a:avLst>
        </a:prstGeom>
      </dgm:spPr>
    </dgm:pt>
    <dgm:pt modelId="{73B2DC12-A303-486A-B70A-D093F6DCE442}" type="pres">
      <dgm:prSet presAssocID="{4FAA21AC-B36A-49DE-9268-EA0DBF37A3F6}" presName="Name13" presStyleLbl="parChTrans1D2" presStyleIdx="13" presStyleCnt="18"/>
      <dgm:spPr>
        <a:custGeom>
          <a:avLst/>
          <a:gdLst/>
          <a:ahLst/>
          <a:cxnLst/>
          <a:rect l="0" t="0" r="0" b="0"/>
          <a:pathLst>
            <a:path>
              <a:moveTo>
                <a:pt x="0" y="0"/>
              </a:moveTo>
              <a:lnTo>
                <a:pt x="0" y="1202432"/>
              </a:lnTo>
              <a:lnTo>
                <a:pt x="120243" y="1202432"/>
              </a:lnTo>
            </a:path>
          </a:pathLst>
        </a:custGeom>
      </dgm:spPr>
    </dgm:pt>
    <dgm:pt modelId="{602023C0-EC19-4D25-BE59-3FD0BE2218DB}" type="pres">
      <dgm:prSet presAssocID="{CD77787B-45C7-4637-908F-9017155CE40B}" presName="childText" presStyleLbl="bgAcc1" presStyleIdx="13" presStyleCnt="18">
        <dgm:presLayoutVars>
          <dgm:bulletEnabled val="1"/>
        </dgm:presLayoutVars>
      </dgm:prSet>
      <dgm:spPr>
        <a:prstGeom prst="roundRect">
          <a:avLst>
            <a:gd name="adj" fmla="val 10000"/>
          </a:avLst>
        </a:prstGeom>
      </dgm:spPr>
    </dgm:pt>
    <dgm:pt modelId="{7A0E45B8-FB03-495A-A17A-CC586761A53A}" type="pres">
      <dgm:prSet presAssocID="{0DBB1643-BF22-424F-9367-C456FC75C2BE}" presName="Name13" presStyleLbl="parChTrans1D2" presStyleIdx="14" presStyleCnt="18"/>
      <dgm:spPr>
        <a:custGeom>
          <a:avLst/>
          <a:gdLst/>
          <a:ahLst/>
          <a:cxnLst/>
          <a:rect l="0" t="0" r="0" b="0"/>
          <a:pathLst>
            <a:path>
              <a:moveTo>
                <a:pt x="0" y="0"/>
              </a:moveTo>
              <a:lnTo>
                <a:pt x="0" y="1953953"/>
              </a:lnTo>
              <a:lnTo>
                <a:pt x="120243" y="1953953"/>
              </a:lnTo>
            </a:path>
          </a:pathLst>
        </a:custGeom>
      </dgm:spPr>
    </dgm:pt>
    <dgm:pt modelId="{85114FBB-22BC-4366-8971-C9BBF5D67FEB}" type="pres">
      <dgm:prSet presAssocID="{BDAFB310-A23E-46FA-95D7-61464F358490}" presName="childText" presStyleLbl="bgAcc1" presStyleIdx="14" presStyleCnt="18">
        <dgm:presLayoutVars>
          <dgm:bulletEnabled val="1"/>
        </dgm:presLayoutVars>
      </dgm:prSet>
      <dgm:spPr>
        <a:prstGeom prst="roundRect">
          <a:avLst>
            <a:gd name="adj" fmla="val 10000"/>
          </a:avLst>
        </a:prstGeom>
      </dgm:spPr>
    </dgm:pt>
    <dgm:pt modelId="{0069C193-7B92-46B0-9E68-34FEE62234BE}" type="pres">
      <dgm:prSet presAssocID="{5842C194-E4E5-458C-B699-68E84D6A753F}" presName="root" presStyleCnt="0"/>
      <dgm:spPr/>
    </dgm:pt>
    <dgm:pt modelId="{AC3B43C7-17E2-4DC5-8249-3401005BE7F1}" type="pres">
      <dgm:prSet presAssocID="{5842C194-E4E5-458C-B699-68E84D6A753F}" presName="rootComposite" presStyleCnt="0"/>
      <dgm:spPr/>
    </dgm:pt>
    <dgm:pt modelId="{EAA0E4EC-1E41-48FE-AE79-B5ACE8971263}" type="pres">
      <dgm:prSet presAssocID="{5842C194-E4E5-458C-B699-68E84D6A753F}" presName="rootText" presStyleLbl="node1" presStyleIdx="4" presStyleCnt="5"/>
      <dgm:spPr>
        <a:prstGeom prst="roundRect">
          <a:avLst>
            <a:gd name="adj" fmla="val 10000"/>
          </a:avLst>
        </a:prstGeom>
      </dgm:spPr>
    </dgm:pt>
    <dgm:pt modelId="{8836833F-F767-4FF0-BA7C-54AECAF76F9B}" type="pres">
      <dgm:prSet presAssocID="{5842C194-E4E5-458C-B699-68E84D6A753F}" presName="rootConnector" presStyleLbl="node1" presStyleIdx="4" presStyleCnt="5"/>
      <dgm:spPr/>
    </dgm:pt>
    <dgm:pt modelId="{1FCE9B1A-10E8-484B-955C-384E2A4035FC}" type="pres">
      <dgm:prSet presAssocID="{5842C194-E4E5-458C-B699-68E84D6A753F}" presName="childShape" presStyleCnt="0"/>
      <dgm:spPr/>
    </dgm:pt>
    <dgm:pt modelId="{E4BE02B0-F759-4A8F-B27B-F15FA17C2CB6}" type="pres">
      <dgm:prSet presAssocID="{BBEBA6B9-E3DC-4CA5-A44E-34C294FE37E7}" presName="Name13" presStyleLbl="parChTrans1D2" presStyleIdx="15" presStyleCnt="18"/>
      <dgm:spPr>
        <a:custGeom>
          <a:avLst/>
          <a:gdLst/>
          <a:ahLst/>
          <a:cxnLst/>
          <a:rect l="0" t="0" r="0" b="0"/>
          <a:pathLst>
            <a:path>
              <a:moveTo>
                <a:pt x="0" y="0"/>
              </a:moveTo>
              <a:lnTo>
                <a:pt x="0" y="450912"/>
              </a:lnTo>
              <a:lnTo>
                <a:pt x="120243" y="450912"/>
              </a:lnTo>
            </a:path>
          </a:pathLst>
        </a:custGeom>
      </dgm:spPr>
    </dgm:pt>
    <dgm:pt modelId="{ED4C63A0-D2E8-4594-B3E0-9A2856B079D0}" type="pres">
      <dgm:prSet presAssocID="{DA8EDDAA-0BA2-432F-8388-5ECF767404E6}" presName="childText" presStyleLbl="bgAcc1" presStyleIdx="15" presStyleCnt="18">
        <dgm:presLayoutVars>
          <dgm:bulletEnabled val="1"/>
        </dgm:presLayoutVars>
      </dgm:prSet>
      <dgm:spPr>
        <a:prstGeom prst="roundRect">
          <a:avLst>
            <a:gd name="adj" fmla="val 10000"/>
          </a:avLst>
        </a:prstGeom>
      </dgm:spPr>
    </dgm:pt>
    <dgm:pt modelId="{D44A974C-CAB8-4F70-ADC8-E57ED32DC189}" type="pres">
      <dgm:prSet presAssocID="{EA16372A-4E76-4154-A076-7660EFB7CDE3}" presName="Name13" presStyleLbl="parChTrans1D2" presStyleIdx="16" presStyleCnt="18"/>
      <dgm:spPr>
        <a:custGeom>
          <a:avLst/>
          <a:gdLst/>
          <a:ahLst/>
          <a:cxnLst/>
          <a:rect l="0" t="0" r="0" b="0"/>
          <a:pathLst>
            <a:path>
              <a:moveTo>
                <a:pt x="0" y="0"/>
              </a:moveTo>
              <a:lnTo>
                <a:pt x="0" y="1202432"/>
              </a:lnTo>
              <a:lnTo>
                <a:pt x="120243" y="1202432"/>
              </a:lnTo>
            </a:path>
          </a:pathLst>
        </a:custGeom>
      </dgm:spPr>
    </dgm:pt>
    <dgm:pt modelId="{C846B893-CDBD-42F4-ADEC-72AF30D5B668}" type="pres">
      <dgm:prSet presAssocID="{499CF5FD-AEA8-4C0D-9598-375B915347E6}" presName="childText" presStyleLbl="bgAcc1" presStyleIdx="16" presStyleCnt="18">
        <dgm:presLayoutVars>
          <dgm:bulletEnabled val="1"/>
        </dgm:presLayoutVars>
      </dgm:prSet>
      <dgm:spPr>
        <a:prstGeom prst="roundRect">
          <a:avLst>
            <a:gd name="adj" fmla="val 10000"/>
          </a:avLst>
        </a:prstGeom>
      </dgm:spPr>
    </dgm:pt>
    <dgm:pt modelId="{6A4DA639-B8C3-49E6-B75C-C77F832427A7}" type="pres">
      <dgm:prSet presAssocID="{5E753E96-061A-4CD4-A267-EBF0E878E186}" presName="Name13" presStyleLbl="parChTrans1D2" presStyleIdx="17" presStyleCnt="18"/>
      <dgm:spPr>
        <a:custGeom>
          <a:avLst/>
          <a:gdLst/>
          <a:ahLst/>
          <a:cxnLst/>
          <a:rect l="0" t="0" r="0" b="0"/>
          <a:pathLst>
            <a:path>
              <a:moveTo>
                <a:pt x="0" y="0"/>
              </a:moveTo>
              <a:lnTo>
                <a:pt x="0" y="1953953"/>
              </a:lnTo>
              <a:lnTo>
                <a:pt x="120243" y="1953953"/>
              </a:lnTo>
            </a:path>
          </a:pathLst>
        </a:custGeom>
      </dgm:spPr>
    </dgm:pt>
    <dgm:pt modelId="{BEBDC955-71AE-4804-9958-A603C6107465}" type="pres">
      <dgm:prSet presAssocID="{E3DCCFA6-3E47-4569-8A20-8BF5BBADAD85}" presName="childText" presStyleLbl="bgAcc1" presStyleIdx="17" presStyleCnt="18">
        <dgm:presLayoutVars>
          <dgm:bulletEnabled val="1"/>
        </dgm:presLayoutVars>
      </dgm:prSet>
      <dgm:spPr>
        <a:prstGeom prst="roundRect">
          <a:avLst>
            <a:gd name="adj" fmla="val 10000"/>
          </a:avLst>
        </a:prstGeom>
      </dgm:spPr>
    </dgm:pt>
  </dgm:ptLst>
  <dgm:cxnLst>
    <dgm:cxn modelId="{70099B04-B44D-4E46-A115-15A59A42AB5B}" type="presOf" srcId="{63833207-0EC9-40EA-9686-F39E3CE17D40}" destId="{1F73531C-2B43-4209-A3A8-9786E1EB646D}" srcOrd="0" destOrd="0" presId="urn:microsoft.com/office/officeart/2005/8/layout/hierarchy3"/>
    <dgm:cxn modelId="{F94C1706-CA6B-9042-85DC-8923D6BEF25F}" type="presOf" srcId="{B1765D0A-1A49-4E22-80F4-7B78CB7A7520}" destId="{77262F22-F609-4289-AE94-0D0871740D6B}" srcOrd="0" destOrd="0" presId="urn:microsoft.com/office/officeart/2005/8/layout/hierarchy3"/>
    <dgm:cxn modelId="{A6B85F06-B7EF-4ABD-AE8F-EE2FA3A58D6A}" srcId="{5842C194-E4E5-458C-B699-68E84D6A753F}" destId="{E3DCCFA6-3E47-4569-8A20-8BF5BBADAD85}" srcOrd="2" destOrd="0" parTransId="{5E753E96-061A-4CD4-A267-EBF0E878E186}" sibTransId="{C54CC0DB-38BD-4D1F-8E71-1D75A43B9565}"/>
    <dgm:cxn modelId="{0F841F08-1BC7-EB4C-91ED-DCB6A5368E1B}" type="presOf" srcId="{95656454-BE73-4F0F-8069-58905A2E7724}" destId="{54D11755-EFA8-458F-B2D2-5F3394B66ED9}" srcOrd="0" destOrd="0" presId="urn:microsoft.com/office/officeart/2005/8/layout/hierarchy3"/>
    <dgm:cxn modelId="{24161B0A-00E7-495D-9B36-4F5BDF91D9DB}" srcId="{687D0C17-A0C1-4EBF-A51F-13A426C9FCCC}" destId="{66ACC2CA-36D8-4D63-AD4A-6839182FCB60}" srcOrd="0" destOrd="0" parTransId="{ED7C0A2E-CB90-4D07-A92C-73F3A5E2D336}" sibTransId="{1BA0A777-4554-4242-B31E-1443570E5D44}"/>
    <dgm:cxn modelId="{4AE52D0D-E7C5-9649-94D4-1D9BF3E63936}" type="presOf" srcId="{7787B6C2-0A2A-4E42-8197-049E399CF744}" destId="{B58E6FD7-F1A3-4B15-B3D5-DA4B83C825E1}" srcOrd="0" destOrd="0" presId="urn:microsoft.com/office/officeart/2005/8/layout/hierarchy3"/>
    <dgm:cxn modelId="{816FDF13-5B10-A447-9ED3-230508EC7A62}" type="presOf" srcId="{DA8EDDAA-0BA2-432F-8388-5ECF767404E6}" destId="{ED4C63A0-D2E8-4594-B3E0-9A2856B079D0}" srcOrd="0" destOrd="0" presId="urn:microsoft.com/office/officeart/2005/8/layout/hierarchy3"/>
    <dgm:cxn modelId="{2B8AEC14-AD6A-F442-AA00-8339026FB0B4}" type="presOf" srcId="{B7715A89-B886-45AE-B9E7-EF0BFC189C2C}" destId="{BCFB0805-7C76-4A48-B2CD-29B0015CB4AA}" srcOrd="0" destOrd="0" presId="urn:microsoft.com/office/officeart/2005/8/layout/hierarchy3"/>
    <dgm:cxn modelId="{3F23BB16-4843-43EB-9F47-031942A8A455}" srcId="{4A094829-6F2E-4D9A-BB30-73589270EEAA}" destId="{CD77787B-45C7-4637-908F-9017155CE40B}" srcOrd="1" destOrd="0" parTransId="{4FAA21AC-B36A-49DE-9268-EA0DBF37A3F6}" sibTransId="{D19E2104-0F98-4151-B65E-E5698F0CBEC9}"/>
    <dgm:cxn modelId="{0F54591D-190F-4D15-8FC1-8F40F307CF19}" srcId="{701F8BC6-687B-437B-9CCA-C69A4522FD8A}" destId="{5842C194-E4E5-458C-B699-68E84D6A753F}" srcOrd="4" destOrd="0" parTransId="{D2C0CEFB-7879-4890-AEF3-37D3F4441AA5}" sibTransId="{E6CF5BDB-4DE1-49FD-B6EA-FB968B5805B2}"/>
    <dgm:cxn modelId="{A6D04E21-34BC-194A-BC92-DB0F2D974CF8}" type="presOf" srcId="{AF29E868-EE59-4023-9B0E-2D2DAF14A93D}" destId="{C38363BE-898B-4EFD-8595-5BCA0DC180E5}" srcOrd="1" destOrd="0" presId="urn:microsoft.com/office/officeart/2005/8/layout/hierarchy3"/>
    <dgm:cxn modelId="{39E45D25-5DD5-6043-B159-A30CFDCFF9C4}" type="presOf" srcId="{F69026B3-1FA4-4181-ADEF-6B16BCBC7A84}" destId="{0CDB0F6C-E85C-4F6E-A084-8AE1974138C8}" srcOrd="0" destOrd="0" presId="urn:microsoft.com/office/officeart/2005/8/layout/hierarchy3"/>
    <dgm:cxn modelId="{6B9B1329-C61A-4018-8D52-B32A24B935A7}" srcId="{4A094829-6F2E-4D9A-BB30-73589270EEAA}" destId="{93E2F6B2-6161-4FB2-A709-9E009FC2FA8F}" srcOrd="0" destOrd="0" parTransId="{A1B97C94-3348-4999-A23A-AC09891B5350}" sibTransId="{C6B63A66-C4ED-48CB-90A1-38986BB17CF5}"/>
    <dgm:cxn modelId="{8C79202C-DBF2-6A4C-A49E-0E61348F7F82}" type="presOf" srcId="{5A2F5E16-67B2-48EF-9D04-9A73308258F7}" destId="{397AB2B1-ECE6-432F-91DD-F24553925598}" srcOrd="0" destOrd="0" presId="urn:microsoft.com/office/officeart/2005/8/layout/hierarchy3"/>
    <dgm:cxn modelId="{79A28931-3DDF-5B4B-A7DD-B91023C4927E}" type="presOf" srcId="{0DBB1643-BF22-424F-9367-C456FC75C2BE}" destId="{7A0E45B8-FB03-495A-A17A-CC586761A53A}" srcOrd="0" destOrd="0" presId="urn:microsoft.com/office/officeart/2005/8/layout/hierarchy3"/>
    <dgm:cxn modelId="{4D1E5233-8595-5944-B3B9-536A226C10CE}" type="presOf" srcId="{4FAA21AC-B36A-49DE-9268-EA0DBF37A3F6}" destId="{73B2DC12-A303-486A-B70A-D093F6DCE442}" srcOrd="0" destOrd="0" presId="urn:microsoft.com/office/officeart/2005/8/layout/hierarchy3"/>
    <dgm:cxn modelId="{23A3AE34-92CA-C345-8A04-E37384651ECE}" type="presOf" srcId="{ED7C0A2E-CB90-4D07-A92C-73F3A5E2D336}" destId="{3107620A-BCD1-454C-B3CE-0BA4971BED04}" srcOrd="0" destOrd="0" presId="urn:microsoft.com/office/officeart/2005/8/layout/hierarchy3"/>
    <dgm:cxn modelId="{22A78C3B-A0E8-5646-AC5C-E700E985926A}" type="presOf" srcId="{58B1285B-6AA2-497D-8CC8-1928BDC9B51C}" destId="{ADAA4107-9496-4ADD-88E8-9FD471E8F118}" srcOrd="0" destOrd="0" presId="urn:microsoft.com/office/officeart/2005/8/layout/hierarchy3"/>
    <dgm:cxn modelId="{3BA71142-0E52-4F65-A077-5D0D97FB8FB7}" srcId="{AF29E868-EE59-4023-9B0E-2D2DAF14A93D}" destId="{63833207-0EC9-40EA-9686-F39E3CE17D40}" srcOrd="2" destOrd="0" parTransId="{007B1753-09BA-40FF-86B4-93C0703923AB}" sibTransId="{999E87B4-A4B1-40A4-B72D-436B7CA2D016}"/>
    <dgm:cxn modelId="{BB43F242-3886-4585-8DEC-5984B8402AB1}" srcId="{701F8BC6-687B-437B-9CCA-C69A4522FD8A}" destId="{4A094829-6F2E-4D9A-BB30-73589270EEAA}" srcOrd="3" destOrd="0" parTransId="{A655902D-CD8B-4FC1-827E-33A96E255554}" sibTransId="{99CA4A4A-08AC-4F7B-A7FD-C25D8899C7CF}"/>
    <dgm:cxn modelId="{48F82B46-97EE-574A-AEE4-CBAD0ECDA825}" type="presOf" srcId="{03CC28FC-902F-4DAE-8A0B-D0A38576178B}" destId="{C17F0FF3-9A61-453F-B86D-6005100407F0}" srcOrd="0" destOrd="0" presId="urn:microsoft.com/office/officeart/2005/8/layout/hierarchy3"/>
    <dgm:cxn modelId="{D5251847-825C-FA47-A2A1-7A4F959B05C5}" type="presOf" srcId="{565B63F1-452B-41AF-8B97-A2433C969CC3}" destId="{ADEDB0D6-1810-4439-B604-A20022C6AFEE}" srcOrd="0" destOrd="0" presId="urn:microsoft.com/office/officeart/2005/8/layout/hierarchy3"/>
    <dgm:cxn modelId="{220B444D-E90E-C643-8685-7F8E3385E19A}" type="presOf" srcId="{EA16372A-4E76-4154-A076-7660EFB7CDE3}" destId="{D44A974C-CAB8-4F70-ADC8-E57ED32DC189}" srcOrd="0" destOrd="0" presId="urn:microsoft.com/office/officeart/2005/8/layout/hierarchy3"/>
    <dgm:cxn modelId="{E94E0C50-71A8-9248-8563-A3139B739F75}" type="presOf" srcId="{687D0C17-A0C1-4EBF-A51F-13A426C9FCCC}" destId="{CD187E1A-8973-46BC-BF1F-9985C6883443}" srcOrd="1" destOrd="0" presId="urn:microsoft.com/office/officeart/2005/8/layout/hierarchy3"/>
    <dgm:cxn modelId="{1423A151-8239-480F-8B37-FF2FA79A5C1E}" srcId="{F9A8E407-5CE0-4900-B382-75034D00A9E3}" destId="{58B1285B-6AA2-497D-8CC8-1928BDC9B51C}" srcOrd="1" destOrd="0" parTransId="{F69026B3-1FA4-4181-ADEF-6B16BCBC7A84}" sibTransId="{7546032A-D4E1-4B25-8E47-FE8CB4FBCC04}"/>
    <dgm:cxn modelId="{EF2F065E-D0B7-45E6-807B-6550AF07FD82}" srcId="{F9A8E407-5CE0-4900-B382-75034D00A9E3}" destId="{7787B6C2-0A2A-4E42-8197-049E399CF744}" srcOrd="0" destOrd="0" parTransId="{48B4A6FC-90C7-4FFE-B880-D89B1ECA075E}" sibTransId="{CDA93DC6-3E42-48FA-AEBD-A5FE16EA1A7E}"/>
    <dgm:cxn modelId="{4351B163-1333-4147-B7B9-E17AA2396C06}" srcId="{701F8BC6-687B-437B-9CCA-C69A4522FD8A}" destId="{F9A8E407-5CE0-4900-B382-75034D00A9E3}" srcOrd="0" destOrd="0" parTransId="{C1E9D537-B610-4498-A8C7-D76B63D140C5}" sibTransId="{B31DA9D3-986C-4DA1-AAD0-A6A7F989FBE0}"/>
    <dgm:cxn modelId="{AA9A2F67-5201-4962-8D12-D8E925625BBA}" srcId="{AF29E868-EE59-4023-9B0E-2D2DAF14A93D}" destId="{2313E9EF-D846-4845-BBA7-259811592501}" srcOrd="0" destOrd="0" parTransId="{5A2F5E16-67B2-48EF-9D04-9A73308258F7}" sibTransId="{855B820B-B13A-44F4-9907-63C16B2B4649}"/>
    <dgm:cxn modelId="{C4137567-09E0-0A41-81C0-8F5827031AE1}" type="presOf" srcId="{33E01CE3-C5A8-41C8-AA9F-94D71DB199A2}" destId="{3C32CD07-D5CD-4189-BFA1-7403B9BC9F49}" srcOrd="0" destOrd="0" presId="urn:microsoft.com/office/officeart/2005/8/layout/hierarchy3"/>
    <dgm:cxn modelId="{97B5D369-AEDB-194D-B3ED-05D6B45A6E77}" type="presOf" srcId="{CD77787B-45C7-4637-908F-9017155CE40B}" destId="{602023C0-EC19-4D25-BE59-3FD0BE2218DB}" srcOrd="0" destOrd="0" presId="urn:microsoft.com/office/officeart/2005/8/layout/hierarchy3"/>
    <dgm:cxn modelId="{9CA2DB69-9634-0341-8976-F62E4C76F0A2}" type="presOf" srcId="{5842C194-E4E5-458C-B699-68E84D6A753F}" destId="{EAA0E4EC-1E41-48FE-AE79-B5ACE8971263}" srcOrd="0" destOrd="0" presId="urn:microsoft.com/office/officeart/2005/8/layout/hierarchy3"/>
    <dgm:cxn modelId="{23F6ED69-30E6-C94B-A919-5EFAAFC3DE48}" type="presOf" srcId="{66ACC2CA-36D8-4D63-AD4A-6839182FCB60}" destId="{C5203FF0-7D63-4428-8B25-17E2682BA5F8}" srcOrd="0" destOrd="0" presId="urn:microsoft.com/office/officeart/2005/8/layout/hierarchy3"/>
    <dgm:cxn modelId="{35BA3C6A-08F1-46AD-9931-1C516AABE705}" srcId="{687D0C17-A0C1-4EBF-A51F-13A426C9FCCC}" destId="{03CC28FC-902F-4DAE-8A0B-D0A38576178B}" srcOrd="2" destOrd="0" parTransId="{95656454-BE73-4F0F-8069-58905A2E7724}" sibTransId="{12903EA2-DE64-4F63-B01B-31BBB87927CB}"/>
    <dgm:cxn modelId="{4AF7DC70-52C0-4CE2-A947-7BF58F77F92E}" srcId="{701F8BC6-687B-437B-9CCA-C69A4522FD8A}" destId="{687D0C17-A0C1-4EBF-A51F-13A426C9FCCC}" srcOrd="1" destOrd="0" parTransId="{56D2D41A-7A4F-49DA-B53C-D10255F3E64E}" sibTransId="{98782FDE-E0EF-4581-B410-D889A407734D}"/>
    <dgm:cxn modelId="{0AAF8071-C727-461F-9009-324A430F4817}" srcId="{AF29E868-EE59-4023-9B0E-2D2DAF14A93D}" destId="{132EB94B-A833-4AA8-B5F9-0166443E13C1}" srcOrd="1" destOrd="0" parTransId="{CD777BBB-ACD4-46E3-BF9A-7A0C96F59674}" sibTransId="{F30F0CB8-56B3-445E-A5D9-74B360FF4864}"/>
    <dgm:cxn modelId="{05FC0072-E3EF-4E47-930A-3E28474471FD}" type="presOf" srcId="{DF3F65BD-8031-49F8-8731-F75D3F2F39D4}" destId="{5D5F133D-AAAF-439C-AE2A-8FB310B39A77}" srcOrd="0" destOrd="0" presId="urn:microsoft.com/office/officeart/2005/8/layout/hierarchy3"/>
    <dgm:cxn modelId="{28086D79-6388-4C41-9E13-7AF97C309C6C}" type="presOf" srcId="{2BC421CA-E2BB-4002-A308-92CA99D09305}" destId="{2D32EBA6-CAA4-4CB8-992D-63C621A55EE1}" srcOrd="0" destOrd="0" presId="urn:microsoft.com/office/officeart/2005/8/layout/hierarchy3"/>
    <dgm:cxn modelId="{8838E87A-B04F-144B-8188-9898CC9A2CA1}" type="presOf" srcId="{F9A8E407-5CE0-4900-B382-75034D00A9E3}" destId="{78D64337-09E2-46BA-AA58-0674D6E9268D}" srcOrd="1" destOrd="0" presId="urn:microsoft.com/office/officeart/2005/8/layout/hierarchy3"/>
    <dgm:cxn modelId="{708DCC8E-6DBB-F84A-9B76-F6CF5A383D29}" type="presOf" srcId="{C3063D4A-7DA2-4648-AE8F-89E741BB62C4}" destId="{48B4A41C-995C-410E-92B8-56A21FBDBF0F}" srcOrd="0" destOrd="0" presId="urn:microsoft.com/office/officeart/2005/8/layout/hierarchy3"/>
    <dgm:cxn modelId="{1894AF90-FCDE-42AD-9D79-68897FF9FDF0}" srcId="{701F8BC6-687B-437B-9CCA-C69A4522FD8A}" destId="{AF29E868-EE59-4023-9B0E-2D2DAF14A93D}" srcOrd="2" destOrd="0" parTransId="{539A9147-8F57-4D66-B2AC-F38E332B0B44}" sibTransId="{3D35B43B-86C1-4E5D-9722-33C72F788859}"/>
    <dgm:cxn modelId="{F073B290-A59D-7344-80C7-C92DFF8F36F8}" type="presOf" srcId="{AF29E868-EE59-4023-9B0E-2D2DAF14A93D}" destId="{83D0C234-E495-4475-BC9B-8A596F6C5B01}" srcOrd="0" destOrd="0" presId="urn:microsoft.com/office/officeart/2005/8/layout/hierarchy3"/>
    <dgm:cxn modelId="{194CCC90-0C2C-4B41-9917-4532FC700984}" srcId="{F9A8E407-5CE0-4900-B382-75034D00A9E3}" destId="{2BC421CA-E2BB-4002-A308-92CA99D09305}" srcOrd="4" destOrd="0" parTransId="{B1765D0A-1A49-4E22-80F4-7B78CB7A7520}" sibTransId="{5F712ED3-B29C-4D4B-9A17-5B5176F0DD23}"/>
    <dgm:cxn modelId="{963A3492-5633-FA45-8A5F-E3352972D374}" type="presOf" srcId="{F2098EC4-F890-48CF-A039-A372670EB8E5}" destId="{BB203423-9561-4D21-B35F-53BF445B8126}" srcOrd="0" destOrd="0" presId="urn:microsoft.com/office/officeart/2005/8/layout/hierarchy3"/>
    <dgm:cxn modelId="{F7C7BF93-DD71-F941-B18A-A2C382323AFD}" type="presOf" srcId="{4A094829-6F2E-4D9A-BB30-73589270EEAA}" destId="{053EB03C-58DD-46AE-987A-D1CCC20F6CDF}" srcOrd="0" destOrd="0" presId="urn:microsoft.com/office/officeart/2005/8/layout/hierarchy3"/>
    <dgm:cxn modelId="{3BDA4594-702E-4D56-9F0B-7AF46BD7E005}" srcId="{687D0C17-A0C1-4EBF-A51F-13A426C9FCCC}" destId="{565B63F1-452B-41AF-8B97-A2433C969CC3}" srcOrd="1" destOrd="0" parTransId="{C3063D4A-7DA2-4648-AE8F-89E741BB62C4}" sibTransId="{CBE45F08-7F0D-47D0-A571-C1FA87C0812E}"/>
    <dgm:cxn modelId="{02DF3996-9C89-004E-A82C-5554DEA0EDEC}" type="presOf" srcId="{701F8BC6-687B-437B-9CCA-C69A4522FD8A}" destId="{896B6E19-71FA-463C-96E3-3D4EC3402529}" srcOrd="0" destOrd="0" presId="urn:microsoft.com/office/officeart/2005/8/layout/hierarchy3"/>
    <dgm:cxn modelId="{7F0C9697-E5AA-314C-996F-841F87459419}" type="presOf" srcId="{687D0C17-A0C1-4EBF-A51F-13A426C9FCCC}" destId="{24CF8EC6-CA94-4A56-82D9-6570870EBB8B}" srcOrd="0" destOrd="0" presId="urn:microsoft.com/office/officeart/2005/8/layout/hierarchy3"/>
    <dgm:cxn modelId="{54E92D9D-1EC2-BA46-A6DC-CAF526A85FD1}" type="presOf" srcId="{8FA3BB75-1FC8-486F-A17C-601F589F79B4}" destId="{4FA2BC9D-C905-4E36-B9F5-C815F11B3A12}" srcOrd="0" destOrd="0" presId="urn:microsoft.com/office/officeart/2005/8/layout/hierarchy3"/>
    <dgm:cxn modelId="{AD360D9F-24BA-414B-AB58-3DA982BC1967}" type="presOf" srcId="{BBEBA6B9-E3DC-4CA5-A44E-34C294FE37E7}" destId="{E4BE02B0-F759-4A8F-B27B-F15FA17C2CB6}" srcOrd="0" destOrd="0" presId="urn:microsoft.com/office/officeart/2005/8/layout/hierarchy3"/>
    <dgm:cxn modelId="{05B4AEAD-062C-CC43-B517-16C8517572B9}" type="presOf" srcId="{499CF5FD-AEA8-4C0D-9598-375B915347E6}" destId="{C846B893-CDBD-42F4-ADEC-72AF30D5B668}" srcOrd="0" destOrd="0" presId="urn:microsoft.com/office/officeart/2005/8/layout/hierarchy3"/>
    <dgm:cxn modelId="{47E031B1-0AAB-104A-85DB-D770C813112E}" type="presOf" srcId="{4A094829-6F2E-4D9A-BB30-73589270EEAA}" destId="{840486C7-F78A-4BA7-86B6-3A157E03BEBD}" srcOrd="1" destOrd="0" presId="urn:microsoft.com/office/officeart/2005/8/layout/hierarchy3"/>
    <dgm:cxn modelId="{B9C557B1-F0C9-E245-AB07-4993052C3A4E}" type="presOf" srcId="{5842C194-E4E5-458C-B699-68E84D6A753F}" destId="{8836833F-F767-4FF0-BA7C-54AECAF76F9B}" srcOrd="1" destOrd="0" presId="urn:microsoft.com/office/officeart/2005/8/layout/hierarchy3"/>
    <dgm:cxn modelId="{3135F9B4-5D8F-3940-A98B-A5EB24CDCB4B}" type="presOf" srcId="{2313E9EF-D846-4845-BBA7-259811592501}" destId="{B1C2397A-A122-4093-9216-B20EDD0712AB}" srcOrd="0" destOrd="0" presId="urn:microsoft.com/office/officeart/2005/8/layout/hierarchy3"/>
    <dgm:cxn modelId="{590B1FC2-4E6B-3941-915A-CB7F07F923BD}" type="presOf" srcId="{5E753E96-061A-4CD4-A267-EBF0E878E186}" destId="{6A4DA639-B8C3-49E6-B75C-C77F832427A7}" srcOrd="0" destOrd="0" presId="urn:microsoft.com/office/officeart/2005/8/layout/hierarchy3"/>
    <dgm:cxn modelId="{F114CBC4-1195-C140-8019-A3EF492C3C38}" type="presOf" srcId="{79649598-5DDD-49EA-BC6C-D7199E57D778}" destId="{87F046BF-56DF-4312-B793-57EF92BBED8E}" srcOrd="0" destOrd="0" presId="urn:microsoft.com/office/officeart/2005/8/layout/hierarchy3"/>
    <dgm:cxn modelId="{8E03D9C9-5DC7-4206-8DF7-CD4B6B5B93D4}" srcId="{F9A8E407-5CE0-4900-B382-75034D00A9E3}" destId="{8FA3BB75-1FC8-486F-A17C-601F589F79B4}" srcOrd="5" destOrd="0" parTransId="{79649598-5DDD-49EA-BC6C-D7199E57D778}" sibTransId="{BFC53C62-3738-4A80-98C0-1D7BAD12F4EC}"/>
    <dgm:cxn modelId="{447F3ACC-8EFC-4877-9BA0-6BC44616C172}" srcId="{5842C194-E4E5-458C-B699-68E84D6A753F}" destId="{DA8EDDAA-0BA2-432F-8388-5ECF767404E6}" srcOrd="0" destOrd="0" parTransId="{BBEBA6B9-E3DC-4CA5-A44E-34C294FE37E7}" sibTransId="{58AE2206-1CCA-4D78-AC85-94FBDECD6DA1}"/>
    <dgm:cxn modelId="{0E6016D3-204A-4975-9020-EFDCA8EF4A12}" srcId="{5842C194-E4E5-458C-B699-68E84D6A753F}" destId="{499CF5FD-AEA8-4C0D-9598-375B915347E6}" srcOrd="1" destOrd="0" parTransId="{EA16372A-4E76-4154-A076-7660EFB7CDE3}" sibTransId="{62F8CA86-9B8C-449B-9DA0-640E49F42EBA}"/>
    <dgm:cxn modelId="{FFE5A3D6-5F2F-F441-BE7F-95384CB2C642}" type="presOf" srcId="{132EB94B-A833-4AA8-B5F9-0166443E13C1}" destId="{DA5E3526-315D-43D0-84A2-C73BC0F06580}" srcOrd="0" destOrd="0" presId="urn:microsoft.com/office/officeart/2005/8/layout/hierarchy3"/>
    <dgm:cxn modelId="{58F2C9D8-DBFA-A740-95EE-21E6CC5A104E}" type="presOf" srcId="{E3DCCFA6-3E47-4569-8A20-8BF5BBADAD85}" destId="{BEBDC955-71AE-4804-9958-A603C6107465}" srcOrd="0" destOrd="0" presId="urn:microsoft.com/office/officeart/2005/8/layout/hierarchy3"/>
    <dgm:cxn modelId="{238546DE-8349-9945-8EEF-7615DA0532AD}" type="presOf" srcId="{CD777BBB-ACD4-46E3-BF9A-7A0C96F59674}" destId="{DC92C781-2C64-4F70-8CCB-3A37446715DB}" srcOrd="0" destOrd="0" presId="urn:microsoft.com/office/officeart/2005/8/layout/hierarchy3"/>
    <dgm:cxn modelId="{F919D4E2-D279-224D-B10F-9132E100FA7E}" type="presOf" srcId="{93E2F6B2-6161-4FB2-A709-9E009FC2FA8F}" destId="{98855945-BDE6-4260-AAB9-E2AD0C0B4947}" srcOrd="0" destOrd="0" presId="urn:microsoft.com/office/officeart/2005/8/layout/hierarchy3"/>
    <dgm:cxn modelId="{9FB46AED-40C3-4F42-96F3-91AD8F1D9A19}" srcId="{4A094829-6F2E-4D9A-BB30-73589270EEAA}" destId="{BDAFB310-A23E-46FA-95D7-61464F358490}" srcOrd="2" destOrd="0" parTransId="{0DBB1643-BF22-424F-9367-C456FC75C2BE}" sibTransId="{0783FB29-589C-4988-BA86-78038A85FFDD}"/>
    <dgm:cxn modelId="{CE6E9FED-5B59-9E44-99AF-3BE4802B4C07}" type="presOf" srcId="{F9A8E407-5CE0-4900-B382-75034D00A9E3}" destId="{323EC724-251B-4983-8171-8AC50EC7C677}" srcOrd="0" destOrd="0" presId="urn:microsoft.com/office/officeart/2005/8/layout/hierarchy3"/>
    <dgm:cxn modelId="{8668B0EE-980F-8246-97B9-5890154D2738}" type="presOf" srcId="{48B4A6FC-90C7-4FFE-B880-D89B1ECA075E}" destId="{2FACE9A8-6356-4948-B00A-5C7A3C70C54C}" srcOrd="0" destOrd="0" presId="urn:microsoft.com/office/officeart/2005/8/layout/hierarchy3"/>
    <dgm:cxn modelId="{1794F0EE-F199-4EF8-A8C4-0540F4918596}" srcId="{F9A8E407-5CE0-4900-B382-75034D00A9E3}" destId="{33E01CE3-C5A8-41C8-AA9F-94D71DB199A2}" srcOrd="3" destOrd="0" parTransId="{B7715A89-B886-45AE-B9E7-EF0BFC189C2C}" sibTransId="{20C5D64D-E332-4C86-8D55-A57852EA802E}"/>
    <dgm:cxn modelId="{1AF481F1-DEF4-9242-A154-DCBD0B5C42BA}" type="presOf" srcId="{007B1753-09BA-40FF-86B4-93C0703923AB}" destId="{D5254BE8-6CFE-4601-80A4-0A398BAE82C0}" srcOrd="0" destOrd="0" presId="urn:microsoft.com/office/officeart/2005/8/layout/hierarchy3"/>
    <dgm:cxn modelId="{0DFA5EF2-ED71-48CD-98A9-275996EB92B4}" srcId="{F9A8E407-5CE0-4900-B382-75034D00A9E3}" destId="{F2098EC4-F890-48CF-A039-A372670EB8E5}" srcOrd="2" destOrd="0" parTransId="{DF3F65BD-8031-49F8-8731-F75D3F2F39D4}" sibTransId="{90AC65F1-40CD-489D-B642-36096C526548}"/>
    <dgm:cxn modelId="{869C25F3-3C5B-2D40-A123-249B0ECB3BE8}" type="presOf" srcId="{A1B97C94-3348-4999-A23A-AC09891B5350}" destId="{41E3F0CA-0BF6-45D3-8456-3D0F554E1BF1}" srcOrd="0" destOrd="0" presId="urn:microsoft.com/office/officeart/2005/8/layout/hierarchy3"/>
    <dgm:cxn modelId="{80D435FC-89B8-B248-BE6E-AB5F07B7B848}" type="presOf" srcId="{BDAFB310-A23E-46FA-95D7-61464F358490}" destId="{85114FBB-22BC-4366-8971-C9BBF5D67FEB}" srcOrd="0" destOrd="0" presId="urn:microsoft.com/office/officeart/2005/8/layout/hierarchy3"/>
    <dgm:cxn modelId="{B08FF742-9F10-C54B-B220-1F978D8C68BB}" type="presParOf" srcId="{896B6E19-71FA-463C-96E3-3D4EC3402529}" destId="{68EF365D-8BE0-4848-A795-1B1FC15C669F}" srcOrd="0" destOrd="0" presId="urn:microsoft.com/office/officeart/2005/8/layout/hierarchy3"/>
    <dgm:cxn modelId="{1B21C590-6387-F048-9D9D-FD67DFF04B27}" type="presParOf" srcId="{68EF365D-8BE0-4848-A795-1B1FC15C669F}" destId="{E1D6E776-30B9-4910-950B-E912FE7E6670}" srcOrd="0" destOrd="0" presId="urn:microsoft.com/office/officeart/2005/8/layout/hierarchy3"/>
    <dgm:cxn modelId="{A610628F-0945-5940-A4EE-70B98B7C89FF}" type="presParOf" srcId="{E1D6E776-30B9-4910-950B-E912FE7E6670}" destId="{323EC724-251B-4983-8171-8AC50EC7C677}" srcOrd="0" destOrd="0" presId="urn:microsoft.com/office/officeart/2005/8/layout/hierarchy3"/>
    <dgm:cxn modelId="{07A77DF0-B35D-F04C-BCCE-A51ABF08C65B}" type="presParOf" srcId="{E1D6E776-30B9-4910-950B-E912FE7E6670}" destId="{78D64337-09E2-46BA-AA58-0674D6E9268D}" srcOrd="1" destOrd="0" presId="urn:microsoft.com/office/officeart/2005/8/layout/hierarchy3"/>
    <dgm:cxn modelId="{7E438FC3-3072-E346-8042-B33B515B0694}" type="presParOf" srcId="{68EF365D-8BE0-4848-A795-1B1FC15C669F}" destId="{50E47AA1-3ED0-4AA7-91AE-24BFBB3A0D68}" srcOrd="1" destOrd="0" presId="urn:microsoft.com/office/officeart/2005/8/layout/hierarchy3"/>
    <dgm:cxn modelId="{AB48B9C2-FD3D-604D-B738-4A0A53FBF023}" type="presParOf" srcId="{50E47AA1-3ED0-4AA7-91AE-24BFBB3A0D68}" destId="{2FACE9A8-6356-4948-B00A-5C7A3C70C54C}" srcOrd="0" destOrd="0" presId="urn:microsoft.com/office/officeart/2005/8/layout/hierarchy3"/>
    <dgm:cxn modelId="{936F6720-893D-3647-BAFA-03A16356CBDD}" type="presParOf" srcId="{50E47AA1-3ED0-4AA7-91AE-24BFBB3A0D68}" destId="{B58E6FD7-F1A3-4B15-B3D5-DA4B83C825E1}" srcOrd="1" destOrd="0" presId="urn:microsoft.com/office/officeart/2005/8/layout/hierarchy3"/>
    <dgm:cxn modelId="{B8F38F94-719E-8449-9705-419D8D178771}" type="presParOf" srcId="{50E47AA1-3ED0-4AA7-91AE-24BFBB3A0D68}" destId="{0CDB0F6C-E85C-4F6E-A084-8AE1974138C8}" srcOrd="2" destOrd="0" presId="urn:microsoft.com/office/officeart/2005/8/layout/hierarchy3"/>
    <dgm:cxn modelId="{0174AF7F-BF5B-8D43-85FC-7812A5DAF166}" type="presParOf" srcId="{50E47AA1-3ED0-4AA7-91AE-24BFBB3A0D68}" destId="{ADAA4107-9496-4ADD-88E8-9FD471E8F118}" srcOrd="3" destOrd="0" presId="urn:microsoft.com/office/officeart/2005/8/layout/hierarchy3"/>
    <dgm:cxn modelId="{C969384A-29BA-9840-BC54-84AC2A718EB1}" type="presParOf" srcId="{50E47AA1-3ED0-4AA7-91AE-24BFBB3A0D68}" destId="{5D5F133D-AAAF-439C-AE2A-8FB310B39A77}" srcOrd="4" destOrd="0" presId="urn:microsoft.com/office/officeart/2005/8/layout/hierarchy3"/>
    <dgm:cxn modelId="{D3BFF941-8EA3-7E41-9B33-11DB0A48079D}" type="presParOf" srcId="{50E47AA1-3ED0-4AA7-91AE-24BFBB3A0D68}" destId="{BB203423-9561-4D21-B35F-53BF445B8126}" srcOrd="5" destOrd="0" presId="urn:microsoft.com/office/officeart/2005/8/layout/hierarchy3"/>
    <dgm:cxn modelId="{A3186C75-BE1A-DB4F-8D2E-4A38112D6DB4}" type="presParOf" srcId="{50E47AA1-3ED0-4AA7-91AE-24BFBB3A0D68}" destId="{BCFB0805-7C76-4A48-B2CD-29B0015CB4AA}" srcOrd="6" destOrd="0" presId="urn:microsoft.com/office/officeart/2005/8/layout/hierarchy3"/>
    <dgm:cxn modelId="{4B088635-2007-3440-ABA1-18F33742943A}" type="presParOf" srcId="{50E47AA1-3ED0-4AA7-91AE-24BFBB3A0D68}" destId="{3C32CD07-D5CD-4189-BFA1-7403B9BC9F49}" srcOrd="7" destOrd="0" presId="urn:microsoft.com/office/officeart/2005/8/layout/hierarchy3"/>
    <dgm:cxn modelId="{46E21591-B7B1-3942-8471-8309D26B6A20}" type="presParOf" srcId="{50E47AA1-3ED0-4AA7-91AE-24BFBB3A0D68}" destId="{77262F22-F609-4289-AE94-0D0871740D6B}" srcOrd="8" destOrd="0" presId="urn:microsoft.com/office/officeart/2005/8/layout/hierarchy3"/>
    <dgm:cxn modelId="{4E77177B-6FBA-9043-8ED1-67C23B4B4670}" type="presParOf" srcId="{50E47AA1-3ED0-4AA7-91AE-24BFBB3A0D68}" destId="{2D32EBA6-CAA4-4CB8-992D-63C621A55EE1}" srcOrd="9" destOrd="0" presId="urn:microsoft.com/office/officeart/2005/8/layout/hierarchy3"/>
    <dgm:cxn modelId="{F7591226-3B07-254D-96E5-4BEA0D53E386}" type="presParOf" srcId="{50E47AA1-3ED0-4AA7-91AE-24BFBB3A0D68}" destId="{87F046BF-56DF-4312-B793-57EF92BBED8E}" srcOrd="10" destOrd="0" presId="urn:microsoft.com/office/officeart/2005/8/layout/hierarchy3"/>
    <dgm:cxn modelId="{DF283634-579F-9F4F-BFA9-F17F96973E25}" type="presParOf" srcId="{50E47AA1-3ED0-4AA7-91AE-24BFBB3A0D68}" destId="{4FA2BC9D-C905-4E36-B9F5-C815F11B3A12}" srcOrd="11" destOrd="0" presId="urn:microsoft.com/office/officeart/2005/8/layout/hierarchy3"/>
    <dgm:cxn modelId="{6E324C79-CF7A-5B4C-A582-8CF4D495C26C}" type="presParOf" srcId="{896B6E19-71FA-463C-96E3-3D4EC3402529}" destId="{4D91EB42-CDC3-4387-9E96-407E328A72B0}" srcOrd="1" destOrd="0" presId="urn:microsoft.com/office/officeart/2005/8/layout/hierarchy3"/>
    <dgm:cxn modelId="{D9B24BA8-4F99-8E4D-9E96-B50F08A7CB76}" type="presParOf" srcId="{4D91EB42-CDC3-4387-9E96-407E328A72B0}" destId="{9E6B6C21-DEA9-46AA-998F-516A4B0EF394}" srcOrd="0" destOrd="0" presId="urn:microsoft.com/office/officeart/2005/8/layout/hierarchy3"/>
    <dgm:cxn modelId="{5B831F91-3AEC-5B49-B6F4-3A084021A11A}" type="presParOf" srcId="{9E6B6C21-DEA9-46AA-998F-516A4B0EF394}" destId="{24CF8EC6-CA94-4A56-82D9-6570870EBB8B}" srcOrd="0" destOrd="0" presId="urn:microsoft.com/office/officeart/2005/8/layout/hierarchy3"/>
    <dgm:cxn modelId="{D66D1FED-FB55-FB4E-A5DB-0A7B60D4F133}" type="presParOf" srcId="{9E6B6C21-DEA9-46AA-998F-516A4B0EF394}" destId="{CD187E1A-8973-46BC-BF1F-9985C6883443}" srcOrd="1" destOrd="0" presId="urn:microsoft.com/office/officeart/2005/8/layout/hierarchy3"/>
    <dgm:cxn modelId="{015FE17E-64CD-2E4E-ADA6-5B6D203A85B1}" type="presParOf" srcId="{4D91EB42-CDC3-4387-9E96-407E328A72B0}" destId="{9837FCBB-F601-4BD4-B1EB-F20849C7773B}" srcOrd="1" destOrd="0" presId="urn:microsoft.com/office/officeart/2005/8/layout/hierarchy3"/>
    <dgm:cxn modelId="{EAA3DDF2-EC92-1B4C-9DD4-CE260C4D5038}" type="presParOf" srcId="{9837FCBB-F601-4BD4-B1EB-F20849C7773B}" destId="{3107620A-BCD1-454C-B3CE-0BA4971BED04}" srcOrd="0" destOrd="0" presId="urn:microsoft.com/office/officeart/2005/8/layout/hierarchy3"/>
    <dgm:cxn modelId="{F986E0CA-815E-954F-B86C-FE49D34E8B0B}" type="presParOf" srcId="{9837FCBB-F601-4BD4-B1EB-F20849C7773B}" destId="{C5203FF0-7D63-4428-8B25-17E2682BA5F8}" srcOrd="1" destOrd="0" presId="urn:microsoft.com/office/officeart/2005/8/layout/hierarchy3"/>
    <dgm:cxn modelId="{E10A7DFD-4F24-8C47-9E30-9864497E0C5C}" type="presParOf" srcId="{9837FCBB-F601-4BD4-B1EB-F20849C7773B}" destId="{48B4A41C-995C-410E-92B8-56A21FBDBF0F}" srcOrd="2" destOrd="0" presId="urn:microsoft.com/office/officeart/2005/8/layout/hierarchy3"/>
    <dgm:cxn modelId="{1788698F-ED13-D74B-85D6-A6ECEEE6E129}" type="presParOf" srcId="{9837FCBB-F601-4BD4-B1EB-F20849C7773B}" destId="{ADEDB0D6-1810-4439-B604-A20022C6AFEE}" srcOrd="3" destOrd="0" presId="urn:microsoft.com/office/officeart/2005/8/layout/hierarchy3"/>
    <dgm:cxn modelId="{A1034B83-D741-D748-8668-7F406E7A7903}" type="presParOf" srcId="{9837FCBB-F601-4BD4-B1EB-F20849C7773B}" destId="{54D11755-EFA8-458F-B2D2-5F3394B66ED9}" srcOrd="4" destOrd="0" presId="urn:microsoft.com/office/officeart/2005/8/layout/hierarchy3"/>
    <dgm:cxn modelId="{8FEA0C50-5CE1-7B41-B408-5762F0E3B1C9}" type="presParOf" srcId="{9837FCBB-F601-4BD4-B1EB-F20849C7773B}" destId="{C17F0FF3-9A61-453F-B86D-6005100407F0}" srcOrd="5" destOrd="0" presId="urn:microsoft.com/office/officeart/2005/8/layout/hierarchy3"/>
    <dgm:cxn modelId="{40089CAF-EA14-2C44-96B7-3719A13C6425}" type="presParOf" srcId="{896B6E19-71FA-463C-96E3-3D4EC3402529}" destId="{01B32145-7F5B-4C36-BE7B-3007E1BF511A}" srcOrd="2" destOrd="0" presId="urn:microsoft.com/office/officeart/2005/8/layout/hierarchy3"/>
    <dgm:cxn modelId="{8B63D40A-5A3B-354E-8467-CF2409D14FFA}" type="presParOf" srcId="{01B32145-7F5B-4C36-BE7B-3007E1BF511A}" destId="{0789912F-E73E-43BD-8B5D-1A7D8B0DA53A}" srcOrd="0" destOrd="0" presId="urn:microsoft.com/office/officeart/2005/8/layout/hierarchy3"/>
    <dgm:cxn modelId="{2BA02FDE-36E8-C443-9FF7-408FB7783A68}" type="presParOf" srcId="{0789912F-E73E-43BD-8B5D-1A7D8B0DA53A}" destId="{83D0C234-E495-4475-BC9B-8A596F6C5B01}" srcOrd="0" destOrd="0" presId="urn:microsoft.com/office/officeart/2005/8/layout/hierarchy3"/>
    <dgm:cxn modelId="{9904B24C-1775-1140-AA85-ECC296355226}" type="presParOf" srcId="{0789912F-E73E-43BD-8B5D-1A7D8B0DA53A}" destId="{C38363BE-898B-4EFD-8595-5BCA0DC180E5}" srcOrd="1" destOrd="0" presId="urn:microsoft.com/office/officeart/2005/8/layout/hierarchy3"/>
    <dgm:cxn modelId="{C0294996-C55C-774A-8DC5-63A9ADC31704}" type="presParOf" srcId="{01B32145-7F5B-4C36-BE7B-3007E1BF511A}" destId="{593C0B1D-4892-4704-B8C5-1327A0F8727E}" srcOrd="1" destOrd="0" presId="urn:microsoft.com/office/officeart/2005/8/layout/hierarchy3"/>
    <dgm:cxn modelId="{F0A32384-2C83-7B45-86C6-8570F4D46837}" type="presParOf" srcId="{593C0B1D-4892-4704-B8C5-1327A0F8727E}" destId="{397AB2B1-ECE6-432F-91DD-F24553925598}" srcOrd="0" destOrd="0" presId="urn:microsoft.com/office/officeart/2005/8/layout/hierarchy3"/>
    <dgm:cxn modelId="{ECDBC78F-C9B4-8941-BB1C-172FA07A38CE}" type="presParOf" srcId="{593C0B1D-4892-4704-B8C5-1327A0F8727E}" destId="{B1C2397A-A122-4093-9216-B20EDD0712AB}" srcOrd="1" destOrd="0" presId="urn:microsoft.com/office/officeart/2005/8/layout/hierarchy3"/>
    <dgm:cxn modelId="{771F697C-6C68-8C4F-9E31-75BC09A26BCE}" type="presParOf" srcId="{593C0B1D-4892-4704-B8C5-1327A0F8727E}" destId="{DC92C781-2C64-4F70-8CCB-3A37446715DB}" srcOrd="2" destOrd="0" presId="urn:microsoft.com/office/officeart/2005/8/layout/hierarchy3"/>
    <dgm:cxn modelId="{2DFC7B9A-6965-8444-9249-1E05265B6D94}" type="presParOf" srcId="{593C0B1D-4892-4704-B8C5-1327A0F8727E}" destId="{DA5E3526-315D-43D0-84A2-C73BC0F06580}" srcOrd="3" destOrd="0" presId="urn:microsoft.com/office/officeart/2005/8/layout/hierarchy3"/>
    <dgm:cxn modelId="{F6017DD4-DE64-6D48-B8FA-1A28115238A1}" type="presParOf" srcId="{593C0B1D-4892-4704-B8C5-1327A0F8727E}" destId="{D5254BE8-6CFE-4601-80A4-0A398BAE82C0}" srcOrd="4" destOrd="0" presId="urn:microsoft.com/office/officeart/2005/8/layout/hierarchy3"/>
    <dgm:cxn modelId="{9C42CA23-A632-5C4E-B9FE-51BC9FC81092}" type="presParOf" srcId="{593C0B1D-4892-4704-B8C5-1327A0F8727E}" destId="{1F73531C-2B43-4209-A3A8-9786E1EB646D}" srcOrd="5" destOrd="0" presId="urn:microsoft.com/office/officeart/2005/8/layout/hierarchy3"/>
    <dgm:cxn modelId="{16E44658-E4CA-934E-AD08-2C3205609F8F}" type="presParOf" srcId="{896B6E19-71FA-463C-96E3-3D4EC3402529}" destId="{2EB1B1B1-68C9-44C3-A89E-7110868CE623}" srcOrd="3" destOrd="0" presId="urn:microsoft.com/office/officeart/2005/8/layout/hierarchy3"/>
    <dgm:cxn modelId="{4738B929-6FD7-5F4C-9645-939DB9B8A9AC}" type="presParOf" srcId="{2EB1B1B1-68C9-44C3-A89E-7110868CE623}" destId="{60918E25-D9CD-4CA5-B697-F7DC2EBA9B75}" srcOrd="0" destOrd="0" presId="urn:microsoft.com/office/officeart/2005/8/layout/hierarchy3"/>
    <dgm:cxn modelId="{B00F256E-1C29-3F4C-AB69-DAE8FA9D2C15}" type="presParOf" srcId="{60918E25-D9CD-4CA5-B697-F7DC2EBA9B75}" destId="{053EB03C-58DD-46AE-987A-D1CCC20F6CDF}" srcOrd="0" destOrd="0" presId="urn:microsoft.com/office/officeart/2005/8/layout/hierarchy3"/>
    <dgm:cxn modelId="{EC09F890-E3E1-6E41-A4C8-950D325417E2}" type="presParOf" srcId="{60918E25-D9CD-4CA5-B697-F7DC2EBA9B75}" destId="{840486C7-F78A-4BA7-86B6-3A157E03BEBD}" srcOrd="1" destOrd="0" presId="urn:microsoft.com/office/officeart/2005/8/layout/hierarchy3"/>
    <dgm:cxn modelId="{0FE6F1EB-097D-554B-8D5A-7DDF56B0C9F5}" type="presParOf" srcId="{2EB1B1B1-68C9-44C3-A89E-7110868CE623}" destId="{21D10818-FA54-45E9-AA5F-301E27C8DC5A}" srcOrd="1" destOrd="0" presId="urn:microsoft.com/office/officeart/2005/8/layout/hierarchy3"/>
    <dgm:cxn modelId="{54D0925A-C530-EE48-9D7E-CC1363767F0D}" type="presParOf" srcId="{21D10818-FA54-45E9-AA5F-301E27C8DC5A}" destId="{41E3F0CA-0BF6-45D3-8456-3D0F554E1BF1}" srcOrd="0" destOrd="0" presId="urn:microsoft.com/office/officeart/2005/8/layout/hierarchy3"/>
    <dgm:cxn modelId="{8758517E-4089-A249-82CE-47EBFD0C2E17}" type="presParOf" srcId="{21D10818-FA54-45E9-AA5F-301E27C8DC5A}" destId="{98855945-BDE6-4260-AAB9-E2AD0C0B4947}" srcOrd="1" destOrd="0" presId="urn:microsoft.com/office/officeart/2005/8/layout/hierarchy3"/>
    <dgm:cxn modelId="{63590A53-0855-2849-B83C-1E2E5DFCC034}" type="presParOf" srcId="{21D10818-FA54-45E9-AA5F-301E27C8DC5A}" destId="{73B2DC12-A303-486A-B70A-D093F6DCE442}" srcOrd="2" destOrd="0" presId="urn:microsoft.com/office/officeart/2005/8/layout/hierarchy3"/>
    <dgm:cxn modelId="{9F03B5B2-2E45-8C4D-A5FF-BE99363CA6FC}" type="presParOf" srcId="{21D10818-FA54-45E9-AA5F-301E27C8DC5A}" destId="{602023C0-EC19-4D25-BE59-3FD0BE2218DB}" srcOrd="3" destOrd="0" presId="urn:microsoft.com/office/officeart/2005/8/layout/hierarchy3"/>
    <dgm:cxn modelId="{FD97502E-5B35-7D41-9402-E6104BA17E48}" type="presParOf" srcId="{21D10818-FA54-45E9-AA5F-301E27C8DC5A}" destId="{7A0E45B8-FB03-495A-A17A-CC586761A53A}" srcOrd="4" destOrd="0" presId="urn:microsoft.com/office/officeart/2005/8/layout/hierarchy3"/>
    <dgm:cxn modelId="{1D877672-37EF-F345-A71C-6CCFA3F113D6}" type="presParOf" srcId="{21D10818-FA54-45E9-AA5F-301E27C8DC5A}" destId="{85114FBB-22BC-4366-8971-C9BBF5D67FEB}" srcOrd="5" destOrd="0" presId="urn:microsoft.com/office/officeart/2005/8/layout/hierarchy3"/>
    <dgm:cxn modelId="{0D659F67-935E-9D4D-A039-0D03B9428023}" type="presParOf" srcId="{896B6E19-71FA-463C-96E3-3D4EC3402529}" destId="{0069C193-7B92-46B0-9E68-34FEE62234BE}" srcOrd="4" destOrd="0" presId="urn:microsoft.com/office/officeart/2005/8/layout/hierarchy3"/>
    <dgm:cxn modelId="{698BDF87-F8F3-6D49-83CD-4A55E8C49359}" type="presParOf" srcId="{0069C193-7B92-46B0-9E68-34FEE62234BE}" destId="{AC3B43C7-17E2-4DC5-8249-3401005BE7F1}" srcOrd="0" destOrd="0" presId="urn:microsoft.com/office/officeart/2005/8/layout/hierarchy3"/>
    <dgm:cxn modelId="{427D551B-7275-6546-83C9-65ECBC61651D}" type="presParOf" srcId="{AC3B43C7-17E2-4DC5-8249-3401005BE7F1}" destId="{EAA0E4EC-1E41-48FE-AE79-B5ACE8971263}" srcOrd="0" destOrd="0" presId="urn:microsoft.com/office/officeart/2005/8/layout/hierarchy3"/>
    <dgm:cxn modelId="{51F2A6A7-A981-084D-82D5-B68FA80B8C27}" type="presParOf" srcId="{AC3B43C7-17E2-4DC5-8249-3401005BE7F1}" destId="{8836833F-F767-4FF0-BA7C-54AECAF76F9B}" srcOrd="1" destOrd="0" presId="urn:microsoft.com/office/officeart/2005/8/layout/hierarchy3"/>
    <dgm:cxn modelId="{D672EF3E-B499-ED48-A257-6735C818B335}" type="presParOf" srcId="{0069C193-7B92-46B0-9E68-34FEE62234BE}" destId="{1FCE9B1A-10E8-484B-955C-384E2A4035FC}" srcOrd="1" destOrd="0" presId="urn:microsoft.com/office/officeart/2005/8/layout/hierarchy3"/>
    <dgm:cxn modelId="{D785D953-A9AE-2242-90C5-57DD82786AD5}" type="presParOf" srcId="{1FCE9B1A-10E8-484B-955C-384E2A4035FC}" destId="{E4BE02B0-F759-4A8F-B27B-F15FA17C2CB6}" srcOrd="0" destOrd="0" presId="urn:microsoft.com/office/officeart/2005/8/layout/hierarchy3"/>
    <dgm:cxn modelId="{B9FBC614-4C2E-FF42-B990-C54B4D9EEA0E}" type="presParOf" srcId="{1FCE9B1A-10E8-484B-955C-384E2A4035FC}" destId="{ED4C63A0-D2E8-4594-B3E0-9A2856B079D0}" srcOrd="1" destOrd="0" presId="urn:microsoft.com/office/officeart/2005/8/layout/hierarchy3"/>
    <dgm:cxn modelId="{EB9A9C95-FD42-BB4B-A674-90221AB2EC81}" type="presParOf" srcId="{1FCE9B1A-10E8-484B-955C-384E2A4035FC}" destId="{D44A974C-CAB8-4F70-ADC8-E57ED32DC189}" srcOrd="2" destOrd="0" presId="urn:microsoft.com/office/officeart/2005/8/layout/hierarchy3"/>
    <dgm:cxn modelId="{14DA160F-D2F0-5748-B836-EFA610EA2D30}" type="presParOf" srcId="{1FCE9B1A-10E8-484B-955C-384E2A4035FC}" destId="{C846B893-CDBD-42F4-ADEC-72AF30D5B668}" srcOrd="3" destOrd="0" presId="urn:microsoft.com/office/officeart/2005/8/layout/hierarchy3"/>
    <dgm:cxn modelId="{0E043273-9B9D-BC4D-BCB2-3A00488C0BDF}" type="presParOf" srcId="{1FCE9B1A-10E8-484B-955C-384E2A4035FC}" destId="{6A4DA639-B8C3-49E6-B75C-C77F832427A7}" srcOrd="4" destOrd="0" presId="urn:microsoft.com/office/officeart/2005/8/layout/hierarchy3"/>
    <dgm:cxn modelId="{47292425-5CB4-AC47-9D0A-429E7ED28A94}" type="presParOf" srcId="{1FCE9B1A-10E8-484B-955C-384E2A4035FC}" destId="{BEBDC955-71AE-4804-9958-A603C6107465}"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FF4E28-1EDA-4F80-BC4D-1C65C0E85640}" type="doc">
      <dgm:prSet loTypeId="urn:microsoft.com/office/officeart/2005/8/layout/hList1" loCatId="list" qsTypeId="urn:microsoft.com/office/officeart/2005/8/quickstyle/simple4" qsCatId="simple" csTypeId="urn:microsoft.com/office/officeart/2005/8/colors/colorful4" csCatId="colorful" phldr="1"/>
      <dgm:spPr/>
      <dgm:t>
        <a:bodyPr/>
        <a:lstStyle/>
        <a:p>
          <a:endParaRPr lang="en-US"/>
        </a:p>
      </dgm:t>
    </dgm:pt>
    <dgm:pt modelId="{2A1A32D5-EA9E-4615-B90D-2B3017B152B4}">
      <dgm:prSet phldrT="[Text]"/>
      <dgm:spPr>
        <a:xfrm>
          <a:off x="36" y="159112"/>
          <a:ext cx="3504334" cy="489600"/>
        </a:xfrm>
        <a:gradFill rotWithShape="0">
          <a:gsLst>
            <a:gs pos="0">
              <a:srgbClr val="84AA33">
                <a:hueOff val="0"/>
                <a:satOff val="0"/>
                <a:lumOff val="0"/>
                <a:alphaOff val="0"/>
                <a:tint val="92000"/>
                <a:satMod val="170000"/>
              </a:srgbClr>
            </a:gs>
            <a:gs pos="15000">
              <a:srgbClr val="84AA33">
                <a:hueOff val="0"/>
                <a:satOff val="0"/>
                <a:lumOff val="0"/>
                <a:alphaOff val="0"/>
                <a:tint val="92000"/>
                <a:shade val="99000"/>
                <a:satMod val="170000"/>
              </a:srgbClr>
            </a:gs>
            <a:gs pos="62000">
              <a:srgbClr val="84AA33">
                <a:hueOff val="0"/>
                <a:satOff val="0"/>
                <a:lumOff val="0"/>
                <a:alphaOff val="0"/>
                <a:tint val="96000"/>
                <a:shade val="80000"/>
                <a:satMod val="170000"/>
              </a:srgbClr>
            </a:gs>
            <a:gs pos="97000">
              <a:srgbClr val="84AA33">
                <a:hueOff val="0"/>
                <a:satOff val="0"/>
                <a:lumOff val="0"/>
                <a:alphaOff val="0"/>
                <a:tint val="98000"/>
                <a:shade val="63000"/>
                <a:satMod val="170000"/>
              </a:srgbClr>
            </a:gs>
            <a:gs pos="100000">
              <a:srgbClr val="84AA33">
                <a:hueOff val="0"/>
                <a:satOff val="0"/>
                <a:lumOff val="0"/>
                <a:alphaOff val="0"/>
                <a:shade val="62000"/>
                <a:satMod val="170000"/>
              </a:srgbClr>
            </a:gs>
          </a:gsLst>
          <a:path path="circle">
            <a:fillToRect l="50000" t="50000" r="50000" b="50000"/>
          </a:path>
        </a:gra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84AA33">
              <a:hueOff val="0"/>
              <a:satOff val="0"/>
              <a:lumOff val="0"/>
              <a:alphaOff val="0"/>
              <a:shade val="80000"/>
            </a:srgbClr>
          </a:contourClr>
        </a:sp3d>
      </dgm:spPr>
      <dgm:t>
        <a:bodyPr/>
        <a:lstStyle/>
        <a:p>
          <a:r>
            <a:rPr lang="en-GB" b="1" dirty="0">
              <a:solidFill>
                <a:sysClr val="window" lastClr="FFFFFF"/>
              </a:solidFill>
              <a:latin typeface="Gill Sans MT"/>
              <a:ea typeface="+mn-ea"/>
              <a:cs typeface="+mn-cs"/>
            </a:rPr>
            <a:t>Political</a:t>
          </a:r>
          <a:endParaRPr lang="en-US" dirty="0">
            <a:solidFill>
              <a:sysClr val="window" lastClr="FFFFFF"/>
            </a:solidFill>
            <a:latin typeface="Gill Sans MT"/>
            <a:ea typeface="+mn-ea"/>
            <a:cs typeface="+mn-cs"/>
          </a:endParaRPr>
        </a:p>
      </dgm:t>
    </dgm:pt>
    <dgm:pt modelId="{FB3C292D-4CDE-44A7-AD0E-90A33F704C75}" type="parTrans" cxnId="{F9F06322-B5C6-42AE-86A6-CA884F83E898}">
      <dgm:prSet/>
      <dgm:spPr/>
      <dgm:t>
        <a:bodyPr/>
        <a:lstStyle/>
        <a:p>
          <a:endParaRPr lang="en-US"/>
        </a:p>
      </dgm:t>
    </dgm:pt>
    <dgm:pt modelId="{60A7C7F7-69BF-48D6-820B-72C3F6F17167}" type="sibTrans" cxnId="{F9F06322-B5C6-42AE-86A6-CA884F83E898}">
      <dgm:prSet/>
      <dgm:spPr/>
      <dgm:t>
        <a:bodyPr/>
        <a:lstStyle/>
        <a:p>
          <a:endParaRPr lang="en-US"/>
        </a:p>
      </dgm:t>
    </dgm:pt>
    <dgm:pt modelId="{F13EE6C9-8B3B-4F85-8D97-F060F019F21C}">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Ecological / environmental issues</a:t>
          </a:r>
          <a:endParaRPr lang="en-US" dirty="0">
            <a:solidFill>
              <a:sysClr val="windowText" lastClr="000000">
                <a:hueOff val="0"/>
                <a:satOff val="0"/>
                <a:lumOff val="0"/>
                <a:alphaOff val="0"/>
              </a:sysClr>
            </a:solidFill>
            <a:latin typeface="Gill Sans MT"/>
            <a:ea typeface="+mn-ea"/>
            <a:cs typeface="+mn-cs"/>
          </a:endParaRPr>
        </a:p>
      </dgm:t>
    </dgm:pt>
    <dgm:pt modelId="{E39764C1-3B17-4D17-8D93-83CC70DDDD64}" type="parTrans" cxnId="{57350FDB-E596-4B32-926F-007D346C5945}">
      <dgm:prSet/>
      <dgm:spPr/>
      <dgm:t>
        <a:bodyPr/>
        <a:lstStyle/>
        <a:p>
          <a:endParaRPr lang="en-US"/>
        </a:p>
      </dgm:t>
    </dgm:pt>
    <dgm:pt modelId="{D4B92481-EBB1-44B8-88D6-5E2E7AEC3827}" type="sibTrans" cxnId="{57350FDB-E596-4B32-926F-007D346C5945}">
      <dgm:prSet/>
      <dgm:spPr/>
      <dgm:t>
        <a:bodyPr/>
        <a:lstStyle/>
        <a:p>
          <a:endParaRPr lang="en-US"/>
        </a:p>
      </dgm:t>
    </dgm:pt>
    <dgm:pt modelId="{0A5042B5-B4E0-4777-A036-4D0F993821B6}">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Current legislation – home market</a:t>
          </a:r>
          <a:endParaRPr lang="en-US" dirty="0">
            <a:solidFill>
              <a:sysClr val="windowText" lastClr="000000">
                <a:hueOff val="0"/>
                <a:satOff val="0"/>
                <a:lumOff val="0"/>
                <a:alphaOff val="0"/>
              </a:sysClr>
            </a:solidFill>
            <a:latin typeface="Gill Sans MT"/>
            <a:ea typeface="+mn-ea"/>
            <a:cs typeface="+mn-cs"/>
          </a:endParaRPr>
        </a:p>
      </dgm:t>
    </dgm:pt>
    <dgm:pt modelId="{F31B6324-D51B-4A18-B406-362735ECA683}" type="parTrans" cxnId="{297AC7EA-4E06-4BA2-B90D-834CFBE63787}">
      <dgm:prSet/>
      <dgm:spPr/>
      <dgm:t>
        <a:bodyPr/>
        <a:lstStyle/>
        <a:p>
          <a:endParaRPr lang="en-US"/>
        </a:p>
      </dgm:t>
    </dgm:pt>
    <dgm:pt modelId="{2CD50649-93DD-4682-AE5B-9DDED7E4D5FA}" type="sibTrans" cxnId="{297AC7EA-4E06-4BA2-B90D-834CFBE63787}">
      <dgm:prSet/>
      <dgm:spPr/>
      <dgm:t>
        <a:bodyPr/>
        <a:lstStyle/>
        <a:p>
          <a:endParaRPr lang="en-US"/>
        </a:p>
      </dgm:t>
    </dgm:pt>
    <dgm:pt modelId="{8B9EB84F-8C32-4D14-87B0-8BE0B26A85AF}">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Future legislation</a:t>
          </a:r>
          <a:endParaRPr lang="en-US" dirty="0">
            <a:solidFill>
              <a:sysClr val="windowText" lastClr="000000">
                <a:hueOff val="0"/>
                <a:satOff val="0"/>
                <a:lumOff val="0"/>
                <a:alphaOff val="0"/>
              </a:sysClr>
            </a:solidFill>
            <a:latin typeface="Gill Sans MT"/>
            <a:ea typeface="+mn-ea"/>
            <a:cs typeface="+mn-cs"/>
          </a:endParaRPr>
        </a:p>
      </dgm:t>
    </dgm:pt>
    <dgm:pt modelId="{3F518CC5-9861-48F2-BA3A-1B9D85A9B95E}" type="parTrans" cxnId="{4D4E5D4D-DCBB-4632-A701-C7E25FB05058}">
      <dgm:prSet/>
      <dgm:spPr/>
      <dgm:t>
        <a:bodyPr/>
        <a:lstStyle/>
        <a:p>
          <a:endParaRPr lang="en-US"/>
        </a:p>
      </dgm:t>
    </dgm:pt>
    <dgm:pt modelId="{22C6455A-2CBF-4F11-9994-881594469EFB}" type="sibTrans" cxnId="{4D4E5D4D-DCBB-4632-A701-C7E25FB05058}">
      <dgm:prSet/>
      <dgm:spPr/>
      <dgm:t>
        <a:bodyPr/>
        <a:lstStyle/>
        <a:p>
          <a:endParaRPr lang="en-US"/>
        </a:p>
      </dgm:t>
    </dgm:pt>
    <dgm:pt modelId="{D8EC017C-0C1B-4287-8EC9-8CA39F726809}">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European / international legislation</a:t>
          </a:r>
          <a:endParaRPr lang="en-US" dirty="0">
            <a:solidFill>
              <a:sysClr val="windowText" lastClr="000000">
                <a:hueOff val="0"/>
                <a:satOff val="0"/>
                <a:lumOff val="0"/>
                <a:alphaOff val="0"/>
              </a:sysClr>
            </a:solidFill>
            <a:latin typeface="Gill Sans MT"/>
            <a:ea typeface="+mn-ea"/>
            <a:cs typeface="+mn-cs"/>
          </a:endParaRPr>
        </a:p>
      </dgm:t>
    </dgm:pt>
    <dgm:pt modelId="{98580623-7E6F-4560-BC88-62E8FAE5D8CC}" type="parTrans" cxnId="{038CF843-CBC7-4BAC-AA59-8B92DE0547BE}">
      <dgm:prSet/>
      <dgm:spPr/>
      <dgm:t>
        <a:bodyPr/>
        <a:lstStyle/>
        <a:p>
          <a:endParaRPr lang="en-US"/>
        </a:p>
      </dgm:t>
    </dgm:pt>
    <dgm:pt modelId="{FCD79D98-492E-4628-B967-B69826A321BA}" type="sibTrans" cxnId="{038CF843-CBC7-4BAC-AA59-8B92DE0547BE}">
      <dgm:prSet/>
      <dgm:spPr/>
      <dgm:t>
        <a:bodyPr/>
        <a:lstStyle/>
        <a:p>
          <a:endParaRPr lang="en-US"/>
        </a:p>
      </dgm:t>
    </dgm:pt>
    <dgm:pt modelId="{22D212F5-77D1-472C-9433-0C0A9B2E9EEF}">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Government policies</a:t>
          </a:r>
          <a:endParaRPr lang="en-US" dirty="0">
            <a:solidFill>
              <a:sysClr val="windowText" lastClr="000000">
                <a:hueOff val="0"/>
                <a:satOff val="0"/>
                <a:lumOff val="0"/>
                <a:alphaOff val="0"/>
              </a:sysClr>
            </a:solidFill>
            <a:latin typeface="Gill Sans MT"/>
            <a:ea typeface="+mn-ea"/>
            <a:cs typeface="+mn-cs"/>
          </a:endParaRPr>
        </a:p>
      </dgm:t>
    </dgm:pt>
    <dgm:pt modelId="{FD031C1D-63E4-43F9-BCF1-7311C2D1726F}" type="parTrans" cxnId="{EE303910-B51D-4274-BF26-91FE76D4529F}">
      <dgm:prSet/>
      <dgm:spPr/>
      <dgm:t>
        <a:bodyPr/>
        <a:lstStyle/>
        <a:p>
          <a:endParaRPr lang="en-US"/>
        </a:p>
      </dgm:t>
    </dgm:pt>
    <dgm:pt modelId="{860FB330-2FC6-4366-82A1-1B38F960CA32}" type="sibTrans" cxnId="{EE303910-B51D-4274-BF26-91FE76D4529F}">
      <dgm:prSet/>
      <dgm:spPr/>
      <dgm:t>
        <a:bodyPr/>
        <a:lstStyle/>
        <a:p>
          <a:endParaRPr lang="en-US"/>
        </a:p>
      </dgm:t>
    </dgm:pt>
    <dgm:pt modelId="{0DF9FB58-27D8-46CD-8878-2044E082F01B}">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Trading policies</a:t>
          </a:r>
          <a:endParaRPr lang="en-US" dirty="0">
            <a:solidFill>
              <a:sysClr val="windowText" lastClr="000000">
                <a:hueOff val="0"/>
                <a:satOff val="0"/>
                <a:lumOff val="0"/>
                <a:alphaOff val="0"/>
              </a:sysClr>
            </a:solidFill>
            <a:latin typeface="Gill Sans MT"/>
            <a:ea typeface="+mn-ea"/>
            <a:cs typeface="+mn-cs"/>
          </a:endParaRPr>
        </a:p>
      </dgm:t>
    </dgm:pt>
    <dgm:pt modelId="{8537AA2C-AE9D-49FF-8875-3D80EBB06CD7}" type="parTrans" cxnId="{6C214714-AEBE-45AB-A5C6-BE263D3C3D99}">
      <dgm:prSet/>
      <dgm:spPr/>
      <dgm:t>
        <a:bodyPr/>
        <a:lstStyle/>
        <a:p>
          <a:endParaRPr lang="en-US"/>
        </a:p>
      </dgm:t>
    </dgm:pt>
    <dgm:pt modelId="{5CEB8747-AACB-47A2-8530-0BEF37A5FB4A}" type="sibTrans" cxnId="{6C214714-AEBE-45AB-A5C6-BE263D3C3D99}">
      <dgm:prSet/>
      <dgm:spPr/>
      <dgm:t>
        <a:bodyPr/>
        <a:lstStyle/>
        <a:p>
          <a:endParaRPr lang="en-US"/>
        </a:p>
      </dgm:t>
    </dgm:pt>
    <dgm:pt modelId="{1CFEC0FF-6E6D-45AE-9B33-D80DA302FDD2}">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Funding, grants and initiatives</a:t>
          </a:r>
          <a:endParaRPr lang="en-US" dirty="0">
            <a:solidFill>
              <a:sysClr val="windowText" lastClr="000000">
                <a:hueOff val="0"/>
                <a:satOff val="0"/>
                <a:lumOff val="0"/>
                <a:alphaOff val="0"/>
              </a:sysClr>
            </a:solidFill>
            <a:latin typeface="Gill Sans MT"/>
            <a:ea typeface="+mn-ea"/>
            <a:cs typeface="+mn-cs"/>
          </a:endParaRPr>
        </a:p>
      </dgm:t>
    </dgm:pt>
    <dgm:pt modelId="{D58B7871-5978-47C2-AFB4-DA423740CC29}" type="parTrans" cxnId="{6B74C4F8-B8F8-4769-8E69-E24AF4CF0BE3}">
      <dgm:prSet/>
      <dgm:spPr/>
      <dgm:t>
        <a:bodyPr/>
        <a:lstStyle/>
        <a:p>
          <a:endParaRPr lang="en-US"/>
        </a:p>
      </dgm:t>
    </dgm:pt>
    <dgm:pt modelId="{E7914CB3-FAC2-4147-A876-66F05D0FCA0A}" type="sibTrans" cxnId="{6B74C4F8-B8F8-4769-8E69-E24AF4CF0BE3}">
      <dgm:prSet/>
      <dgm:spPr/>
      <dgm:t>
        <a:bodyPr/>
        <a:lstStyle/>
        <a:p>
          <a:endParaRPr lang="en-US"/>
        </a:p>
      </dgm:t>
    </dgm:pt>
    <dgm:pt modelId="{9D878DFA-D7D3-4505-A1E3-A3A0389C9FB6}">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Pressure groups – home and abroad</a:t>
          </a:r>
          <a:endParaRPr lang="en-US" dirty="0">
            <a:solidFill>
              <a:sysClr val="windowText" lastClr="000000">
                <a:hueOff val="0"/>
                <a:satOff val="0"/>
                <a:lumOff val="0"/>
                <a:alphaOff val="0"/>
              </a:sysClr>
            </a:solidFill>
            <a:latin typeface="Gill Sans MT"/>
            <a:ea typeface="+mn-ea"/>
            <a:cs typeface="+mn-cs"/>
          </a:endParaRPr>
        </a:p>
      </dgm:t>
    </dgm:pt>
    <dgm:pt modelId="{E9BBA033-AAFA-44CA-9AC4-933C79BD16E2}" type="parTrans" cxnId="{D943DF91-FBDB-4861-9543-66DD72C6C3CE}">
      <dgm:prSet/>
      <dgm:spPr/>
      <dgm:t>
        <a:bodyPr/>
        <a:lstStyle/>
        <a:p>
          <a:endParaRPr lang="en-US"/>
        </a:p>
      </dgm:t>
    </dgm:pt>
    <dgm:pt modelId="{1CE31506-C747-41AC-B634-14AC39A5B301}" type="sibTrans" cxnId="{D943DF91-FBDB-4861-9543-66DD72C6C3CE}">
      <dgm:prSet/>
      <dgm:spPr/>
      <dgm:t>
        <a:bodyPr/>
        <a:lstStyle/>
        <a:p>
          <a:endParaRPr lang="en-US"/>
        </a:p>
      </dgm:t>
    </dgm:pt>
    <dgm:pt modelId="{7B97EAE1-C200-48B4-943D-E4D431CA8045}">
      <dgm:prSet/>
      <dgm:spPr>
        <a:xfrm>
          <a:off x="36" y="648712"/>
          <a:ext cx="3504334" cy="3992774"/>
        </a:xfr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Wars and conflict</a:t>
          </a:r>
          <a:endParaRPr lang="en-US" dirty="0">
            <a:solidFill>
              <a:sysClr val="windowText" lastClr="000000">
                <a:hueOff val="0"/>
                <a:satOff val="0"/>
                <a:lumOff val="0"/>
                <a:alphaOff val="0"/>
              </a:sysClr>
            </a:solidFill>
            <a:latin typeface="Gill Sans MT"/>
            <a:ea typeface="+mn-ea"/>
            <a:cs typeface="+mn-cs"/>
          </a:endParaRPr>
        </a:p>
      </dgm:t>
    </dgm:pt>
    <dgm:pt modelId="{1E9D0EE1-E89E-48DB-85E1-1D7EB1DA60CE}" type="parTrans" cxnId="{08F4E716-26CE-4405-B165-13F8673EE0E9}">
      <dgm:prSet/>
      <dgm:spPr/>
      <dgm:t>
        <a:bodyPr/>
        <a:lstStyle/>
        <a:p>
          <a:endParaRPr lang="en-US"/>
        </a:p>
      </dgm:t>
    </dgm:pt>
    <dgm:pt modelId="{813687F6-05DE-4BEE-BA34-4C80E2AF327A}" type="sibTrans" cxnId="{08F4E716-26CE-4405-B165-13F8673EE0E9}">
      <dgm:prSet/>
      <dgm:spPr/>
      <dgm:t>
        <a:bodyPr/>
        <a:lstStyle/>
        <a:p>
          <a:endParaRPr lang="en-US"/>
        </a:p>
      </dgm:t>
    </dgm:pt>
    <dgm:pt modelId="{E73437B7-9D85-46A9-80F1-00065EC718F1}">
      <dgm:prSet/>
      <dgm:spPr>
        <a:xfrm>
          <a:off x="3994978" y="159112"/>
          <a:ext cx="3504334" cy="489600"/>
        </a:xfrm>
        <a:gradFill rotWithShape="0">
          <a:gsLst>
            <a:gs pos="0">
              <a:srgbClr val="84AA33">
                <a:hueOff val="-3210336"/>
                <a:satOff val="39690"/>
                <a:lumOff val="-12939"/>
                <a:alphaOff val="0"/>
                <a:tint val="92000"/>
                <a:satMod val="170000"/>
              </a:srgbClr>
            </a:gs>
            <a:gs pos="15000">
              <a:srgbClr val="84AA33">
                <a:hueOff val="-3210336"/>
                <a:satOff val="39690"/>
                <a:lumOff val="-12939"/>
                <a:alphaOff val="0"/>
                <a:tint val="92000"/>
                <a:shade val="99000"/>
                <a:satMod val="170000"/>
              </a:srgbClr>
            </a:gs>
            <a:gs pos="62000">
              <a:srgbClr val="84AA33">
                <a:hueOff val="-3210336"/>
                <a:satOff val="39690"/>
                <a:lumOff val="-12939"/>
                <a:alphaOff val="0"/>
                <a:tint val="96000"/>
                <a:shade val="80000"/>
                <a:satMod val="170000"/>
              </a:srgbClr>
            </a:gs>
            <a:gs pos="97000">
              <a:srgbClr val="84AA33">
                <a:hueOff val="-3210336"/>
                <a:satOff val="39690"/>
                <a:lumOff val="-12939"/>
                <a:alphaOff val="0"/>
                <a:tint val="98000"/>
                <a:shade val="63000"/>
                <a:satMod val="170000"/>
              </a:srgbClr>
            </a:gs>
            <a:gs pos="100000">
              <a:srgbClr val="84AA33">
                <a:hueOff val="-3210336"/>
                <a:satOff val="39690"/>
                <a:lumOff val="-12939"/>
                <a:alphaOff val="0"/>
                <a:shade val="62000"/>
                <a:satMod val="170000"/>
              </a:srgbClr>
            </a:gs>
          </a:gsLst>
          <a:path path="circle">
            <a:fillToRect l="50000" t="50000" r="50000" b="50000"/>
          </a:path>
        </a:gradFill>
        <a:ln w="9525" cap="flat" cmpd="sng" algn="ctr">
          <a:solidFill>
            <a:srgbClr val="84AA33">
              <a:hueOff val="-3210336"/>
              <a:satOff val="39690"/>
              <a:lumOff val="-12939"/>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84AA33">
              <a:hueOff val="-3210336"/>
              <a:satOff val="39690"/>
              <a:lumOff val="-12939"/>
              <a:alphaOff val="0"/>
              <a:shade val="80000"/>
            </a:srgbClr>
          </a:contourClr>
        </a:sp3d>
      </dgm:spPr>
      <dgm:t>
        <a:bodyPr/>
        <a:lstStyle/>
        <a:p>
          <a:r>
            <a:rPr lang="en-GB" b="1" dirty="0">
              <a:solidFill>
                <a:sysClr val="window" lastClr="FFFFFF"/>
              </a:solidFill>
              <a:latin typeface="Gill Sans MT"/>
              <a:ea typeface="+mn-ea"/>
              <a:cs typeface="+mn-cs"/>
            </a:rPr>
            <a:t>Economic</a:t>
          </a:r>
          <a:endParaRPr lang="en-US" dirty="0">
            <a:solidFill>
              <a:sysClr val="window" lastClr="FFFFFF"/>
            </a:solidFill>
            <a:latin typeface="Gill Sans MT"/>
            <a:ea typeface="+mn-ea"/>
            <a:cs typeface="+mn-cs"/>
          </a:endParaRPr>
        </a:p>
      </dgm:t>
    </dgm:pt>
    <dgm:pt modelId="{B4675D28-037C-4CFE-8B7C-7AC340BD9861}" type="parTrans" cxnId="{539BEB18-3DFD-4083-A271-687CF9B57140}">
      <dgm:prSet/>
      <dgm:spPr/>
      <dgm:t>
        <a:bodyPr/>
        <a:lstStyle/>
        <a:p>
          <a:endParaRPr lang="en-US"/>
        </a:p>
      </dgm:t>
    </dgm:pt>
    <dgm:pt modelId="{B6F4CDF8-29A5-48F5-9890-3AB50563DF72}" type="sibTrans" cxnId="{539BEB18-3DFD-4083-A271-687CF9B57140}">
      <dgm:prSet/>
      <dgm:spPr/>
      <dgm:t>
        <a:bodyPr/>
        <a:lstStyle/>
        <a:p>
          <a:endParaRPr lang="en-US"/>
        </a:p>
      </dgm:t>
    </dgm:pt>
    <dgm:pt modelId="{73CD11EF-B9BF-4A38-868B-540B93A18440}">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Home economy situation</a:t>
          </a:r>
          <a:endParaRPr lang="en-US" dirty="0">
            <a:solidFill>
              <a:sysClr val="windowText" lastClr="000000">
                <a:hueOff val="0"/>
                <a:satOff val="0"/>
                <a:lumOff val="0"/>
                <a:alphaOff val="0"/>
              </a:sysClr>
            </a:solidFill>
            <a:latin typeface="Gill Sans MT"/>
            <a:ea typeface="+mn-ea"/>
            <a:cs typeface="+mn-cs"/>
          </a:endParaRPr>
        </a:p>
      </dgm:t>
    </dgm:pt>
    <dgm:pt modelId="{0518672A-AFEC-47E9-A556-49F931D36C8E}" type="parTrans" cxnId="{87C842B0-44D5-406A-AD11-32BC3D031384}">
      <dgm:prSet/>
      <dgm:spPr/>
      <dgm:t>
        <a:bodyPr/>
        <a:lstStyle/>
        <a:p>
          <a:endParaRPr lang="en-US"/>
        </a:p>
      </dgm:t>
    </dgm:pt>
    <dgm:pt modelId="{A21E029A-1B71-4A55-93D3-8A5F9004D7C3}" type="sibTrans" cxnId="{87C842B0-44D5-406A-AD11-32BC3D031384}">
      <dgm:prSet/>
      <dgm:spPr/>
      <dgm:t>
        <a:bodyPr/>
        <a:lstStyle/>
        <a:p>
          <a:endParaRPr lang="en-US"/>
        </a:p>
      </dgm:t>
    </dgm:pt>
    <dgm:pt modelId="{310592AA-0726-4A08-8D4B-FC5E44D0EC23}">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Home economy trends</a:t>
          </a:r>
          <a:endParaRPr lang="en-US" dirty="0">
            <a:solidFill>
              <a:sysClr val="windowText" lastClr="000000">
                <a:hueOff val="0"/>
                <a:satOff val="0"/>
                <a:lumOff val="0"/>
                <a:alphaOff val="0"/>
              </a:sysClr>
            </a:solidFill>
            <a:latin typeface="Gill Sans MT"/>
            <a:ea typeface="+mn-ea"/>
            <a:cs typeface="+mn-cs"/>
          </a:endParaRPr>
        </a:p>
      </dgm:t>
    </dgm:pt>
    <dgm:pt modelId="{DB51DB3F-109E-4073-9E9E-D8F736A7A0DB}" type="parTrans" cxnId="{8B142FC1-8BB7-48FF-AEB3-C45AB3EB7380}">
      <dgm:prSet/>
      <dgm:spPr/>
      <dgm:t>
        <a:bodyPr/>
        <a:lstStyle/>
        <a:p>
          <a:endParaRPr lang="en-US"/>
        </a:p>
      </dgm:t>
    </dgm:pt>
    <dgm:pt modelId="{7CE75DFF-ED43-4793-BD4E-42BA192C32D1}" type="sibTrans" cxnId="{8B142FC1-8BB7-48FF-AEB3-C45AB3EB7380}">
      <dgm:prSet/>
      <dgm:spPr/>
      <dgm:t>
        <a:bodyPr/>
        <a:lstStyle/>
        <a:p>
          <a:endParaRPr lang="en-US"/>
        </a:p>
      </dgm:t>
    </dgm:pt>
    <dgm:pt modelId="{FF32EBB4-9053-4499-9E66-C3CA318064E1}">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Overseas economies and trends</a:t>
          </a:r>
          <a:endParaRPr lang="en-US" dirty="0">
            <a:solidFill>
              <a:sysClr val="windowText" lastClr="000000">
                <a:hueOff val="0"/>
                <a:satOff val="0"/>
                <a:lumOff val="0"/>
                <a:alphaOff val="0"/>
              </a:sysClr>
            </a:solidFill>
            <a:latin typeface="Gill Sans MT"/>
            <a:ea typeface="+mn-ea"/>
            <a:cs typeface="+mn-cs"/>
          </a:endParaRPr>
        </a:p>
      </dgm:t>
    </dgm:pt>
    <dgm:pt modelId="{203CE28E-C609-43E5-BFF8-0B7F80FEEB65}" type="parTrans" cxnId="{8A6A4781-6B2D-4646-BCF4-1D72757E9C2F}">
      <dgm:prSet/>
      <dgm:spPr/>
      <dgm:t>
        <a:bodyPr/>
        <a:lstStyle/>
        <a:p>
          <a:endParaRPr lang="en-US"/>
        </a:p>
      </dgm:t>
    </dgm:pt>
    <dgm:pt modelId="{8643022B-1062-420D-9A09-33FAB5639815}" type="sibTrans" cxnId="{8A6A4781-6B2D-4646-BCF4-1D72757E9C2F}">
      <dgm:prSet/>
      <dgm:spPr/>
      <dgm:t>
        <a:bodyPr/>
        <a:lstStyle/>
        <a:p>
          <a:endParaRPr lang="en-US"/>
        </a:p>
      </dgm:t>
    </dgm:pt>
    <dgm:pt modelId="{17FB4D5E-576E-4540-819F-559C1EFE0F91}">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General taxation issues</a:t>
          </a:r>
          <a:endParaRPr lang="en-US" dirty="0">
            <a:solidFill>
              <a:sysClr val="windowText" lastClr="000000">
                <a:hueOff val="0"/>
                <a:satOff val="0"/>
                <a:lumOff val="0"/>
                <a:alphaOff val="0"/>
              </a:sysClr>
            </a:solidFill>
            <a:latin typeface="Gill Sans MT"/>
            <a:ea typeface="+mn-ea"/>
            <a:cs typeface="+mn-cs"/>
          </a:endParaRPr>
        </a:p>
      </dgm:t>
    </dgm:pt>
    <dgm:pt modelId="{5D118D3B-DB41-49D3-9F57-FBE9A5B2FF07}" type="parTrans" cxnId="{D6CD5C8A-FFF1-4F48-A3C8-6A673D930C69}">
      <dgm:prSet/>
      <dgm:spPr/>
      <dgm:t>
        <a:bodyPr/>
        <a:lstStyle/>
        <a:p>
          <a:endParaRPr lang="en-US"/>
        </a:p>
      </dgm:t>
    </dgm:pt>
    <dgm:pt modelId="{E43B00F3-CE12-4D08-9A61-79D1F806B210}" type="sibTrans" cxnId="{D6CD5C8A-FFF1-4F48-A3C8-6A673D930C69}">
      <dgm:prSet/>
      <dgm:spPr/>
      <dgm:t>
        <a:bodyPr/>
        <a:lstStyle/>
        <a:p>
          <a:endParaRPr lang="en-US"/>
        </a:p>
      </dgm:t>
    </dgm:pt>
    <dgm:pt modelId="{F03885FE-246C-4C56-950B-7C5499376F75}">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Taxation – specific to the product / services</a:t>
          </a:r>
          <a:endParaRPr lang="en-US" dirty="0">
            <a:solidFill>
              <a:sysClr val="windowText" lastClr="000000">
                <a:hueOff val="0"/>
                <a:satOff val="0"/>
                <a:lumOff val="0"/>
                <a:alphaOff val="0"/>
              </a:sysClr>
            </a:solidFill>
            <a:latin typeface="Gill Sans MT"/>
            <a:ea typeface="+mn-ea"/>
            <a:cs typeface="+mn-cs"/>
          </a:endParaRPr>
        </a:p>
      </dgm:t>
    </dgm:pt>
    <dgm:pt modelId="{CF3FFDD1-D238-486A-9B46-098663625FCF}" type="parTrans" cxnId="{09FD8344-08B9-4839-96D6-41D58618AB7A}">
      <dgm:prSet/>
      <dgm:spPr/>
      <dgm:t>
        <a:bodyPr/>
        <a:lstStyle/>
        <a:p>
          <a:endParaRPr lang="en-US"/>
        </a:p>
      </dgm:t>
    </dgm:pt>
    <dgm:pt modelId="{61AA25AE-0B5F-4405-B08A-5E91F57C2EAF}" type="sibTrans" cxnId="{09FD8344-08B9-4839-96D6-41D58618AB7A}">
      <dgm:prSet/>
      <dgm:spPr/>
      <dgm:t>
        <a:bodyPr/>
        <a:lstStyle/>
        <a:p>
          <a:endParaRPr lang="en-US"/>
        </a:p>
      </dgm:t>
    </dgm:pt>
    <dgm:pt modelId="{D9488BC2-BA51-403E-8507-7ABCF9260BB4}">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Seasonality / weather issues</a:t>
          </a:r>
          <a:endParaRPr lang="en-US" dirty="0">
            <a:solidFill>
              <a:sysClr val="windowText" lastClr="000000">
                <a:hueOff val="0"/>
                <a:satOff val="0"/>
                <a:lumOff val="0"/>
                <a:alphaOff val="0"/>
              </a:sysClr>
            </a:solidFill>
            <a:latin typeface="Gill Sans MT"/>
            <a:ea typeface="+mn-ea"/>
            <a:cs typeface="+mn-cs"/>
          </a:endParaRPr>
        </a:p>
      </dgm:t>
    </dgm:pt>
    <dgm:pt modelId="{1F1D62B9-62A2-4025-9C99-A597E1C98031}" type="parTrans" cxnId="{9D5ED7E5-14F1-42E1-B007-0F91C855AF35}">
      <dgm:prSet/>
      <dgm:spPr/>
      <dgm:t>
        <a:bodyPr/>
        <a:lstStyle/>
        <a:p>
          <a:endParaRPr lang="en-US"/>
        </a:p>
      </dgm:t>
    </dgm:pt>
    <dgm:pt modelId="{42FE011A-45C8-45D1-B659-8A85D0525E89}" type="sibTrans" cxnId="{9D5ED7E5-14F1-42E1-B007-0F91C855AF35}">
      <dgm:prSet/>
      <dgm:spPr/>
      <dgm:t>
        <a:bodyPr/>
        <a:lstStyle/>
        <a:p>
          <a:endParaRPr lang="en-US"/>
        </a:p>
      </dgm:t>
    </dgm:pt>
    <dgm:pt modelId="{677105A3-465D-4112-A59C-1084EE2C9669}">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Market and trade cycles</a:t>
          </a:r>
          <a:endParaRPr lang="en-US" dirty="0">
            <a:solidFill>
              <a:sysClr val="windowText" lastClr="000000">
                <a:hueOff val="0"/>
                <a:satOff val="0"/>
                <a:lumOff val="0"/>
                <a:alphaOff val="0"/>
              </a:sysClr>
            </a:solidFill>
            <a:latin typeface="Gill Sans MT"/>
            <a:ea typeface="+mn-ea"/>
            <a:cs typeface="+mn-cs"/>
          </a:endParaRPr>
        </a:p>
      </dgm:t>
    </dgm:pt>
    <dgm:pt modelId="{CF36F199-7A9F-4743-8FB4-1D25BD07A9C0}" type="parTrans" cxnId="{35836EE8-ED93-4300-87E4-646DC288E6DE}">
      <dgm:prSet/>
      <dgm:spPr/>
      <dgm:t>
        <a:bodyPr/>
        <a:lstStyle/>
        <a:p>
          <a:endParaRPr lang="en-US"/>
        </a:p>
      </dgm:t>
    </dgm:pt>
    <dgm:pt modelId="{060762E8-A804-4E35-B177-D866E52DEFFA}" type="sibTrans" cxnId="{35836EE8-ED93-4300-87E4-646DC288E6DE}">
      <dgm:prSet/>
      <dgm:spPr/>
      <dgm:t>
        <a:bodyPr/>
        <a:lstStyle/>
        <a:p>
          <a:endParaRPr lang="en-US"/>
        </a:p>
      </dgm:t>
    </dgm:pt>
    <dgm:pt modelId="{0378E44F-42DD-487F-BEC9-9F4246A6D097}">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Specific industry factors</a:t>
          </a:r>
          <a:endParaRPr lang="en-US" dirty="0">
            <a:solidFill>
              <a:sysClr val="windowText" lastClr="000000">
                <a:hueOff val="0"/>
                <a:satOff val="0"/>
                <a:lumOff val="0"/>
                <a:alphaOff val="0"/>
              </a:sysClr>
            </a:solidFill>
            <a:latin typeface="Gill Sans MT"/>
            <a:ea typeface="+mn-ea"/>
            <a:cs typeface="+mn-cs"/>
          </a:endParaRPr>
        </a:p>
      </dgm:t>
    </dgm:pt>
    <dgm:pt modelId="{61D99013-83DD-4855-A3D7-606BBD006BD9}" type="parTrans" cxnId="{0A7901DD-A6CD-412B-A49D-0D8FAA6800F0}">
      <dgm:prSet/>
      <dgm:spPr/>
      <dgm:t>
        <a:bodyPr/>
        <a:lstStyle/>
        <a:p>
          <a:endParaRPr lang="en-US"/>
        </a:p>
      </dgm:t>
    </dgm:pt>
    <dgm:pt modelId="{A655908E-F73F-4E46-A35C-6886DD627E2B}" type="sibTrans" cxnId="{0A7901DD-A6CD-412B-A49D-0D8FAA6800F0}">
      <dgm:prSet/>
      <dgm:spPr/>
      <dgm:t>
        <a:bodyPr/>
        <a:lstStyle/>
        <a:p>
          <a:endParaRPr lang="en-US"/>
        </a:p>
      </dgm:t>
    </dgm:pt>
    <dgm:pt modelId="{480E5440-754A-47DD-8D58-0F2AE9FFC45D}">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Market routes and distribution trends</a:t>
          </a:r>
          <a:endParaRPr lang="en-US" dirty="0">
            <a:solidFill>
              <a:sysClr val="windowText" lastClr="000000">
                <a:hueOff val="0"/>
                <a:satOff val="0"/>
                <a:lumOff val="0"/>
                <a:alphaOff val="0"/>
              </a:sysClr>
            </a:solidFill>
            <a:latin typeface="Gill Sans MT"/>
            <a:ea typeface="+mn-ea"/>
            <a:cs typeface="+mn-cs"/>
          </a:endParaRPr>
        </a:p>
      </dgm:t>
    </dgm:pt>
    <dgm:pt modelId="{D5A4A651-00DA-4161-B448-F34B8BCA3A49}" type="parTrans" cxnId="{2E700356-A609-4B8B-AFF2-4987CE3869F2}">
      <dgm:prSet/>
      <dgm:spPr/>
      <dgm:t>
        <a:bodyPr/>
        <a:lstStyle/>
        <a:p>
          <a:endParaRPr lang="en-US"/>
        </a:p>
      </dgm:t>
    </dgm:pt>
    <dgm:pt modelId="{2BED1ED0-5792-41B2-8668-5FF6B008989E}" type="sibTrans" cxnId="{2E700356-A609-4B8B-AFF2-4987CE3869F2}">
      <dgm:prSet/>
      <dgm:spPr/>
      <dgm:t>
        <a:bodyPr/>
        <a:lstStyle/>
        <a:p>
          <a:endParaRPr lang="en-US"/>
        </a:p>
      </dgm:t>
    </dgm:pt>
    <dgm:pt modelId="{4FD54235-02AD-4DDB-8883-124A196DDA84}">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Customer / end-user drivers</a:t>
          </a:r>
          <a:endParaRPr lang="en-US" dirty="0">
            <a:solidFill>
              <a:sysClr val="windowText" lastClr="000000">
                <a:hueOff val="0"/>
                <a:satOff val="0"/>
                <a:lumOff val="0"/>
                <a:alphaOff val="0"/>
              </a:sysClr>
            </a:solidFill>
            <a:latin typeface="Gill Sans MT"/>
            <a:ea typeface="+mn-ea"/>
            <a:cs typeface="+mn-cs"/>
          </a:endParaRPr>
        </a:p>
      </dgm:t>
    </dgm:pt>
    <dgm:pt modelId="{C58336D9-3BA6-495E-AE5E-A9EAAF04B293}" type="parTrans" cxnId="{0B95461B-59F4-41FF-B415-C5996B25EADE}">
      <dgm:prSet/>
      <dgm:spPr/>
      <dgm:t>
        <a:bodyPr/>
        <a:lstStyle/>
        <a:p>
          <a:endParaRPr lang="en-US"/>
        </a:p>
      </dgm:t>
    </dgm:pt>
    <dgm:pt modelId="{72955CE7-B381-4B6A-B437-2092AB85D026}" type="sibTrans" cxnId="{0B95461B-59F4-41FF-B415-C5996B25EADE}">
      <dgm:prSet/>
      <dgm:spPr/>
      <dgm:t>
        <a:bodyPr/>
        <a:lstStyle/>
        <a:p>
          <a:endParaRPr lang="en-US"/>
        </a:p>
      </dgm:t>
    </dgm:pt>
    <dgm:pt modelId="{AC1261FE-89FC-472D-80CD-CF28371953DE}">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Interest / exchange rates</a:t>
          </a:r>
          <a:endParaRPr lang="en-US" dirty="0">
            <a:solidFill>
              <a:sysClr val="windowText" lastClr="000000">
                <a:hueOff val="0"/>
                <a:satOff val="0"/>
                <a:lumOff val="0"/>
                <a:alphaOff val="0"/>
              </a:sysClr>
            </a:solidFill>
            <a:latin typeface="Gill Sans MT"/>
            <a:ea typeface="+mn-ea"/>
            <a:cs typeface="+mn-cs"/>
          </a:endParaRPr>
        </a:p>
      </dgm:t>
    </dgm:pt>
    <dgm:pt modelId="{6B600ED4-1B70-40FD-84F0-23DEB3A7C355}" type="parTrans" cxnId="{656DD528-5E1E-4FA8-9237-36A2E3671607}">
      <dgm:prSet/>
      <dgm:spPr/>
      <dgm:t>
        <a:bodyPr/>
        <a:lstStyle/>
        <a:p>
          <a:endParaRPr lang="en-US"/>
        </a:p>
      </dgm:t>
    </dgm:pt>
    <dgm:pt modelId="{F7A8BABC-53F9-4C39-99DE-B62C3E6AB2D6}" type="sibTrans" cxnId="{656DD528-5E1E-4FA8-9237-36A2E3671607}">
      <dgm:prSet/>
      <dgm:spPr/>
      <dgm:t>
        <a:bodyPr/>
        <a:lstStyle/>
        <a:p>
          <a:endParaRPr lang="en-US"/>
        </a:p>
      </dgm:t>
    </dgm:pt>
    <dgm:pt modelId="{6BDD43D3-E496-43CB-BFD2-57F7E4271EC4}">
      <dgm:prSet/>
      <dgm:spPr>
        <a:xfrm>
          <a:off x="3994978" y="648712"/>
          <a:ext cx="3504334" cy="3992774"/>
        </a:xfr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gm:spPr>
      <dgm:t>
        <a:bodyPr/>
        <a:lstStyle/>
        <a:p>
          <a:r>
            <a:rPr lang="en-GB" dirty="0">
              <a:solidFill>
                <a:sysClr val="windowText" lastClr="000000">
                  <a:hueOff val="0"/>
                  <a:satOff val="0"/>
                  <a:lumOff val="0"/>
                  <a:alphaOff val="0"/>
                </a:sysClr>
              </a:solidFill>
              <a:latin typeface="Gill Sans MT"/>
              <a:ea typeface="+mn-ea"/>
              <a:cs typeface="+mn-cs"/>
            </a:rPr>
            <a:t>International trade / monetary issues</a:t>
          </a:r>
          <a:endParaRPr lang="en-US" dirty="0">
            <a:solidFill>
              <a:sysClr val="windowText" lastClr="000000">
                <a:hueOff val="0"/>
                <a:satOff val="0"/>
                <a:lumOff val="0"/>
                <a:alphaOff val="0"/>
              </a:sysClr>
            </a:solidFill>
            <a:latin typeface="Gill Sans MT"/>
            <a:ea typeface="+mn-ea"/>
            <a:cs typeface="+mn-cs"/>
          </a:endParaRPr>
        </a:p>
      </dgm:t>
    </dgm:pt>
    <dgm:pt modelId="{F2523A0D-B1EB-44B4-94BB-37D11D4F03E6}" type="parTrans" cxnId="{358265C5-F69A-4981-8759-62528F17902D}">
      <dgm:prSet/>
      <dgm:spPr/>
      <dgm:t>
        <a:bodyPr/>
        <a:lstStyle/>
        <a:p>
          <a:endParaRPr lang="en-US"/>
        </a:p>
      </dgm:t>
    </dgm:pt>
    <dgm:pt modelId="{FABB7829-C782-421E-9DBF-EB5E2A01CCAE}" type="sibTrans" cxnId="{358265C5-F69A-4981-8759-62528F17902D}">
      <dgm:prSet/>
      <dgm:spPr/>
      <dgm:t>
        <a:bodyPr/>
        <a:lstStyle/>
        <a:p>
          <a:endParaRPr lang="en-US"/>
        </a:p>
      </dgm:t>
    </dgm:pt>
    <dgm:pt modelId="{80A79F05-BF62-4D44-B242-5D79958F1359}" type="pres">
      <dgm:prSet presAssocID="{25FF4E28-1EDA-4F80-BC4D-1C65C0E85640}" presName="Name0" presStyleCnt="0">
        <dgm:presLayoutVars>
          <dgm:dir/>
          <dgm:animLvl val="lvl"/>
          <dgm:resizeHandles val="exact"/>
        </dgm:presLayoutVars>
      </dgm:prSet>
      <dgm:spPr/>
    </dgm:pt>
    <dgm:pt modelId="{80B71BD1-3331-4150-9F39-25C5D49B8F5B}" type="pres">
      <dgm:prSet presAssocID="{2A1A32D5-EA9E-4615-B90D-2B3017B152B4}" presName="composite" presStyleCnt="0"/>
      <dgm:spPr/>
    </dgm:pt>
    <dgm:pt modelId="{B3895A0D-1C00-4C4B-9CFD-82AFC1F337AE}" type="pres">
      <dgm:prSet presAssocID="{2A1A32D5-EA9E-4615-B90D-2B3017B152B4}" presName="parTx" presStyleLbl="alignNode1" presStyleIdx="0" presStyleCnt="2">
        <dgm:presLayoutVars>
          <dgm:chMax val="0"/>
          <dgm:chPref val="0"/>
          <dgm:bulletEnabled val="1"/>
        </dgm:presLayoutVars>
      </dgm:prSet>
      <dgm:spPr>
        <a:prstGeom prst="rect">
          <a:avLst/>
        </a:prstGeom>
      </dgm:spPr>
    </dgm:pt>
    <dgm:pt modelId="{D1677F42-F80E-4143-BCF1-8097C41F6B95}" type="pres">
      <dgm:prSet presAssocID="{2A1A32D5-EA9E-4615-B90D-2B3017B152B4}" presName="desTx" presStyleLbl="alignAccFollowNode1" presStyleIdx="0" presStyleCnt="2">
        <dgm:presLayoutVars>
          <dgm:bulletEnabled val="1"/>
        </dgm:presLayoutVars>
      </dgm:prSet>
      <dgm:spPr>
        <a:prstGeom prst="rect">
          <a:avLst/>
        </a:prstGeom>
      </dgm:spPr>
    </dgm:pt>
    <dgm:pt modelId="{0A97CCA7-8414-401B-A258-2E246226F26D}" type="pres">
      <dgm:prSet presAssocID="{60A7C7F7-69BF-48D6-820B-72C3F6F17167}" presName="space" presStyleCnt="0"/>
      <dgm:spPr/>
    </dgm:pt>
    <dgm:pt modelId="{78E77583-82CD-4894-A582-6E6A7F89ABD3}" type="pres">
      <dgm:prSet presAssocID="{E73437B7-9D85-46A9-80F1-00065EC718F1}" presName="composite" presStyleCnt="0"/>
      <dgm:spPr/>
    </dgm:pt>
    <dgm:pt modelId="{BCCE1A27-2097-462D-9AF0-0CCBD1562237}" type="pres">
      <dgm:prSet presAssocID="{E73437B7-9D85-46A9-80F1-00065EC718F1}" presName="parTx" presStyleLbl="alignNode1" presStyleIdx="1" presStyleCnt="2">
        <dgm:presLayoutVars>
          <dgm:chMax val="0"/>
          <dgm:chPref val="0"/>
          <dgm:bulletEnabled val="1"/>
        </dgm:presLayoutVars>
      </dgm:prSet>
      <dgm:spPr>
        <a:prstGeom prst="rect">
          <a:avLst/>
        </a:prstGeom>
      </dgm:spPr>
    </dgm:pt>
    <dgm:pt modelId="{29FB81B8-37C7-4052-8DA2-396CDA02FA5A}" type="pres">
      <dgm:prSet presAssocID="{E73437B7-9D85-46A9-80F1-00065EC718F1}" presName="desTx" presStyleLbl="alignAccFollowNode1" presStyleIdx="1" presStyleCnt="2">
        <dgm:presLayoutVars>
          <dgm:bulletEnabled val="1"/>
        </dgm:presLayoutVars>
      </dgm:prSet>
      <dgm:spPr>
        <a:prstGeom prst="rect">
          <a:avLst/>
        </a:prstGeom>
      </dgm:spPr>
    </dgm:pt>
  </dgm:ptLst>
  <dgm:cxnLst>
    <dgm:cxn modelId="{1243F50B-1A72-E940-8B1A-077F190BA088}" type="presOf" srcId="{7B97EAE1-C200-48B4-943D-E4D431CA8045}" destId="{D1677F42-F80E-4143-BCF1-8097C41F6B95}" srcOrd="0" destOrd="8" presId="urn:microsoft.com/office/officeart/2005/8/layout/hList1"/>
    <dgm:cxn modelId="{EE303910-B51D-4274-BF26-91FE76D4529F}" srcId="{2A1A32D5-EA9E-4615-B90D-2B3017B152B4}" destId="{22D212F5-77D1-472C-9433-0C0A9B2E9EEF}" srcOrd="4" destOrd="0" parTransId="{FD031C1D-63E4-43F9-BCF1-7311C2D1726F}" sibTransId="{860FB330-2FC6-4366-82A1-1B38F960CA32}"/>
    <dgm:cxn modelId="{6C214714-AEBE-45AB-A5C6-BE263D3C3D99}" srcId="{2A1A32D5-EA9E-4615-B90D-2B3017B152B4}" destId="{0DF9FB58-27D8-46CD-8878-2044E082F01B}" srcOrd="5" destOrd="0" parTransId="{8537AA2C-AE9D-49FF-8875-3D80EBB06CD7}" sibTransId="{5CEB8747-AACB-47A2-8530-0BEF37A5FB4A}"/>
    <dgm:cxn modelId="{08F4E716-26CE-4405-B165-13F8673EE0E9}" srcId="{2A1A32D5-EA9E-4615-B90D-2B3017B152B4}" destId="{7B97EAE1-C200-48B4-943D-E4D431CA8045}" srcOrd="8" destOrd="0" parTransId="{1E9D0EE1-E89E-48DB-85E1-1D7EB1DA60CE}" sibTransId="{813687F6-05DE-4BEE-BA34-4C80E2AF327A}"/>
    <dgm:cxn modelId="{994C8D18-0206-8A48-8B9C-8875632B484E}" type="presOf" srcId="{480E5440-754A-47DD-8D58-0F2AE9FFC45D}" destId="{29FB81B8-37C7-4052-8DA2-396CDA02FA5A}" srcOrd="0" destOrd="8" presId="urn:microsoft.com/office/officeart/2005/8/layout/hList1"/>
    <dgm:cxn modelId="{539BEB18-3DFD-4083-A271-687CF9B57140}" srcId="{25FF4E28-1EDA-4F80-BC4D-1C65C0E85640}" destId="{E73437B7-9D85-46A9-80F1-00065EC718F1}" srcOrd="1" destOrd="0" parTransId="{B4675D28-037C-4CFE-8B7C-7AC340BD9861}" sibTransId="{B6F4CDF8-29A5-48F5-9890-3AB50563DF72}"/>
    <dgm:cxn modelId="{0B95461B-59F4-41FF-B415-C5996B25EADE}" srcId="{E73437B7-9D85-46A9-80F1-00065EC718F1}" destId="{4FD54235-02AD-4DDB-8883-124A196DDA84}" srcOrd="9" destOrd="0" parTransId="{C58336D9-3BA6-495E-AE5E-A9EAAF04B293}" sibTransId="{72955CE7-B381-4B6A-B437-2092AB85D026}"/>
    <dgm:cxn modelId="{F9F06322-B5C6-42AE-86A6-CA884F83E898}" srcId="{25FF4E28-1EDA-4F80-BC4D-1C65C0E85640}" destId="{2A1A32D5-EA9E-4615-B90D-2B3017B152B4}" srcOrd="0" destOrd="0" parTransId="{FB3C292D-4CDE-44A7-AD0E-90A33F704C75}" sibTransId="{60A7C7F7-69BF-48D6-820B-72C3F6F17167}"/>
    <dgm:cxn modelId="{656DD528-5E1E-4FA8-9237-36A2E3671607}" srcId="{E73437B7-9D85-46A9-80F1-00065EC718F1}" destId="{AC1261FE-89FC-472D-80CD-CF28371953DE}" srcOrd="10" destOrd="0" parTransId="{6B600ED4-1B70-40FD-84F0-23DEB3A7C355}" sibTransId="{F7A8BABC-53F9-4C39-99DE-B62C3E6AB2D6}"/>
    <dgm:cxn modelId="{6B7C4732-BBA8-CF46-873B-E0D92B900E9A}" type="presOf" srcId="{AC1261FE-89FC-472D-80CD-CF28371953DE}" destId="{29FB81B8-37C7-4052-8DA2-396CDA02FA5A}" srcOrd="0" destOrd="10" presId="urn:microsoft.com/office/officeart/2005/8/layout/hList1"/>
    <dgm:cxn modelId="{32D64D35-35D8-C24A-9F07-CBBC61C0C608}" type="presOf" srcId="{0DF9FB58-27D8-46CD-8878-2044E082F01B}" destId="{D1677F42-F80E-4143-BCF1-8097C41F6B95}" srcOrd="0" destOrd="5" presId="urn:microsoft.com/office/officeart/2005/8/layout/hList1"/>
    <dgm:cxn modelId="{B4445541-A3B9-E047-A1FB-796AF8C9CE47}" type="presOf" srcId="{22D212F5-77D1-472C-9433-0C0A9B2E9EEF}" destId="{D1677F42-F80E-4143-BCF1-8097C41F6B95}" srcOrd="0" destOrd="4" presId="urn:microsoft.com/office/officeart/2005/8/layout/hList1"/>
    <dgm:cxn modelId="{038CF843-CBC7-4BAC-AA59-8B92DE0547BE}" srcId="{2A1A32D5-EA9E-4615-B90D-2B3017B152B4}" destId="{D8EC017C-0C1B-4287-8EC9-8CA39F726809}" srcOrd="3" destOrd="0" parTransId="{98580623-7E6F-4560-BC88-62E8FAE5D8CC}" sibTransId="{FCD79D98-492E-4628-B967-B69826A321BA}"/>
    <dgm:cxn modelId="{09FD8344-08B9-4839-96D6-41D58618AB7A}" srcId="{E73437B7-9D85-46A9-80F1-00065EC718F1}" destId="{F03885FE-246C-4C56-950B-7C5499376F75}" srcOrd="4" destOrd="0" parTransId="{CF3FFDD1-D238-486A-9B46-098663625FCF}" sibTransId="{61AA25AE-0B5F-4405-B08A-5E91F57C2EAF}"/>
    <dgm:cxn modelId="{4D4E5D4D-DCBB-4632-A701-C7E25FB05058}" srcId="{2A1A32D5-EA9E-4615-B90D-2B3017B152B4}" destId="{8B9EB84F-8C32-4D14-87B0-8BE0B26A85AF}" srcOrd="2" destOrd="0" parTransId="{3F518CC5-9861-48F2-BA3A-1B9D85A9B95E}" sibTransId="{22C6455A-2CBF-4F11-9994-881594469EFB}"/>
    <dgm:cxn modelId="{AFF96C50-C655-4046-A822-21B5F81FA2A7}" type="presOf" srcId="{D9488BC2-BA51-403E-8507-7ABCF9260BB4}" destId="{29FB81B8-37C7-4052-8DA2-396CDA02FA5A}" srcOrd="0" destOrd="5" presId="urn:microsoft.com/office/officeart/2005/8/layout/hList1"/>
    <dgm:cxn modelId="{2E700356-A609-4B8B-AFF2-4987CE3869F2}" srcId="{E73437B7-9D85-46A9-80F1-00065EC718F1}" destId="{480E5440-754A-47DD-8D58-0F2AE9FFC45D}" srcOrd="8" destOrd="0" parTransId="{D5A4A651-00DA-4161-B448-F34B8BCA3A49}" sibTransId="{2BED1ED0-5792-41B2-8668-5FF6B008989E}"/>
    <dgm:cxn modelId="{F2988256-9903-9D48-913A-BA08D0EE4EA5}" type="presOf" srcId="{FF32EBB4-9053-4499-9E66-C3CA318064E1}" destId="{29FB81B8-37C7-4052-8DA2-396CDA02FA5A}" srcOrd="0" destOrd="2" presId="urn:microsoft.com/office/officeart/2005/8/layout/hList1"/>
    <dgm:cxn modelId="{AEB4FD72-D179-3F44-B641-A1D80FDF922D}" type="presOf" srcId="{6BDD43D3-E496-43CB-BFD2-57F7E4271EC4}" destId="{29FB81B8-37C7-4052-8DA2-396CDA02FA5A}" srcOrd="0" destOrd="11" presId="urn:microsoft.com/office/officeart/2005/8/layout/hList1"/>
    <dgm:cxn modelId="{D06C6E76-5967-334F-8D35-59301CC57471}" type="presOf" srcId="{2A1A32D5-EA9E-4615-B90D-2B3017B152B4}" destId="{B3895A0D-1C00-4C4B-9CFD-82AFC1F337AE}" srcOrd="0" destOrd="0" presId="urn:microsoft.com/office/officeart/2005/8/layout/hList1"/>
    <dgm:cxn modelId="{8A6A4781-6B2D-4646-BCF4-1D72757E9C2F}" srcId="{E73437B7-9D85-46A9-80F1-00065EC718F1}" destId="{FF32EBB4-9053-4499-9E66-C3CA318064E1}" srcOrd="2" destOrd="0" parTransId="{203CE28E-C609-43E5-BFF8-0B7F80FEEB65}" sibTransId="{8643022B-1062-420D-9A09-33FAB5639815}"/>
    <dgm:cxn modelId="{D6CD5C8A-FFF1-4F48-A3C8-6A673D930C69}" srcId="{E73437B7-9D85-46A9-80F1-00065EC718F1}" destId="{17FB4D5E-576E-4540-819F-559C1EFE0F91}" srcOrd="3" destOrd="0" parTransId="{5D118D3B-DB41-49D3-9F57-FBE9A5B2FF07}" sibTransId="{E43B00F3-CE12-4D08-9A61-79D1F806B210}"/>
    <dgm:cxn modelId="{A411988E-99FA-9745-BA1E-FA64E2C3182B}" type="presOf" srcId="{0378E44F-42DD-487F-BEC9-9F4246A6D097}" destId="{29FB81B8-37C7-4052-8DA2-396CDA02FA5A}" srcOrd="0" destOrd="7" presId="urn:microsoft.com/office/officeart/2005/8/layout/hList1"/>
    <dgm:cxn modelId="{D943DF91-FBDB-4861-9543-66DD72C6C3CE}" srcId="{2A1A32D5-EA9E-4615-B90D-2B3017B152B4}" destId="{9D878DFA-D7D3-4505-A1E3-A3A0389C9FB6}" srcOrd="7" destOrd="0" parTransId="{E9BBA033-AAFA-44CA-9AC4-933C79BD16E2}" sibTransId="{1CE31506-C747-41AC-B634-14AC39A5B301}"/>
    <dgm:cxn modelId="{41609495-E852-C244-8956-AE04360B2251}" type="presOf" srcId="{1CFEC0FF-6E6D-45AE-9B33-D80DA302FDD2}" destId="{D1677F42-F80E-4143-BCF1-8097C41F6B95}" srcOrd="0" destOrd="6" presId="urn:microsoft.com/office/officeart/2005/8/layout/hList1"/>
    <dgm:cxn modelId="{168839AB-81B4-F643-BCCB-985DF1EE34D1}" type="presOf" srcId="{D8EC017C-0C1B-4287-8EC9-8CA39F726809}" destId="{D1677F42-F80E-4143-BCF1-8097C41F6B95}" srcOrd="0" destOrd="3" presId="urn:microsoft.com/office/officeart/2005/8/layout/hList1"/>
    <dgm:cxn modelId="{87C842B0-44D5-406A-AD11-32BC3D031384}" srcId="{E73437B7-9D85-46A9-80F1-00065EC718F1}" destId="{73CD11EF-B9BF-4A38-868B-540B93A18440}" srcOrd="0" destOrd="0" parTransId="{0518672A-AFEC-47E9-A556-49F931D36C8E}" sibTransId="{A21E029A-1B71-4A55-93D3-8A5F9004D7C3}"/>
    <dgm:cxn modelId="{C48146B6-616B-8340-85E9-D5CA5C598D93}" type="presOf" srcId="{677105A3-465D-4112-A59C-1084EE2C9669}" destId="{29FB81B8-37C7-4052-8DA2-396CDA02FA5A}" srcOrd="0" destOrd="6" presId="urn:microsoft.com/office/officeart/2005/8/layout/hList1"/>
    <dgm:cxn modelId="{8B142FC1-8BB7-48FF-AEB3-C45AB3EB7380}" srcId="{E73437B7-9D85-46A9-80F1-00065EC718F1}" destId="{310592AA-0726-4A08-8D4B-FC5E44D0EC23}" srcOrd="1" destOrd="0" parTransId="{DB51DB3F-109E-4073-9E9E-D8F736A7A0DB}" sibTransId="{7CE75DFF-ED43-4793-BD4E-42BA192C32D1}"/>
    <dgm:cxn modelId="{554575C4-28F2-554E-AD42-ABE4B74C35F7}" type="presOf" srcId="{73CD11EF-B9BF-4A38-868B-540B93A18440}" destId="{29FB81B8-37C7-4052-8DA2-396CDA02FA5A}" srcOrd="0" destOrd="0" presId="urn:microsoft.com/office/officeart/2005/8/layout/hList1"/>
    <dgm:cxn modelId="{358265C5-F69A-4981-8759-62528F17902D}" srcId="{E73437B7-9D85-46A9-80F1-00065EC718F1}" destId="{6BDD43D3-E496-43CB-BFD2-57F7E4271EC4}" srcOrd="11" destOrd="0" parTransId="{F2523A0D-B1EB-44B4-94BB-37D11D4F03E6}" sibTransId="{FABB7829-C782-421E-9DBF-EB5E2A01CCAE}"/>
    <dgm:cxn modelId="{A45411C7-C0BD-A345-90C7-C1509DD86C5D}" type="presOf" srcId="{4FD54235-02AD-4DDB-8883-124A196DDA84}" destId="{29FB81B8-37C7-4052-8DA2-396CDA02FA5A}" srcOrd="0" destOrd="9" presId="urn:microsoft.com/office/officeart/2005/8/layout/hList1"/>
    <dgm:cxn modelId="{83C285C8-7B98-2641-9C3E-A94557FCBE73}" type="presOf" srcId="{310592AA-0726-4A08-8D4B-FC5E44D0EC23}" destId="{29FB81B8-37C7-4052-8DA2-396CDA02FA5A}" srcOrd="0" destOrd="1" presId="urn:microsoft.com/office/officeart/2005/8/layout/hList1"/>
    <dgm:cxn modelId="{415B8BCD-C035-A24A-94AE-F5E1CED8ECCB}" type="presOf" srcId="{25FF4E28-1EDA-4F80-BC4D-1C65C0E85640}" destId="{80A79F05-BF62-4D44-B242-5D79958F1359}" srcOrd="0" destOrd="0" presId="urn:microsoft.com/office/officeart/2005/8/layout/hList1"/>
    <dgm:cxn modelId="{E311D3D0-5353-7348-9A19-70069A7C7E4C}" type="presOf" srcId="{8B9EB84F-8C32-4D14-87B0-8BE0B26A85AF}" destId="{D1677F42-F80E-4143-BCF1-8097C41F6B95}" srcOrd="0" destOrd="2" presId="urn:microsoft.com/office/officeart/2005/8/layout/hList1"/>
    <dgm:cxn modelId="{2F94B2D4-DFC4-AE45-B159-AA1A0DD5AFF1}" type="presOf" srcId="{17FB4D5E-576E-4540-819F-559C1EFE0F91}" destId="{29FB81B8-37C7-4052-8DA2-396CDA02FA5A}" srcOrd="0" destOrd="3" presId="urn:microsoft.com/office/officeart/2005/8/layout/hList1"/>
    <dgm:cxn modelId="{317BCAD6-6BA5-044A-B408-5F3155BFF49D}" type="presOf" srcId="{E73437B7-9D85-46A9-80F1-00065EC718F1}" destId="{BCCE1A27-2097-462D-9AF0-0CCBD1562237}" srcOrd="0" destOrd="0" presId="urn:microsoft.com/office/officeart/2005/8/layout/hList1"/>
    <dgm:cxn modelId="{6C5AD0D9-C7E2-994D-A7C1-8162248B0F01}" type="presOf" srcId="{F03885FE-246C-4C56-950B-7C5499376F75}" destId="{29FB81B8-37C7-4052-8DA2-396CDA02FA5A}" srcOrd="0" destOrd="4" presId="urn:microsoft.com/office/officeart/2005/8/layout/hList1"/>
    <dgm:cxn modelId="{57350FDB-E596-4B32-926F-007D346C5945}" srcId="{2A1A32D5-EA9E-4615-B90D-2B3017B152B4}" destId="{F13EE6C9-8B3B-4F85-8D97-F060F019F21C}" srcOrd="0" destOrd="0" parTransId="{E39764C1-3B17-4D17-8D93-83CC70DDDD64}" sibTransId="{D4B92481-EBB1-44B8-88D6-5E2E7AEC3827}"/>
    <dgm:cxn modelId="{0A7901DD-A6CD-412B-A49D-0D8FAA6800F0}" srcId="{E73437B7-9D85-46A9-80F1-00065EC718F1}" destId="{0378E44F-42DD-487F-BEC9-9F4246A6D097}" srcOrd="7" destOrd="0" parTransId="{61D99013-83DD-4855-A3D7-606BBD006BD9}" sibTransId="{A655908E-F73F-4E46-A35C-6886DD627E2B}"/>
    <dgm:cxn modelId="{17BD72DF-BBA3-9C4A-84C5-AEA79966E97F}" type="presOf" srcId="{9D878DFA-D7D3-4505-A1E3-A3A0389C9FB6}" destId="{D1677F42-F80E-4143-BCF1-8097C41F6B95}" srcOrd="0" destOrd="7" presId="urn:microsoft.com/office/officeart/2005/8/layout/hList1"/>
    <dgm:cxn modelId="{9D5ED7E5-14F1-42E1-B007-0F91C855AF35}" srcId="{E73437B7-9D85-46A9-80F1-00065EC718F1}" destId="{D9488BC2-BA51-403E-8507-7ABCF9260BB4}" srcOrd="5" destOrd="0" parTransId="{1F1D62B9-62A2-4025-9C99-A597E1C98031}" sibTransId="{42FE011A-45C8-45D1-B659-8A85D0525E89}"/>
    <dgm:cxn modelId="{35836EE8-ED93-4300-87E4-646DC288E6DE}" srcId="{E73437B7-9D85-46A9-80F1-00065EC718F1}" destId="{677105A3-465D-4112-A59C-1084EE2C9669}" srcOrd="6" destOrd="0" parTransId="{CF36F199-7A9F-4743-8FB4-1D25BD07A9C0}" sibTransId="{060762E8-A804-4E35-B177-D866E52DEFFA}"/>
    <dgm:cxn modelId="{297AC7EA-4E06-4BA2-B90D-834CFBE63787}" srcId="{2A1A32D5-EA9E-4615-B90D-2B3017B152B4}" destId="{0A5042B5-B4E0-4777-A036-4D0F993821B6}" srcOrd="1" destOrd="0" parTransId="{F31B6324-D51B-4A18-B406-362735ECA683}" sibTransId="{2CD50649-93DD-4682-AE5B-9DDED7E4D5FA}"/>
    <dgm:cxn modelId="{480558F1-E90B-9144-BFBC-9CB0AC90BB8C}" type="presOf" srcId="{F13EE6C9-8B3B-4F85-8D97-F060F019F21C}" destId="{D1677F42-F80E-4143-BCF1-8097C41F6B95}" srcOrd="0" destOrd="0" presId="urn:microsoft.com/office/officeart/2005/8/layout/hList1"/>
    <dgm:cxn modelId="{6B74C4F8-B8F8-4769-8E69-E24AF4CF0BE3}" srcId="{2A1A32D5-EA9E-4615-B90D-2B3017B152B4}" destId="{1CFEC0FF-6E6D-45AE-9B33-D80DA302FDD2}" srcOrd="6" destOrd="0" parTransId="{D58B7871-5978-47C2-AFB4-DA423740CC29}" sibTransId="{E7914CB3-FAC2-4147-A876-66F05D0FCA0A}"/>
    <dgm:cxn modelId="{3D198EFF-F215-D04B-BC48-326120A8A2FB}" type="presOf" srcId="{0A5042B5-B4E0-4777-A036-4D0F993821B6}" destId="{D1677F42-F80E-4143-BCF1-8097C41F6B95}" srcOrd="0" destOrd="1" presId="urn:microsoft.com/office/officeart/2005/8/layout/hList1"/>
    <dgm:cxn modelId="{A619C14D-4219-C44B-8BAD-3688332849A9}" type="presParOf" srcId="{80A79F05-BF62-4D44-B242-5D79958F1359}" destId="{80B71BD1-3331-4150-9F39-25C5D49B8F5B}" srcOrd="0" destOrd="0" presId="urn:microsoft.com/office/officeart/2005/8/layout/hList1"/>
    <dgm:cxn modelId="{F1238DAC-B7BA-844A-925B-58981596741D}" type="presParOf" srcId="{80B71BD1-3331-4150-9F39-25C5D49B8F5B}" destId="{B3895A0D-1C00-4C4B-9CFD-82AFC1F337AE}" srcOrd="0" destOrd="0" presId="urn:microsoft.com/office/officeart/2005/8/layout/hList1"/>
    <dgm:cxn modelId="{89FEBA11-E2F7-EC45-B8AB-96EC6AA2B30F}" type="presParOf" srcId="{80B71BD1-3331-4150-9F39-25C5D49B8F5B}" destId="{D1677F42-F80E-4143-BCF1-8097C41F6B95}" srcOrd="1" destOrd="0" presId="urn:microsoft.com/office/officeart/2005/8/layout/hList1"/>
    <dgm:cxn modelId="{755A9111-CC6A-654A-82AE-3D2F3822FC08}" type="presParOf" srcId="{80A79F05-BF62-4D44-B242-5D79958F1359}" destId="{0A97CCA7-8414-401B-A258-2E246226F26D}" srcOrd="1" destOrd="0" presId="urn:microsoft.com/office/officeart/2005/8/layout/hList1"/>
    <dgm:cxn modelId="{28D4C45D-D479-6B4D-B612-C7AA37B5E4BF}" type="presParOf" srcId="{80A79F05-BF62-4D44-B242-5D79958F1359}" destId="{78E77583-82CD-4894-A582-6E6A7F89ABD3}" srcOrd="2" destOrd="0" presId="urn:microsoft.com/office/officeart/2005/8/layout/hList1"/>
    <dgm:cxn modelId="{51C3C92A-C528-554E-A7A1-50C911169F66}" type="presParOf" srcId="{78E77583-82CD-4894-A582-6E6A7F89ABD3}" destId="{BCCE1A27-2097-462D-9AF0-0CCBD1562237}" srcOrd="0" destOrd="0" presId="urn:microsoft.com/office/officeart/2005/8/layout/hList1"/>
    <dgm:cxn modelId="{389B3B61-F1DE-6C43-B958-C742CA1C3B39}" type="presParOf" srcId="{78E77583-82CD-4894-A582-6E6A7F89ABD3}" destId="{29FB81B8-37C7-4052-8DA2-396CDA02FA5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FF4E28-1EDA-4F80-BC4D-1C65C0E85640}" type="doc">
      <dgm:prSet loTypeId="urn:microsoft.com/office/officeart/2005/8/layout/hList1" loCatId="list" qsTypeId="urn:microsoft.com/office/officeart/2005/8/quickstyle/simple4" qsCatId="simple" csTypeId="urn:microsoft.com/office/officeart/2005/8/colors/colorful5" csCatId="colorful" phldr="1"/>
      <dgm:spPr/>
      <dgm:t>
        <a:bodyPr/>
        <a:lstStyle/>
        <a:p>
          <a:endParaRPr lang="en-US"/>
        </a:p>
      </dgm:t>
    </dgm:pt>
    <dgm:pt modelId="{2A1A32D5-EA9E-4615-B90D-2B3017B152B4}">
      <dgm:prSet phldrT="[Text]">
        <dgm:style>
          <a:lnRef idx="1">
            <a:schemeClr val="accent2"/>
          </a:lnRef>
          <a:fillRef idx="3">
            <a:schemeClr val="accent2"/>
          </a:fillRef>
          <a:effectRef idx="2">
            <a:schemeClr val="accent2"/>
          </a:effectRef>
          <a:fontRef idx="minor">
            <a:schemeClr val="lt1"/>
          </a:fontRef>
        </dgm:style>
      </dgm:prSet>
      <dgm:spPr>
        <a:xfrm>
          <a:off x="40" y="7064"/>
          <a:ext cx="3916784" cy="460800"/>
        </a:xfrm>
        <a:gradFill rotWithShape="1">
          <a:gsLst>
            <a:gs pos="0">
              <a:srgbClr val="FEB80A">
                <a:tint val="92000"/>
                <a:satMod val="170000"/>
              </a:srgbClr>
            </a:gs>
            <a:gs pos="15000">
              <a:srgbClr val="FEB80A">
                <a:tint val="92000"/>
                <a:shade val="99000"/>
                <a:satMod val="170000"/>
              </a:srgbClr>
            </a:gs>
            <a:gs pos="62000">
              <a:srgbClr val="FEB80A">
                <a:tint val="96000"/>
                <a:shade val="80000"/>
                <a:satMod val="170000"/>
              </a:srgbClr>
            </a:gs>
            <a:gs pos="97000">
              <a:srgbClr val="FEB80A">
                <a:tint val="98000"/>
                <a:shade val="63000"/>
                <a:satMod val="170000"/>
              </a:srgbClr>
            </a:gs>
            <a:gs pos="100000">
              <a:srgbClr val="FEB80A">
                <a:shade val="62000"/>
                <a:satMod val="170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FEB80A">
              <a:shade val="80000"/>
            </a:srgbClr>
          </a:contourClr>
        </a:sp3d>
      </dgm:spPr>
      <dgm:t>
        <a:bodyPr/>
        <a:lstStyle/>
        <a:p>
          <a:r>
            <a:rPr lang="en-GB" b="1" dirty="0">
              <a:solidFill>
                <a:sysClr val="window" lastClr="FFFFFF"/>
              </a:solidFill>
              <a:latin typeface="Gill Sans MT"/>
              <a:ea typeface="+mn-ea"/>
              <a:cs typeface="+mn-cs"/>
            </a:rPr>
            <a:t>Social</a:t>
          </a:r>
          <a:endParaRPr lang="en-US" dirty="0">
            <a:solidFill>
              <a:sysClr val="window" lastClr="FFFFFF"/>
            </a:solidFill>
            <a:latin typeface="Gill Sans MT"/>
            <a:ea typeface="+mn-ea"/>
            <a:cs typeface="+mn-cs"/>
          </a:endParaRPr>
        </a:p>
      </dgm:t>
    </dgm:pt>
    <dgm:pt modelId="{FB3C292D-4CDE-44A7-AD0E-90A33F704C75}" type="parTrans" cxnId="{F9F06322-B5C6-42AE-86A6-CA884F83E898}">
      <dgm:prSet/>
      <dgm:spPr/>
      <dgm:t>
        <a:bodyPr/>
        <a:lstStyle/>
        <a:p>
          <a:endParaRPr lang="en-US"/>
        </a:p>
      </dgm:t>
    </dgm:pt>
    <dgm:pt modelId="{60A7C7F7-69BF-48D6-820B-72C3F6F17167}" type="sibTrans" cxnId="{F9F06322-B5C6-42AE-86A6-CA884F83E898}">
      <dgm:prSet/>
      <dgm:spPr/>
      <dgm:t>
        <a:bodyPr/>
        <a:lstStyle/>
        <a:p>
          <a:endParaRPr lang="en-US"/>
        </a:p>
      </dgm:t>
    </dgm:pt>
    <dgm:pt modelId="{9F645209-2BAC-43F3-9961-D72AD0C60182}">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Lifestyle trends</a:t>
          </a:r>
          <a:endParaRPr lang="en-US" dirty="0">
            <a:solidFill>
              <a:sysClr val="windowText" lastClr="000000">
                <a:hueOff val="0"/>
                <a:satOff val="0"/>
                <a:lumOff val="0"/>
                <a:alphaOff val="0"/>
              </a:sysClr>
            </a:solidFill>
            <a:latin typeface="Gill Sans MT"/>
            <a:ea typeface="+mn-ea"/>
            <a:cs typeface="+mn-cs"/>
          </a:endParaRPr>
        </a:p>
      </dgm:t>
    </dgm:pt>
    <dgm:pt modelId="{B2030E49-73A0-48FF-90F0-FD29FEC880E8}" type="parTrans" cxnId="{E0DC4FFD-1A14-44CD-B1BE-D67C59239929}">
      <dgm:prSet/>
      <dgm:spPr/>
      <dgm:t>
        <a:bodyPr/>
        <a:lstStyle/>
        <a:p>
          <a:endParaRPr lang="en-US"/>
        </a:p>
      </dgm:t>
    </dgm:pt>
    <dgm:pt modelId="{EBF35982-0A30-4C66-A8BB-F5390F2C1C43}" type="sibTrans" cxnId="{E0DC4FFD-1A14-44CD-B1BE-D67C59239929}">
      <dgm:prSet/>
      <dgm:spPr/>
      <dgm:t>
        <a:bodyPr/>
        <a:lstStyle/>
        <a:p>
          <a:endParaRPr lang="en-US"/>
        </a:p>
      </dgm:t>
    </dgm:pt>
    <dgm:pt modelId="{4742AF0F-FB60-454F-973B-0BE28B8D3681}">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Demographics</a:t>
          </a:r>
          <a:endParaRPr lang="en-US" dirty="0">
            <a:solidFill>
              <a:sysClr val="windowText" lastClr="000000">
                <a:hueOff val="0"/>
                <a:satOff val="0"/>
                <a:lumOff val="0"/>
                <a:alphaOff val="0"/>
              </a:sysClr>
            </a:solidFill>
            <a:latin typeface="Gill Sans MT"/>
            <a:ea typeface="+mn-ea"/>
            <a:cs typeface="+mn-cs"/>
          </a:endParaRPr>
        </a:p>
      </dgm:t>
    </dgm:pt>
    <dgm:pt modelId="{5DFE1B94-676C-4F13-B06B-0B2CBADA04B6}" type="parTrans" cxnId="{5AAE171E-165B-4C97-AF2E-5896E795088B}">
      <dgm:prSet/>
      <dgm:spPr/>
      <dgm:t>
        <a:bodyPr/>
        <a:lstStyle/>
        <a:p>
          <a:endParaRPr lang="en-US"/>
        </a:p>
      </dgm:t>
    </dgm:pt>
    <dgm:pt modelId="{A89A206B-EB99-4A26-8DE5-939FFC5CFA96}" type="sibTrans" cxnId="{5AAE171E-165B-4C97-AF2E-5896E795088B}">
      <dgm:prSet/>
      <dgm:spPr/>
      <dgm:t>
        <a:bodyPr/>
        <a:lstStyle/>
        <a:p>
          <a:endParaRPr lang="en-US"/>
        </a:p>
      </dgm:t>
    </dgm:pt>
    <dgm:pt modelId="{3CD3C814-F009-4C44-AB77-D8A20D1E8B5F}">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Consumer attitudes and opinions</a:t>
          </a:r>
          <a:endParaRPr lang="en-US" dirty="0">
            <a:solidFill>
              <a:sysClr val="windowText" lastClr="000000">
                <a:hueOff val="0"/>
                <a:satOff val="0"/>
                <a:lumOff val="0"/>
                <a:alphaOff val="0"/>
              </a:sysClr>
            </a:solidFill>
            <a:latin typeface="Gill Sans MT"/>
            <a:ea typeface="+mn-ea"/>
            <a:cs typeface="+mn-cs"/>
          </a:endParaRPr>
        </a:p>
      </dgm:t>
    </dgm:pt>
    <dgm:pt modelId="{14ECD210-C0A2-4AA4-BE10-242C3047C1BD}" type="parTrans" cxnId="{CB7C9A0D-CF57-48F4-A0FE-2B24590EDA42}">
      <dgm:prSet/>
      <dgm:spPr/>
      <dgm:t>
        <a:bodyPr/>
        <a:lstStyle/>
        <a:p>
          <a:endParaRPr lang="en-US"/>
        </a:p>
      </dgm:t>
    </dgm:pt>
    <dgm:pt modelId="{ED9E30D5-EC8E-43F8-9882-0DC72675EB5B}" type="sibTrans" cxnId="{CB7C9A0D-CF57-48F4-A0FE-2B24590EDA42}">
      <dgm:prSet/>
      <dgm:spPr/>
      <dgm:t>
        <a:bodyPr/>
        <a:lstStyle/>
        <a:p>
          <a:endParaRPr lang="en-US"/>
        </a:p>
      </dgm:t>
    </dgm:pt>
    <dgm:pt modelId="{1F64B617-2D9A-4430-A389-B3B0B5245BE0}">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Media views</a:t>
          </a:r>
          <a:endParaRPr lang="en-US" dirty="0">
            <a:solidFill>
              <a:sysClr val="windowText" lastClr="000000">
                <a:hueOff val="0"/>
                <a:satOff val="0"/>
                <a:lumOff val="0"/>
                <a:alphaOff val="0"/>
              </a:sysClr>
            </a:solidFill>
            <a:latin typeface="Gill Sans MT"/>
            <a:ea typeface="+mn-ea"/>
            <a:cs typeface="+mn-cs"/>
          </a:endParaRPr>
        </a:p>
      </dgm:t>
    </dgm:pt>
    <dgm:pt modelId="{FEEB038E-403E-486F-83E1-49D10C7DA9A4}" type="parTrans" cxnId="{C8EA8BE6-7C24-463B-91E7-35D72B748854}">
      <dgm:prSet/>
      <dgm:spPr/>
      <dgm:t>
        <a:bodyPr/>
        <a:lstStyle/>
        <a:p>
          <a:endParaRPr lang="en-US"/>
        </a:p>
      </dgm:t>
    </dgm:pt>
    <dgm:pt modelId="{6166EF1E-842A-46EE-8832-83FC1FE222C9}" type="sibTrans" cxnId="{C8EA8BE6-7C24-463B-91E7-35D72B748854}">
      <dgm:prSet/>
      <dgm:spPr/>
      <dgm:t>
        <a:bodyPr/>
        <a:lstStyle/>
        <a:p>
          <a:endParaRPr lang="en-US"/>
        </a:p>
      </dgm:t>
    </dgm:pt>
    <dgm:pt modelId="{E2C838E6-081F-41B6-A701-B1B39AF21C6C}">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Law changes affecting social factors</a:t>
          </a:r>
          <a:endParaRPr lang="en-US" dirty="0">
            <a:solidFill>
              <a:sysClr val="windowText" lastClr="000000">
                <a:hueOff val="0"/>
                <a:satOff val="0"/>
                <a:lumOff val="0"/>
                <a:alphaOff val="0"/>
              </a:sysClr>
            </a:solidFill>
            <a:latin typeface="Gill Sans MT"/>
            <a:ea typeface="+mn-ea"/>
            <a:cs typeface="+mn-cs"/>
          </a:endParaRPr>
        </a:p>
      </dgm:t>
    </dgm:pt>
    <dgm:pt modelId="{741CEDAB-2068-4CEE-BAF1-635240A4878E}" type="parTrans" cxnId="{E2141133-7F81-4C83-818F-336B334EBD76}">
      <dgm:prSet/>
      <dgm:spPr/>
      <dgm:t>
        <a:bodyPr/>
        <a:lstStyle/>
        <a:p>
          <a:endParaRPr lang="en-US"/>
        </a:p>
      </dgm:t>
    </dgm:pt>
    <dgm:pt modelId="{F0E13B96-D1FF-4E2A-A9BC-D6295FE451B9}" type="sibTrans" cxnId="{E2141133-7F81-4C83-818F-336B334EBD76}">
      <dgm:prSet/>
      <dgm:spPr/>
      <dgm:t>
        <a:bodyPr/>
        <a:lstStyle/>
        <a:p>
          <a:endParaRPr lang="en-US"/>
        </a:p>
      </dgm:t>
    </dgm:pt>
    <dgm:pt modelId="{D33C98E6-522A-4923-BB6D-7D54C3EF04E2}">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Brand, company, technology image</a:t>
          </a:r>
          <a:endParaRPr lang="en-US" dirty="0">
            <a:solidFill>
              <a:sysClr val="windowText" lastClr="000000">
                <a:hueOff val="0"/>
                <a:satOff val="0"/>
                <a:lumOff val="0"/>
                <a:alphaOff val="0"/>
              </a:sysClr>
            </a:solidFill>
            <a:latin typeface="Gill Sans MT"/>
            <a:ea typeface="+mn-ea"/>
            <a:cs typeface="+mn-cs"/>
          </a:endParaRPr>
        </a:p>
      </dgm:t>
    </dgm:pt>
    <dgm:pt modelId="{32DEB754-3A50-43A2-9CF5-8834705F76B0}" type="parTrans" cxnId="{258BFB5D-6741-4995-98A4-813A85E4B006}">
      <dgm:prSet/>
      <dgm:spPr/>
      <dgm:t>
        <a:bodyPr/>
        <a:lstStyle/>
        <a:p>
          <a:endParaRPr lang="en-US"/>
        </a:p>
      </dgm:t>
    </dgm:pt>
    <dgm:pt modelId="{8DB1BE03-1615-4143-A300-71F02110AD59}" type="sibTrans" cxnId="{258BFB5D-6741-4995-98A4-813A85E4B006}">
      <dgm:prSet/>
      <dgm:spPr/>
      <dgm:t>
        <a:bodyPr/>
        <a:lstStyle/>
        <a:p>
          <a:endParaRPr lang="en-US"/>
        </a:p>
      </dgm:t>
    </dgm:pt>
    <dgm:pt modelId="{05FF1C43-E111-41D9-869E-F7D32C2671BF}">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Consumer buying patterns</a:t>
          </a:r>
          <a:endParaRPr lang="en-US" dirty="0">
            <a:solidFill>
              <a:sysClr val="windowText" lastClr="000000">
                <a:hueOff val="0"/>
                <a:satOff val="0"/>
                <a:lumOff val="0"/>
                <a:alphaOff val="0"/>
              </a:sysClr>
            </a:solidFill>
            <a:latin typeface="Gill Sans MT"/>
            <a:ea typeface="+mn-ea"/>
            <a:cs typeface="+mn-cs"/>
          </a:endParaRPr>
        </a:p>
      </dgm:t>
    </dgm:pt>
    <dgm:pt modelId="{9154D9CC-64F6-4D08-B31C-897BA18DA46F}" type="parTrans" cxnId="{50A42F73-7A93-4B9B-BE9B-8429CA40620C}">
      <dgm:prSet/>
      <dgm:spPr/>
      <dgm:t>
        <a:bodyPr/>
        <a:lstStyle/>
        <a:p>
          <a:endParaRPr lang="en-US"/>
        </a:p>
      </dgm:t>
    </dgm:pt>
    <dgm:pt modelId="{B53FCAAC-7FC7-48B8-813E-BBE7D312FF7A}" type="sibTrans" cxnId="{50A42F73-7A93-4B9B-BE9B-8429CA40620C}">
      <dgm:prSet/>
      <dgm:spPr/>
      <dgm:t>
        <a:bodyPr/>
        <a:lstStyle/>
        <a:p>
          <a:endParaRPr lang="en-US"/>
        </a:p>
      </dgm:t>
    </dgm:pt>
    <dgm:pt modelId="{3711E1B2-47F8-4C6D-94D5-316868EED2FD}">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Fashion and role models</a:t>
          </a:r>
          <a:endParaRPr lang="en-US" dirty="0">
            <a:solidFill>
              <a:sysClr val="windowText" lastClr="000000">
                <a:hueOff val="0"/>
                <a:satOff val="0"/>
                <a:lumOff val="0"/>
                <a:alphaOff val="0"/>
              </a:sysClr>
            </a:solidFill>
            <a:latin typeface="Gill Sans MT"/>
            <a:ea typeface="+mn-ea"/>
            <a:cs typeface="+mn-cs"/>
          </a:endParaRPr>
        </a:p>
      </dgm:t>
    </dgm:pt>
    <dgm:pt modelId="{C3407658-8C69-4252-AD95-B88C3543B15B}" type="parTrans" cxnId="{C20765C1-06F7-4F2C-A087-AFFCAE126954}">
      <dgm:prSet/>
      <dgm:spPr/>
      <dgm:t>
        <a:bodyPr/>
        <a:lstStyle/>
        <a:p>
          <a:endParaRPr lang="en-US"/>
        </a:p>
      </dgm:t>
    </dgm:pt>
    <dgm:pt modelId="{C0E0E185-9F25-4FC7-B8B7-4145993D1DA5}" type="sibTrans" cxnId="{C20765C1-06F7-4F2C-A087-AFFCAE126954}">
      <dgm:prSet/>
      <dgm:spPr/>
      <dgm:t>
        <a:bodyPr/>
        <a:lstStyle/>
        <a:p>
          <a:endParaRPr lang="en-US"/>
        </a:p>
      </dgm:t>
    </dgm:pt>
    <dgm:pt modelId="{5D027C18-0361-4FB0-AFEF-7ADDC49C551D}">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Major events and influences</a:t>
          </a:r>
          <a:endParaRPr lang="en-US" dirty="0">
            <a:solidFill>
              <a:sysClr val="windowText" lastClr="000000">
                <a:hueOff val="0"/>
                <a:satOff val="0"/>
                <a:lumOff val="0"/>
                <a:alphaOff val="0"/>
              </a:sysClr>
            </a:solidFill>
            <a:latin typeface="Gill Sans MT"/>
            <a:ea typeface="+mn-ea"/>
            <a:cs typeface="+mn-cs"/>
          </a:endParaRPr>
        </a:p>
      </dgm:t>
    </dgm:pt>
    <dgm:pt modelId="{6D7E34BD-3916-4D4E-8C43-F1D4A4462AC1}" type="parTrans" cxnId="{800DCB10-B2ED-4D89-8BBC-73E134944572}">
      <dgm:prSet/>
      <dgm:spPr/>
      <dgm:t>
        <a:bodyPr/>
        <a:lstStyle/>
        <a:p>
          <a:endParaRPr lang="en-US"/>
        </a:p>
      </dgm:t>
    </dgm:pt>
    <dgm:pt modelId="{3F8CE59C-4806-4001-9BAD-2F556A0162D7}" type="sibTrans" cxnId="{800DCB10-B2ED-4D89-8BBC-73E134944572}">
      <dgm:prSet/>
      <dgm:spPr/>
      <dgm:t>
        <a:bodyPr/>
        <a:lstStyle/>
        <a:p>
          <a:endParaRPr lang="en-US"/>
        </a:p>
      </dgm:t>
    </dgm:pt>
    <dgm:pt modelId="{8A4B222E-9AFA-496D-B390-5FC60A714DEB}">
      <dgm:prSet>
        <dgm:style>
          <a:lnRef idx="1">
            <a:schemeClr val="accent6"/>
          </a:lnRef>
          <a:fillRef idx="3">
            <a:schemeClr val="accent6"/>
          </a:fillRef>
          <a:effectRef idx="2">
            <a:schemeClr val="accent6"/>
          </a:effectRef>
          <a:fontRef idx="minor">
            <a:schemeClr val="lt1"/>
          </a:fontRef>
        </dgm:style>
      </dgm:prSet>
      <dgm:spPr>
        <a:xfrm>
          <a:off x="4465174" y="7064"/>
          <a:ext cx="3916784" cy="460800"/>
        </a:xfrm>
        <a:gradFill rotWithShape="1">
          <a:gsLst>
            <a:gs pos="0">
              <a:srgbClr val="475A8D">
                <a:tint val="92000"/>
                <a:satMod val="170000"/>
              </a:srgbClr>
            </a:gs>
            <a:gs pos="15000">
              <a:srgbClr val="475A8D">
                <a:tint val="92000"/>
                <a:shade val="99000"/>
                <a:satMod val="170000"/>
              </a:srgbClr>
            </a:gs>
            <a:gs pos="62000">
              <a:srgbClr val="475A8D">
                <a:tint val="96000"/>
                <a:shade val="80000"/>
                <a:satMod val="170000"/>
              </a:srgbClr>
            </a:gs>
            <a:gs pos="97000">
              <a:srgbClr val="475A8D">
                <a:tint val="98000"/>
                <a:shade val="63000"/>
                <a:satMod val="170000"/>
              </a:srgbClr>
            </a:gs>
            <a:gs pos="100000">
              <a:srgbClr val="475A8D">
                <a:shade val="62000"/>
                <a:satMod val="170000"/>
              </a:srgbClr>
            </a:gs>
          </a:gsLst>
          <a:path path="circle">
            <a:fillToRect l="50000" t="50000" r="50000" b="50000"/>
          </a:path>
        </a:gradFill>
        <a:ln w="9525" cap="flat" cmpd="sng" algn="ctr">
          <a:solidFill>
            <a:srgbClr val="475A8D"/>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475A8D">
              <a:shade val="80000"/>
            </a:srgbClr>
          </a:contourClr>
        </a:sp3d>
      </dgm:spPr>
      <dgm:t>
        <a:bodyPr/>
        <a:lstStyle/>
        <a:p>
          <a:r>
            <a:rPr lang="en-GB" b="1" dirty="0">
              <a:solidFill>
                <a:sysClr val="window" lastClr="FFFFFF"/>
              </a:solidFill>
              <a:latin typeface="Gill Sans MT"/>
              <a:ea typeface="+mn-ea"/>
              <a:cs typeface="+mn-cs"/>
            </a:rPr>
            <a:t>Technological</a:t>
          </a:r>
          <a:endParaRPr lang="en-US" dirty="0">
            <a:solidFill>
              <a:sysClr val="window" lastClr="FFFFFF"/>
            </a:solidFill>
            <a:latin typeface="Gill Sans MT"/>
            <a:ea typeface="+mn-ea"/>
            <a:cs typeface="+mn-cs"/>
          </a:endParaRPr>
        </a:p>
      </dgm:t>
    </dgm:pt>
    <dgm:pt modelId="{7B49D058-854D-4CB1-8910-42597C2804C9}" type="parTrans" cxnId="{03A8ED52-5D5E-4CC8-BEB9-BA732F78F874}">
      <dgm:prSet/>
      <dgm:spPr/>
      <dgm:t>
        <a:bodyPr/>
        <a:lstStyle/>
        <a:p>
          <a:endParaRPr lang="en-US"/>
        </a:p>
      </dgm:t>
    </dgm:pt>
    <dgm:pt modelId="{7FEFC756-E89D-4FCF-976C-63ECE01C5421}" type="sibTrans" cxnId="{03A8ED52-5D5E-4CC8-BEB9-BA732F78F874}">
      <dgm:prSet/>
      <dgm:spPr/>
      <dgm:t>
        <a:bodyPr/>
        <a:lstStyle/>
        <a:p>
          <a:endParaRPr lang="en-US"/>
        </a:p>
      </dgm:t>
    </dgm:pt>
    <dgm:pt modelId="{6430A795-149C-4701-A13B-FE62CC26E911}">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Competing technology development</a:t>
          </a:r>
          <a:endParaRPr lang="en-US" dirty="0">
            <a:solidFill>
              <a:sysClr val="windowText" lastClr="000000">
                <a:hueOff val="0"/>
                <a:satOff val="0"/>
                <a:lumOff val="0"/>
                <a:alphaOff val="0"/>
              </a:sysClr>
            </a:solidFill>
            <a:latin typeface="Gill Sans MT"/>
            <a:ea typeface="+mn-ea"/>
            <a:cs typeface="+mn-cs"/>
          </a:endParaRPr>
        </a:p>
      </dgm:t>
    </dgm:pt>
    <dgm:pt modelId="{0F875685-B956-449C-866E-5ECDAE04EE44}" type="parTrans" cxnId="{3054B197-6DD7-427A-9F23-8C37C91CE4D8}">
      <dgm:prSet/>
      <dgm:spPr/>
      <dgm:t>
        <a:bodyPr/>
        <a:lstStyle/>
        <a:p>
          <a:endParaRPr lang="en-US"/>
        </a:p>
      </dgm:t>
    </dgm:pt>
    <dgm:pt modelId="{4992D346-CCEC-4B7E-A8EF-7B7AECD9F277}" type="sibTrans" cxnId="{3054B197-6DD7-427A-9F23-8C37C91CE4D8}">
      <dgm:prSet/>
      <dgm:spPr/>
      <dgm:t>
        <a:bodyPr/>
        <a:lstStyle/>
        <a:p>
          <a:endParaRPr lang="en-US"/>
        </a:p>
      </dgm:t>
    </dgm:pt>
    <dgm:pt modelId="{54F6DBEC-9F3F-4FD9-A4DA-40EC02FB2802}">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Research funding</a:t>
          </a:r>
          <a:endParaRPr lang="en-US" dirty="0">
            <a:solidFill>
              <a:sysClr val="windowText" lastClr="000000">
                <a:hueOff val="0"/>
                <a:satOff val="0"/>
                <a:lumOff val="0"/>
                <a:alphaOff val="0"/>
              </a:sysClr>
            </a:solidFill>
            <a:latin typeface="Gill Sans MT"/>
            <a:ea typeface="+mn-ea"/>
            <a:cs typeface="+mn-cs"/>
          </a:endParaRPr>
        </a:p>
      </dgm:t>
    </dgm:pt>
    <dgm:pt modelId="{373D8159-E89B-4B26-9B56-DA1106B9A28F}" type="parTrans" cxnId="{418A6916-C2A2-4BCA-89C2-C08A0B3CF276}">
      <dgm:prSet/>
      <dgm:spPr/>
      <dgm:t>
        <a:bodyPr/>
        <a:lstStyle/>
        <a:p>
          <a:endParaRPr lang="en-US"/>
        </a:p>
      </dgm:t>
    </dgm:pt>
    <dgm:pt modelId="{C6B8A427-BC83-4CA6-8F99-1F2B515FEB2E}" type="sibTrans" cxnId="{418A6916-C2A2-4BCA-89C2-C08A0B3CF276}">
      <dgm:prSet/>
      <dgm:spPr/>
      <dgm:t>
        <a:bodyPr/>
        <a:lstStyle/>
        <a:p>
          <a:endParaRPr lang="en-US"/>
        </a:p>
      </dgm:t>
    </dgm:pt>
    <dgm:pt modelId="{20919EC3-9BB5-4EC4-AD76-38CDA921A3D0}">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Associated / dependant technologies</a:t>
          </a:r>
          <a:endParaRPr lang="en-US" dirty="0">
            <a:solidFill>
              <a:sysClr val="windowText" lastClr="000000">
                <a:hueOff val="0"/>
                <a:satOff val="0"/>
                <a:lumOff val="0"/>
                <a:alphaOff val="0"/>
              </a:sysClr>
            </a:solidFill>
            <a:latin typeface="Gill Sans MT"/>
            <a:ea typeface="+mn-ea"/>
            <a:cs typeface="+mn-cs"/>
          </a:endParaRPr>
        </a:p>
      </dgm:t>
    </dgm:pt>
    <dgm:pt modelId="{D2102416-5A3A-4CF1-8DBA-BBF1133F2015}" type="parTrans" cxnId="{D377C0FA-D70C-4046-8302-316A3B43FC69}">
      <dgm:prSet/>
      <dgm:spPr/>
      <dgm:t>
        <a:bodyPr/>
        <a:lstStyle/>
        <a:p>
          <a:endParaRPr lang="en-US"/>
        </a:p>
      </dgm:t>
    </dgm:pt>
    <dgm:pt modelId="{09866504-2052-4C2F-A2D3-6942BBC77FDF}" type="sibTrans" cxnId="{D377C0FA-D70C-4046-8302-316A3B43FC69}">
      <dgm:prSet/>
      <dgm:spPr/>
      <dgm:t>
        <a:bodyPr/>
        <a:lstStyle/>
        <a:p>
          <a:endParaRPr lang="en-US"/>
        </a:p>
      </dgm:t>
    </dgm:pt>
    <dgm:pt modelId="{7B7C62A4-8816-468A-9C77-526C2CEC19D9}">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Replacement technology / solutions</a:t>
          </a:r>
          <a:endParaRPr lang="en-US" dirty="0">
            <a:solidFill>
              <a:sysClr val="windowText" lastClr="000000">
                <a:hueOff val="0"/>
                <a:satOff val="0"/>
                <a:lumOff val="0"/>
                <a:alphaOff val="0"/>
              </a:sysClr>
            </a:solidFill>
            <a:latin typeface="Gill Sans MT"/>
            <a:ea typeface="+mn-ea"/>
            <a:cs typeface="+mn-cs"/>
          </a:endParaRPr>
        </a:p>
      </dgm:t>
    </dgm:pt>
    <dgm:pt modelId="{A4A228BF-CB8E-44A3-BFB7-635D0092F13D}" type="parTrans" cxnId="{4ACE105C-5611-45E4-83E5-9E0F282389B1}">
      <dgm:prSet/>
      <dgm:spPr/>
      <dgm:t>
        <a:bodyPr/>
        <a:lstStyle/>
        <a:p>
          <a:endParaRPr lang="en-US"/>
        </a:p>
      </dgm:t>
    </dgm:pt>
    <dgm:pt modelId="{2C2480D4-79AD-4D9A-85CC-ED006BE2C68C}" type="sibTrans" cxnId="{4ACE105C-5611-45E4-83E5-9E0F282389B1}">
      <dgm:prSet/>
      <dgm:spPr/>
      <dgm:t>
        <a:bodyPr/>
        <a:lstStyle/>
        <a:p>
          <a:endParaRPr lang="en-US"/>
        </a:p>
      </dgm:t>
    </dgm:pt>
    <dgm:pt modelId="{72E74444-5D6A-42F9-9213-3AB5AA93BF72}">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Maturity of technology</a:t>
          </a:r>
          <a:endParaRPr lang="en-US" dirty="0">
            <a:solidFill>
              <a:sysClr val="windowText" lastClr="000000">
                <a:hueOff val="0"/>
                <a:satOff val="0"/>
                <a:lumOff val="0"/>
                <a:alphaOff val="0"/>
              </a:sysClr>
            </a:solidFill>
            <a:latin typeface="Gill Sans MT"/>
            <a:ea typeface="+mn-ea"/>
            <a:cs typeface="+mn-cs"/>
          </a:endParaRPr>
        </a:p>
      </dgm:t>
    </dgm:pt>
    <dgm:pt modelId="{85055535-2A45-4DC3-82B7-1DF3AF6D6C0F}" type="parTrans" cxnId="{E14CC2F2-7A5B-46B5-9A93-1240E93DC48C}">
      <dgm:prSet/>
      <dgm:spPr/>
      <dgm:t>
        <a:bodyPr/>
        <a:lstStyle/>
        <a:p>
          <a:endParaRPr lang="en-US"/>
        </a:p>
      </dgm:t>
    </dgm:pt>
    <dgm:pt modelId="{6A232D7E-8BC9-40AE-ABC4-66AA9C50A602}" type="sibTrans" cxnId="{E14CC2F2-7A5B-46B5-9A93-1240E93DC48C}">
      <dgm:prSet/>
      <dgm:spPr/>
      <dgm:t>
        <a:bodyPr/>
        <a:lstStyle/>
        <a:p>
          <a:endParaRPr lang="en-US"/>
        </a:p>
      </dgm:t>
    </dgm:pt>
    <dgm:pt modelId="{3DE95F39-49EA-4585-A71F-4A1908FF47B7}">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Manufacturing maturity and capacity</a:t>
          </a:r>
          <a:endParaRPr lang="en-US" dirty="0">
            <a:solidFill>
              <a:sysClr val="windowText" lastClr="000000">
                <a:hueOff val="0"/>
                <a:satOff val="0"/>
                <a:lumOff val="0"/>
                <a:alphaOff val="0"/>
              </a:sysClr>
            </a:solidFill>
            <a:latin typeface="Gill Sans MT"/>
            <a:ea typeface="+mn-ea"/>
            <a:cs typeface="+mn-cs"/>
          </a:endParaRPr>
        </a:p>
      </dgm:t>
    </dgm:pt>
    <dgm:pt modelId="{7E7B5A03-DEEB-4EC0-AD6A-5FBDE5CA7347}" type="parTrans" cxnId="{D8B35ABB-B038-4B32-A9F1-11D02C5A9DF9}">
      <dgm:prSet/>
      <dgm:spPr/>
      <dgm:t>
        <a:bodyPr/>
        <a:lstStyle/>
        <a:p>
          <a:endParaRPr lang="en-US"/>
        </a:p>
      </dgm:t>
    </dgm:pt>
    <dgm:pt modelId="{B5B78E0F-8EA3-4573-980D-B8371EBD721C}" type="sibTrans" cxnId="{D8B35ABB-B038-4B32-A9F1-11D02C5A9DF9}">
      <dgm:prSet/>
      <dgm:spPr/>
      <dgm:t>
        <a:bodyPr/>
        <a:lstStyle/>
        <a:p>
          <a:endParaRPr lang="en-US"/>
        </a:p>
      </dgm:t>
    </dgm:pt>
    <dgm:pt modelId="{6742F618-3FA1-498C-BCD8-4C89709619AB}">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Information and communications</a:t>
          </a:r>
          <a:endParaRPr lang="en-US" dirty="0">
            <a:solidFill>
              <a:sysClr val="windowText" lastClr="000000">
                <a:hueOff val="0"/>
                <a:satOff val="0"/>
                <a:lumOff val="0"/>
                <a:alphaOff val="0"/>
              </a:sysClr>
            </a:solidFill>
            <a:latin typeface="Gill Sans MT"/>
            <a:ea typeface="+mn-ea"/>
            <a:cs typeface="+mn-cs"/>
          </a:endParaRPr>
        </a:p>
      </dgm:t>
    </dgm:pt>
    <dgm:pt modelId="{87B3B430-3482-4A8A-B2CC-9F1EB7EEE5E7}" type="parTrans" cxnId="{97BFE222-A2C0-4883-A48A-7C64294A8800}">
      <dgm:prSet/>
      <dgm:spPr/>
      <dgm:t>
        <a:bodyPr/>
        <a:lstStyle/>
        <a:p>
          <a:endParaRPr lang="en-US"/>
        </a:p>
      </dgm:t>
    </dgm:pt>
    <dgm:pt modelId="{4CC3A946-C5C2-481F-BF01-D41415374AC1}" type="sibTrans" cxnId="{97BFE222-A2C0-4883-A48A-7C64294A8800}">
      <dgm:prSet/>
      <dgm:spPr/>
      <dgm:t>
        <a:bodyPr/>
        <a:lstStyle/>
        <a:p>
          <a:endParaRPr lang="en-US"/>
        </a:p>
      </dgm:t>
    </dgm:pt>
    <dgm:pt modelId="{8245FB6B-DE99-4649-9EE8-6D1789F61206}">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Consumer buying mechanisms / technology</a:t>
          </a:r>
          <a:endParaRPr lang="en-US" dirty="0">
            <a:solidFill>
              <a:sysClr val="windowText" lastClr="000000">
                <a:hueOff val="0"/>
                <a:satOff val="0"/>
                <a:lumOff val="0"/>
                <a:alphaOff val="0"/>
              </a:sysClr>
            </a:solidFill>
            <a:latin typeface="Gill Sans MT"/>
            <a:ea typeface="+mn-ea"/>
            <a:cs typeface="+mn-cs"/>
          </a:endParaRPr>
        </a:p>
      </dgm:t>
    </dgm:pt>
    <dgm:pt modelId="{B5CE4280-1B75-46C2-A80F-F097BF8EFB34}" type="parTrans" cxnId="{501786CD-E7BB-4EF3-943E-B3DA0B32EC31}">
      <dgm:prSet/>
      <dgm:spPr/>
      <dgm:t>
        <a:bodyPr/>
        <a:lstStyle/>
        <a:p>
          <a:endParaRPr lang="en-US"/>
        </a:p>
      </dgm:t>
    </dgm:pt>
    <dgm:pt modelId="{40536093-99B9-42B3-8E16-BB5AF5FE9723}" type="sibTrans" cxnId="{501786CD-E7BB-4EF3-943E-B3DA0B32EC31}">
      <dgm:prSet/>
      <dgm:spPr/>
      <dgm:t>
        <a:bodyPr/>
        <a:lstStyle/>
        <a:p>
          <a:endParaRPr lang="en-US"/>
        </a:p>
      </dgm:t>
    </dgm:pt>
    <dgm:pt modelId="{58719CC7-9EA9-448B-BCFE-82DED92FA73D}">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Technology legislation</a:t>
          </a:r>
          <a:endParaRPr lang="en-US" dirty="0">
            <a:solidFill>
              <a:sysClr val="windowText" lastClr="000000">
                <a:hueOff val="0"/>
                <a:satOff val="0"/>
                <a:lumOff val="0"/>
                <a:alphaOff val="0"/>
              </a:sysClr>
            </a:solidFill>
            <a:latin typeface="Gill Sans MT"/>
            <a:ea typeface="+mn-ea"/>
            <a:cs typeface="+mn-cs"/>
          </a:endParaRPr>
        </a:p>
      </dgm:t>
    </dgm:pt>
    <dgm:pt modelId="{EA459B30-248B-43B4-86A2-831D26096232}" type="parTrans" cxnId="{E3CBC937-5DA0-4758-9A0A-A528C5AAED46}">
      <dgm:prSet/>
      <dgm:spPr/>
      <dgm:t>
        <a:bodyPr/>
        <a:lstStyle/>
        <a:p>
          <a:endParaRPr lang="en-US"/>
        </a:p>
      </dgm:t>
    </dgm:pt>
    <dgm:pt modelId="{E4EB020A-0EA7-4E5C-965E-A92F0ECADF53}" type="sibTrans" cxnId="{E3CBC937-5DA0-4758-9A0A-A528C5AAED46}">
      <dgm:prSet/>
      <dgm:spPr/>
      <dgm:t>
        <a:bodyPr/>
        <a:lstStyle/>
        <a:p>
          <a:endParaRPr lang="en-US"/>
        </a:p>
      </dgm:t>
    </dgm:pt>
    <dgm:pt modelId="{236F87C2-1E76-45FC-BB76-D187FCB0B204}">
      <dgm:prSet>
        <dgm:style>
          <a:lnRef idx="1">
            <a:schemeClr val="accent2"/>
          </a:lnRef>
          <a:fillRef idx="2">
            <a:schemeClr val="accent2"/>
          </a:fillRef>
          <a:effectRef idx="1">
            <a:schemeClr val="accent2"/>
          </a:effectRef>
          <a:fontRef idx="minor">
            <a:schemeClr val="dk1"/>
          </a:fontRef>
        </dgm:style>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Buying access and trends</a:t>
          </a:r>
          <a:endParaRPr lang="en-US" dirty="0">
            <a:solidFill>
              <a:sysClr val="windowText" lastClr="000000">
                <a:hueOff val="0"/>
                <a:satOff val="0"/>
                <a:lumOff val="0"/>
                <a:alphaOff val="0"/>
              </a:sysClr>
            </a:solidFill>
            <a:latin typeface="Gill Sans MT"/>
            <a:ea typeface="+mn-ea"/>
            <a:cs typeface="+mn-cs"/>
          </a:endParaRPr>
        </a:p>
      </dgm:t>
    </dgm:pt>
    <dgm:pt modelId="{DB14E767-E5D0-4FC9-A46B-81D6AE66D904}" type="parTrans" cxnId="{8B948035-7A6F-4A80-9BE2-65DC5773FA08}">
      <dgm:prSet/>
      <dgm:spPr/>
      <dgm:t>
        <a:bodyPr/>
        <a:lstStyle/>
        <a:p>
          <a:endParaRPr lang="en-US"/>
        </a:p>
      </dgm:t>
    </dgm:pt>
    <dgm:pt modelId="{C9288DFE-1552-4C4A-8F94-CB6BC2167F34}" type="sibTrans" cxnId="{8B948035-7A6F-4A80-9BE2-65DC5773FA08}">
      <dgm:prSet/>
      <dgm:spPr/>
      <dgm:t>
        <a:bodyPr/>
        <a:lstStyle/>
        <a:p>
          <a:endParaRPr lang="en-US"/>
        </a:p>
      </dgm:t>
    </dgm:pt>
    <dgm:pt modelId="{13B8CE4B-F9DE-486A-9F9D-C084CA2FB5A5}">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Ethnic / religious factors</a:t>
          </a:r>
          <a:endParaRPr lang="en-US" dirty="0">
            <a:solidFill>
              <a:sysClr val="windowText" lastClr="000000">
                <a:hueOff val="0"/>
                <a:satOff val="0"/>
                <a:lumOff val="0"/>
                <a:alphaOff val="0"/>
              </a:sysClr>
            </a:solidFill>
            <a:latin typeface="Gill Sans MT"/>
            <a:ea typeface="+mn-ea"/>
            <a:cs typeface="+mn-cs"/>
          </a:endParaRPr>
        </a:p>
      </dgm:t>
    </dgm:pt>
    <dgm:pt modelId="{F33DAC7E-0813-4578-B17D-15593A79C367}" type="parTrans" cxnId="{8D4ACEC8-6A11-4FD2-B218-B30B26D2C817}">
      <dgm:prSet/>
      <dgm:spPr/>
      <dgm:t>
        <a:bodyPr/>
        <a:lstStyle/>
        <a:p>
          <a:endParaRPr lang="en-US"/>
        </a:p>
      </dgm:t>
    </dgm:pt>
    <dgm:pt modelId="{50EBA26E-BD1E-4422-9FEC-116C86EBC1EA}" type="sibTrans" cxnId="{8D4ACEC8-6A11-4FD2-B218-B30B26D2C817}">
      <dgm:prSet/>
      <dgm:spPr/>
      <dgm:t>
        <a:bodyPr/>
        <a:lstStyle/>
        <a:p>
          <a:endParaRPr lang="en-US"/>
        </a:p>
      </dgm:t>
    </dgm:pt>
    <dgm:pt modelId="{D2A3EB9E-705D-4A9B-99AC-86E4C347B06D}">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Advertising and publicity</a:t>
          </a:r>
          <a:endParaRPr lang="en-US" dirty="0">
            <a:solidFill>
              <a:sysClr val="windowText" lastClr="000000">
                <a:hueOff val="0"/>
                <a:satOff val="0"/>
                <a:lumOff val="0"/>
                <a:alphaOff val="0"/>
              </a:sysClr>
            </a:solidFill>
            <a:latin typeface="Gill Sans MT"/>
            <a:ea typeface="+mn-ea"/>
            <a:cs typeface="+mn-cs"/>
          </a:endParaRPr>
        </a:p>
      </dgm:t>
    </dgm:pt>
    <dgm:pt modelId="{AEB2CAC4-E099-475B-B488-468BBBFB1744}" type="parTrans" cxnId="{C8D40ECE-976A-495F-B297-0549FFC6C2E8}">
      <dgm:prSet/>
      <dgm:spPr/>
      <dgm:t>
        <a:bodyPr/>
        <a:lstStyle/>
        <a:p>
          <a:endParaRPr lang="en-US"/>
        </a:p>
      </dgm:t>
    </dgm:pt>
    <dgm:pt modelId="{39598EDE-C204-420D-8877-7B6B88FD1A9B}" type="sibTrans" cxnId="{C8D40ECE-976A-495F-B297-0549FFC6C2E8}">
      <dgm:prSet/>
      <dgm:spPr/>
      <dgm:t>
        <a:bodyPr/>
        <a:lstStyle/>
        <a:p>
          <a:endParaRPr lang="en-US"/>
        </a:p>
      </dgm:t>
    </dgm:pt>
    <dgm:pt modelId="{93E0716E-8C5D-478F-9DF2-E72CA7CD9FDA}">
      <dgm:prSet/>
      <dgm:spPr>
        <a:xfrm>
          <a:off x="40" y="467864"/>
          <a:ext cx="3916784" cy="3639870"/>
        </a:xfr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Ethical issues</a:t>
          </a:r>
          <a:endParaRPr lang="en-US" dirty="0">
            <a:solidFill>
              <a:sysClr val="windowText" lastClr="000000">
                <a:hueOff val="0"/>
                <a:satOff val="0"/>
                <a:lumOff val="0"/>
                <a:alphaOff val="0"/>
              </a:sysClr>
            </a:solidFill>
            <a:latin typeface="Gill Sans MT"/>
            <a:ea typeface="+mn-ea"/>
            <a:cs typeface="+mn-cs"/>
          </a:endParaRPr>
        </a:p>
      </dgm:t>
    </dgm:pt>
    <dgm:pt modelId="{202849FD-B737-4407-BF8D-674CEAE20D98}" type="parTrans" cxnId="{7E2FC1CB-AA31-4E6C-9A20-D2A3A39D9683}">
      <dgm:prSet/>
      <dgm:spPr/>
      <dgm:t>
        <a:bodyPr/>
        <a:lstStyle/>
        <a:p>
          <a:endParaRPr lang="en-US"/>
        </a:p>
      </dgm:t>
    </dgm:pt>
    <dgm:pt modelId="{CE4077AE-9ED8-4781-B703-4097DA724BFF}" type="sibTrans" cxnId="{7E2FC1CB-AA31-4E6C-9A20-D2A3A39D9683}">
      <dgm:prSet/>
      <dgm:spPr/>
      <dgm:t>
        <a:bodyPr/>
        <a:lstStyle/>
        <a:p>
          <a:endParaRPr lang="en-US"/>
        </a:p>
      </dgm:t>
    </dgm:pt>
    <dgm:pt modelId="{3541A6D3-4D58-4757-94BD-FDD07D38E58D}">
      <dgm:prSet>
        <dgm:style>
          <a:lnRef idx="1">
            <a:schemeClr val="accent1"/>
          </a:lnRef>
          <a:fillRef idx="2">
            <a:schemeClr val="accent1"/>
          </a:fillRef>
          <a:effectRef idx="1">
            <a:schemeClr val="accent1"/>
          </a:effectRef>
          <a:fontRef idx="minor">
            <a:schemeClr val="dk1"/>
          </a:fontRef>
        </dgm:style>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Innovation potential</a:t>
          </a:r>
          <a:endParaRPr lang="en-US" dirty="0">
            <a:solidFill>
              <a:sysClr val="windowText" lastClr="000000">
                <a:hueOff val="0"/>
                <a:satOff val="0"/>
                <a:lumOff val="0"/>
                <a:alphaOff val="0"/>
              </a:sysClr>
            </a:solidFill>
            <a:latin typeface="Gill Sans MT"/>
            <a:ea typeface="+mn-ea"/>
            <a:cs typeface="+mn-cs"/>
          </a:endParaRPr>
        </a:p>
      </dgm:t>
    </dgm:pt>
    <dgm:pt modelId="{3A86D5C4-F81A-49AB-8CCC-D3CA72E3D486}" type="parTrans" cxnId="{639D01DF-69CD-4303-8697-8EB4BD2E9C1C}">
      <dgm:prSet/>
      <dgm:spPr/>
      <dgm:t>
        <a:bodyPr/>
        <a:lstStyle/>
        <a:p>
          <a:endParaRPr lang="en-US"/>
        </a:p>
      </dgm:t>
    </dgm:pt>
    <dgm:pt modelId="{A6E82E79-B9FF-4AFD-A41F-7A60BFBCD8A0}" type="sibTrans" cxnId="{639D01DF-69CD-4303-8697-8EB4BD2E9C1C}">
      <dgm:prSet/>
      <dgm:spPr/>
      <dgm:t>
        <a:bodyPr/>
        <a:lstStyle/>
        <a:p>
          <a:endParaRPr lang="en-US"/>
        </a:p>
      </dgm:t>
    </dgm:pt>
    <dgm:pt modelId="{1358E577-6746-42ED-AAEA-330F0AD6B91F}">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Technology access, licensing patents</a:t>
          </a:r>
          <a:endParaRPr lang="en-US" dirty="0">
            <a:solidFill>
              <a:sysClr val="windowText" lastClr="000000">
                <a:hueOff val="0"/>
                <a:satOff val="0"/>
                <a:lumOff val="0"/>
                <a:alphaOff val="0"/>
              </a:sysClr>
            </a:solidFill>
            <a:latin typeface="Gill Sans MT"/>
            <a:ea typeface="+mn-ea"/>
            <a:cs typeface="+mn-cs"/>
          </a:endParaRPr>
        </a:p>
      </dgm:t>
    </dgm:pt>
    <dgm:pt modelId="{D2F23063-F098-4932-8F36-E17480336687}" type="parTrans" cxnId="{6D6337CF-A89B-45FD-A836-E3553D621CA8}">
      <dgm:prSet/>
      <dgm:spPr/>
      <dgm:t>
        <a:bodyPr/>
        <a:lstStyle/>
        <a:p>
          <a:endParaRPr lang="en-US"/>
        </a:p>
      </dgm:t>
    </dgm:pt>
    <dgm:pt modelId="{A8D4EDEA-F993-4171-AC71-92177F897ECC}" type="sibTrans" cxnId="{6D6337CF-A89B-45FD-A836-E3553D621CA8}">
      <dgm:prSet/>
      <dgm:spPr/>
      <dgm:t>
        <a:bodyPr/>
        <a:lstStyle/>
        <a:p>
          <a:endParaRPr lang="en-US"/>
        </a:p>
      </dgm:t>
    </dgm:pt>
    <dgm:pt modelId="{AC0AF178-E4C3-4906-BD9E-6E681E6DF463}">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Intellectual property issues</a:t>
          </a:r>
          <a:endParaRPr lang="en-US" dirty="0">
            <a:solidFill>
              <a:sysClr val="windowText" lastClr="000000">
                <a:hueOff val="0"/>
                <a:satOff val="0"/>
                <a:lumOff val="0"/>
                <a:alphaOff val="0"/>
              </a:sysClr>
            </a:solidFill>
            <a:latin typeface="Gill Sans MT"/>
            <a:ea typeface="+mn-ea"/>
            <a:cs typeface="+mn-cs"/>
          </a:endParaRPr>
        </a:p>
      </dgm:t>
    </dgm:pt>
    <dgm:pt modelId="{81485EF7-81AB-4341-A94F-AAAFFCD01534}" type="parTrans" cxnId="{C83DE70C-EB52-46CE-9A85-8E001DD03E61}">
      <dgm:prSet/>
      <dgm:spPr/>
      <dgm:t>
        <a:bodyPr/>
        <a:lstStyle/>
        <a:p>
          <a:endParaRPr lang="en-US"/>
        </a:p>
      </dgm:t>
    </dgm:pt>
    <dgm:pt modelId="{E10005CE-2BA2-4E04-B388-83C3FBD71E9F}" type="sibTrans" cxnId="{C83DE70C-EB52-46CE-9A85-8E001DD03E61}">
      <dgm:prSet/>
      <dgm:spPr/>
      <dgm:t>
        <a:bodyPr/>
        <a:lstStyle/>
        <a:p>
          <a:endParaRPr lang="en-US"/>
        </a:p>
      </dgm:t>
    </dgm:pt>
    <dgm:pt modelId="{19E83AB0-2F6E-49AC-84B1-8742FC9A8A01}">
      <dgm:prSet/>
      <dgm:spPr>
        <a:xfrm>
          <a:off x="4465174" y="467864"/>
          <a:ext cx="3916784" cy="3639870"/>
        </a:xfr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gm:spPr>
      <dgm:t>
        <a:bodyPr/>
        <a:lstStyle/>
        <a:p>
          <a:r>
            <a:rPr lang="en-GB" dirty="0">
              <a:solidFill>
                <a:sysClr val="windowText" lastClr="000000">
                  <a:hueOff val="0"/>
                  <a:satOff val="0"/>
                  <a:lumOff val="0"/>
                  <a:alphaOff val="0"/>
                </a:sysClr>
              </a:solidFill>
              <a:latin typeface="Gill Sans MT"/>
              <a:ea typeface="+mn-ea"/>
              <a:cs typeface="+mn-cs"/>
            </a:rPr>
            <a:t>Global communications</a:t>
          </a:r>
          <a:endParaRPr lang="en-US" dirty="0">
            <a:solidFill>
              <a:sysClr val="windowText" lastClr="000000">
                <a:hueOff val="0"/>
                <a:satOff val="0"/>
                <a:lumOff val="0"/>
                <a:alphaOff val="0"/>
              </a:sysClr>
            </a:solidFill>
            <a:latin typeface="Gill Sans MT"/>
            <a:ea typeface="+mn-ea"/>
            <a:cs typeface="+mn-cs"/>
          </a:endParaRPr>
        </a:p>
      </dgm:t>
    </dgm:pt>
    <dgm:pt modelId="{A173FAB8-16A4-488B-A8EB-99AADA68031A}" type="parTrans" cxnId="{982AA00F-B750-41EA-AC4C-07ECC1831CB2}">
      <dgm:prSet/>
      <dgm:spPr/>
      <dgm:t>
        <a:bodyPr/>
        <a:lstStyle/>
        <a:p>
          <a:endParaRPr lang="en-US"/>
        </a:p>
      </dgm:t>
    </dgm:pt>
    <dgm:pt modelId="{4C846926-E419-4AA3-B37E-43E7638BE62F}" type="sibTrans" cxnId="{982AA00F-B750-41EA-AC4C-07ECC1831CB2}">
      <dgm:prSet/>
      <dgm:spPr/>
      <dgm:t>
        <a:bodyPr/>
        <a:lstStyle/>
        <a:p>
          <a:endParaRPr lang="en-US"/>
        </a:p>
      </dgm:t>
    </dgm:pt>
    <dgm:pt modelId="{80A79F05-BF62-4D44-B242-5D79958F1359}" type="pres">
      <dgm:prSet presAssocID="{25FF4E28-1EDA-4F80-BC4D-1C65C0E85640}" presName="Name0" presStyleCnt="0">
        <dgm:presLayoutVars>
          <dgm:dir/>
          <dgm:animLvl val="lvl"/>
          <dgm:resizeHandles val="exact"/>
        </dgm:presLayoutVars>
      </dgm:prSet>
      <dgm:spPr/>
    </dgm:pt>
    <dgm:pt modelId="{80B71BD1-3331-4150-9F39-25C5D49B8F5B}" type="pres">
      <dgm:prSet presAssocID="{2A1A32D5-EA9E-4615-B90D-2B3017B152B4}" presName="composite" presStyleCnt="0"/>
      <dgm:spPr/>
    </dgm:pt>
    <dgm:pt modelId="{B3895A0D-1C00-4C4B-9CFD-82AFC1F337AE}" type="pres">
      <dgm:prSet presAssocID="{2A1A32D5-EA9E-4615-B90D-2B3017B152B4}" presName="parTx" presStyleLbl="alignNode1" presStyleIdx="0" presStyleCnt="2">
        <dgm:presLayoutVars>
          <dgm:chMax val="0"/>
          <dgm:chPref val="0"/>
          <dgm:bulletEnabled val="1"/>
        </dgm:presLayoutVars>
      </dgm:prSet>
      <dgm:spPr>
        <a:prstGeom prst="rect">
          <a:avLst/>
        </a:prstGeom>
      </dgm:spPr>
    </dgm:pt>
    <dgm:pt modelId="{D1677F42-F80E-4143-BCF1-8097C41F6B95}" type="pres">
      <dgm:prSet presAssocID="{2A1A32D5-EA9E-4615-B90D-2B3017B152B4}" presName="desTx" presStyleLbl="alignAccFollowNode1" presStyleIdx="0" presStyleCnt="2">
        <dgm:presLayoutVars>
          <dgm:bulletEnabled val="1"/>
        </dgm:presLayoutVars>
      </dgm:prSet>
      <dgm:spPr>
        <a:prstGeom prst="rect">
          <a:avLst/>
        </a:prstGeom>
      </dgm:spPr>
    </dgm:pt>
    <dgm:pt modelId="{0A97CCA7-8414-401B-A258-2E246226F26D}" type="pres">
      <dgm:prSet presAssocID="{60A7C7F7-69BF-48D6-820B-72C3F6F17167}" presName="space" presStyleCnt="0"/>
      <dgm:spPr/>
    </dgm:pt>
    <dgm:pt modelId="{D3C6DC53-6102-4E2B-B196-D2DED2294E72}" type="pres">
      <dgm:prSet presAssocID="{8A4B222E-9AFA-496D-B390-5FC60A714DEB}" presName="composite" presStyleCnt="0"/>
      <dgm:spPr/>
    </dgm:pt>
    <dgm:pt modelId="{BC5ECFB8-E3E0-4276-BB31-42D28B91CCD8}" type="pres">
      <dgm:prSet presAssocID="{8A4B222E-9AFA-496D-B390-5FC60A714DEB}" presName="parTx" presStyleLbl="alignNode1" presStyleIdx="1" presStyleCnt="2">
        <dgm:presLayoutVars>
          <dgm:chMax val="0"/>
          <dgm:chPref val="0"/>
          <dgm:bulletEnabled val="1"/>
        </dgm:presLayoutVars>
      </dgm:prSet>
      <dgm:spPr>
        <a:prstGeom prst="rect">
          <a:avLst/>
        </a:prstGeom>
      </dgm:spPr>
    </dgm:pt>
    <dgm:pt modelId="{2EEAFF60-E698-429F-884D-53CC787C9307}" type="pres">
      <dgm:prSet presAssocID="{8A4B222E-9AFA-496D-B390-5FC60A714DEB}" presName="desTx" presStyleLbl="alignAccFollowNode1" presStyleIdx="1" presStyleCnt="2">
        <dgm:presLayoutVars>
          <dgm:bulletEnabled val="1"/>
        </dgm:presLayoutVars>
      </dgm:prSet>
      <dgm:spPr>
        <a:prstGeom prst="rect">
          <a:avLst/>
        </a:prstGeom>
      </dgm:spPr>
    </dgm:pt>
  </dgm:ptLst>
  <dgm:cxnLst>
    <dgm:cxn modelId="{2D2CB802-3580-A846-924B-6B195439A59A}" type="presOf" srcId="{13B8CE4B-F9DE-486A-9F9D-C084CA2FB5A5}" destId="{D1677F42-F80E-4143-BCF1-8097C41F6B95}" srcOrd="0" destOrd="10" presId="urn:microsoft.com/office/officeart/2005/8/layout/hList1"/>
    <dgm:cxn modelId="{C83DE70C-EB52-46CE-9A85-8E001DD03E61}" srcId="{8A4B222E-9AFA-496D-B390-5FC60A714DEB}" destId="{AC0AF178-E4C3-4906-BD9E-6E681E6DF463}" srcOrd="11" destOrd="0" parTransId="{81485EF7-81AB-4341-A94F-AAAFFCD01534}" sibTransId="{E10005CE-2BA2-4E04-B388-83C3FBD71E9F}"/>
    <dgm:cxn modelId="{CB7C9A0D-CF57-48F4-A0FE-2B24590EDA42}" srcId="{2A1A32D5-EA9E-4615-B90D-2B3017B152B4}" destId="{3CD3C814-F009-4C44-AB77-D8A20D1E8B5F}" srcOrd="2" destOrd="0" parTransId="{14ECD210-C0A2-4AA4-BE10-242C3047C1BD}" sibTransId="{ED9E30D5-EC8E-43F8-9882-0DC72675EB5B}"/>
    <dgm:cxn modelId="{982AA00F-B750-41EA-AC4C-07ECC1831CB2}" srcId="{8A4B222E-9AFA-496D-B390-5FC60A714DEB}" destId="{19E83AB0-2F6E-49AC-84B1-8742FC9A8A01}" srcOrd="12" destOrd="0" parTransId="{A173FAB8-16A4-488B-A8EB-99AADA68031A}" sibTransId="{4C846926-E419-4AA3-B37E-43E7638BE62F}"/>
    <dgm:cxn modelId="{800DCB10-B2ED-4D89-8BBC-73E134944572}" srcId="{2A1A32D5-EA9E-4615-B90D-2B3017B152B4}" destId="{5D027C18-0361-4FB0-AFEF-7ADDC49C551D}" srcOrd="8" destOrd="0" parTransId="{6D7E34BD-3916-4D4E-8C43-F1D4A4462AC1}" sibTransId="{3F8CE59C-4806-4001-9BAD-2F556A0162D7}"/>
    <dgm:cxn modelId="{418A6916-C2A2-4BCA-89C2-C08A0B3CF276}" srcId="{8A4B222E-9AFA-496D-B390-5FC60A714DEB}" destId="{54F6DBEC-9F3F-4FD9-A4DA-40EC02FB2802}" srcOrd="1" destOrd="0" parTransId="{373D8159-E89B-4B26-9B56-DA1106B9A28F}" sibTransId="{C6B8A427-BC83-4CA6-8F99-1F2B515FEB2E}"/>
    <dgm:cxn modelId="{AEDFDC16-9A59-3B44-B67C-680EAE8ED431}" type="presOf" srcId="{3CD3C814-F009-4C44-AB77-D8A20D1E8B5F}" destId="{D1677F42-F80E-4143-BCF1-8097C41F6B95}" srcOrd="0" destOrd="2" presId="urn:microsoft.com/office/officeart/2005/8/layout/hList1"/>
    <dgm:cxn modelId="{6CA0E11B-8413-1346-97A6-4AE16B9011EE}" type="presOf" srcId="{54F6DBEC-9F3F-4FD9-A4DA-40EC02FB2802}" destId="{2EEAFF60-E698-429F-884D-53CC787C9307}" srcOrd="0" destOrd="1" presId="urn:microsoft.com/office/officeart/2005/8/layout/hList1"/>
    <dgm:cxn modelId="{5AAE171E-165B-4C97-AF2E-5896E795088B}" srcId="{2A1A32D5-EA9E-4615-B90D-2B3017B152B4}" destId="{4742AF0F-FB60-454F-973B-0BE28B8D3681}" srcOrd="1" destOrd="0" parTransId="{5DFE1B94-676C-4F13-B06B-0B2CBADA04B6}" sibTransId="{A89A206B-EB99-4A26-8DE5-939FFC5CFA96}"/>
    <dgm:cxn modelId="{F9F06322-B5C6-42AE-86A6-CA884F83E898}" srcId="{25FF4E28-1EDA-4F80-BC4D-1C65C0E85640}" destId="{2A1A32D5-EA9E-4615-B90D-2B3017B152B4}" srcOrd="0" destOrd="0" parTransId="{FB3C292D-4CDE-44A7-AD0E-90A33F704C75}" sibTransId="{60A7C7F7-69BF-48D6-820B-72C3F6F17167}"/>
    <dgm:cxn modelId="{97BFE222-A2C0-4883-A48A-7C64294A8800}" srcId="{8A4B222E-9AFA-496D-B390-5FC60A714DEB}" destId="{6742F618-3FA1-498C-BCD8-4C89709619AB}" srcOrd="6" destOrd="0" parTransId="{87B3B430-3482-4A8A-B2CC-9F1EB7EEE5E7}" sibTransId="{4CC3A946-C5C2-481F-BF01-D41415374AC1}"/>
    <dgm:cxn modelId="{7A3A2F26-2517-2E44-BF10-CF704841ACB2}" type="presOf" srcId="{3541A6D3-4D58-4757-94BD-FDD07D38E58D}" destId="{2EEAFF60-E698-429F-884D-53CC787C9307}" srcOrd="0" destOrd="9" presId="urn:microsoft.com/office/officeart/2005/8/layout/hList1"/>
    <dgm:cxn modelId="{E1FB4D26-981E-D94A-819F-2E9882193B91}" type="presOf" srcId="{6430A795-149C-4701-A13B-FE62CC26E911}" destId="{2EEAFF60-E698-429F-884D-53CC787C9307}" srcOrd="0" destOrd="0" presId="urn:microsoft.com/office/officeart/2005/8/layout/hList1"/>
    <dgm:cxn modelId="{3AC69127-C27F-0545-A65D-71AB2BF719F1}" type="presOf" srcId="{D33C98E6-522A-4923-BB6D-7D54C3EF04E2}" destId="{D1677F42-F80E-4143-BCF1-8097C41F6B95}" srcOrd="0" destOrd="5" presId="urn:microsoft.com/office/officeart/2005/8/layout/hList1"/>
    <dgm:cxn modelId="{2503452B-A489-0142-AE90-34E9BEE48F11}" type="presOf" srcId="{6742F618-3FA1-498C-BCD8-4C89709619AB}" destId="{2EEAFF60-E698-429F-884D-53CC787C9307}" srcOrd="0" destOrd="6" presId="urn:microsoft.com/office/officeart/2005/8/layout/hList1"/>
    <dgm:cxn modelId="{4FC5482E-0940-6343-B865-3FB199DC145A}" type="presOf" srcId="{58719CC7-9EA9-448B-BCFE-82DED92FA73D}" destId="{2EEAFF60-E698-429F-884D-53CC787C9307}" srcOrd="0" destOrd="8" presId="urn:microsoft.com/office/officeart/2005/8/layout/hList1"/>
    <dgm:cxn modelId="{FB5D8A2F-29F0-7F4D-93B2-C66E16C884C3}" type="presOf" srcId="{8245FB6B-DE99-4649-9EE8-6D1789F61206}" destId="{2EEAFF60-E698-429F-884D-53CC787C9307}" srcOrd="0" destOrd="7" presId="urn:microsoft.com/office/officeart/2005/8/layout/hList1"/>
    <dgm:cxn modelId="{EE9EC030-C9D3-6545-BCE4-0EBA0E71122C}" type="presOf" srcId="{AC0AF178-E4C3-4906-BD9E-6E681E6DF463}" destId="{2EEAFF60-E698-429F-884D-53CC787C9307}" srcOrd="0" destOrd="11" presId="urn:microsoft.com/office/officeart/2005/8/layout/hList1"/>
    <dgm:cxn modelId="{E2141133-7F81-4C83-818F-336B334EBD76}" srcId="{2A1A32D5-EA9E-4615-B90D-2B3017B152B4}" destId="{E2C838E6-081F-41B6-A701-B1B39AF21C6C}" srcOrd="4" destOrd="0" parTransId="{741CEDAB-2068-4CEE-BAF1-635240A4878E}" sibTransId="{F0E13B96-D1FF-4E2A-A9BC-D6295FE451B9}"/>
    <dgm:cxn modelId="{8B948035-7A6F-4A80-9BE2-65DC5773FA08}" srcId="{2A1A32D5-EA9E-4615-B90D-2B3017B152B4}" destId="{236F87C2-1E76-45FC-BB76-D187FCB0B204}" srcOrd="9" destOrd="0" parTransId="{DB14E767-E5D0-4FC9-A46B-81D6AE66D904}" sibTransId="{C9288DFE-1552-4C4A-8F94-CB6BC2167F34}"/>
    <dgm:cxn modelId="{E3CBC937-5DA0-4758-9A0A-A528C5AAED46}" srcId="{8A4B222E-9AFA-496D-B390-5FC60A714DEB}" destId="{58719CC7-9EA9-448B-BCFE-82DED92FA73D}" srcOrd="8" destOrd="0" parTransId="{EA459B30-248B-43B4-86A2-831D26096232}" sibTransId="{E4EB020A-0EA7-4E5C-965E-A92F0ECADF53}"/>
    <dgm:cxn modelId="{3293843A-DCB7-EC47-A78A-768B79B22DA0}" type="presOf" srcId="{20919EC3-9BB5-4EC4-AD76-38CDA921A3D0}" destId="{2EEAFF60-E698-429F-884D-53CC787C9307}" srcOrd="0" destOrd="2" presId="urn:microsoft.com/office/officeart/2005/8/layout/hList1"/>
    <dgm:cxn modelId="{D6829F3F-87C7-184C-B76F-FF60A05AAF29}" type="presOf" srcId="{9F645209-2BAC-43F3-9961-D72AD0C60182}" destId="{D1677F42-F80E-4143-BCF1-8097C41F6B95}" srcOrd="0" destOrd="0" presId="urn:microsoft.com/office/officeart/2005/8/layout/hList1"/>
    <dgm:cxn modelId="{ED393647-D97D-BA44-99D3-A1907F852C89}" type="presOf" srcId="{25FF4E28-1EDA-4F80-BC4D-1C65C0E85640}" destId="{80A79F05-BF62-4D44-B242-5D79958F1359}" srcOrd="0" destOrd="0" presId="urn:microsoft.com/office/officeart/2005/8/layout/hList1"/>
    <dgm:cxn modelId="{98841149-7D18-ED4B-BBE3-6FA128DF19AD}" type="presOf" srcId="{72E74444-5D6A-42F9-9213-3AB5AA93BF72}" destId="{2EEAFF60-E698-429F-884D-53CC787C9307}" srcOrd="0" destOrd="4" presId="urn:microsoft.com/office/officeart/2005/8/layout/hList1"/>
    <dgm:cxn modelId="{03A8ED52-5D5E-4CC8-BEB9-BA732F78F874}" srcId="{25FF4E28-1EDA-4F80-BC4D-1C65C0E85640}" destId="{8A4B222E-9AFA-496D-B390-5FC60A714DEB}" srcOrd="1" destOrd="0" parTransId="{7B49D058-854D-4CB1-8910-42597C2804C9}" sibTransId="{7FEFC756-E89D-4FCF-976C-63ECE01C5421}"/>
    <dgm:cxn modelId="{4ACE105C-5611-45E4-83E5-9E0F282389B1}" srcId="{8A4B222E-9AFA-496D-B390-5FC60A714DEB}" destId="{7B7C62A4-8816-468A-9C77-526C2CEC19D9}" srcOrd="3" destOrd="0" parTransId="{A4A228BF-CB8E-44A3-BFB7-635D0092F13D}" sibTransId="{2C2480D4-79AD-4D9A-85CC-ED006BE2C68C}"/>
    <dgm:cxn modelId="{258BFB5D-6741-4995-98A4-813A85E4B006}" srcId="{2A1A32D5-EA9E-4615-B90D-2B3017B152B4}" destId="{D33C98E6-522A-4923-BB6D-7D54C3EF04E2}" srcOrd="5" destOrd="0" parTransId="{32DEB754-3A50-43A2-9CF5-8834705F76B0}" sibTransId="{8DB1BE03-1615-4143-A300-71F02110AD59}"/>
    <dgm:cxn modelId="{B531BD5E-073A-864E-A4C4-12CB5D8A52DB}" type="presOf" srcId="{93E0716E-8C5D-478F-9DF2-E72CA7CD9FDA}" destId="{D1677F42-F80E-4143-BCF1-8097C41F6B95}" srcOrd="0" destOrd="12" presId="urn:microsoft.com/office/officeart/2005/8/layout/hList1"/>
    <dgm:cxn modelId="{50A42F73-7A93-4B9B-BE9B-8429CA40620C}" srcId="{2A1A32D5-EA9E-4615-B90D-2B3017B152B4}" destId="{05FF1C43-E111-41D9-869E-F7D32C2671BF}" srcOrd="6" destOrd="0" parTransId="{9154D9CC-64F6-4D08-B31C-897BA18DA46F}" sibTransId="{B53FCAAC-7FC7-48B8-813E-BBE7D312FF7A}"/>
    <dgm:cxn modelId="{8A86977E-D6D5-7E42-B0E2-848C403C0F63}" type="presOf" srcId="{3DE95F39-49EA-4585-A71F-4A1908FF47B7}" destId="{2EEAFF60-E698-429F-884D-53CC787C9307}" srcOrd="0" destOrd="5" presId="urn:microsoft.com/office/officeart/2005/8/layout/hList1"/>
    <dgm:cxn modelId="{01C63283-32A4-5342-99A4-5BC28DCB83A0}" type="presOf" srcId="{8A4B222E-9AFA-496D-B390-5FC60A714DEB}" destId="{BC5ECFB8-E3E0-4276-BB31-42D28B91CCD8}" srcOrd="0" destOrd="0" presId="urn:microsoft.com/office/officeart/2005/8/layout/hList1"/>
    <dgm:cxn modelId="{9E596384-4394-594C-A74A-2BE78AB628DF}" type="presOf" srcId="{7B7C62A4-8816-468A-9C77-526C2CEC19D9}" destId="{2EEAFF60-E698-429F-884D-53CC787C9307}" srcOrd="0" destOrd="3" presId="urn:microsoft.com/office/officeart/2005/8/layout/hList1"/>
    <dgm:cxn modelId="{1AF65F8F-E6E0-E544-8142-CBE5DB687852}" type="presOf" srcId="{4742AF0F-FB60-454F-973B-0BE28B8D3681}" destId="{D1677F42-F80E-4143-BCF1-8097C41F6B95}" srcOrd="0" destOrd="1" presId="urn:microsoft.com/office/officeart/2005/8/layout/hList1"/>
    <dgm:cxn modelId="{38D60093-018F-974F-9392-0C5D28C86D73}" type="presOf" srcId="{E2C838E6-081F-41B6-A701-B1B39AF21C6C}" destId="{D1677F42-F80E-4143-BCF1-8097C41F6B95}" srcOrd="0" destOrd="4" presId="urn:microsoft.com/office/officeart/2005/8/layout/hList1"/>
    <dgm:cxn modelId="{3054B197-6DD7-427A-9F23-8C37C91CE4D8}" srcId="{8A4B222E-9AFA-496D-B390-5FC60A714DEB}" destId="{6430A795-149C-4701-A13B-FE62CC26E911}" srcOrd="0" destOrd="0" parTransId="{0F875685-B956-449C-866E-5ECDAE04EE44}" sibTransId="{4992D346-CCEC-4B7E-A8EF-7B7AECD9F277}"/>
    <dgm:cxn modelId="{42BD3599-278D-5C4E-841C-E139811A1815}" type="presOf" srcId="{236F87C2-1E76-45FC-BB76-D187FCB0B204}" destId="{D1677F42-F80E-4143-BCF1-8097C41F6B95}" srcOrd="0" destOrd="9" presId="urn:microsoft.com/office/officeart/2005/8/layout/hList1"/>
    <dgm:cxn modelId="{89B8E19B-4EF5-9140-8967-069D7BDEDF17}" type="presOf" srcId="{1358E577-6746-42ED-AAEA-330F0AD6B91F}" destId="{2EEAFF60-E698-429F-884D-53CC787C9307}" srcOrd="0" destOrd="10" presId="urn:microsoft.com/office/officeart/2005/8/layout/hList1"/>
    <dgm:cxn modelId="{591AB1A1-DED9-EF4C-A87E-982E2215CA39}" type="presOf" srcId="{5D027C18-0361-4FB0-AFEF-7ADDC49C551D}" destId="{D1677F42-F80E-4143-BCF1-8097C41F6B95}" srcOrd="0" destOrd="8" presId="urn:microsoft.com/office/officeart/2005/8/layout/hList1"/>
    <dgm:cxn modelId="{F71ED9A6-F0C1-154D-B7CD-DD993A71C2BD}" type="presOf" srcId="{1F64B617-2D9A-4430-A389-B3B0B5245BE0}" destId="{D1677F42-F80E-4143-BCF1-8097C41F6B95}" srcOrd="0" destOrd="3" presId="urn:microsoft.com/office/officeart/2005/8/layout/hList1"/>
    <dgm:cxn modelId="{BEECCBAC-09AA-0A49-9815-59287996E2B6}" type="presOf" srcId="{05FF1C43-E111-41D9-869E-F7D32C2671BF}" destId="{D1677F42-F80E-4143-BCF1-8097C41F6B95}" srcOrd="0" destOrd="6" presId="urn:microsoft.com/office/officeart/2005/8/layout/hList1"/>
    <dgm:cxn modelId="{D8B35ABB-B038-4B32-A9F1-11D02C5A9DF9}" srcId="{8A4B222E-9AFA-496D-B390-5FC60A714DEB}" destId="{3DE95F39-49EA-4585-A71F-4A1908FF47B7}" srcOrd="5" destOrd="0" parTransId="{7E7B5A03-DEEB-4EC0-AD6A-5FBDE5CA7347}" sibTransId="{B5B78E0F-8EA3-4573-980D-B8371EBD721C}"/>
    <dgm:cxn modelId="{C20765C1-06F7-4F2C-A087-AFFCAE126954}" srcId="{2A1A32D5-EA9E-4615-B90D-2B3017B152B4}" destId="{3711E1B2-47F8-4C6D-94D5-316868EED2FD}" srcOrd="7" destOrd="0" parTransId="{C3407658-8C69-4252-AD95-B88C3543B15B}" sibTransId="{C0E0E185-9F25-4FC7-B8B7-4145993D1DA5}"/>
    <dgm:cxn modelId="{8D4ACEC8-6A11-4FD2-B218-B30B26D2C817}" srcId="{2A1A32D5-EA9E-4615-B90D-2B3017B152B4}" destId="{13B8CE4B-F9DE-486A-9F9D-C084CA2FB5A5}" srcOrd="10" destOrd="0" parTransId="{F33DAC7E-0813-4578-B17D-15593A79C367}" sibTransId="{50EBA26E-BD1E-4422-9FEC-116C86EBC1EA}"/>
    <dgm:cxn modelId="{7E2FC1CB-AA31-4E6C-9A20-D2A3A39D9683}" srcId="{2A1A32D5-EA9E-4615-B90D-2B3017B152B4}" destId="{93E0716E-8C5D-478F-9DF2-E72CA7CD9FDA}" srcOrd="12" destOrd="0" parTransId="{202849FD-B737-4407-BF8D-674CEAE20D98}" sibTransId="{CE4077AE-9ED8-4781-B703-4097DA724BFF}"/>
    <dgm:cxn modelId="{501786CD-E7BB-4EF3-943E-B3DA0B32EC31}" srcId="{8A4B222E-9AFA-496D-B390-5FC60A714DEB}" destId="{8245FB6B-DE99-4649-9EE8-6D1789F61206}" srcOrd="7" destOrd="0" parTransId="{B5CE4280-1B75-46C2-A80F-F097BF8EFB34}" sibTransId="{40536093-99B9-42B3-8E16-BB5AF5FE9723}"/>
    <dgm:cxn modelId="{C8D40ECE-976A-495F-B297-0549FFC6C2E8}" srcId="{2A1A32D5-EA9E-4615-B90D-2B3017B152B4}" destId="{D2A3EB9E-705D-4A9B-99AC-86E4C347B06D}" srcOrd="11" destOrd="0" parTransId="{AEB2CAC4-E099-475B-B488-468BBBFB1744}" sibTransId="{39598EDE-C204-420D-8877-7B6B88FD1A9B}"/>
    <dgm:cxn modelId="{6D6337CF-A89B-45FD-A836-E3553D621CA8}" srcId="{8A4B222E-9AFA-496D-B390-5FC60A714DEB}" destId="{1358E577-6746-42ED-AAEA-330F0AD6B91F}" srcOrd="10" destOrd="0" parTransId="{D2F23063-F098-4932-8F36-E17480336687}" sibTransId="{A8D4EDEA-F993-4171-AC71-92177F897ECC}"/>
    <dgm:cxn modelId="{D04B4CD7-2DE9-D742-A880-B6C25B4726FD}" type="presOf" srcId="{3711E1B2-47F8-4C6D-94D5-316868EED2FD}" destId="{D1677F42-F80E-4143-BCF1-8097C41F6B95}" srcOrd="0" destOrd="7" presId="urn:microsoft.com/office/officeart/2005/8/layout/hList1"/>
    <dgm:cxn modelId="{639D01DF-69CD-4303-8697-8EB4BD2E9C1C}" srcId="{8A4B222E-9AFA-496D-B390-5FC60A714DEB}" destId="{3541A6D3-4D58-4757-94BD-FDD07D38E58D}" srcOrd="9" destOrd="0" parTransId="{3A86D5C4-F81A-49AB-8CCC-D3CA72E3D486}" sibTransId="{A6E82E79-B9FF-4AFD-A41F-7A60BFBCD8A0}"/>
    <dgm:cxn modelId="{C8EA8BE6-7C24-463B-91E7-35D72B748854}" srcId="{2A1A32D5-EA9E-4615-B90D-2B3017B152B4}" destId="{1F64B617-2D9A-4430-A389-B3B0B5245BE0}" srcOrd="3" destOrd="0" parTransId="{FEEB038E-403E-486F-83E1-49D10C7DA9A4}" sibTransId="{6166EF1E-842A-46EE-8832-83FC1FE222C9}"/>
    <dgm:cxn modelId="{E14CC2F2-7A5B-46B5-9A93-1240E93DC48C}" srcId="{8A4B222E-9AFA-496D-B390-5FC60A714DEB}" destId="{72E74444-5D6A-42F9-9213-3AB5AA93BF72}" srcOrd="4" destOrd="0" parTransId="{85055535-2A45-4DC3-82B7-1DF3AF6D6C0F}" sibTransId="{6A232D7E-8BC9-40AE-ABC4-66AA9C50A602}"/>
    <dgm:cxn modelId="{8F9A06F6-BFB6-C04B-8529-8BDF51F539FF}" type="presOf" srcId="{2A1A32D5-EA9E-4615-B90D-2B3017B152B4}" destId="{B3895A0D-1C00-4C4B-9CFD-82AFC1F337AE}" srcOrd="0" destOrd="0" presId="urn:microsoft.com/office/officeart/2005/8/layout/hList1"/>
    <dgm:cxn modelId="{D377C0FA-D70C-4046-8302-316A3B43FC69}" srcId="{8A4B222E-9AFA-496D-B390-5FC60A714DEB}" destId="{20919EC3-9BB5-4EC4-AD76-38CDA921A3D0}" srcOrd="2" destOrd="0" parTransId="{D2102416-5A3A-4CF1-8DBA-BBF1133F2015}" sibTransId="{09866504-2052-4C2F-A2D3-6942BBC77FDF}"/>
    <dgm:cxn modelId="{E0DC4FFD-1A14-44CD-B1BE-D67C59239929}" srcId="{2A1A32D5-EA9E-4615-B90D-2B3017B152B4}" destId="{9F645209-2BAC-43F3-9961-D72AD0C60182}" srcOrd="0" destOrd="0" parTransId="{B2030E49-73A0-48FF-90F0-FD29FEC880E8}" sibTransId="{EBF35982-0A30-4C66-A8BB-F5390F2C1C43}"/>
    <dgm:cxn modelId="{EC3895FD-2C80-3D49-B203-9E087E29D940}" type="presOf" srcId="{D2A3EB9E-705D-4A9B-99AC-86E4C347B06D}" destId="{D1677F42-F80E-4143-BCF1-8097C41F6B95}" srcOrd="0" destOrd="11" presId="urn:microsoft.com/office/officeart/2005/8/layout/hList1"/>
    <dgm:cxn modelId="{EA56ABFE-165D-F94C-BCE2-A71984FF6D0C}" type="presOf" srcId="{19E83AB0-2F6E-49AC-84B1-8742FC9A8A01}" destId="{2EEAFF60-E698-429F-884D-53CC787C9307}" srcOrd="0" destOrd="12" presId="urn:microsoft.com/office/officeart/2005/8/layout/hList1"/>
    <dgm:cxn modelId="{2224963A-DF73-0341-A9F6-0641ECC4841B}" type="presParOf" srcId="{80A79F05-BF62-4D44-B242-5D79958F1359}" destId="{80B71BD1-3331-4150-9F39-25C5D49B8F5B}" srcOrd="0" destOrd="0" presId="urn:microsoft.com/office/officeart/2005/8/layout/hList1"/>
    <dgm:cxn modelId="{1A1E711F-82EB-6844-B387-27436A443F19}" type="presParOf" srcId="{80B71BD1-3331-4150-9F39-25C5D49B8F5B}" destId="{B3895A0D-1C00-4C4B-9CFD-82AFC1F337AE}" srcOrd="0" destOrd="0" presId="urn:microsoft.com/office/officeart/2005/8/layout/hList1"/>
    <dgm:cxn modelId="{F1C7A0C0-5883-404F-8381-D34E7973C332}" type="presParOf" srcId="{80B71BD1-3331-4150-9F39-25C5D49B8F5B}" destId="{D1677F42-F80E-4143-BCF1-8097C41F6B95}" srcOrd="1" destOrd="0" presId="urn:microsoft.com/office/officeart/2005/8/layout/hList1"/>
    <dgm:cxn modelId="{11D126CF-6BB4-A748-BACC-7FC8EE6C701D}" type="presParOf" srcId="{80A79F05-BF62-4D44-B242-5D79958F1359}" destId="{0A97CCA7-8414-401B-A258-2E246226F26D}" srcOrd="1" destOrd="0" presId="urn:microsoft.com/office/officeart/2005/8/layout/hList1"/>
    <dgm:cxn modelId="{1DB45206-7F04-CF45-997E-F24F9FAA3F7A}" type="presParOf" srcId="{80A79F05-BF62-4D44-B242-5D79958F1359}" destId="{D3C6DC53-6102-4E2B-B196-D2DED2294E72}" srcOrd="2" destOrd="0" presId="urn:microsoft.com/office/officeart/2005/8/layout/hList1"/>
    <dgm:cxn modelId="{49D8F887-9BB1-1F49-AF9D-E0D6135D67D3}" type="presParOf" srcId="{D3C6DC53-6102-4E2B-B196-D2DED2294E72}" destId="{BC5ECFB8-E3E0-4276-BB31-42D28B91CCD8}" srcOrd="0" destOrd="0" presId="urn:microsoft.com/office/officeart/2005/8/layout/hList1"/>
    <dgm:cxn modelId="{5D4C1693-49FF-564D-BCAC-73096D00237A}" type="presParOf" srcId="{D3C6DC53-6102-4E2B-B196-D2DED2294E72}" destId="{2EEAFF60-E698-429F-884D-53CC787C930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EC724-251B-4983-8171-8AC50EC7C677}">
      <dsp:nvSpPr>
        <dsp:cNvPr id="0" name=""/>
        <dsp:cNvSpPr/>
      </dsp:nvSpPr>
      <dsp:spPr>
        <a:xfrm>
          <a:off x="3526" y="123755"/>
          <a:ext cx="1202432" cy="601216"/>
        </a:xfrm>
        <a:prstGeom prst="roundRect">
          <a:avLst>
            <a:gd name="adj" fmla="val 10000"/>
          </a:avLst>
        </a:prstGeom>
        <a:gradFill rotWithShape="0">
          <a:gsLst>
            <a:gs pos="0">
              <a:srgbClr val="FEB80A">
                <a:hueOff val="0"/>
                <a:satOff val="0"/>
                <a:lumOff val="0"/>
                <a:alphaOff val="0"/>
                <a:tint val="92000"/>
                <a:satMod val="170000"/>
              </a:srgbClr>
            </a:gs>
            <a:gs pos="15000">
              <a:srgbClr val="FEB80A">
                <a:hueOff val="0"/>
                <a:satOff val="0"/>
                <a:lumOff val="0"/>
                <a:alphaOff val="0"/>
                <a:tint val="92000"/>
                <a:shade val="99000"/>
                <a:satMod val="170000"/>
              </a:srgbClr>
            </a:gs>
            <a:gs pos="62000">
              <a:srgbClr val="FEB80A">
                <a:hueOff val="0"/>
                <a:satOff val="0"/>
                <a:lumOff val="0"/>
                <a:alphaOff val="0"/>
                <a:tint val="96000"/>
                <a:shade val="80000"/>
                <a:satMod val="170000"/>
              </a:srgbClr>
            </a:gs>
            <a:gs pos="97000">
              <a:srgbClr val="FEB80A">
                <a:hueOff val="0"/>
                <a:satOff val="0"/>
                <a:lumOff val="0"/>
                <a:alphaOff val="0"/>
                <a:tint val="98000"/>
                <a:shade val="63000"/>
                <a:satMod val="170000"/>
              </a:srgbClr>
            </a:gs>
            <a:gs pos="100000">
              <a:srgbClr val="FEB80A">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FEB80A">
              <a:hueOff val="0"/>
              <a:satOff val="0"/>
              <a:lumOff val="0"/>
              <a:alphaOff val="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9050" tIns="12700" rIns="1905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Gill Sans MT"/>
              <a:ea typeface="+mn-ea"/>
              <a:cs typeface="+mn-cs"/>
            </a:rPr>
            <a:t>Phase 1: Research on capabilities of current systems </a:t>
          </a:r>
        </a:p>
      </dsp:txBody>
      <dsp:txXfrm>
        <a:off x="21135" y="141364"/>
        <a:ext cx="1167214" cy="565998"/>
      </dsp:txXfrm>
    </dsp:sp>
    <dsp:sp modelId="{2FACE9A8-6356-4948-B00A-5C7A3C70C54C}">
      <dsp:nvSpPr>
        <dsp:cNvPr id="0" name=""/>
        <dsp:cNvSpPr/>
      </dsp:nvSpPr>
      <dsp:spPr>
        <a:xfrm>
          <a:off x="123769" y="724971"/>
          <a:ext cx="120243" cy="450912"/>
        </a:xfrm>
        <a:custGeom>
          <a:avLst/>
          <a:gdLst/>
          <a:ahLst/>
          <a:cxnLst/>
          <a:rect l="0" t="0" r="0" b="0"/>
          <a:pathLst>
            <a:path>
              <a:moveTo>
                <a:pt x="0" y="0"/>
              </a:moveTo>
              <a:lnTo>
                <a:pt x="0" y="450912"/>
              </a:lnTo>
              <a:lnTo>
                <a:pt x="120243" y="45091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B58E6FD7-F1A3-4B15-B3D5-DA4B83C825E1}">
      <dsp:nvSpPr>
        <dsp:cNvPr id="0" name=""/>
        <dsp:cNvSpPr/>
      </dsp:nvSpPr>
      <dsp:spPr>
        <a:xfrm>
          <a:off x="244012" y="875275"/>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 Market research </a:t>
          </a:r>
        </a:p>
      </dsp:txBody>
      <dsp:txXfrm>
        <a:off x="261621" y="892884"/>
        <a:ext cx="926728" cy="565998"/>
      </dsp:txXfrm>
    </dsp:sp>
    <dsp:sp modelId="{0CDB0F6C-E85C-4F6E-A084-8AE1974138C8}">
      <dsp:nvSpPr>
        <dsp:cNvPr id="0" name=""/>
        <dsp:cNvSpPr/>
      </dsp:nvSpPr>
      <dsp:spPr>
        <a:xfrm>
          <a:off x="123769" y="724971"/>
          <a:ext cx="120243" cy="1202432"/>
        </a:xfrm>
        <a:custGeom>
          <a:avLst/>
          <a:gdLst/>
          <a:ahLst/>
          <a:cxnLst/>
          <a:rect l="0" t="0" r="0" b="0"/>
          <a:pathLst>
            <a:path>
              <a:moveTo>
                <a:pt x="0" y="0"/>
              </a:moveTo>
              <a:lnTo>
                <a:pt x="0" y="1202432"/>
              </a:lnTo>
              <a:lnTo>
                <a:pt x="120243" y="120243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ADAA4107-9496-4ADD-88E8-9FD471E8F118}">
      <dsp:nvSpPr>
        <dsp:cNvPr id="0" name=""/>
        <dsp:cNvSpPr/>
      </dsp:nvSpPr>
      <dsp:spPr>
        <a:xfrm>
          <a:off x="244012" y="162679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WP2: Research on 3D graphics systems </a:t>
          </a:r>
        </a:p>
      </dsp:txBody>
      <dsp:txXfrm>
        <a:off x="261621" y="1644405"/>
        <a:ext cx="926728" cy="565998"/>
      </dsp:txXfrm>
    </dsp:sp>
    <dsp:sp modelId="{5D5F133D-AAAF-439C-AE2A-8FB310B39A77}">
      <dsp:nvSpPr>
        <dsp:cNvPr id="0" name=""/>
        <dsp:cNvSpPr/>
      </dsp:nvSpPr>
      <dsp:spPr>
        <a:xfrm>
          <a:off x="123769" y="724971"/>
          <a:ext cx="120243" cy="1953953"/>
        </a:xfrm>
        <a:custGeom>
          <a:avLst/>
          <a:gdLst/>
          <a:ahLst/>
          <a:cxnLst/>
          <a:rect l="0" t="0" r="0" b="0"/>
          <a:pathLst>
            <a:path>
              <a:moveTo>
                <a:pt x="0" y="0"/>
              </a:moveTo>
              <a:lnTo>
                <a:pt x="0" y="1953953"/>
              </a:lnTo>
              <a:lnTo>
                <a:pt x="120243" y="1953953"/>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BB203423-9561-4D21-B35F-53BF445B8126}">
      <dsp:nvSpPr>
        <dsp:cNvPr id="0" name=""/>
        <dsp:cNvSpPr/>
      </dsp:nvSpPr>
      <dsp:spPr>
        <a:xfrm>
          <a:off x="244012" y="237831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WP3: Research on communication systems </a:t>
          </a:r>
        </a:p>
      </dsp:txBody>
      <dsp:txXfrm>
        <a:off x="261621" y="2395925"/>
        <a:ext cx="926728" cy="565998"/>
      </dsp:txXfrm>
    </dsp:sp>
    <dsp:sp modelId="{BCFB0805-7C76-4A48-B2CD-29B0015CB4AA}">
      <dsp:nvSpPr>
        <dsp:cNvPr id="0" name=""/>
        <dsp:cNvSpPr/>
      </dsp:nvSpPr>
      <dsp:spPr>
        <a:xfrm>
          <a:off x="123769" y="724971"/>
          <a:ext cx="120243" cy="2705474"/>
        </a:xfrm>
        <a:custGeom>
          <a:avLst/>
          <a:gdLst/>
          <a:ahLst/>
          <a:cxnLst/>
          <a:rect l="0" t="0" r="0" b="0"/>
          <a:pathLst>
            <a:path>
              <a:moveTo>
                <a:pt x="0" y="0"/>
              </a:moveTo>
              <a:lnTo>
                <a:pt x="0" y="2705474"/>
              </a:lnTo>
              <a:lnTo>
                <a:pt x="120243" y="2705474"/>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3C32CD07-D5CD-4189-BFA1-7403B9BC9F49}">
      <dsp:nvSpPr>
        <dsp:cNvPr id="0" name=""/>
        <dsp:cNvSpPr/>
      </dsp:nvSpPr>
      <dsp:spPr>
        <a:xfrm>
          <a:off x="244012" y="3129837"/>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WP4: Research on GUI </a:t>
          </a:r>
        </a:p>
      </dsp:txBody>
      <dsp:txXfrm>
        <a:off x="261621" y="3147446"/>
        <a:ext cx="926728" cy="565998"/>
      </dsp:txXfrm>
    </dsp:sp>
    <dsp:sp modelId="{77262F22-F609-4289-AE94-0D0871740D6B}">
      <dsp:nvSpPr>
        <dsp:cNvPr id="0" name=""/>
        <dsp:cNvSpPr/>
      </dsp:nvSpPr>
      <dsp:spPr>
        <a:xfrm>
          <a:off x="123769" y="724971"/>
          <a:ext cx="120243" cy="3456994"/>
        </a:xfrm>
        <a:custGeom>
          <a:avLst/>
          <a:gdLst/>
          <a:ahLst/>
          <a:cxnLst/>
          <a:rect l="0" t="0" r="0" b="0"/>
          <a:pathLst>
            <a:path>
              <a:moveTo>
                <a:pt x="0" y="0"/>
              </a:moveTo>
              <a:lnTo>
                <a:pt x="0" y="3456994"/>
              </a:lnTo>
              <a:lnTo>
                <a:pt x="120243" y="3456994"/>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2D32EBA6-CAA4-4CB8-992D-63C621A55EE1}">
      <dsp:nvSpPr>
        <dsp:cNvPr id="0" name=""/>
        <dsp:cNvSpPr/>
      </dsp:nvSpPr>
      <dsp:spPr>
        <a:xfrm>
          <a:off x="244012" y="3881357"/>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WP5: Trade-off analysis </a:t>
          </a:r>
        </a:p>
      </dsp:txBody>
      <dsp:txXfrm>
        <a:off x="261621" y="3898966"/>
        <a:ext cx="926728" cy="565998"/>
      </dsp:txXfrm>
    </dsp:sp>
    <dsp:sp modelId="{87F046BF-56DF-4312-B793-57EF92BBED8E}">
      <dsp:nvSpPr>
        <dsp:cNvPr id="0" name=""/>
        <dsp:cNvSpPr/>
      </dsp:nvSpPr>
      <dsp:spPr>
        <a:xfrm>
          <a:off x="123769" y="724971"/>
          <a:ext cx="120243" cy="4208515"/>
        </a:xfrm>
        <a:custGeom>
          <a:avLst/>
          <a:gdLst/>
          <a:ahLst/>
          <a:cxnLst/>
          <a:rect l="0" t="0" r="0" b="0"/>
          <a:pathLst>
            <a:path>
              <a:moveTo>
                <a:pt x="0" y="0"/>
              </a:moveTo>
              <a:lnTo>
                <a:pt x="0" y="4208515"/>
              </a:lnTo>
              <a:lnTo>
                <a:pt x="120243" y="4208515"/>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4FA2BC9D-C905-4E36-B9F5-C815F11B3A12}">
      <dsp:nvSpPr>
        <dsp:cNvPr id="0" name=""/>
        <dsp:cNvSpPr/>
      </dsp:nvSpPr>
      <dsp:spPr>
        <a:xfrm>
          <a:off x="244012" y="4632878"/>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WP6: Architectural Design</a:t>
          </a:r>
        </a:p>
      </dsp:txBody>
      <dsp:txXfrm>
        <a:off x="261621" y="4650487"/>
        <a:ext cx="926728" cy="565998"/>
      </dsp:txXfrm>
    </dsp:sp>
    <dsp:sp modelId="{24CF8EC6-CA94-4A56-82D9-6570870EBB8B}">
      <dsp:nvSpPr>
        <dsp:cNvPr id="0" name=""/>
        <dsp:cNvSpPr/>
      </dsp:nvSpPr>
      <dsp:spPr>
        <a:xfrm>
          <a:off x="1506567" y="123755"/>
          <a:ext cx="1202432" cy="601216"/>
        </a:xfrm>
        <a:prstGeom prst="roundRect">
          <a:avLst>
            <a:gd name="adj" fmla="val 10000"/>
          </a:avLst>
        </a:prstGeom>
        <a:gradFill rotWithShape="0">
          <a:gsLst>
            <a:gs pos="0">
              <a:srgbClr val="C32D2E">
                <a:hueOff val="0"/>
                <a:satOff val="0"/>
                <a:lumOff val="0"/>
                <a:alphaOff val="0"/>
                <a:tint val="92000"/>
                <a:satMod val="170000"/>
              </a:srgbClr>
            </a:gs>
            <a:gs pos="15000">
              <a:srgbClr val="C32D2E">
                <a:hueOff val="0"/>
                <a:satOff val="0"/>
                <a:lumOff val="0"/>
                <a:alphaOff val="0"/>
                <a:tint val="92000"/>
                <a:shade val="99000"/>
                <a:satMod val="170000"/>
              </a:srgbClr>
            </a:gs>
            <a:gs pos="62000">
              <a:srgbClr val="C32D2E">
                <a:hueOff val="0"/>
                <a:satOff val="0"/>
                <a:lumOff val="0"/>
                <a:alphaOff val="0"/>
                <a:tint val="96000"/>
                <a:shade val="80000"/>
                <a:satMod val="170000"/>
              </a:srgbClr>
            </a:gs>
            <a:gs pos="97000">
              <a:srgbClr val="C32D2E">
                <a:hueOff val="0"/>
                <a:satOff val="0"/>
                <a:lumOff val="0"/>
                <a:alphaOff val="0"/>
                <a:tint val="98000"/>
                <a:shade val="63000"/>
                <a:satMod val="170000"/>
              </a:srgbClr>
            </a:gs>
            <a:gs pos="100000">
              <a:srgbClr val="C32D2E">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C32D2E">
              <a:hueOff val="0"/>
              <a:satOff val="0"/>
              <a:lumOff val="0"/>
              <a:alphaOff val="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9050" tIns="12700" rIns="1905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Gill Sans MT"/>
              <a:ea typeface="+mn-ea"/>
              <a:cs typeface="+mn-cs"/>
            </a:rPr>
            <a:t>Phase 2: Prototype of Visual tool simulation </a:t>
          </a:r>
        </a:p>
      </dsp:txBody>
      <dsp:txXfrm>
        <a:off x="1524176" y="141364"/>
        <a:ext cx="1167214" cy="565998"/>
      </dsp:txXfrm>
    </dsp:sp>
    <dsp:sp modelId="{3107620A-BCD1-454C-B3CE-0BA4971BED04}">
      <dsp:nvSpPr>
        <dsp:cNvPr id="0" name=""/>
        <dsp:cNvSpPr/>
      </dsp:nvSpPr>
      <dsp:spPr>
        <a:xfrm>
          <a:off x="1626810" y="724971"/>
          <a:ext cx="120243" cy="450912"/>
        </a:xfrm>
        <a:custGeom>
          <a:avLst/>
          <a:gdLst/>
          <a:ahLst/>
          <a:cxnLst/>
          <a:rect l="0" t="0" r="0" b="0"/>
          <a:pathLst>
            <a:path>
              <a:moveTo>
                <a:pt x="0" y="0"/>
              </a:moveTo>
              <a:lnTo>
                <a:pt x="0" y="450912"/>
              </a:lnTo>
              <a:lnTo>
                <a:pt x="120243" y="45091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C5203FF0-7D63-4428-8B25-17E2682BA5F8}">
      <dsp:nvSpPr>
        <dsp:cNvPr id="0" name=""/>
        <dsp:cNvSpPr/>
      </dsp:nvSpPr>
      <dsp:spPr>
        <a:xfrm>
          <a:off x="1747053" y="875275"/>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WP7: Visual tool prototype</a:t>
          </a:r>
        </a:p>
      </dsp:txBody>
      <dsp:txXfrm>
        <a:off x="1764662" y="892884"/>
        <a:ext cx="926728" cy="565998"/>
      </dsp:txXfrm>
    </dsp:sp>
    <dsp:sp modelId="{48B4A41C-995C-410E-92B8-56A21FBDBF0F}">
      <dsp:nvSpPr>
        <dsp:cNvPr id="0" name=""/>
        <dsp:cNvSpPr/>
      </dsp:nvSpPr>
      <dsp:spPr>
        <a:xfrm>
          <a:off x="1626810" y="724971"/>
          <a:ext cx="120243" cy="1202432"/>
        </a:xfrm>
        <a:custGeom>
          <a:avLst/>
          <a:gdLst/>
          <a:ahLst/>
          <a:cxnLst/>
          <a:rect l="0" t="0" r="0" b="0"/>
          <a:pathLst>
            <a:path>
              <a:moveTo>
                <a:pt x="0" y="0"/>
              </a:moveTo>
              <a:lnTo>
                <a:pt x="0" y="1202432"/>
              </a:lnTo>
              <a:lnTo>
                <a:pt x="120243" y="120243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ADEDB0D6-1810-4439-B604-A20022C6AFEE}">
      <dsp:nvSpPr>
        <dsp:cNvPr id="0" name=""/>
        <dsp:cNvSpPr/>
      </dsp:nvSpPr>
      <dsp:spPr>
        <a:xfrm>
          <a:off x="1747053" y="162679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WP8: Test prototype tool</a:t>
          </a:r>
        </a:p>
      </dsp:txBody>
      <dsp:txXfrm>
        <a:off x="1764662" y="1644405"/>
        <a:ext cx="926728" cy="565998"/>
      </dsp:txXfrm>
    </dsp:sp>
    <dsp:sp modelId="{54D11755-EFA8-458F-B2D2-5F3394B66ED9}">
      <dsp:nvSpPr>
        <dsp:cNvPr id="0" name=""/>
        <dsp:cNvSpPr/>
      </dsp:nvSpPr>
      <dsp:spPr>
        <a:xfrm>
          <a:off x="1626810" y="724971"/>
          <a:ext cx="120243" cy="1953953"/>
        </a:xfrm>
        <a:custGeom>
          <a:avLst/>
          <a:gdLst/>
          <a:ahLst/>
          <a:cxnLst/>
          <a:rect l="0" t="0" r="0" b="0"/>
          <a:pathLst>
            <a:path>
              <a:moveTo>
                <a:pt x="0" y="0"/>
              </a:moveTo>
              <a:lnTo>
                <a:pt x="0" y="1953953"/>
              </a:lnTo>
              <a:lnTo>
                <a:pt x="120243" y="1953953"/>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C17F0FF3-9A61-453F-B86D-6005100407F0}">
      <dsp:nvSpPr>
        <dsp:cNvPr id="0" name=""/>
        <dsp:cNvSpPr/>
      </dsp:nvSpPr>
      <dsp:spPr>
        <a:xfrm>
          <a:off x="1747053" y="237831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WP9: Simulate integration of prototype tool with the live system</a:t>
          </a:r>
        </a:p>
      </dsp:txBody>
      <dsp:txXfrm>
        <a:off x="1764662" y="2395925"/>
        <a:ext cx="926728" cy="565998"/>
      </dsp:txXfrm>
    </dsp:sp>
    <dsp:sp modelId="{83D0C234-E495-4475-BC9B-8A596F6C5B01}">
      <dsp:nvSpPr>
        <dsp:cNvPr id="0" name=""/>
        <dsp:cNvSpPr/>
      </dsp:nvSpPr>
      <dsp:spPr>
        <a:xfrm>
          <a:off x="3009608" y="123755"/>
          <a:ext cx="1202432" cy="601216"/>
        </a:xfrm>
        <a:prstGeom prst="roundRect">
          <a:avLst>
            <a:gd name="adj" fmla="val 10000"/>
          </a:avLst>
        </a:prstGeom>
        <a:gradFill rotWithShape="0">
          <a:gsLst>
            <a:gs pos="0">
              <a:srgbClr val="84AA33">
                <a:hueOff val="0"/>
                <a:satOff val="0"/>
                <a:lumOff val="0"/>
                <a:alphaOff val="0"/>
                <a:tint val="92000"/>
                <a:satMod val="170000"/>
              </a:srgbClr>
            </a:gs>
            <a:gs pos="15000">
              <a:srgbClr val="84AA33">
                <a:hueOff val="0"/>
                <a:satOff val="0"/>
                <a:lumOff val="0"/>
                <a:alphaOff val="0"/>
                <a:tint val="92000"/>
                <a:shade val="99000"/>
                <a:satMod val="170000"/>
              </a:srgbClr>
            </a:gs>
            <a:gs pos="62000">
              <a:srgbClr val="84AA33">
                <a:hueOff val="0"/>
                <a:satOff val="0"/>
                <a:lumOff val="0"/>
                <a:alphaOff val="0"/>
                <a:tint val="96000"/>
                <a:shade val="80000"/>
                <a:satMod val="170000"/>
              </a:srgbClr>
            </a:gs>
            <a:gs pos="97000">
              <a:srgbClr val="84AA33">
                <a:hueOff val="0"/>
                <a:satOff val="0"/>
                <a:lumOff val="0"/>
                <a:alphaOff val="0"/>
                <a:tint val="98000"/>
                <a:shade val="63000"/>
                <a:satMod val="170000"/>
              </a:srgbClr>
            </a:gs>
            <a:gs pos="100000">
              <a:srgbClr val="84AA33">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84AA33">
              <a:hueOff val="0"/>
              <a:satOff val="0"/>
              <a:lumOff val="0"/>
              <a:alphaOff val="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9050" tIns="12700" rIns="1905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Gill Sans MT"/>
              <a:ea typeface="+mn-ea"/>
              <a:cs typeface="+mn-cs"/>
            </a:rPr>
            <a:t>Phase 3: Prototype to connect visual tool to aircraft engine via satellite </a:t>
          </a:r>
        </a:p>
      </dsp:txBody>
      <dsp:txXfrm>
        <a:off x="3027217" y="141364"/>
        <a:ext cx="1167214" cy="565998"/>
      </dsp:txXfrm>
    </dsp:sp>
    <dsp:sp modelId="{397AB2B1-ECE6-432F-91DD-F24553925598}">
      <dsp:nvSpPr>
        <dsp:cNvPr id="0" name=""/>
        <dsp:cNvSpPr/>
      </dsp:nvSpPr>
      <dsp:spPr>
        <a:xfrm>
          <a:off x="3129851" y="724971"/>
          <a:ext cx="120243" cy="450912"/>
        </a:xfrm>
        <a:custGeom>
          <a:avLst/>
          <a:gdLst/>
          <a:ahLst/>
          <a:cxnLst/>
          <a:rect l="0" t="0" r="0" b="0"/>
          <a:pathLst>
            <a:path>
              <a:moveTo>
                <a:pt x="0" y="0"/>
              </a:moveTo>
              <a:lnTo>
                <a:pt x="0" y="450912"/>
              </a:lnTo>
              <a:lnTo>
                <a:pt x="120243" y="45091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B1C2397A-A122-4093-9216-B20EDD0712AB}">
      <dsp:nvSpPr>
        <dsp:cNvPr id="0" name=""/>
        <dsp:cNvSpPr/>
      </dsp:nvSpPr>
      <dsp:spPr>
        <a:xfrm>
          <a:off x="3250095" y="875275"/>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WP10: </a:t>
          </a:r>
          <a:r>
            <a:rPr lang="en-US" sz="800" kern="1200" dirty="0" err="1">
              <a:solidFill>
                <a:sysClr val="windowText" lastClr="000000">
                  <a:hueOff val="0"/>
                  <a:satOff val="0"/>
                  <a:lumOff val="0"/>
                  <a:alphaOff val="0"/>
                </a:sysClr>
              </a:solidFill>
              <a:latin typeface="Gill Sans MT"/>
              <a:ea typeface="+mn-ea"/>
              <a:cs typeface="+mn-cs"/>
            </a:rPr>
            <a:t>Develope</a:t>
          </a:r>
          <a:r>
            <a:rPr lang="en-US" sz="800" kern="1200" dirty="0">
              <a:solidFill>
                <a:sysClr val="windowText" lastClr="000000">
                  <a:hueOff val="0"/>
                  <a:satOff val="0"/>
                  <a:lumOff val="0"/>
                  <a:alphaOff val="0"/>
                </a:sysClr>
              </a:solidFill>
              <a:latin typeface="Gill Sans MT"/>
              <a:ea typeface="+mn-ea"/>
              <a:cs typeface="+mn-cs"/>
            </a:rPr>
            <a:t> communication module</a:t>
          </a:r>
        </a:p>
      </dsp:txBody>
      <dsp:txXfrm>
        <a:off x="3267704" y="892884"/>
        <a:ext cx="926728" cy="565998"/>
      </dsp:txXfrm>
    </dsp:sp>
    <dsp:sp modelId="{DC92C781-2C64-4F70-8CCB-3A37446715DB}">
      <dsp:nvSpPr>
        <dsp:cNvPr id="0" name=""/>
        <dsp:cNvSpPr/>
      </dsp:nvSpPr>
      <dsp:spPr>
        <a:xfrm>
          <a:off x="3129851" y="724971"/>
          <a:ext cx="120243" cy="1202432"/>
        </a:xfrm>
        <a:custGeom>
          <a:avLst/>
          <a:gdLst/>
          <a:ahLst/>
          <a:cxnLst/>
          <a:rect l="0" t="0" r="0" b="0"/>
          <a:pathLst>
            <a:path>
              <a:moveTo>
                <a:pt x="0" y="0"/>
              </a:moveTo>
              <a:lnTo>
                <a:pt x="0" y="1202432"/>
              </a:lnTo>
              <a:lnTo>
                <a:pt x="120243" y="120243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DA5E3526-315D-43D0-84A2-C73BC0F06580}">
      <dsp:nvSpPr>
        <dsp:cNvPr id="0" name=""/>
        <dsp:cNvSpPr/>
      </dsp:nvSpPr>
      <dsp:spPr>
        <a:xfrm>
          <a:off x="3250095" y="162679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WP11: Test communication module prototype</a:t>
          </a:r>
        </a:p>
      </dsp:txBody>
      <dsp:txXfrm>
        <a:off x="3267704" y="1644405"/>
        <a:ext cx="926728" cy="565998"/>
      </dsp:txXfrm>
    </dsp:sp>
    <dsp:sp modelId="{D5254BE8-6CFE-4601-80A4-0A398BAE82C0}">
      <dsp:nvSpPr>
        <dsp:cNvPr id="0" name=""/>
        <dsp:cNvSpPr/>
      </dsp:nvSpPr>
      <dsp:spPr>
        <a:xfrm>
          <a:off x="3129851" y="724971"/>
          <a:ext cx="120243" cy="1953953"/>
        </a:xfrm>
        <a:custGeom>
          <a:avLst/>
          <a:gdLst/>
          <a:ahLst/>
          <a:cxnLst/>
          <a:rect l="0" t="0" r="0" b="0"/>
          <a:pathLst>
            <a:path>
              <a:moveTo>
                <a:pt x="0" y="0"/>
              </a:moveTo>
              <a:lnTo>
                <a:pt x="0" y="1953953"/>
              </a:lnTo>
              <a:lnTo>
                <a:pt x="120243" y="1953953"/>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1F73531C-2B43-4209-A3A8-9786E1EB646D}">
      <dsp:nvSpPr>
        <dsp:cNvPr id="0" name=""/>
        <dsp:cNvSpPr/>
      </dsp:nvSpPr>
      <dsp:spPr>
        <a:xfrm>
          <a:off x="3250095" y="237831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Wp12: Integrate communication tool with the </a:t>
          </a:r>
          <a:r>
            <a:rPr lang="en-US" sz="800" kern="1200" dirty="0" err="1">
              <a:solidFill>
                <a:sysClr val="windowText" lastClr="000000">
                  <a:hueOff val="0"/>
                  <a:satOff val="0"/>
                  <a:lumOff val="0"/>
                  <a:alphaOff val="0"/>
                </a:sysClr>
              </a:solidFill>
              <a:latin typeface="Gill Sans MT"/>
              <a:ea typeface="+mn-ea"/>
              <a:cs typeface="+mn-cs"/>
            </a:rPr>
            <a:t>visualisation</a:t>
          </a:r>
          <a:r>
            <a:rPr lang="en-US" sz="800" kern="1200" dirty="0">
              <a:solidFill>
                <a:sysClr val="windowText" lastClr="000000">
                  <a:hueOff val="0"/>
                  <a:satOff val="0"/>
                  <a:lumOff val="0"/>
                  <a:alphaOff val="0"/>
                </a:sysClr>
              </a:solidFill>
              <a:latin typeface="Gill Sans MT"/>
              <a:ea typeface="+mn-ea"/>
              <a:cs typeface="+mn-cs"/>
            </a:rPr>
            <a:t> tool</a:t>
          </a:r>
        </a:p>
      </dsp:txBody>
      <dsp:txXfrm>
        <a:off x="3267704" y="2395925"/>
        <a:ext cx="926728" cy="565998"/>
      </dsp:txXfrm>
    </dsp:sp>
    <dsp:sp modelId="{053EB03C-58DD-46AE-987A-D1CCC20F6CDF}">
      <dsp:nvSpPr>
        <dsp:cNvPr id="0" name=""/>
        <dsp:cNvSpPr/>
      </dsp:nvSpPr>
      <dsp:spPr>
        <a:xfrm>
          <a:off x="4512649" y="123755"/>
          <a:ext cx="1202432" cy="601216"/>
        </a:xfrm>
        <a:prstGeom prst="roundRect">
          <a:avLst>
            <a:gd name="adj" fmla="val 10000"/>
          </a:avLst>
        </a:prstGeom>
        <a:gradFill rotWithShape="0">
          <a:gsLst>
            <a:gs pos="0">
              <a:srgbClr val="964305">
                <a:hueOff val="0"/>
                <a:satOff val="0"/>
                <a:lumOff val="0"/>
                <a:alphaOff val="0"/>
                <a:tint val="92000"/>
                <a:satMod val="170000"/>
              </a:srgbClr>
            </a:gs>
            <a:gs pos="15000">
              <a:srgbClr val="964305">
                <a:hueOff val="0"/>
                <a:satOff val="0"/>
                <a:lumOff val="0"/>
                <a:alphaOff val="0"/>
                <a:tint val="92000"/>
                <a:shade val="99000"/>
                <a:satMod val="170000"/>
              </a:srgbClr>
            </a:gs>
            <a:gs pos="62000">
              <a:srgbClr val="964305">
                <a:hueOff val="0"/>
                <a:satOff val="0"/>
                <a:lumOff val="0"/>
                <a:alphaOff val="0"/>
                <a:tint val="96000"/>
                <a:shade val="80000"/>
                <a:satMod val="170000"/>
              </a:srgbClr>
            </a:gs>
            <a:gs pos="97000">
              <a:srgbClr val="964305">
                <a:hueOff val="0"/>
                <a:satOff val="0"/>
                <a:lumOff val="0"/>
                <a:alphaOff val="0"/>
                <a:tint val="98000"/>
                <a:shade val="63000"/>
                <a:satMod val="170000"/>
              </a:srgbClr>
            </a:gs>
            <a:gs pos="100000">
              <a:srgbClr val="964305">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964305">
              <a:hueOff val="0"/>
              <a:satOff val="0"/>
              <a:lumOff val="0"/>
              <a:alphaOff val="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9050" tIns="12700" rIns="1905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Gill Sans MT"/>
              <a:ea typeface="+mn-ea"/>
              <a:cs typeface="+mn-cs"/>
            </a:rPr>
            <a:t>Showcase prototype tool in Air Tattoo exhibition </a:t>
          </a:r>
        </a:p>
      </dsp:txBody>
      <dsp:txXfrm>
        <a:off x="4530258" y="141364"/>
        <a:ext cx="1167214" cy="565998"/>
      </dsp:txXfrm>
    </dsp:sp>
    <dsp:sp modelId="{41E3F0CA-0BF6-45D3-8456-3D0F554E1BF1}">
      <dsp:nvSpPr>
        <dsp:cNvPr id="0" name=""/>
        <dsp:cNvSpPr/>
      </dsp:nvSpPr>
      <dsp:spPr>
        <a:xfrm>
          <a:off x="4632892" y="724971"/>
          <a:ext cx="120243" cy="450912"/>
        </a:xfrm>
        <a:custGeom>
          <a:avLst/>
          <a:gdLst/>
          <a:ahLst/>
          <a:cxnLst/>
          <a:rect l="0" t="0" r="0" b="0"/>
          <a:pathLst>
            <a:path>
              <a:moveTo>
                <a:pt x="0" y="0"/>
              </a:moveTo>
              <a:lnTo>
                <a:pt x="0" y="450912"/>
              </a:lnTo>
              <a:lnTo>
                <a:pt x="120243" y="45091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98855945-BDE6-4260-AAB9-E2AD0C0B4947}">
      <dsp:nvSpPr>
        <dsp:cNvPr id="0" name=""/>
        <dsp:cNvSpPr/>
      </dsp:nvSpPr>
      <dsp:spPr>
        <a:xfrm>
          <a:off x="4753136" y="875275"/>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WP13: Prepare prototype for exhibition</a:t>
          </a:r>
        </a:p>
      </dsp:txBody>
      <dsp:txXfrm>
        <a:off x="4770745" y="892884"/>
        <a:ext cx="926728" cy="565998"/>
      </dsp:txXfrm>
    </dsp:sp>
    <dsp:sp modelId="{73B2DC12-A303-486A-B70A-D093F6DCE442}">
      <dsp:nvSpPr>
        <dsp:cNvPr id="0" name=""/>
        <dsp:cNvSpPr/>
      </dsp:nvSpPr>
      <dsp:spPr>
        <a:xfrm>
          <a:off x="4632892" y="724971"/>
          <a:ext cx="120243" cy="1202432"/>
        </a:xfrm>
        <a:custGeom>
          <a:avLst/>
          <a:gdLst/>
          <a:ahLst/>
          <a:cxnLst/>
          <a:rect l="0" t="0" r="0" b="0"/>
          <a:pathLst>
            <a:path>
              <a:moveTo>
                <a:pt x="0" y="0"/>
              </a:moveTo>
              <a:lnTo>
                <a:pt x="0" y="1202432"/>
              </a:lnTo>
              <a:lnTo>
                <a:pt x="120243" y="120243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602023C0-EC19-4D25-BE59-3FD0BE2218DB}">
      <dsp:nvSpPr>
        <dsp:cNvPr id="0" name=""/>
        <dsp:cNvSpPr/>
      </dsp:nvSpPr>
      <dsp:spPr>
        <a:xfrm>
          <a:off x="4753136" y="162679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964305">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WP14: Trade-off analysis of exhibition customer feedback</a:t>
          </a:r>
        </a:p>
      </dsp:txBody>
      <dsp:txXfrm>
        <a:off x="4770745" y="1644405"/>
        <a:ext cx="926728" cy="565998"/>
      </dsp:txXfrm>
    </dsp:sp>
    <dsp:sp modelId="{7A0E45B8-FB03-495A-A17A-CC586761A53A}">
      <dsp:nvSpPr>
        <dsp:cNvPr id="0" name=""/>
        <dsp:cNvSpPr/>
      </dsp:nvSpPr>
      <dsp:spPr>
        <a:xfrm>
          <a:off x="4632892" y="724971"/>
          <a:ext cx="120243" cy="1953953"/>
        </a:xfrm>
        <a:custGeom>
          <a:avLst/>
          <a:gdLst/>
          <a:ahLst/>
          <a:cxnLst/>
          <a:rect l="0" t="0" r="0" b="0"/>
          <a:pathLst>
            <a:path>
              <a:moveTo>
                <a:pt x="0" y="0"/>
              </a:moveTo>
              <a:lnTo>
                <a:pt x="0" y="1953953"/>
              </a:lnTo>
              <a:lnTo>
                <a:pt x="120243" y="1953953"/>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85114FBB-22BC-4366-8971-C9BBF5D67FEB}">
      <dsp:nvSpPr>
        <dsp:cNvPr id="0" name=""/>
        <dsp:cNvSpPr/>
      </dsp:nvSpPr>
      <dsp:spPr>
        <a:xfrm>
          <a:off x="4753136" y="237831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475A8D">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WP15: Implement key customer feedback </a:t>
          </a:r>
        </a:p>
      </dsp:txBody>
      <dsp:txXfrm>
        <a:off x="4770745" y="2395925"/>
        <a:ext cx="926728" cy="565998"/>
      </dsp:txXfrm>
    </dsp:sp>
    <dsp:sp modelId="{EAA0E4EC-1E41-48FE-AE79-B5ACE8971263}">
      <dsp:nvSpPr>
        <dsp:cNvPr id="0" name=""/>
        <dsp:cNvSpPr/>
      </dsp:nvSpPr>
      <dsp:spPr>
        <a:xfrm>
          <a:off x="6015690" y="123755"/>
          <a:ext cx="1202432" cy="601216"/>
        </a:xfrm>
        <a:prstGeom prst="roundRect">
          <a:avLst>
            <a:gd name="adj" fmla="val 10000"/>
          </a:avLst>
        </a:prstGeom>
        <a:gradFill rotWithShape="0">
          <a:gsLst>
            <a:gs pos="0">
              <a:srgbClr val="475A8D">
                <a:hueOff val="0"/>
                <a:satOff val="0"/>
                <a:lumOff val="0"/>
                <a:alphaOff val="0"/>
                <a:tint val="92000"/>
                <a:satMod val="170000"/>
              </a:srgbClr>
            </a:gs>
            <a:gs pos="15000">
              <a:srgbClr val="475A8D">
                <a:hueOff val="0"/>
                <a:satOff val="0"/>
                <a:lumOff val="0"/>
                <a:alphaOff val="0"/>
                <a:tint val="92000"/>
                <a:shade val="99000"/>
                <a:satMod val="170000"/>
              </a:srgbClr>
            </a:gs>
            <a:gs pos="62000">
              <a:srgbClr val="475A8D">
                <a:hueOff val="0"/>
                <a:satOff val="0"/>
                <a:lumOff val="0"/>
                <a:alphaOff val="0"/>
                <a:tint val="96000"/>
                <a:shade val="80000"/>
                <a:satMod val="170000"/>
              </a:srgbClr>
            </a:gs>
            <a:gs pos="97000">
              <a:srgbClr val="475A8D">
                <a:hueOff val="0"/>
                <a:satOff val="0"/>
                <a:lumOff val="0"/>
                <a:alphaOff val="0"/>
                <a:tint val="98000"/>
                <a:shade val="63000"/>
                <a:satMod val="170000"/>
              </a:srgbClr>
            </a:gs>
            <a:gs pos="100000">
              <a:srgbClr val="475A8D">
                <a:hueOff val="0"/>
                <a:satOff val="0"/>
                <a:lumOff val="0"/>
                <a:alphaOff val="0"/>
                <a:shade val="62000"/>
                <a:satMod val="170000"/>
              </a:srgb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rgbClr val="475A8D">
              <a:hueOff val="0"/>
              <a:satOff val="0"/>
              <a:lumOff val="0"/>
              <a:alphaOff val="0"/>
            </a:srgb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9050" tIns="12700" rIns="1905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Gill Sans MT"/>
              <a:ea typeface="+mn-ea"/>
              <a:cs typeface="+mn-cs"/>
            </a:rPr>
            <a:t>Integration of Visual Tool with current engine monitoring tools</a:t>
          </a:r>
        </a:p>
      </dsp:txBody>
      <dsp:txXfrm>
        <a:off x="6033299" y="141364"/>
        <a:ext cx="1167214" cy="565998"/>
      </dsp:txXfrm>
    </dsp:sp>
    <dsp:sp modelId="{E4BE02B0-F759-4A8F-B27B-F15FA17C2CB6}">
      <dsp:nvSpPr>
        <dsp:cNvPr id="0" name=""/>
        <dsp:cNvSpPr/>
      </dsp:nvSpPr>
      <dsp:spPr>
        <a:xfrm>
          <a:off x="6135934" y="724971"/>
          <a:ext cx="120243" cy="450912"/>
        </a:xfrm>
        <a:custGeom>
          <a:avLst/>
          <a:gdLst/>
          <a:ahLst/>
          <a:cxnLst/>
          <a:rect l="0" t="0" r="0" b="0"/>
          <a:pathLst>
            <a:path>
              <a:moveTo>
                <a:pt x="0" y="0"/>
              </a:moveTo>
              <a:lnTo>
                <a:pt x="0" y="450912"/>
              </a:lnTo>
              <a:lnTo>
                <a:pt x="120243" y="45091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ED4C63A0-D2E8-4594-B3E0-9A2856B079D0}">
      <dsp:nvSpPr>
        <dsp:cNvPr id="0" name=""/>
        <dsp:cNvSpPr/>
      </dsp:nvSpPr>
      <dsp:spPr>
        <a:xfrm>
          <a:off x="6256177" y="875275"/>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FEB80A">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WP16:  Integrate prototype with engine monitoring tools</a:t>
          </a:r>
        </a:p>
      </dsp:txBody>
      <dsp:txXfrm>
        <a:off x="6273786" y="892884"/>
        <a:ext cx="926728" cy="565998"/>
      </dsp:txXfrm>
    </dsp:sp>
    <dsp:sp modelId="{D44A974C-CAB8-4F70-ADC8-E57ED32DC189}">
      <dsp:nvSpPr>
        <dsp:cNvPr id="0" name=""/>
        <dsp:cNvSpPr/>
      </dsp:nvSpPr>
      <dsp:spPr>
        <a:xfrm>
          <a:off x="6135934" y="724971"/>
          <a:ext cx="120243" cy="1202432"/>
        </a:xfrm>
        <a:custGeom>
          <a:avLst/>
          <a:gdLst/>
          <a:ahLst/>
          <a:cxnLst/>
          <a:rect l="0" t="0" r="0" b="0"/>
          <a:pathLst>
            <a:path>
              <a:moveTo>
                <a:pt x="0" y="0"/>
              </a:moveTo>
              <a:lnTo>
                <a:pt x="0" y="1202432"/>
              </a:lnTo>
              <a:lnTo>
                <a:pt x="120243" y="1202432"/>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C846B893-CDBD-42F4-ADEC-72AF30D5B668}">
      <dsp:nvSpPr>
        <dsp:cNvPr id="0" name=""/>
        <dsp:cNvSpPr/>
      </dsp:nvSpPr>
      <dsp:spPr>
        <a:xfrm>
          <a:off x="6256177" y="162679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C32D2E">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WP17: Live test of final integrated system</a:t>
          </a:r>
        </a:p>
      </dsp:txBody>
      <dsp:txXfrm>
        <a:off x="6273786" y="1644405"/>
        <a:ext cx="926728" cy="565998"/>
      </dsp:txXfrm>
    </dsp:sp>
    <dsp:sp modelId="{6A4DA639-B8C3-49E6-B75C-C77F832427A7}">
      <dsp:nvSpPr>
        <dsp:cNvPr id="0" name=""/>
        <dsp:cNvSpPr/>
      </dsp:nvSpPr>
      <dsp:spPr>
        <a:xfrm>
          <a:off x="6135934" y="724971"/>
          <a:ext cx="120243" cy="1953953"/>
        </a:xfrm>
        <a:custGeom>
          <a:avLst/>
          <a:gdLst/>
          <a:ahLst/>
          <a:cxnLst/>
          <a:rect l="0" t="0" r="0" b="0"/>
          <a:pathLst>
            <a:path>
              <a:moveTo>
                <a:pt x="0" y="0"/>
              </a:moveTo>
              <a:lnTo>
                <a:pt x="0" y="1953953"/>
              </a:lnTo>
              <a:lnTo>
                <a:pt x="120243" y="1953953"/>
              </a:lnTo>
            </a:path>
          </a:pathLst>
        </a:custGeom>
        <a:noFill/>
        <a:ln w="25400" cap="flat" cmpd="sng" algn="ctr">
          <a:solidFill>
            <a:srgbClr val="FEB80A">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BEBDC955-71AE-4804-9958-A603C6107465}">
      <dsp:nvSpPr>
        <dsp:cNvPr id="0" name=""/>
        <dsp:cNvSpPr/>
      </dsp:nvSpPr>
      <dsp:spPr>
        <a:xfrm>
          <a:off x="6256177" y="2378316"/>
          <a:ext cx="961946" cy="601216"/>
        </a:xfrm>
        <a:prstGeom prst="roundRect">
          <a:avLst>
            <a:gd name="adj" fmla="val 10000"/>
          </a:avLst>
        </a:prstGeom>
        <a:solidFill>
          <a:sysClr val="window" lastClr="FFFFFF">
            <a:alpha val="90000"/>
            <a:hueOff val="0"/>
            <a:satOff val="0"/>
            <a:lumOff val="0"/>
            <a:alphaOff val="0"/>
          </a:sysClr>
        </a:soli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ysClr val="window" lastClr="FFFFFF">
              <a:alpha val="90000"/>
              <a:hueOff val="0"/>
              <a:satOff val="0"/>
              <a:lumOff val="0"/>
              <a:alphaOff val="0"/>
              <a:shade val="80000"/>
            </a:sysClr>
          </a:contourClr>
        </a:sp3d>
      </dsp:spPr>
      <dsp:style>
        <a:lnRef idx="1">
          <a:scrgbClr r="0" g="0" b="0"/>
        </a:lnRef>
        <a:fillRef idx="1">
          <a:scrgbClr r="0" g="0" b="0"/>
        </a:fillRef>
        <a:effectRef idx="2">
          <a:scrgbClr r="0" g="0" b="0"/>
        </a:effectRef>
        <a:fontRef idx="minor"/>
      </dsp:style>
      <dsp:txBody>
        <a:bodyPr spcFirstLastPara="0" vert="horz" wrap="square" lIns="15240" tIns="10160" rIns="15240" bIns="10160" numCol="1" spcCol="1270" anchor="ctr" anchorCtr="0">
          <a:noAutofit/>
        </a:bodyPr>
        <a:lstStyle/>
        <a:p>
          <a:pPr marL="0" lvl="0" indent="0" algn="ctr" defTabSz="355600">
            <a:lnSpc>
              <a:spcPct val="90000"/>
            </a:lnSpc>
            <a:spcBef>
              <a:spcPct val="0"/>
            </a:spcBef>
            <a:spcAft>
              <a:spcPct val="35000"/>
            </a:spcAft>
            <a:buNone/>
          </a:pPr>
          <a:r>
            <a:rPr lang="en-US" sz="800" kern="1200" dirty="0">
              <a:solidFill>
                <a:sysClr val="windowText" lastClr="000000">
                  <a:hueOff val="0"/>
                  <a:satOff val="0"/>
                  <a:lumOff val="0"/>
                  <a:alphaOff val="0"/>
                </a:sysClr>
              </a:solidFill>
              <a:latin typeface="Gill Sans MT"/>
              <a:ea typeface="+mn-ea"/>
              <a:cs typeface="+mn-cs"/>
            </a:rPr>
            <a:t>WP18: Prepare and pack for customer delivery </a:t>
          </a:r>
        </a:p>
      </dsp:txBody>
      <dsp:txXfrm>
        <a:off x="6273786" y="2395925"/>
        <a:ext cx="926728" cy="5659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95A0D-1C00-4C4B-9CFD-82AFC1F337AE}">
      <dsp:nvSpPr>
        <dsp:cNvPr id="0" name=""/>
        <dsp:cNvSpPr/>
      </dsp:nvSpPr>
      <dsp:spPr>
        <a:xfrm>
          <a:off x="36" y="143071"/>
          <a:ext cx="3504334" cy="489600"/>
        </a:xfrm>
        <a:prstGeom prst="rect">
          <a:avLst/>
        </a:prstGeom>
        <a:gradFill rotWithShape="0">
          <a:gsLst>
            <a:gs pos="0">
              <a:srgbClr val="84AA33">
                <a:hueOff val="0"/>
                <a:satOff val="0"/>
                <a:lumOff val="0"/>
                <a:alphaOff val="0"/>
                <a:tint val="92000"/>
                <a:satMod val="170000"/>
              </a:srgbClr>
            </a:gs>
            <a:gs pos="15000">
              <a:srgbClr val="84AA33">
                <a:hueOff val="0"/>
                <a:satOff val="0"/>
                <a:lumOff val="0"/>
                <a:alphaOff val="0"/>
                <a:tint val="92000"/>
                <a:shade val="99000"/>
                <a:satMod val="170000"/>
              </a:srgbClr>
            </a:gs>
            <a:gs pos="62000">
              <a:srgbClr val="84AA33">
                <a:hueOff val="0"/>
                <a:satOff val="0"/>
                <a:lumOff val="0"/>
                <a:alphaOff val="0"/>
                <a:tint val="96000"/>
                <a:shade val="80000"/>
                <a:satMod val="170000"/>
              </a:srgbClr>
            </a:gs>
            <a:gs pos="97000">
              <a:srgbClr val="84AA33">
                <a:hueOff val="0"/>
                <a:satOff val="0"/>
                <a:lumOff val="0"/>
                <a:alphaOff val="0"/>
                <a:tint val="98000"/>
                <a:shade val="63000"/>
                <a:satMod val="170000"/>
              </a:srgbClr>
            </a:gs>
            <a:gs pos="100000">
              <a:srgbClr val="84AA33">
                <a:hueOff val="0"/>
                <a:satOff val="0"/>
                <a:lumOff val="0"/>
                <a:alphaOff val="0"/>
                <a:shade val="62000"/>
                <a:satMod val="170000"/>
              </a:srgbClr>
            </a:gs>
          </a:gsLst>
          <a:path path="circle">
            <a:fillToRect l="50000" t="50000" r="50000" b="50000"/>
          </a:path>
        </a:gradFill>
        <a:ln w="9525" cap="flat" cmpd="sng" algn="ctr">
          <a:solidFill>
            <a:srgbClr val="84AA33">
              <a:hueOff val="0"/>
              <a:satOff val="0"/>
              <a:lumOff val="0"/>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84AA33">
              <a:hueOff val="0"/>
              <a:satOff val="0"/>
              <a:lumOff val="0"/>
              <a:alphaOff val="0"/>
              <a:shade val="80000"/>
            </a:srgbClr>
          </a:contourClr>
        </a:sp3d>
      </dsp:spPr>
      <dsp:style>
        <a:lnRef idx="1">
          <a:scrgbClr r="0" g="0" b="0"/>
        </a:lnRef>
        <a:fillRef idx="3">
          <a:scrgbClr r="0" g="0" b="0"/>
        </a:fillRef>
        <a:effectRef idx="2">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ysClr val="window" lastClr="FFFFFF"/>
              </a:solidFill>
              <a:latin typeface="Gill Sans MT"/>
              <a:ea typeface="+mn-ea"/>
              <a:cs typeface="+mn-cs"/>
            </a:rPr>
            <a:t>Political</a:t>
          </a:r>
          <a:endParaRPr lang="en-US" sz="1700" kern="1200" dirty="0">
            <a:solidFill>
              <a:sysClr val="window" lastClr="FFFFFF"/>
            </a:solidFill>
            <a:latin typeface="Gill Sans MT"/>
            <a:ea typeface="+mn-ea"/>
            <a:cs typeface="+mn-cs"/>
          </a:endParaRPr>
        </a:p>
      </dsp:txBody>
      <dsp:txXfrm>
        <a:off x="36" y="143071"/>
        <a:ext cx="3504334" cy="489600"/>
      </dsp:txXfrm>
    </dsp:sp>
    <dsp:sp modelId="{D1677F42-F80E-4143-BCF1-8097C41F6B95}">
      <dsp:nvSpPr>
        <dsp:cNvPr id="0" name=""/>
        <dsp:cNvSpPr/>
      </dsp:nvSpPr>
      <dsp:spPr>
        <a:xfrm>
          <a:off x="36" y="632671"/>
          <a:ext cx="3504334" cy="4024856"/>
        </a:xfrm>
        <a:prstGeom prst="rect">
          <a:avLst/>
        </a:prstGeom>
        <a:solidFill>
          <a:srgbClr val="84AA33">
            <a:tint val="40000"/>
            <a:alpha val="90000"/>
            <a:hueOff val="0"/>
            <a:satOff val="0"/>
            <a:lumOff val="0"/>
            <a:alphaOff val="0"/>
          </a:srgbClr>
        </a:solidFill>
        <a:ln w="9525" cap="flat" cmpd="sng" algn="ctr">
          <a:solidFill>
            <a:srgbClr val="84AA33">
              <a:tint val="40000"/>
              <a:alpha val="9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Ecological / environmental issues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Current legislation – home market</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Future legislation</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European / international legislation</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Government policies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Trading policies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Funding, grants and initiatives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Pressure groups – home and abroad</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Wars and conflict</a:t>
          </a:r>
          <a:endParaRPr lang="en-US" sz="1700" kern="1200" dirty="0">
            <a:solidFill>
              <a:sysClr val="windowText" lastClr="000000">
                <a:hueOff val="0"/>
                <a:satOff val="0"/>
                <a:lumOff val="0"/>
                <a:alphaOff val="0"/>
              </a:sysClr>
            </a:solidFill>
            <a:latin typeface="Gill Sans MT"/>
            <a:ea typeface="+mn-ea"/>
            <a:cs typeface="+mn-cs"/>
          </a:endParaRPr>
        </a:p>
      </dsp:txBody>
      <dsp:txXfrm>
        <a:off x="36" y="632671"/>
        <a:ext cx="3504334" cy="4024856"/>
      </dsp:txXfrm>
    </dsp:sp>
    <dsp:sp modelId="{BCCE1A27-2097-462D-9AF0-0CCBD1562237}">
      <dsp:nvSpPr>
        <dsp:cNvPr id="0" name=""/>
        <dsp:cNvSpPr/>
      </dsp:nvSpPr>
      <dsp:spPr>
        <a:xfrm>
          <a:off x="3994978" y="143071"/>
          <a:ext cx="3504334" cy="489600"/>
        </a:xfrm>
        <a:prstGeom prst="rect">
          <a:avLst/>
        </a:prstGeom>
        <a:gradFill rotWithShape="0">
          <a:gsLst>
            <a:gs pos="0">
              <a:srgbClr val="84AA33">
                <a:hueOff val="-3210336"/>
                <a:satOff val="39690"/>
                <a:lumOff val="-12939"/>
                <a:alphaOff val="0"/>
                <a:tint val="92000"/>
                <a:satMod val="170000"/>
              </a:srgbClr>
            </a:gs>
            <a:gs pos="15000">
              <a:srgbClr val="84AA33">
                <a:hueOff val="-3210336"/>
                <a:satOff val="39690"/>
                <a:lumOff val="-12939"/>
                <a:alphaOff val="0"/>
                <a:tint val="92000"/>
                <a:shade val="99000"/>
                <a:satMod val="170000"/>
              </a:srgbClr>
            </a:gs>
            <a:gs pos="62000">
              <a:srgbClr val="84AA33">
                <a:hueOff val="-3210336"/>
                <a:satOff val="39690"/>
                <a:lumOff val="-12939"/>
                <a:alphaOff val="0"/>
                <a:tint val="96000"/>
                <a:shade val="80000"/>
                <a:satMod val="170000"/>
              </a:srgbClr>
            </a:gs>
            <a:gs pos="97000">
              <a:srgbClr val="84AA33">
                <a:hueOff val="-3210336"/>
                <a:satOff val="39690"/>
                <a:lumOff val="-12939"/>
                <a:alphaOff val="0"/>
                <a:tint val="98000"/>
                <a:shade val="63000"/>
                <a:satMod val="170000"/>
              </a:srgbClr>
            </a:gs>
            <a:gs pos="100000">
              <a:srgbClr val="84AA33">
                <a:hueOff val="-3210336"/>
                <a:satOff val="39690"/>
                <a:lumOff val="-12939"/>
                <a:alphaOff val="0"/>
                <a:shade val="62000"/>
                <a:satMod val="170000"/>
              </a:srgbClr>
            </a:gs>
          </a:gsLst>
          <a:path path="circle">
            <a:fillToRect l="50000" t="50000" r="50000" b="50000"/>
          </a:path>
        </a:gradFill>
        <a:ln w="9525" cap="flat" cmpd="sng" algn="ctr">
          <a:solidFill>
            <a:srgbClr val="84AA33">
              <a:hueOff val="-3210336"/>
              <a:satOff val="39690"/>
              <a:lumOff val="-12939"/>
              <a:alphaOff val="0"/>
            </a:srgbClr>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84AA33">
              <a:hueOff val="-3210336"/>
              <a:satOff val="39690"/>
              <a:lumOff val="-12939"/>
              <a:alphaOff val="0"/>
              <a:shade val="80000"/>
            </a:srgbClr>
          </a:contourClr>
        </a:sp3d>
      </dsp:spPr>
      <dsp:style>
        <a:lnRef idx="1">
          <a:scrgbClr r="0" g="0" b="0"/>
        </a:lnRef>
        <a:fillRef idx="3">
          <a:scrgbClr r="0" g="0" b="0"/>
        </a:fillRef>
        <a:effectRef idx="2">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ysClr val="window" lastClr="FFFFFF"/>
              </a:solidFill>
              <a:latin typeface="Gill Sans MT"/>
              <a:ea typeface="+mn-ea"/>
              <a:cs typeface="+mn-cs"/>
            </a:rPr>
            <a:t>Economic</a:t>
          </a:r>
          <a:endParaRPr lang="en-US" sz="1700" kern="1200" dirty="0">
            <a:solidFill>
              <a:sysClr val="window" lastClr="FFFFFF"/>
            </a:solidFill>
            <a:latin typeface="Gill Sans MT"/>
            <a:ea typeface="+mn-ea"/>
            <a:cs typeface="+mn-cs"/>
          </a:endParaRPr>
        </a:p>
      </dsp:txBody>
      <dsp:txXfrm>
        <a:off x="3994978" y="143071"/>
        <a:ext cx="3504334" cy="489600"/>
      </dsp:txXfrm>
    </dsp:sp>
    <dsp:sp modelId="{29FB81B8-37C7-4052-8DA2-396CDA02FA5A}">
      <dsp:nvSpPr>
        <dsp:cNvPr id="0" name=""/>
        <dsp:cNvSpPr/>
      </dsp:nvSpPr>
      <dsp:spPr>
        <a:xfrm>
          <a:off x="3994978" y="632671"/>
          <a:ext cx="3504334" cy="4024856"/>
        </a:xfrm>
        <a:prstGeom prst="rect">
          <a:avLst/>
        </a:prstGeom>
        <a:solidFill>
          <a:srgbClr val="84AA33">
            <a:tint val="40000"/>
            <a:alpha val="90000"/>
            <a:hueOff val="-4537969"/>
            <a:satOff val="-6003"/>
            <a:lumOff val="-1387"/>
            <a:alphaOff val="0"/>
          </a:srgbClr>
        </a:solidFill>
        <a:ln w="9525" cap="flat" cmpd="sng" algn="ctr">
          <a:solidFill>
            <a:srgbClr val="84AA33">
              <a:tint val="40000"/>
              <a:alpha val="90000"/>
              <a:hueOff val="-4537969"/>
              <a:satOff val="-6003"/>
              <a:lumOff val="-1387"/>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Home economy situation</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Home economy trends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Overseas economies and trends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General taxation issues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Taxation – specific to the product / services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Seasonality / weather issues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Market and trade cycles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Specific industry factors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Market routes and distribution trends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Customer / end-user drivers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Interest / exchange rates</a:t>
          </a:r>
          <a:endParaRPr lang="en-US" sz="1700" kern="1200" dirty="0">
            <a:solidFill>
              <a:sysClr val="windowText" lastClr="000000">
                <a:hueOff val="0"/>
                <a:satOff val="0"/>
                <a:lumOff val="0"/>
                <a:alphaOff val="0"/>
              </a:sysClr>
            </a:solidFill>
            <a:latin typeface="Gill Sans MT"/>
            <a:ea typeface="+mn-ea"/>
            <a:cs typeface="+mn-cs"/>
          </a:endParaRPr>
        </a:p>
        <a:p>
          <a:pPr marL="171450" lvl="1" indent="-171450" algn="l" defTabSz="755650">
            <a:lnSpc>
              <a:spcPct val="90000"/>
            </a:lnSpc>
            <a:spcBef>
              <a:spcPct val="0"/>
            </a:spcBef>
            <a:spcAft>
              <a:spcPct val="15000"/>
            </a:spcAft>
            <a:buChar char="•"/>
          </a:pPr>
          <a:r>
            <a:rPr lang="en-GB" sz="1700" kern="1200" dirty="0">
              <a:solidFill>
                <a:sysClr val="windowText" lastClr="000000">
                  <a:hueOff val="0"/>
                  <a:satOff val="0"/>
                  <a:lumOff val="0"/>
                  <a:alphaOff val="0"/>
                </a:sysClr>
              </a:solidFill>
              <a:latin typeface="Gill Sans MT"/>
              <a:ea typeface="+mn-ea"/>
              <a:cs typeface="+mn-cs"/>
            </a:rPr>
            <a:t>International trade / monetary issues</a:t>
          </a:r>
          <a:endParaRPr lang="en-US" sz="1700" kern="1200" dirty="0">
            <a:solidFill>
              <a:sysClr val="windowText" lastClr="000000">
                <a:hueOff val="0"/>
                <a:satOff val="0"/>
                <a:lumOff val="0"/>
                <a:alphaOff val="0"/>
              </a:sysClr>
            </a:solidFill>
            <a:latin typeface="Gill Sans MT"/>
            <a:ea typeface="+mn-ea"/>
            <a:cs typeface="+mn-cs"/>
          </a:endParaRPr>
        </a:p>
      </dsp:txBody>
      <dsp:txXfrm>
        <a:off x="3994978" y="632671"/>
        <a:ext cx="3504334" cy="40248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95A0D-1C00-4C4B-9CFD-82AFC1F337AE}">
      <dsp:nvSpPr>
        <dsp:cNvPr id="0" name=""/>
        <dsp:cNvSpPr/>
      </dsp:nvSpPr>
      <dsp:spPr>
        <a:xfrm>
          <a:off x="38" y="125333"/>
          <a:ext cx="3685337" cy="460800"/>
        </a:xfrm>
        <a:prstGeom prst="rect">
          <a:avLst/>
        </a:prstGeom>
        <a:gradFill rotWithShape="1">
          <a:gsLst>
            <a:gs pos="0">
              <a:srgbClr val="FEB80A">
                <a:tint val="92000"/>
                <a:satMod val="170000"/>
              </a:srgbClr>
            </a:gs>
            <a:gs pos="15000">
              <a:srgbClr val="FEB80A">
                <a:tint val="92000"/>
                <a:shade val="99000"/>
                <a:satMod val="170000"/>
              </a:srgbClr>
            </a:gs>
            <a:gs pos="62000">
              <a:srgbClr val="FEB80A">
                <a:tint val="96000"/>
                <a:shade val="80000"/>
                <a:satMod val="170000"/>
              </a:srgbClr>
            </a:gs>
            <a:gs pos="97000">
              <a:srgbClr val="FEB80A">
                <a:tint val="98000"/>
                <a:shade val="63000"/>
                <a:satMod val="170000"/>
              </a:srgbClr>
            </a:gs>
            <a:gs pos="100000">
              <a:srgbClr val="FEB80A">
                <a:shade val="62000"/>
                <a:satMod val="170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FEB80A">
              <a:shade val="80000"/>
            </a:srgbClr>
          </a:contourClr>
        </a:sp3d>
      </dsp:spPr>
      <dsp:style>
        <a:lnRef idx="1">
          <a:schemeClr val="accent2"/>
        </a:lnRef>
        <a:fillRef idx="3">
          <a:schemeClr val="accent2"/>
        </a:fillRef>
        <a:effectRef idx="2">
          <a:schemeClr val="accent2"/>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ysClr val="window" lastClr="FFFFFF"/>
              </a:solidFill>
              <a:latin typeface="Gill Sans MT"/>
              <a:ea typeface="+mn-ea"/>
              <a:cs typeface="+mn-cs"/>
            </a:rPr>
            <a:t>Social</a:t>
          </a:r>
          <a:endParaRPr lang="en-US" sz="1600" kern="1200" dirty="0">
            <a:solidFill>
              <a:sysClr val="window" lastClr="FFFFFF"/>
            </a:solidFill>
            <a:latin typeface="Gill Sans MT"/>
            <a:ea typeface="+mn-ea"/>
            <a:cs typeface="+mn-cs"/>
          </a:endParaRPr>
        </a:p>
      </dsp:txBody>
      <dsp:txXfrm>
        <a:off x="38" y="125333"/>
        <a:ext cx="3685337" cy="460800"/>
      </dsp:txXfrm>
    </dsp:sp>
    <dsp:sp modelId="{D1677F42-F80E-4143-BCF1-8097C41F6B95}">
      <dsp:nvSpPr>
        <dsp:cNvPr id="0" name=""/>
        <dsp:cNvSpPr/>
      </dsp:nvSpPr>
      <dsp:spPr>
        <a:xfrm>
          <a:off x="38" y="586134"/>
          <a:ext cx="3685337" cy="3639870"/>
        </a:xfrm>
        <a:prstGeom prst="rect">
          <a:avLst/>
        </a:prstGeom>
        <a:gradFill rotWithShape="1">
          <a:gsLst>
            <a:gs pos="0">
              <a:srgbClr val="FEB80A">
                <a:tint val="35000"/>
                <a:satMod val="253000"/>
              </a:srgbClr>
            </a:gs>
            <a:gs pos="50000">
              <a:srgbClr val="FEB80A">
                <a:tint val="42000"/>
                <a:satMod val="255000"/>
              </a:srgbClr>
            </a:gs>
            <a:gs pos="97000">
              <a:srgbClr val="FEB80A">
                <a:tint val="53000"/>
                <a:satMod val="260000"/>
              </a:srgbClr>
            </a:gs>
            <a:gs pos="100000">
              <a:srgbClr val="FEB80A">
                <a:tint val="56000"/>
                <a:satMod val="275000"/>
              </a:srgbClr>
            </a:gs>
          </a:gsLst>
          <a:path path="circle">
            <a:fillToRect l="50000" t="50000" r="50000" b="50000"/>
          </a:path>
        </a:gradFill>
        <a:ln w="9525" cap="flat" cmpd="sng" algn="ctr">
          <a:solidFill>
            <a:srgbClr val="FEB80A"/>
          </a:solidFill>
          <a:prstDash val="solid"/>
        </a:ln>
        <a:effectLst>
          <a:outerShdw blurRad="63500" dist="25400" dir="5400000" rotWithShape="0">
            <a:srgbClr val="000000">
              <a:alpha val="43137"/>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Lifestyle trends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Demographics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Consumer attitudes and opinions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Media views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Law changes affecting social factors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Brand, company, technology image</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Consumer buying patterns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Fashion and role models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Major events and influences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Buying access and trends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Ethnic / religious factors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Advertising and publicity</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Ethical issues</a:t>
          </a:r>
          <a:endParaRPr lang="en-US" sz="1600" kern="1200" dirty="0">
            <a:solidFill>
              <a:sysClr val="windowText" lastClr="000000">
                <a:hueOff val="0"/>
                <a:satOff val="0"/>
                <a:lumOff val="0"/>
                <a:alphaOff val="0"/>
              </a:sysClr>
            </a:solidFill>
            <a:latin typeface="Gill Sans MT"/>
            <a:ea typeface="+mn-ea"/>
            <a:cs typeface="+mn-cs"/>
          </a:endParaRPr>
        </a:p>
      </dsp:txBody>
      <dsp:txXfrm>
        <a:off x="38" y="586134"/>
        <a:ext cx="3685337" cy="3639870"/>
      </dsp:txXfrm>
    </dsp:sp>
    <dsp:sp modelId="{BC5ECFB8-E3E0-4276-BB31-42D28B91CCD8}">
      <dsp:nvSpPr>
        <dsp:cNvPr id="0" name=""/>
        <dsp:cNvSpPr/>
      </dsp:nvSpPr>
      <dsp:spPr>
        <a:xfrm>
          <a:off x="4201323" y="125333"/>
          <a:ext cx="3685337" cy="460800"/>
        </a:xfrm>
        <a:prstGeom prst="rect">
          <a:avLst/>
        </a:prstGeom>
        <a:gradFill rotWithShape="1">
          <a:gsLst>
            <a:gs pos="0">
              <a:srgbClr val="475A8D">
                <a:tint val="92000"/>
                <a:satMod val="170000"/>
              </a:srgbClr>
            </a:gs>
            <a:gs pos="15000">
              <a:srgbClr val="475A8D">
                <a:tint val="92000"/>
                <a:shade val="99000"/>
                <a:satMod val="170000"/>
              </a:srgbClr>
            </a:gs>
            <a:gs pos="62000">
              <a:srgbClr val="475A8D">
                <a:tint val="96000"/>
                <a:shade val="80000"/>
                <a:satMod val="170000"/>
              </a:srgbClr>
            </a:gs>
            <a:gs pos="97000">
              <a:srgbClr val="475A8D">
                <a:tint val="98000"/>
                <a:shade val="63000"/>
                <a:satMod val="170000"/>
              </a:srgbClr>
            </a:gs>
            <a:gs pos="100000">
              <a:srgbClr val="475A8D">
                <a:shade val="62000"/>
                <a:satMod val="170000"/>
              </a:srgbClr>
            </a:gs>
          </a:gsLst>
          <a:path path="circle">
            <a:fillToRect l="50000" t="50000" r="50000" b="50000"/>
          </a:path>
        </a:gradFill>
        <a:ln w="9525" cap="flat" cmpd="sng" algn="ctr">
          <a:solidFill>
            <a:srgbClr val="475A8D"/>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rgbClr val="475A8D">
              <a:shade val="80000"/>
            </a:srgbClr>
          </a:contourClr>
        </a:sp3d>
      </dsp:spPr>
      <dsp:style>
        <a:lnRef idx="1">
          <a:schemeClr val="accent6"/>
        </a:lnRef>
        <a:fillRef idx="3">
          <a:schemeClr val="accent6"/>
        </a:fillRef>
        <a:effectRef idx="2">
          <a:schemeClr val="accent6"/>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ysClr val="window" lastClr="FFFFFF"/>
              </a:solidFill>
              <a:latin typeface="Gill Sans MT"/>
              <a:ea typeface="+mn-ea"/>
              <a:cs typeface="+mn-cs"/>
            </a:rPr>
            <a:t>Technological</a:t>
          </a:r>
          <a:endParaRPr lang="en-US" sz="1600" kern="1200" dirty="0">
            <a:solidFill>
              <a:sysClr val="window" lastClr="FFFFFF"/>
            </a:solidFill>
            <a:latin typeface="Gill Sans MT"/>
            <a:ea typeface="+mn-ea"/>
            <a:cs typeface="+mn-cs"/>
          </a:endParaRPr>
        </a:p>
      </dsp:txBody>
      <dsp:txXfrm>
        <a:off x="4201323" y="125333"/>
        <a:ext cx="3685337" cy="460800"/>
      </dsp:txXfrm>
    </dsp:sp>
    <dsp:sp modelId="{2EEAFF60-E698-429F-884D-53CC787C9307}">
      <dsp:nvSpPr>
        <dsp:cNvPr id="0" name=""/>
        <dsp:cNvSpPr/>
      </dsp:nvSpPr>
      <dsp:spPr>
        <a:xfrm>
          <a:off x="4201323" y="586134"/>
          <a:ext cx="3685337" cy="3639870"/>
        </a:xfrm>
        <a:prstGeom prst="rect">
          <a:avLst/>
        </a:prstGeom>
        <a:gradFill rotWithShape="1">
          <a:gsLst>
            <a:gs pos="0">
              <a:srgbClr val="3891A7">
                <a:tint val="35000"/>
                <a:satMod val="253000"/>
              </a:srgbClr>
            </a:gs>
            <a:gs pos="50000">
              <a:srgbClr val="3891A7">
                <a:tint val="42000"/>
                <a:satMod val="255000"/>
              </a:srgbClr>
            </a:gs>
            <a:gs pos="97000">
              <a:srgbClr val="3891A7">
                <a:tint val="53000"/>
                <a:satMod val="260000"/>
              </a:srgbClr>
            </a:gs>
            <a:gs pos="100000">
              <a:srgbClr val="3891A7">
                <a:tint val="56000"/>
                <a:satMod val="275000"/>
              </a:srgbClr>
            </a:gs>
          </a:gsLst>
          <a:path path="circle">
            <a:fillToRect l="50000" t="50000" r="50000" b="50000"/>
          </a:path>
        </a:gradFill>
        <a:ln w="9525" cap="flat" cmpd="sng" algn="ctr">
          <a:solidFill>
            <a:srgbClr val="3891A7"/>
          </a:solidFill>
          <a:prstDash val="solid"/>
        </a:ln>
        <a:effectLst>
          <a:outerShdw blurRad="63500" dist="25400" dir="5400000" rotWithShape="0">
            <a:srgbClr val="000000">
              <a:alpha val="43137"/>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Competing technology development</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Research funding</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Associated / dependant technologies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Replacement technology / solutions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Maturity of technology</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Manufacturing maturity and capacity</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Information and communications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Consumer buying mechanisms / technology</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Technology legislation</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Innovation potential</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Technology access, licensing patents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Intellectual property issues</a:t>
          </a:r>
          <a:endParaRPr lang="en-US" sz="1600" kern="1200" dirty="0">
            <a:solidFill>
              <a:sysClr val="windowText" lastClr="000000">
                <a:hueOff val="0"/>
                <a:satOff val="0"/>
                <a:lumOff val="0"/>
                <a:alphaOff val="0"/>
              </a:sysClr>
            </a:solidFill>
            <a:latin typeface="Gill Sans MT"/>
            <a:ea typeface="+mn-ea"/>
            <a:cs typeface="+mn-cs"/>
          </a:endParaRPr>
        </a:p>
        <a:p>
          <a:pPr marL="171450" lvl="1" indent="-171450" algn="l" defTabSz="711200">
            <a:lnSpc>
              <a:spcPct val="90000"/>
            </a:lnSpc>
            <a:spcBef>
              <a:spcPct val="0"/>
            </a:spcBef>
            <a:spcAft>
              <a:spcPct val="15000"/>
            </a:spcAft>
            <a:buChar char="•"/>
          </a:pPr>
          <a:r>
            <a:rPr lang="en-GB" sz="1600" kern="1200" dirty="0">
              <a:solidFill>
                <a:sysClr val="windowText" lastClr="000000">
                  <a:hueOff val="0"/>
                  <a:satOff val="0"/>
                  <a:lumOff val="0"/>
                  <a:alphaOff val="0"/>
                </a:sysClr>
              </a:solidFill>
              <a:latin typeface="Gill Sans MT"/>
              <a:ea typeface="+mn-ea"/>
              <a:cs typeface="+mn-cs"/>
            </a:rPr>
            <a:t>Global communications</a:t>
          </a:r>
          <a:endParaRPr lang="en-US" sz="1600" kern="1200" dirty="0">
            <a:solidFill>
              <a:sysClr val="windowText" lastClr="000000">
                <a:hueOff val="0"/>
                <a:satOff val="0"/>
                <a:lumOff val="0"/>
                <a:alphaOff val="0"/>
              </a:sysClr>
            </a:solidFill>
            <a:latin typeface="Gill Sans MT"/>
            <a:ea typeface="+mn-ea"/>
            <a:cs typeface="+mn-cs"/>
          </a:endParaRPr>
        </a:p>
      </dsp:txBody>
      <dsp:txXfrm>
        <a:off x="4201323" y="586134"/>
        <a:ext cx="3685337" cy="36398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26A2C-5479-944A-8225-4D3982AB50B4}" type="datetimeFigureOut">
              <a:rPr lang="en-US" smtClean="0"/>
              <a:t>10/23/20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6B352B-CE58-8244-A246-7FE01DB8FCC2}" type="slidenum">
              <a:rPr lang="en-US" smtClean="0"/>
              <a:t>‹#›</a:t>
            </a:fld>
            <a:endParaRPr lang="en-US"/>
          </a:p>
        </p:txBody>
      </p:sp>
    </p:spTree>
    <p:extLst>
      <p:ext uri="{BB962C8B-B14F-4D97-AF65-F5344CB8AC3E}">
        <p14:creationId xmlns:p14="http://schemas.microsoft.com/office/powerpoint/2010/main" val="373836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a:t>
            </a:fld>
            <a:endParaRPr lang="en-US"/>
          </a:p>
        </p:txBody>
      </p:sp>
    </p:spTree>
    <p:extLst>
      <p:ext uri="{BB962C8B-B14F-4D97-AF65-F5344CB8AC3E}">
        <p14:creationId xmlns:p14="http://schemas.microsoft.com/office/powerpoint/2010/main" val="1652701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defRPr/>
            </a:pP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68157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1661703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WBS example</a:t>
            </a:r>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384006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1238475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2732610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131074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anose="020B0604020202020204" pitchFamily="34" charset="0"/>
              </a:rPr>
              <a:t>Network diagrams are vital for project management. They allow us to change one of the variables and see what affect it has on the whole project</a:t>
            </a: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1771938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1948683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2150390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39964645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duration of each activity is listed above each node in the diagram. </a:t>
            </a:r>
          </a:p>
          <a:p>
            <a:endParaRPr lang="en-US" dirty="0"/>
          </a:p>
          <a:p>
            <a:r>
              <a:rPr lang="en-US" dirty="0"/>
              <a:t>For each path, add the duration of each node to determine it's total duration. The critical path is the one with the longest duration.</a:t>
            </a:r>
          </a:p>
          <a:p>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11609552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dirty="0"/>
              <a:t>Cost benefit?</a:t>
            </a:r>
            <a:br>
              <a:rPr lang="en-US" dirty="0"/>
            </a:br>
            <a:br>
              <a:rPr lang="en-US" dirty="0"/>
            </a:br>
            <a:r>
              <a:rPr lang="en-US" dirty="0"/>
              <a:t>Bought a super fast boil kettle</a:t>
            </a:r>
            <a:br>
              <a:rPr lang="en-US" dirty="0"/>
            </a:br>
            <a:br>
              <a:rPr lang="en-US" dirty="0"/>
            </a:br>
            <a:r>
              <a:rPr lang="en-GB" altLang="en-US" sz="1200" dirty="0">
                <a:latin typeface="Arial" panose="020B0604020202020204" pitchFamily="34" charset="0"/>
              </a:rPr>
              <a:t>The time saved is 170 seconds</a:t>
            </a:r>
          </a:p>
          <a:p>
            <a:pPr>
              <a:lnSpc>
                <a:spcPct val="80000"/>
              </a:lnSpc>
            </a:pPr>
            <a:r>
              <a:rPr lang="en-GB" altLang="en-US" sz="1200" dirty="0">
                <a:latin typeface="Arial" panose="020B0604020202020204" pitchFamily="34" charset="0"/>
              </a:rPr>
              <a:t>However, the new super-kettle set you back a princely £200</a:t>
            </a:r>
          </a:p>
          <a:p>
            <a:pPr>
              <a:lnSpc>
                <a:spcPct val="80000"/>
              </a:lnSpc>
            </a:pPr>
            <a:r>
              <a:rPr lang="en-GB" altLang="en-US" sz="1200" dirty="0">
                <a:latin typeface="Arial" panose="020B0604020202020204" pitchFamily="34" charset="0"/>
              </a:rPr>
              <a:t>Is the investment worth it to improve on changes in time constraint?</a:t>
            </a:r>
          </a:p>
          <a:p>
            <a:pPr>
              <a:lnSpc>
                <a:spcPct val="80000"/>
              </a:lnSpc>
            </a:pPr>
            <a:r>
              <a:rPr lang="en-GB" altLang="en-US" sz="1200" dirty="0">
                <a:latin typeface="Arial" panose="020B0604020202020204" pitchFamily="34" charset="0"/>
              </a:rPr>
              <a:t>If those 170 seconds saved represented an early finish bonus worth £300 then the investment would be worth it.</a:t>
            </a:r>
          </a:p>
          <a:p>
            <a:pPr>
              <a:lnSpc>
                <a:spcPct val="80000"/>
              </a:lnSpc>
            </a:pPr>
            <a:r>
              <a:rPr lang="en-GB" altLang="en-US" sz="1200" dirty="0">
                <a:latin typeface="Arial" panose="020B0604020202020204" pitchFamily="34" charset="0"/>
              </a:rPr>
              <a:t>And once you have bought it it can be used over and over again.</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5452219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critical path is </a:t>
            </a:r>
            <a:r>
              <a:rPr lang="en-US" b="1" dirty="0"/>
              <a:t>ABDF</a:t>
            </a:r>
            <a:r>
              <a:rPr lang="en-US" dirty="0"/>
              <a:t> which has a duration of </a:t>
            </a:r>
            <a:r>
              <a:rPr lang="en-US" b="1" dirty="0"/>
              <a:t>28 days</a:t>
            </a:r>
            <a:br>
              <a:rPr lang="en-US" b="1" dirty="0"/>
            </a:br>
            <a:br>
              <a:rPr lang="en-US" b="1" dirty="0"/>
            </a:br>
            <a:endParaRPr lang="en-US" b="1" dirty="0"/>
          </a:p>
          <a:p>
            <a:r>
              <a:rPr lang="en-US" dirty="0"/>
              <a:t>The other path durations are shorter and have some ‘free time’</a:t>
            </a:r>
          </a:p>
          <a:p>
            <a:r>
              <a:rPr lang="en-US" dirty="0"/>
              <a:t>ABEF 28-26 = 2 days</a:t>
            </a:r>
          </a:p>
          <a:p>
            <a:r>
              <a:rPr lang="en-US" dirty="0"/>
              <a:t>ACEF 28-24 = 4 days</a:t>
            </a:r>
            <a:br>
              <a:rPr lang="en-US" dirty="0"/>
            </a:br>
            <a:endParaRPr lang="en-US" dirty="0"/>
          </a:p>
          <a:p>
            <a:r>
              <a:rPr lang="en-US" dirty="0"/>
              <a:t>But what does this mean? </a:t>
            </a:r>
            <a:br>
              <a:rPr lang="en-US" dirty="0"/>
            </a:br>
            <a:br>
              <a:rPr lang="en-US" dirty="0"/>
            </a:br>
            <a:r>
              <a:rPr lang="en-US" dirty="0"/>
              <a:t>Could we delay the  whole path ABEF by up to 2 days?</a:t>
            </a:r>
            <a:br>
              <a:rPr lang="en-US" dirty="0"/>
            </a:br>
            <a:endParaRPr lang="en-US" dirty="0"/>
          </a:p>
          <a:p>
            <a:r>
              <a:rPr lang="en-US" dirty="0"/>
              <a:t>No, only some of the activities on the path can be delayed (the non-critical activities).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critical path is the longest path in the network; therefore it represents the minimum time needed to finish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The near critical path </a:t>
            </a:r>
            <a:r>
              <a:rPr lang="en-GB" dirty="0"/>
              <a:t>which finishes slightly sooner than the critical path is: ABEF</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ACEF </a:t>
            </a:r>
            <a:br>
              <a:rPr lang="en-GB" dirty="0"/>
            </a:br>
            <a:r>
              <a:rPr lang="en-GB" dirty="0"/>
              <a:t>This is non-critical path, because you have 4 days floating time. I.e., C and E can be delayed by as much as 4 days without affecting the total duration of the project.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Critical Path Terms</a:t>
            </a:r>
          </a:p>
          <a:p>
            <a:r>
              <a:rPr lang="en-US" dirty="0"/>
              <a:t>Early Start (ES): earliest time an activity can begin</a:t>
            </a:r>
          </a:p>
          <a:p>
            <a:r>
              <a:rPr lang="en-US" dirty="0"/>
              <a:t>Without interfering with the completion of preceding activities</a:t>
            </a:r>
          </a:p>
          <a:p>
            <a:br>
              <a:rPr lang="en-US" dirty="0"/>
            </a:br>
            <a:r>
              <a:rPr lang="en-US" dirty="0"/>
              <a:t>Early Finish (EF): earliest time an activity can finish</a:t>
            </a:r>
          </a:p>
          <a:p>
            <a:r>
              <a:rPr lang="en-US" dirty="0"/>
              <a:t>Early start + activity duration</a:t>
            </a:r>
          </a:p>
          <a:p>
            <a:br>
              <a:rPr lang="en-US" dirty="0"/>
            </a:br>
            <a:r>
              <a:rPr lang="en-US" dirty="0"/>
              <a:t>Late Finish (LF): latest time an activity can finish</a:t>
            </a:r>
          </a:p>
          <a:p>
            <a:r>
              <a:rPr lang="en-US" dirty="0"/>
              <a:t>Without delaying the completion of the project</a:t>
            </a:r>
          </a:p>
          <a:p>
            <a:br>
              <a:rPr lang="en-US" dirty="0"/>
            </a:br>
            <a:r>
              <a:rPr lang="en-US" dirty="0"/>
              <a:t>Late Start (LS): latest time an activity can start</a:t>
            </a:r>
          </a:p>
          <a:p>
            <a:r>
              <a:rPr lang="en-US" dirty="0"/>
              <a:t>Late finish – activity duration</a:t>
            </a:r>
          </a:p>
          <a:p>
            <a:endParaRPr lang="en-US" dirty="0"/>
          </a:p>
          <a:p>
            <a:r>
              <a:rPr lang="en-US" dirty="0"/>
              <a:t>Float (aka Slack)</a:t>
            </a:r>
          </a:p>
          <a:p>
            <a:r>
              <a:rPr lang="en-US" dirty="0"/>
              <a:t>Total Float:  The time by which an activity can be delayed without impacting the project end date</a:t>
            </a:r>
          </a:p>
          <a:p>
            <a:r>
              <a:rPr lang="en-US" dirty="0"/>
              <a:t>LF-EF or LS-LS can be used to derive total float</a:t>
            </a:r>
          </a:p>
          <a:p>
            <a:r>
              <a:rPr lang="en-US" dirty="0"/>
              <a:t>Free Float:  The time by which an activity can be delayed without impacting the start time of any successor activity</a:t>
            </a:r>
          </a:p>
          <a:p>
            <a:endParaRPr lang="en-US" dirty="0"/>
          </a:p>
          <a:p>
            <a:r>
              <a:rPr lang="en-GB" dirty="0"/>
              <a:t>Float is the standard UK term, Slack is the standard US term.</a:t>
            </a: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241487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31441561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28182418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800" b="0" dirty="0">
                <a:effectLst>
                  <a:outerShdw blurRad="38100" dist="38100" dir="2700000" algn="tl">
                    <a:srgbClr val="000000">
                      <a:alpha val="43137"/>
                    </a:srgbClr>
                  </a:outerShdw>
                </a:effectLst>
              </a:rPr>
              <a:t>Gantt Chart</a:t>
            </a:r>
            <a:br>
              <a:rPr lang="en-GB" sz="2800" b="0" dirty="0">
                <a:effectLst>
                  <a:outerShdw blurRad="38100" dist="38100" dir="2700000" algn="tl">
                    <a:srgbClr val="000000">
                      <a:alpha val="43137"/>
                    </a:srgbClr>
                  </a:outerShdw>
                </a:effectLst>
              </a:rPr>
            </a:br>
            <a:r>
              <a:rPr lang="en-GB" sz="1200" b="0" dirty="0">
                <a:effectLst>
                  <a:outerShdw blurRad="38100" dist="38100" dir="2700000" algn="tl">
                    <a:srgbClr val="000000">
                      <a:alpha val="43137"/>
                    </a:srgbClr>
                  </a:outerShdw>
                </a:effectLst>
              </a:rPr>
              <a:t>https://</a:t>
            </a:r>
            <a:r>
              <a:rPr lang="en-GB" sz="1200" b="0" dirty="0" err="1">
                <a:effectLst>
                  <a:outerShdw blurRad="38100" dist="38100" dir="2700000" algn="tl">
                    <a:srgbClr val="000000">
                      <a:alpha val="43137"/>
                    </a:srgbClr>
                  </a:outerShdw>
                </a:effectLst>
              </a:rPr>
              <a:t>www.teamgantt.com</a:t>
            </a:r>
            <a:r>
              <a:rPr lang="en-GB" sz="1200" b="0" dirty="0">
                <a:effectLst>
                  <a:outerShdw blurRad="38100" dist="38100" dir="2700000" algn="tl">
                    <a:srgbClr val="000000">
                      <a:alpha val="43137"/>
                    </a:srgbClr>
                  </a:outerShdw>
                </a:effectLst>
              </a:rPr>
              <a:t>/free-</a:t>
            </a:r>
            <a:r>
              <a:rPr lang="en-GB" sz="1200" b="0" dirty="0" err="1">
                <a:effectLst>
                  <a:outerShdw blurRad="38100" dist="38100" dir="2700000" algn="tl">
                    <a:srgbClr val="000000">
                      <a:alpha val="43137"/>
                    </a:srgbClr>
                  </a:outerShdw>
                </a:effectLst>
              </a:rPr>
              <a:t>gantt</a:t>
            </a:r>
            <a:r>
              <a:rPr lang="en-GB" sz="1200" b="0" dirty="0">
                <a:effectLst>
                  <a:outerShdw blurRad="38100" dist="38100" dir="2700000" algn="tl">
                    <a:srgbClr val="000000">
                      <a:alpha val="43137"/>
                    </a:srgbClr>
                  </a:outerShdw>
                </a:effectLst>
              </a:rPr>
              <a:t>-chart-excel-template</a:t>
            </a:r>
          </a:p>
          <a:p>
            <a:endParaRPr lang="en-GB" sz="1200" b="0" dirty="0">
              <a:effectLst>
                <a:outerShdw blurRad="38100" dist="38100" dir="2700000" algn="tl">
                  <a:srgbClr val="000000">
                    <a:alpha val="43137"/>
                  </a:srgbClr>
                </a:outerShdw>
              </a:effectLst>
            </a:endParaRPr>
          </a:p>
          <a:p>
            <a:r>
              <a:rPr lang="en-GB" sz="1200" b="0" dirty="0">
                <a:effectLst>
                  <a:outerShdw blurRad="38100" dist="38100" dir="2700000" algn="tl">
                    <a:srgbClr val="000000">
                      <a:alpha val="43137"/>
                    </a:srgbClr>
                  </a:outerShdw>
                </a:effectLst>
              </a:rPr>
              <a:t>Useful free </a:t>
            </a:r>
            <a:r>
              <a:rPr lang="en-GB" sz="1200" b="0" dirty="0" err="1">
                <a:effectLst>
                  <a:outerShdw blurRad="38100" dist="38100" dir="2700000" algn="tl">
                    <a:srgbClr val="000000">
                      <a:alpha val="43137"/>
                    </a:srgbClr>
                  </a:outerShdw>
                </a:effectLst>
              </a:rPr>
              <a:t>gantt</a:t>
            </a:r>
            <a:r>
              <a:rPr lang="en-GB" sz="1200" b="0" dirty="0">
                <a:effectLst>
                  <a:outerShdw blurRad="38100" dist="38100" dir="2700000" algn="tl">
                    <a:srgbClr val="000000">
                      <a:alpha val="43137"/>
                    </a:srgbClr>
                  </a:outerShdw>
                </a:effectLst>
              </a:rPr>
              <a:t> chart software tool for assignment</a:t>
            </a:r>
            <a:endParaRPr lang="en-US" b="0" dirty="0"/>
          </a:p>
        </p:txBody>
      </p:sp>
      <p:sp>
        <p:nvSpPr>
          <p:cNvPr id="4" name="Slide Number Placeholder 3"/>
          <p:cNvSpPr>
            <a:spLocks noGrp="1"/>
          </p:cNvSpPr>
          <p:nvPr>
            <p:ph type="sldNum" sz="quarter" idx="5"/>
          </p:nvPr>
        </p:nvSpPr>
        <p:spPr/>
        <p:txBody>
          <a:bodyPr/>
          <a:lstStyle/>
          <a:p>
            <a:fld id="{166B352B-CE58-8244-A246-7FE01DB8FCC2}" type="slidenum">
              <a:rPr lang="en-US" smtClean="0"/>
              <a:t>20</a:t>
            </a:fld>
            <a:endParaRPr lang="en-US"/>
          </a:p>
        </p:txBody>
      </p:sp>
    </p:spTree>
    <p:extLst>
      <p:ext uri="{BB962C8B-B14F-4D97-AF65-F5344CB8AC3E}">
        <p14:creationId xmlns:p14="http://schemas.microsoft.com/office/powerpoint/2010/main" val="449055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21</a:t>
            </a:fld>
            <a:endParaRPr lang="en-US"/>
          </a:p>
        </p:txBody>
      </p:sp>
    </p:spTree>
    <p:extLst>
      <p:ext uri="{BB962C8B-B14F-4D97-AF65-F5344CB8AC3E}">
        <p14:creationId xmlns:p14="http://schemas.microsoft.com/office/powerpoint/2010/main" val="1626622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22</a:t>
            </a:fld>
            <a:endParaRPr lang="en-US"/>
          </a:p>
        </p:txBody>
      </p:sp>
    </p:spTree>
    <p:extLst>
      <p:ext uri="{BB962C8B-B14F-4D97-AF65-F5344CB8AC3E}">
        <p14:creationId xmlns:p14="http://schemas.microsoft.com/office/powerpoint/2010/main" val="837925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SWOT can be captured easily with mind maps. This way, you also take advantages of all the benefits of mind maps and brainstorming. It logically structures your new inputs in each category and helps you to come up with more which is exactly what you want in a SWOT analysis. </a:t>
            </a:r>
          </a:p>
          <a:p>
            <a:endParaRPr lang="en-US" dirty="0"/>
          </a:p>
          <a:p>
            <a:endParaRPr lang="en-US" dirty="0"/>
          </a:p>
          <a:p>
            <a:r>
              <a:rPr lang="en-US" dirty="0"/>
              <a:t>Clearly the SWOT can be adapted for other categories that Risk analysis – look to implement and develop SWOT </a:t>
            </a:r>
          </a:p>
        </p:txBody>
      </p:sp>
      <p:sp>
        <p:nvSpPr>
          <p:cNvPr id="4" name="Slide Number Placeholder 3"/>
          <p:cNvSpPr>
            <a:spLocks noGrp="1"/>
          </p:cNvSpPr>
          <p:nvPr>
            <p:ph type="sldNum" sz="quarter" idx="5"/>
          </p:nvPr>
        </p:nvSpPr>
        <p:spPr/>
        <p:txBody>
          <a:bodyPr/>
          <a:lstStyle/>
          <a:p>
            <a:fld id="{166B352B-CE58-8244-A246-7FE01DB8FCC2}" type="slidenum">
              <a:rPr lang="en-US" smtClean="0"/>
              <a:t>23</a:t>
            </a:fld>
            <a:endParaRPr lang="en-US"/>
          </a:p>
        </p:txBody>
      </p:sp>
    </p:spTree>
    <p:extLst>
      <p:ext uri="{BB962C8B-B14F-4D97-AF65-F5344CB8AC3E}">
        <p14:creationId xmlns:p14="http://schemas.microsoft.com/office/powerpoint/2010/main" val="17446372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So today we studied definitions of project management  and  Projects</a:t>
            </a:r>
          </a:p>
          <a:p>
            <a:r>
              <a:rPr lang="en-GB" altLang="en-US" dirty="0"/>
              <a:t>We considered features of success and failure</a:t>
            </a:r>
          </a:p>
          <a:p>
            <a:r>
              <a:rPr lang="en-GB" altLang="en-US" dirty="0"/>
              <a:t>We explored some examples</a:t>
            </a:r>
          </a:p>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24</a:t>
            </a:fld>
            <a:endParaRPr lang="en-US"/>
          </a:p>
        </p:txBody>
      </p:sp>
    </p:spTree>
    <p:extLst>
      <p:ext uri="{BB962C8B-B14F-4D97-AF65-F5344CB8AC3E}">
        <p14:creationId xmlns:p14="http://schemas.microsoft.com/office/powerpoint/2010/main" val="2675264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25</a:t>
            </a:fld>
            <a:endParaRPr lang="en-US"/>
          </a:p>
        </p:txBody>
      </p:sp>
    </p:spTree>
    <p:extLst>
      <p:ext uri="{BB962C8B-B14F-4D97-AF65-F5344CB8AC3E}">
        <p14:creationId xmlns:p14="http://schemas.microsoft.com/office/powerpoint/2010/main" val="5000729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A1EB535-FD61-4A9C-9096-2BD4B955C174}" type="datetime1">
              <a:rPr lang="en-GB" smtClean="0"/>
              <a:t>23/10/2020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287889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1746"/>
            <a:ext cx="10972800" cy="1143000"/>
          </a:xfrm>
        </p:spPr>
        <p:txBody>
          <a:bodyPr>
            <a:normAutofit/>
          </a:bodyPr>
          <a:lstStyle>
            <a:lvl1pPr>
              <a:defRPr sz="3200"/>
            </a:lvl1pPr>
          </a:lstStyle>
          <a:p>
            <a:r>
              <a:rPr lang="en-US"/>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4369EF55-93F3-4F59-B2CC-7FFC222AECF8}" type="datetime1">
              <a:rPr lang="en-GB" smtClean="0"/>
              <a:t>23/10/2020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54394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F97E76-EFB2-4AF3-AA78-C4BDCD222E78}"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987751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74A07F-3A93-4B0D-B98F-18F7D6B6F8F9}"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09402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C19E6F-DAA7-45F5-B261-DD074588C1C0}" type="datetime1">
              <a:rPr lang="en-GB" smtClean="0"/>
              <a:t>23/10/2020</a:t>
            </a:fld>
            <a:endParaRPr lang="en-GB"/>
          </a:p>
        </p:txBody>
      </p:sp>
      <p:sp>
        <p:nvSpPr>
          <p:cNvPr id="9" name="Slide Number Placeholder 8"/>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149654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06A818-4D65-4773-95B1-ACD3D376FA51}" type="datetime1">
              <a:rPr lang="en-GB" smtClean="0"/>
              <a:t>23/10/2020</a:t>
            </a:fld>
            <a:endParaRPr lang="en-GB"/>
          </a:p>
        </p:txBody>
      </p:sp>
      <p:sp>
        <p:nvSpPr>
          <p:cNvPr id="5" name="Slide Number Placeholder 4"/>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911184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5BDFB3-B3CA-4774-A124-EED5487DA404}" type="datetime1">
              <a:rPr lang="en-GB" smtClean="0"/>
              <a:t>23/10/2020</a:t>
            </a:fld>
            <a:endParaRPr lang="en-GB"/>
          </a:p>
        </p:txBody>
      </p:sp>
      <p:sp>
        <p:nvSpPr>
          <p:cNvPr id="4" name="Slide Number Placeholder 3"/>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65738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7E4E5F-8B6A-428A-AFA4-33B6B75F534E}"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77806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4F45BF-86A6-4971-9911-E4ECF186F714}"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2868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69EA52-3928-4B5E-A0EE-C76291E66012}"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486845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5ED639-EB68-42BD-BAA3-182B0CBB6A30}"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024714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183E945C-4056-4F98-BB02-CCD2975A3A20}" type="datetime1">
              <a:rPr lang="en-GB" smtClean="0"/>
              <a:t>23/10/2020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D165440-4880-415F-9146-4793BDD623F8}" type="slidenum">
              <a:rPr lang="en-GB" smtClean="0"/>
              <a:t>‹#›</a:t>
            </a:fld>
            <a:endParaRPr lang="en-GB"/>
          </a:p>
        </p:txBody>
      </p:sp>
      <p:sp>
        <p:nvSpPr>
          <p:cNvPr id="7" name="Date Placeholder 3">
            <a:extLst>
              <a:ext uri="{FF2B5EF4-FFF2-40B4-BE49-F238E27FC236}">
                <a16:creationId xmlns:a16="http://schemas.microsoft.com/office/drawing/2014/main" id="{1FCA4A94-EA50-5741-99A8-0A685A7BC2DA}"/>
              </a:ext>
            </a:extLst>
          </p:cNvPr>
          <p:cNvSpPr txBox="1">
            <a:spLocks/>
          </p:cNvSpPr>
          <p:nvPr userDrawn="1"/>
        </p:nvSpPr>
        <p:spPr>
          <a:xfrm>
            <a:off x="11329416" y="6619156"/>
            <a:ext cx="896111" cy="222928"/>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dirty="0"/>
              <a:t>M. Bell-Davies</a:t>
            </a:r>
          </a:p>
        </p:txBody>
      </p:sp>
    </p:spTree>
    <p:extLst>
      <p:ext uri="{BB962C8B-B14F-4D97-AF65-F5344CB8AC3E}">
        <p14:creationId xmlns:p14="http://schemas.microsoft.com/office/powerpoint/2010/main" val="5439296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solidFill>
                  <a:schemeClr val="bg1"/>
                </a:solidFill>
              </a:rPr>
              <a:t>BA Management Skills for the Workplace</a:t>
            </a:r>
            <a:br>
              <a:rPr lang="en-US" dirty="0">
                <a:solidFill>
                  <a:schemeClr val="bg1"/>
                </a:solidFill>
              </a:rPr>
            </a:br>
            <a:r>
              <a:rPr lang="en-US" dirty="0">
                <a:solidFill>
                  <a:schemeClr val="bg1"/>
                </a:solidFill>
              </a:rPr>
              <a:t>BMSK5004</a:t>
            </a:r>
            <a:endParaRPr lang="en-US" dirty="0"/>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2371060" y="3744615"/>
            <a:ext cx="7989164" cy="1627485"/>
          </a:xfrm>
        </p:spPr>
        <p:txBody>
          <a:bodyPr>
            <a:normAutofit/>
          </a:bodyPr>
          <a:lstStyle/>
          <a:p>
            <a:r>
              <a:rPr lang="en-GB" b="1" dirty="0">
                <a:solidFill>
                  <a:schemeClr val="bg1"/>
                </a:solidFill>
              </a:rPr>
              <a:t>Managing Projects in the Organisation</a:t>
            </a:r>
          </a:p>
          <a:p>
            <a:r>
              <a:rPr lang="en-GB" b="1" dirty="0">
                <a:solidFill>
                  <a:schemeClr val="bg1"/>
                </a:solidFill>
              </a:rPr>
              <a:t>Online Session 4</a:t>
            </a:r>
          </a:p>
          <a:p>
            <a:endParaRPr lang="en-US" dirty="0">
              <a:solidFill>
                <a:schemeClr val="bg1"/>
              </a:solidFill>
            </a:endParaRPr>
          </a:p>
        </p:txBody>
      </p:sp>
    </p:spTree>
    <p:extLst>
      <p:ext uri="{BB962C8B-B14F-4D97-AF65-F5344CB8AC3E}">
        <p14:creationId xmlns:p14="http://schemas.microsoft.com/office/powerpoint/2010/main" val="2135153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12"/>
          </p:nvPr>
        </p:nvSpPr>
        <p:spPr/>
        <p:txBody>
          <a:bodyPr/>
          <a:lstStyle/>
          <a:p>
            <a:fld id="{3D165440-4880-415F-9146-4793BDD623F8}" type="slidenum">
              <a:rPr lang="en-GB" smtClean="0"/>
              <a:t>2</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r>
              <a:rPr lang="en-GB" altLang="en-US" dirty="0">
                <a:latin typeface="Arial" panose="020B0604020202020204" pitchFamily="34" charset="0"/>
                <a:cs typeface="Arial" panose="020B0604020202020204" pitchFamily="34" charset="0"/>
              </a:rPr>
              <a:t>Session 4</a:t>
            </a: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491342"/>
            <a:ext cx="10896600" cy="3031671"/>
          </a:xfrm>
        </p:spPr>
        <p:txBody>
          <a:bodyPr>
            <a:normAutofit/>
          </a:bodyPr>
          <a:lstStyle/>
          <a:p>
            <a:r>
              <a:rPr lang="en-GB" dirty="0">
                <a:latin typeface="Arial" panose="020B0604020202020204" pitchFamily="34" charset="0"/>
                <a:cs typeface="Arial" panose="020B0604020202020204" pitchFamily="34" charset="0"/>
              </a:rPr>
              <a:t>Work Breakdown Structure </a:t>
            </a:r>
          </a:p>
          <a:p>
            <a:r>
              <a:rPr lang="en-GB" dirty="0">
                <a:latin typeface="Arial" panose="020B0604020202020204" pitchFamily="34" charset="0"/>
                <a:cs typeface="Arial" panose="020B0604020202020204" pitchFamily="34" charset="0"/>
              </a:rPr>
              <a:t>Gantt Chart</a:t>
            </a:r>
          </a:p>
          <a:p>
            <a:r>
              <a:rPr lang="en-GB" dirty="0">
                <a:latin typeface="Arial" panose="020B0604020202020204" pitchFamily="34" charset="0"/>
                <a:cs typeface="Arial" panose="020B0604020202020204" pitchFamily="34" charset="0"/>
              </a:rPr>
              <a:t>Structure Flow Diagrams</a:t>
            </a:r>
          </a:p>
        </p:txBody>
      </p:sp>
      <p:pic>
        <p:nvPicPr>
          <p:cNvPr id="3" name="Picture 2">
            <a:extLst>
              <a:ext uri="{FF2B5EF4-FFF2-40B4-BE49-F238E27FC236}">
                <a16:creationId xmlns:a16="http://schemas.microsoft.com/office/drawing/2014/main" id="{5C9DD064-E316-4644-8458-D9613E6F38C4}"/>
              </a:ext>
            </a:extLst>
          </p:cNvPr>
          <p:cNvPicPr>
            <a:picLocks noChangeAspect="1"/>
          </p:cNvPicPr>
          <p:nvPr/>
        </p:nvPicPr>
        <p:blipFill>
          <a:blip r:embed="rId2"/>
          <a:stretch>
            <a:fillRect/>
          </a:stretch>
        </p:blipFill>
        <p:spPr>
          <a:xfrm>
            <a:off x="7021286" y="3139414"/>
            <a:ext cx="4844517" cy="2468543"/>
          </a:xfrm>
          <a:prstGeom prst="rect">
            <a:avLst/>
          </a:prstGeom>
        </p:spPr>
      </p:pic>
    </p:spTree>
    <p:extLst>
      <p:ext uri="{BB962C8B-B14F-4D97-AF65-F5344CB8AC3E}">
        <p14:creationId xmlns:p14="http://schemas.microsoft.com/office/powerpoint/2010/main" val="4159076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1308F-A125-634A-93F4-DFA4FB93A4AE}"/>
              </a:ext>
            </a:extLst>
          </p:cNvPr>
          <p:cNvSpPr>
            <a:spLocks noGrp="1"/>
          </p:cNvSpPr>
          <p:nvPr>
            <p:ph type="title"/>
          </p:nvPr>
        </p:nvSpPr>
        <p:spPr>
          <a:xfrm>
            <a:off x="609600" y="-231725"/>
            <a:ext cx="10972800" cy="1143000"/>
          </a:xfrm>
        </p:spPr>
        <p:txBody>
          <a:bodyPr/>
          <a:lstStyle/>
          <a:p>
            <a:r>
              <a:rPr lang="en-US" dirty="0"/>
              <a:t>Work Breakdown Structure</a:t>
            </a:r>
          </a:p>
        </p:txBody>
      </p:sp>
      <p:sp>
        <p:nvSpPr>
          <p:cNvPr id="4" name="Slide Number Placeholder 3">
            <a:extLst>
              <a:ext uri="{FF2B5EF4-FFF2-40B4-BE49-F238E27FC236}">
                <a16:creationId xmlns:a16="http://schemas.microsoft.com/office/drawing/2014/main" id="{7DCD528F-7680-1745-9A99-E71BFABA4DDF}"/>
              </a:ext>
            </a:extLst>
          </p:cNvPr>
          <p:cNvSpPr>
            <a:spLocks noGrp="1"/>
          </p:cNvSpPr>
          <p:nvPr>
            <p:ph type="sldNum" sz="quarter" idx="12"/>
          </p:nvPr>
        </p:nvSpPr>
        <p:spPr/>
        <p:txBody>
          <a:bodyPr/>
          <a:lstStyle/>
          <a:p>
            <a:fld id="{3D165440-4880-415F-9146-4793BDD623F8}" type="slidenum">
              <a:rPr lang="en-GB" smtClean="0"/>
              <a:t>3</a:t>
            </a:fld>
            <a:endParaRPr lang="en-GB"/>
          </a:p>
        </p:txBody>
      </p:sp>
      <p:sp>
        <p:nvSpPr>
          <p:cNvPr id="21" name="Rectangle 8">
            <a:extLst>
              <a:ext uri="{FF2B5EF4-FFF2-40B4-BE49-F238E27FC236}">
                <a16:creationId xmlns:a16="http://schemas.microsoft.com/office/drawing/2014/main" id="{1401BFDB-8BF8-4947-BA70-9056A1E5D184}"/>
              </a:ext>
            </a:extLst>
          </p:cNvPr>
          <p:cNvSpPr>
            <a:spLocks noChangeArrowheads="1"/>
          </p:cNvSpPr>
          <p:nvPr/>
        </p:nvSpPr>
        <p:spPr bwMode="auto">
          <a:xfrm>
            <a:off x="5192713" y="674176"/>
            <a:ext cx="184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endParaRPr lang="en-US" altLang="en-US" sz="2000"/>
          </a:p>
        </p:txBody>
      </p:sp>
      <p:sp>
        <p:nvSpPr>
          <p:cNvPr id="22" name="Text Box 9">
            <a:extLst>
              <a:ext uri="{FF2B5EF4-FFF2-40B4-BE49-F238E27FC236}">
                <a16:creationId xmlns:a16="http://schemas.microsoft.com/office/drawing/2014/main" id="{F8589CAA-23E1-D349-8A47-70D6B4753AF6}"/>
              </a:ext>
            </a:extLst>
          </p:cNvPr>
          <p:cNvSpPr txBox="1">
            <a:spLocks noChangeArrowheads="1"/>
          </p:cNvSpPr>
          <p:nvPr/>
        </p:nvSpPr>
        <p:spPr bwMode="auto">
          <a:xfrm>
            <a:off x="2782889" y="644013"/>
            <a:ext cx="6626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spcBef>
                <a:spcPct val="50000"/>
              </a:spcBef>
            </a:pPr>
            <a:endParaRPr lang="en-US" altLang="en-US"/>
          </a:p>
        </p:txBody>
      </p:sp>
      <p:sp>
        <p:nvSpPr>
          <p:cNvPr id="23" name="Text Box 12">
            <a:extLst>
              <a:ext uri="{FF2B5EF4-FFF2-40B4-BE49-F238E27FC236}">
                <a16:creationId xmlns:a16="http://schemas.microsoft.com/office/drawing/2014/main" id="{DAA7513E-DB33-8E4C-BEB8-B50273CD0F1D}"/>
              </a:ext>
            </a:extLst>
          </p:cNvPr>
          <p:cNvSpPr txBox="1">
            <a:spLocks noChangeArrowheads="1"/>
          </p:cNvSpPr>
          <p:nvPr/>
        </p:nvSpPr>
        <p:spPr bwMode="auto">
          <a:xfrm>
            <a:off x="2782888" y="644013"/>
            <a:ext cx="69135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spcBef>
                <a:spcPct val="50000"/>
              </a:spcBef>
            </a:pPr>
            <a:endParaRPr lang="en-US" altLang="en-US"/>
          </a:p>
        </p:txBody>
      </p:sp>
      <p:sp>
        <p:nvSpPr>
          <p:cNvPr id="25" name="Rectangle 24">
            <a:extLst>
              <a:ext uri="{FF2B5EF4-FFF2-40B4-BE49-F238E27FC236}">
                <a16:creationId xmlns:a16="http://schemas.microsoft.com/office/drawing/2014/main" id="{FA82339D-16C4-5F49-B4CD-37C0E6FC9848}"/>
              </a:ext>
            </a:extLst>
          </p:cNvPr>
          <p:cNvSpPr/>
          <p:nvPr/>
        </p:nvSpPr>
        <p:spPr>
          <a:xfrm>
            <a:off x="609600" y="1487838"/>
            <a:ext cx="6324600" cy="2554545"/>
          </a:xfrm>
          <a:prstGeom prst="rect">
            <a:avLst/>
          </a:prstGeom>
        </p:spPr>
        <p:txBody>
          <a:bodyPr wrap="square">
            <a:spAutoFit/>
          </a:bodyPr>
          <a:lstStyle/>
          <a:p>
            <a:r>
              <a:rPr lang="en-GB" sz="2000" dirty="0">
                <a:latin typeface=" aArial"/>
                <a:cs typeface="Arial" panose="020B0604020202020204" pitchFamily="34" charset="0"/>
              </a:rPr>
              <a:t>A deliverable orientated Hierarchical structure that shows break down of the work that needs to be ‘executed’ by the team to achieve the project objectives and produce the deliverables.</a:t>
            </a:r>
          </a:p>
          <a:p>
            <a:endParaRPr lang="en-GB" sz="2000" dirty="0">
              <a:latin typeface=" aArial"/>
              <a:cs typeface="Arial" panose="020B0604020202020204" pitchFamily="34" charset="0"/>
            </a:endParaRPr>
          </a:p>
          <a:p>
            <a:r>
              <a:rPr lang="en-GB" sz="2000" dirty="0">
                <a:latin typeface=" aArial"/>
                <a:cs typeface="Arial" panose="020B0604020202020204" pitchFamily="34" charset="0"/>
              </a:rPr>
              <a:t>An organising tool by defining the Scope and identifying the KEY DELIVERABLES and noting tasks that need to be done to achieve them</a:t>
            </a:r>
          </a:p>
        </p:txBody>
      </p:sp>
      <p:pic>
        <p:nvPicPr>
          <p:cNvPr id="27" name="Picture 26">
            <a:extLst>
              <a:ext uri="{FF2B5EF4-FFF2-40B4-BE49-F238E27FC236}">
                <a16:creationId xmlns:a16="http://schemas.microsoft.com/office/drawing/2014/main" id="{A6C21F36-47A3-3D42-87DF-92A59D38438F}"/>
              </a:ext>
            </a:extLst>
          </p:cNvPr>
          <p:cNvPicPr>
            <a:picLocks noChangeAspect="1"/>
          </p:cNvPicPr>
          <p:nvPr/>
        </p:nvPicPr>
        <p:blipFill>
          <a:blip r:embed="rId2"/>
          <a:stretch>
            <a:fillRect/>
          </a:stretch>
        </p:blipFill>
        <p:spPr>
          <a:xfrm>
            <a:off x="6934200" y="1487838"/>
            <a:ext cx="5061488" cy="3650671"/>
          </a:xfrm>
          <a:prstGeom prst="rect">
            <a:avLst/>
          </a:prstGeom>
        </p:spPr>
      </p:pic>
    </p:spTree>
    <p:extLst>
      <p:ext uri="{BB962C8B-B14F-4D97-AF65-F5344CB8AC3E}">
        <p14:creationId xmlns:p14="http://schemas.microsoft.com/office/powerpoint/2010/main" val="1365243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CBE555E-1C14-4A4A-997B-31D59C5AE8DF}"/>
              </a:ext>
            </a:extLst>
          </p:cNvPr>
          <p:cNvSpPr>
            <a:spLocks noGrp="1"/>
          </p:cNvSpPr>
          <p:nvPr>
            <p:ph type="sldNum" sz="quarter" idx="12"/>
          </p:nvPr>
        </p:nvSpPr>
        <p:spPr/>
        <p:txBody>
          <a:bodyPr/>
          <a:lstStyle/>
          <a:p>
            <a:fld id="{3D165440-4880-415F-9146-4793BDD623F8}" type="slidenum">
              <a:rPr lang="en-GB" smtClean="0"/>
              <a:t>4</a:t>
            </a:fld>
            <a:endParaRPr lang="en-GB"/>
          </a:p>
        </p:txBody>
      </p:sp>
      <p:pic>
        <p:nvPicPr>
          <p:cNvPr id="5" name="Picture 4" descr="Screen Shot 2018-07-23 at 13.31.23.png">
            <a:extLst>
              <a:ext uri="{FF2B5EF4-FFF2-40B4-BE49-F238E27FC236}">
                <a16:creationId xmlns:a16="http://schemas.microsoft.com/office/drawing/2014/main" id="{85D75E79-7058-BD46-B21E-E795BC05A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427" y="51554"/>
            <a:ext cx="10054853" cy="5573002"/>
          </a:xfrm>
          <a:prstGeom prst="rect">
            <a:avLst/>
          </a:prstGeom>
        </p:spPr>
      </p:pic>
    </p:spTree>
    <p:extLst>
      <p:ext uri="{BB962C8B-B14F-4D97-AF65-F5344CB8AC3E}">
        <p14:creationId xmlns:p14="http://schemas.microsoft.com/office/powerpoint/2010/main" val="1455467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389BE4-8653-8649-902C-2DDC50E5BD1C}"/>
              </a:ext>
            </a:extLst>
          </p:cNvPr>
          <p:cNvSpPr>
            <a:spLocks noGrp="1"/>
          </p:cNvSpPr>
          <p:nvPr>
            <p:ph type="sldNum" sz="quarter" idx="12"/>
          </p:nvPr>
        </p:nvSpPr>
        <p:spPr/>
        <p:txBody>
          <a:bodyPr/>
          <a:lstStyle/>
          <a:p>
            <a:fld id="{3D165440-4880-415F-9146-4793BDD623F8}" type="slidenum">
              <a:rPr lang="en-GB" smtClean="0"/>
              <a:t>5</a:t>
            </a:fld>
            <a:endParaRPr lang="en-GB"/>
          </a:p>
        </p:txBody>
      </p:sp>
      <p:graphicFrame>
        <p:nvGraphicFramePr>
          <p:cNvPr id="5" name="Diagram 4">
            <a:extLst>
              <a:ext uri="{FF2B5EF4-FFF2-40B4-BE49-F238E27FC236}">
                <a16:creationId xmlns:a16="http://schemas.microsoft.com/office/drawing/2014/main" id="{996D6D08-77AC-6046-B29C-721C22D8EA5F}"/>
              </a:ext>
            </a:extLst>
          </p:cNvPr>
          <p:cNvGraphicFramePr/>
          <p:nvPr>
            <p:extLst>
              <p:ext uri="{D42A27DB-BD31-4B8C-83A1-F6EECF244321}">
                <p14:modId xmlns:p14="http://schemas.microsoft.com/office/powerpoint/2010/main" val="2890697224"/>
              </p:ext>
            </p:extLst>
          </p:nvPr>
        </p:nvGraphicFramePr>
        <p:xfrm>
          <a:off x="914400" y="121401"/>
          <a:ext cx="7221650" cy="53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2299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8582A6A-DF16-F341-B1E5-D6F8E52248E8}"/>
              </a:ext>
            </a:extLst>
          </p:cNvPr>
          <p:cNvSpPr>
            <a:spLocks noGrp="1"/>
          </p:cNvSpPr>
          <p:nvPr>
            <p:ph type="sldNum" sz="quarter" idx="12"/>
          </p:nvPr>
        </p:nvSpPr>
        <p:spPr/>
        <p:txBody>
          <a:bodyPr/>
          <a:lstStyle/>
          <a:p>
            <a:fld id="{3D165440-4880-415F-9146-4793BDD623F8}" type="slidenum">
              <a:rPr lang="en-GB" smtClean="0"/>
              <a:t>6</a:t>
            </a:fld>
            <a:endParaRPr lang="en-GB"/>
          </a:p>
        </p:txBody>
      </p:sp>
      <p:pic>
        <p:nvPicPr>
          <p:cNvPr id="5" name="Content Placeholder 3" descr="wbs.jpg">
            <a:extLst>
              <a:ext uri="{FF2B5EF4-FFF2-40B4-BE49-F238E27FC236}">
                <a16:creationId xmlns:a16="http://schemas.microsoft.com/office/drawing/2014/main" id="{7EC606CA-17CC-A740-9410-33CFEF39243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479731" y="-53514"/>
            <a:ext cx="7315200" cy="5703570"/>
          </a:xfrm>
        </p:spPr>
      </p:pic>
    </p:spTree>
    <p:extLst>
      <p:ext uri="{BB962C8B-B14F-4D97-AF65-F5344CB8AC3E}">
        <p14:creationId xmlns:p14="http://schemas.microsoft.com/office/powerpoint/2010/main" val="365390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ECCC1-2F7C-8340-B011-412984C51321}"/>
              </a:ext>
            </a:extLst>
          </p:cNvPr>
          <p:cNvSpPr>
            <a:spLocks noGrp="1"/>
          </p:cNvSpPr>
          <p:nvPr>
            <p:ph type="title"/>
          </p:nvPr>
        </p:nvSpPr>
        <p:spPr/>
        <p:txBody>
          <a:bodyPr/>
          <a:lstStyle/>
          <a:p>
            <a:r>
              <a:rPr lang="en-US" dirty="0"/>
              <a:t>Creating a Work Breakdown Structure</a:t>
            </a:r>
          </a:p>
        </p:txBody>
      </p:sp>
      <p:sp>
        <p:nvSpPr>
          <p:cNvPr id="3" name="Content Placeholder 2">
            <a:extLst>
              <a:ext uri="{FF2B5EF4-FFF2-40B4-BE49-F238E27FC236}">
                <a16:creationId xmlns:a16="http://schemas.microsoft.com/office/drawing/2014/main" id="{EE4F0B60-40F7-534F-877D-36B460553807}"/>
              </a:ext>
            </a:extLst>
          </p:cNvPr>
          <p:cNvSpPr>
            <a:spLocks noGrp="1"/>
          </p:cNvSpPr>
          <p:nvPr>
            <p:ph idx="1"/>
          </p:nvPr>
        </p:nvSpPr>
        <p:spPr>
          <a:xfrm>
            <a:off x="609600" y="1600201"/>
            <a:ext cx="10972800" cy="2909806"/>
          </a:xfrm>
        </p:spPr>
        <p:txBody>
          <a:bodyPr>
            <a:normAutofit fontScale="55000" lnSpcReduction="20000"/>
          </a:bodyPr>
          <a:lstStyle/>
          <a:p>
            <a:pPr marL="0" indent="0">
              <a:buNone/>
            </a:pPr>
            <a:r>
              <a:rPr lang="en-GB" dirty="0">
                <a:latin typeface="Arial" panose="020B0604020202020204" pitchFamily="34" charset="0"/>
                <a:cs typeface="Arial" panose="020B0604020202020204" pitchFamily="34" charset="0"/>
              </a:rPr>
              <a:t>5 steps to creating a work breakdown structure : a bird’s-eye view, which eventually gets down to the most basic level by looking at the main parts of what is needed to construct a thorough WBS.</a:t>
            </a:r>
          </a:p>
          <a:p>
            <a:pPr marL="0" indent="0">
              <a:buNone/>
            </a:pPr>
            <a:endParaRPr lang="en-GB" dirty="0">
              <a:latin typeface="Arial" panose="020B0604020202020204" pitchFamily="34" charset="0"/>
              <a:cs typeface="Arial" panose="020B0604020202020204" pitchFamily="34" charset="0"/>
            </a:endParaRPr>
          </a:p>
          <a:p>
            <a:pPr marL="514350" indent="-514350">
              <a:buFont typeface="+mj-lt"/>
              <a:buAutoNum type="arabicPeriod"/>
            </a:pPr>
            <a:r>
              <a:rPr lang="en-GB" dirty="0">
                <a:latin typeface="Arial" panose="020B0604020202020204" pitchFamily="34" charset="0"/>
                <a:cs typeface="Arial" panose="020B0604020202020204" pitchFamily="34" charset="0"/>
              </a:rPr>
              <a:t>Project Scope-  objectives and who is participating in the project—determine what it is and describe it.</a:t>
            </a:r>
          </a:p>
          <a:p>
            <a:pPr marL="514350" indent="-514350">
              <a:buFont typeface="+mj-lt"/>
              <a:buAutoNum type="arabicPeriod"/>
            </a:pPr>
            <a:endParaRPr lang="en-GB" dirty="0">
              <a:latin typeface="Arial" panose="020B0604020202020204" pitchFamily="34" charset="0"/>
              <a:cs typeface="Arial" panose="020B0604020202020204" pitchFamily="34" charset="0"/>
            </a:endParaRPr>
          </a:p>
          <a:p>
            <a:pPr marL="514350" indent="-514350">
              <a:buFont typeface="+mj-lt"/>
              <a:buAutoNum type="arabicPeriod"/>
            </a:pPr>
            <a:r>
              <a:rPr lang="en-GB" dirty="0">
                <a:latin typeface="Arial" panose="020B0604020202020204" pitchFamily="34" charset="0"/>
                <a:cs typeface="Arial" panose="020B0604020202020204" pitchFamily="34" charset="0"/>
              </a:rPr>
              <a:t>Project Phases: breaks larger project statement of intent into series of phases taking it from conception to completion.</a:t>
            </a:r>
          </a:p>
          <a:p>
            <a:pPr marL="514350" indent="-514350">
              <a:buFont typeface="+mj-lt"/>
              <a:buAutoNum type="arabicPeriod"/>
            </a:pPr>
            <a:endParaRPr lang="en-GB" dirty="0">
              <a:latin typeface="Arial" panose="020B0604020202020204" pitchFamily="34" charset="0"/>
              <a:cs typeface="Arial" panose="020B0604020202020204" pitchFamily="34" charset="0"/>
            </a:endParaRPr>
          </a:p>
          <a:p>
            <a:pPr marL="514350" indent="-514350">
              <a:buFont typeface="+mj-lt"/>
              <a:buAutoNum type="arabicPeriod"/>
            </a:pPr>
            <a:r>
              <a:rPr lang="en-GB" dirty="0">
                <a:latin typeface="Arial" panose="020B0604020202020204" pitchFamily="34" charset="0"/>
                <a:cs typeface="Arial" panose="020B0604020202020204" pitchFamily="34" charset="0"/>
              </a:rPr>
              <a:t>Deliverables: List them all and note what is necessary for those deliverables to be completed successfully.</a:t>
            </a:r>
          </a:p>
          <a:p>
            <a:pPr marL="514350" indent="-514350">
              <a:buFont typeface="+mj-lt"/>
              <a:buAutoNum type="arabicPeriod"/>
            </a:pPr>
            <a:endParaRPr lang="en-GB" dirty="0">
              <a:latin typeface="Arial" panose="020B0604020202020204" pitchFamily="34" charset="0"/>
              <a:cs typeface="Arial" panose="020B0604020202020204" pitchFamily="34" charset="0"/>
            </a:endParaRPr>
          </a:p>
          <a:p>
            <a:pPr marL="514350" indent="-514350">
              <a:buFont typeface="+mj-lt"/>
              <a:buAutoNum type="arabicPeriod"/>
            </a:pPr>
            <a:r>
              <a:rPr lang="en-GB" dirty="0">
                <a:latin typeface="Arial" panose="020B0604020202020204" pitchFamily="34" charset="0"/>
                <a:cs typeface="Arial" panose="020B0604020202020204" pitchFamily="34" charset="0"/>
              </a:rPr>
              <a:t>Deliverables from above broken them into individual tasks required to deliver them, listed by tasks.</a:t>
            </a:r>
          </a:p>
          <a:p>
            <a:pPr marL="514350" indent="-514350">
              <a:buFont typeface="+mj-lt"/>
              <a:buAutoNum type="arabicPeriod"/>
            </a:pPr>
            <a:endParaRPr lang="en-GB" dirty="0">
              <a:latin typeface="Arial" panose="020B0604020202020204" pitchFamily="34" charset="0"/>
              <a:cs typeface="Arial" panose="020B0604020202020204" pitchFamily="34" charset="0"/>
            </a:endParaRPr>
          </a:p>
          <a:p>
            <a:pPr marL="514350" indent="-514350">
              <a:buFont typeface="+mj-lt"/>
              <a:buAutoNum type="arabicPeriod"/>
            </a:pPr>
            <a:r>
              <a:rPr lang="en-GB" dirty="0">
                <a:latin typeface="Arial" panose="020B0604020202020204" pitchFamily="34" charset="0"/>
                <a:cs typeface="Arial" panose="020B0604020202020204" pitchFamily="34" charset="0"/>
              </a:rPr>
              <a:t>Assign: assign tasks to team. Provide team members the tools, resources and authority they need to get the job done.</a:t>
            </a:r>
          </a:p>
          <a:p>
            <a:pPr marL="0" indent="0">
              <a:buNone/>
            </a:pPr>
            <a:endParaRPr lang="en-US" dirty="0"/>
          </a:p>
        </p:txBody>
      </p:sp>
      <p:sp>
        <p:nvSpPr>
          <p:cNvPr id="4" name="Slide Number Placeholder 3">
            <a:extLst>
              <a:ext uri="{FF2B5EF4-FFF2-40B4-BE49-F238E27FC236}">
                <a16:creationId xmlns:a16="http://schemas.microsoft.com/office/drawing/2014/main" id="{5CAB0DD3-D3F7-0E4B-B497-5704A9C4B10F}"/>
              </a:ext>
            </a:extLst>
          </p:cNvPr>
          <p:cNvSpPr>
            <a:spLocks noGrp="1"/>
          </p:cNvSpPr>
          <p:nvPr>
            <p:ph type="sldNum" sz="quarter" idx="12"/>
          </p:nvPr>
        </p:nvSpPr>
        <p:spPr/>
        <p:txBody>
          <a:bodyPr/>
          <a:lstStyle/>
          <a:p>
            <a:fld id="{3D165440-4880-415F-9146-4793BDD623F8}" type="slidenum">
              <a:rPr lang="en-GB" smtClean="0"/>
              <a:t>7</a:t>
            </a:fld>
            <a:endParaRPr lang="en-GB"/>
          </a:p>
        </p:txBody>
      </p:sp>
    </p:spTree>
    <p:extLst>
      <p:ext uri="{BB962C8B-B14F-4D97-AF65-F5344CB8AC3E}">
        <p14:creationId xmlns:p14="http://schemas.microsoft.com/office/powerpoint/2010/main" val="237778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62FEA4-D548-6A42-996D-F29F667C736D}"/>
              </a:ext>
            </a:extLst>
          </p:cNvPr>
          <p:cNvSpPr>
            <a:spLocks noGrp="1"/>
          </p:cNvSpPr>
          <p:nvPr>
            <p:ph type="sldNum" sz="quarter" idx="12"/>
          </p:nvPr>
        </p:nvSpPr>
        <p:spPr/>
        <p:txBody>
          <a:bodyPr/>
          <a:lstStyle/>
          <a:p>
            <a:fld id="{3D165440-4880-415F-9146-4793BDD623F8}" type="slidenum">
              <a:rPr lang="en-GB" smtClean="0"/>
              <a:t>8</a:t>
            </a:fld>
            <a:endParaRPr lang="en-GB"/>
          </a:p>
        </p:txBody>
      </p:sp>
      <p:sp>
        <p:nvSpPr>
          <p:cNvPr id="8" name="Rectangle 7">
            <a:extLst>
              <a:ext uri="{FF2B5EF4-FFF2-40B4-BE49-F238E27FC236}">
                <a16:creationId xmlns:a16="http://schemas.microsoft.com/office/drawing/2014/main" id="{CCDBB94D-93CD-DA4A-99E6-032F59CAF381}"/>
              </a:ext>
            </a:extLst>
          </p:cNvPr>
          <p:cNvSpPr/>
          <p:nvPr/>
        </p:nvSpPr>
        <p:spPr>
          <a:xfrm>
            <a:off x="619934" y="1372980"/>
            <a:ext cx="11132949" cy="3693319"/>
          </a:xfrm>
          <a:prstGeom prst="rect">
            <a:avLst/>
          </a:prstGeom>
        </p:spPr>
        <p:txBody>
          <a:bodyPr wrap="square">
            <a:spAutoFit/>
          </a:bodyPr>
          <a:lstStyle/>
          <a:p>
            <a:pPr lvl="0">
              <a:defRPr/>
            </a:pPr>
            <a:r>
              <a:rPr lang="en-US" sz="2400" dirty="0"/>
              <a:t>The WBS includes 100% of the work defined by the project scope and captures all deliverables – internal, external, interim – in terms of the work to be completed, including project management.</a:t>
            </a:r>
          </a:p>
          <a:p>
            <a:pPr lvl="0">
              <a:defRPr/>
            </a:pPr>
            <a:endParaRPr lang="en-US" sz="2400" dirty="0"/>
          </a:p>
          <a:p>
            <a:r>
              <a:rPr lang="en-GB" altLang="en-US" sz="2400" b="1" dirty="0">
                <a:latin typeface="Arial" panose="020B0604020202020204" pitchFamily="34" charset="0"/>
              </a:rPr>
              <a:t>General Rules:</a:t>
            </a:r>
            <a:br>
              <a:rPr lang="en-GB" altLang="en-US" sz="2400" b="1" dirty="0">
                <a:latin typeface="Arial" panose="020B0604020202020204" pitchFamily="34" charset="0"/>
              </a:rPr>
            </a:br>
            <a:r>
              <a:rPr lang="en-GB" altLang="en-US" sz="2400" b="1" dirty="0">
                <a:latin typeface="Arial" panose="020B0604020202020204" pitchFamily="34" charset="0"/>
              </a:rPr>
              <a:t>No Gaps:</a:t>
            </a:r>
            <a:r>
              <a:rPr lang="en-GB" altLang="en-US" sz="2400" dirty="0">
                <a:latin typeface="Arial" panose="020B0604020202020204" pitchFamily="34" charset="0"/>
              </a:rPr>
              <a:t> All work for a given task must be encompassed in its sub-tasks</a:t>
            </a:r>
          </a:p>
          <a:p>
            <a:endParaRPr lang="en-GB" altLang="en-US" sz="2400" dirty="0">
              <a:latin typeface="Arial" panose="020B0604020202020204" pitchFamily="34" charset="0"/>
            </a:endParaRPr>
          </a:p>
          <a:p>
            <a:r>
              <a:rPr lang="en-GB" altLang="en-US" sz="2400" b="1" dirty="0">
                <a:latin typeface="Arial" panose="020B0604020202020204" pitchFamily="34" charset="0"/>
              </a:rPr>
              <a:t>No Overlaps: </a:t>
            </a:r>
            <a:r>
              <a:rPr lang="en-GB" altLang="en-US" sz="2400" dirty="0">
                <a:latin typeface="Arial" panose="020B0604020202020204" pitchFamily="34" charset="0"/>
              </a:rPr>
              <a:t>The same work should not be included in more than one sub-task. </a:t>
            </a:r>
          </a:p>
          <a:p>
            <a:pPr lvl="0">
              <a:defRPr/>
            </a:pPr>
            <a:endParaRPr lang="en-US" sz="2400" dirty="0"/>
          </a:p>
          <a:p>
            <a:endParaRPr lang="en-US" dirty="0"/>
          </a:p>
        </p:txBody>
      </p:sp>
      <p:sp>
        <p:nvSpPr>
          <p:cNvPr id="9" name="Title 1">
            <a:extLst>
              <a:ext uri="{FF2B5EF4-FFF2-40B4-BE49-F238E27FC236}">
                <a16:creationId xmlns:a16="http://schemas.microsoft.com/office/drawing/2014/main" id="{39ED912B-C9F6-7148-AFDA-2BBE27D7176A}"/>
              </a:ext>
            </a:extLst>
          </p:cNvPr>
          <p:cNvSpPr>
            <a:spLocks noGrp="1"/>
          </p:cNvSpPr>
          <p:nvPr>
            <p:ph type="title"/>
          </p:nvPr>
        </p:nvSpPr>
        <p:spPr>
          <a:xfrm>
            <a:off x="609600" y="31746"/>
            <a:ext cx="10972800" cy="1143000"/>
          </a:xfrm>
        </p:spPr>
        <p:txBody>
          <a:bodyPr/>
          <a:lstStyle/>
          <a:p>
            <a:r>
              <a:rPr lang="en-US" dirty="0"/>
              <a:t>Work Breakdown Structure – 100% Rule</a:t>
            </a:r>
          </a:p>
        </p:txBody>
      </p:sp>
    </p:spTree>
    <p:extLst>
      <p:ext uri="{BB962C8B-B14F-4D97-AF65-F5344CB8AC3E}">
        <p14:creationId xmlns:p14="http://schemas.microsoft.com/office/powerpoint/2010/main" val="1036485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177EF-3014-CF40-A20D-1DE0EAA53315}"/>
              </a:ext>
            </a:extLst>
          </p:cNvPr>
          <p:cNvSpPr>
            <a:spLocks noGrp="1"/>
          </p:cNvSpPr>
          <p:nvPr>
            <p:ph type="title"/>
          </p:nvPr>
        </p:nvSpPr>
        <p:spPr/>
        <p:txBody>
          <a:bodyPr/>
          <a:lstStyle/>
          <a:p>
            <a:r>
              <a:rPr lang="en-US" dirty="0"/>
              <a:t>Network Diagram</a:t>
            </a:r>
          </a:p>
        </p:txBody>
      </p:sp>
      <p:sp>
        <p:nvSpPr>
          <p:cNvPr id="4" name="Slide Number Placeholder 3">
            <a:extLst>
              <a:ext uri="{FF2B5EF4-FFF2-40B4-BE49-F238E27FC236}">
                <a16:creationId xmlns:a16="http://schemas.microsoft.com/office/drawing/2014/main" id="{2E82B026-D78B-AF43-9D31-B8212ABC0CAA}"/>
              </a:ext>
            </a:extLst>
          </p:cNvPr>
          <p:cNvSpPr>
            <a:spLocks noGrp="1"/>
          </p:cNvSpPr>
          <p:nvPr>
            <p:ph type="sldNum" sz="quarter" idx="12"/>
          </p:nvPr>
        </p:nvSpPr>
        <p:spPr/>
        <p:txBody>
          <a:bodyPr/>
          <a:lstStyle/>
          <a:p>
            <a:fld id="{3D165440-4880-415F-9146-4793BDD623F8}" type="slidenum">
              <a:rPr lang="en-GB" smtClean="0"/>
              <a:t>9</a:t>
            </a:fld>
            <a:endParaRPr lang="en-GB"/>
          </a:p>
        </p:txBody>
      </p:sp>
      <p:pic>
        <p:nvPicPr>
          <p:cNvPr id="5" name="Picture 2" descr="activity on arrow and activity on node">
            <a:extLst>
              <a:ext uri="{FF2B5EF4-FFF2-40B4-BE49-F238E27FC236}">
                <a16:creationId xmlns:a16="http://schemas.microsoft.com/office/drawing/2014/main" id="{DC6A7F94-BFA3-BD48-A6A3-84F8CEAA9C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8091" y="1149732"/>
            <a:ext cx="4604309" cy="455737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D4F489C-A6CB-4F4E-9AEE-531EF7E58634}"/>
              </a:ext>
            </a:extLst>
          </p:cNvPr>
          <p:cNvSpPr/>
          <p:nvPr/>
        </p:nvSpPr>
        <p:spPr>
          <a:xfrm>
            <a:off x="609600" y="1149732"/>
            <a:ext cx="6096000" cy="3416320"/>
          </a:xfrm>
          <a:prstGeom prst="rect">
            <a:avLst/>
          </a:prstGeom>
        </p:spPr>
        <p:txBody>
          <a:bodyPr>
            <a:spAutoFit/>
          </a:bodyPr>
          <a:lstStyle/>
          <a:p>
            <a:r>
              <a:rPr lang="en-GB" dirty="0">
                <a:latin typeface="Arial" panose="020B0604020202020204" pitchFamily="34" charset="0"/>
                <a:cs typeface="Arial" panose="020B0604020202020204" pitchFamily="34" charset="0"/>
              </a:rPr>
              <a:t>Because project network diagrams show chronology, PMs always draw them left to right.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first format, </a:t>
            </a:r>
            <a:r>
              <a:rPr lang="en-GB" dirty="0">
                <a:solidFill>
                  <a:srgbClr val="00B050"/>
                </a:solidFill>
                <a:latin typeface="Arial" panose="020B0604020202020204" pitchFamily="34" charset="0"/>
                <a:cs typeface="Arial" panose="020B0604020202020204" pitchFamily="34" charset="0"/>
              </a:rPr>
              <a:t>Event</a:t>
            </a:r>
            <a:r>
              <a:rPr lang="en-GB" dirty="0">
                <a:latin typeface="Arial" panose="020B0604020202020204" pitchFamily="34" charset="0"/>
                <a:cs typeface="Arial" panose="020B0604020202020204" pitchFamily="34" charset="0"/>
              </a:rPr>
              <a:t> or </a:t>
            </a:r>
            <a:r>
              <a:rPr lang="en-GB" dirty="0">
                <a:solidFill>
                  <a:srgbClr val="00B050"/>
                </a:solidFill>
                <a:latin typeface="Arial" panose="020B0604020202020204" pitchFamily="34" charset="0"/>
                <a:cs typeface="Arial" panose="020B0604020202020204" pitchFamily="34" charset="0"/>
              </a:rPr>
              <a:t>activity</a:t>
            </a:r>
            <a:r>
              <a:rPr lang="en-GB" dirty="0">
                <a:latin typeface="Arial" panose="020B0604020202020204" pitchFamily="34" charset="0"/>
                <a:cs typeface="Arial" panose="020B0604020202020204" pitchFamily="34" charset="0"/>
              </a:rPr>
              <a:t> (task to be completed) on either side of  </a:t>
            </a:r>
            <a:r>
              <a:rPr lang="en-GB" dirty="0">
                <a:solidFill>
                  <a:srgbClr val="00B050"/>
                </a:solidFill>
                <a:latin typeface="Arial" panose="020B0604020202020204" pitchFamily="34" charset="0"/>
                <a:cs typeface="Arial" panose="020B0604020202020204" pitchFamily="34" charset="0"/>
              </a:rPr>
              <a:t>node</a:t>
            </a:r>
            <a:r>
              <a:rPr lang="en-GB" dirty="0">
                <a:latin typeface="Arial" panose="020B0604020202020204" pitchFamily="34" charset="0"/>
                <a:cs typeface="Arial" panose="020B0604020202020204" pitchFamily="34" charset="0"/>
              </a:rPr>
              <a:t>, shows an </a:t>
            </a:r>
            <a:r>
              <a:rPr lang="en-GB" dirty="0">
                <a:solidFill>
                  <a:srgbClr val="00B050"/>
                </a:solidFill>
                <a:latin typeface="Arial" panose="020B0604020202020204" pitchFamily="34" charset="0"/>
                <a:cs typeface="Arial" panose="020B0604020202020204" pitchFamily="34" charset="0"/>
              </a:rPr>
              <a:t>event/ activity</a:t>
            </a:r>
            <a:r>
              <a:rPr lang="en-GB" dirty="0">
                <a:latin typeface="Arial" panose="020B0604020202020204" pitchFamily="34" charset="0"/>
                <a:cs typeface="Arial" panose="020B0604020202020204" pitchFamily="34" charset="0"/>
              </a:rPr>
              <a:t> as a box. Arrows connect them together to show sequence.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second format, </a:t>
            </a:r>
            <a:r>
              <a:rPr lang="en-GB" dirty="0">
                <a:solidFill>
                  <a:srgbClr val="00B050"/>
                </a:solidFill>
                <a:latin typeface="Arial" panose="020B0604020202020204" pitchFamily="34" charset="0"/>
                <a:cs typeface="Arial" panose="020B0604020202020204" pitchFamily="34" charset="0"/>
              </a:rPr>
              <a:t>Event</a:t>
            </a:r>
            <a:r>
              <a:rPr lang="en-GB" dirty="0">
                <a:latin typeface="Arial" panose="020B0604020202020204" pitchFamily="34" charset="0"/>
                <a:cs typeface="Arial" panose="020B0604020202020204" pitchFamily="34" charset="0"/>
              </a:rPr>
              <a:t>/ </a:t>
            </a:r>
            <a:r>
              <a:rPr lang="en-GB" dirty="0">
                <a:solidFill>
                  <a:srgbClr val="00B050"/>
                </a:solidFill>
                <a:latin typeface="Arial" panose="020B0604020202020204" pitchFamily="34" charset="0"/>
                <a:cs typeface="Arial" panose="020B0604020202020204" pitchFamily="34" charset="0"/>
              </a:rPr>
              <a:t>activity</a:t>
            </a:r>
            <a:r>
              <a:rPr lang="en-GB" dirty="0">
                <a:latin typeface="Arial" panose="020B0604020202020204" pitchFamily="34" charset="0"/>
                <a:cs typeface="Arial" panose="020B0604020202020204" pitchFamily="34" charset="0"/>
              </a:rPr>
              <a:t> (on either side), shows the arrows that </a:t>
            </a:r>
            <a:r>
              <a:rPr lang="en-GB" dirty="0">
                <a:solidFill>
                  <a:srgbClr val="00B050"/>
                </a:solidFill>
                <a:latin typeface="Arial" panose="020B0604020202020204" pitchFamily="34" charset="0"/>
                <a:cs typeface="Arial" panose="020B0604020202020204" pitchFamily="34" charset="0"/>
              </a:rPr>
              <a:t>connect</a:t>
            </a:r>
            <a:r>
              <a:rPr lang="en-GB" dirty="0">
                <a:latin typeface="Arial" panose="020B0604020202020204" pitchFamily="34" charset="0"/>
                <a:cs typeface="Arial" panose="020B0604020202020204" pitchFamily="34" charset="0"/>
              </a:rPr>
              <a:t> </a:t>
            </a:r>
            <a:r>
              <a:rPr lang="en-GB" dirty="0">
                <a:solidFill>
                  <a:srgbClr val="00B050"/>
                </a:solidFill>
                <a:latin typeface="Arial" panose="020B0604020202020204" pitchFamily="34" charset="0"/>
                <a:cs typeface="Arial" panose="020B0604020202020204" pitchFamily="34" charset="0"/>
              </a:rPr>
              <a:t>nodes</a:t>
            </a: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210683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B062E-B126-524D-8FCB-5A012B910201}"/>
              </a:ext>
            </a:extLst>
          </p:cNvPr>
          <p:cNvSpPr>
            <a:spLocks noGrp="1"/>
          </p:cNvSpPr>
          <p:nvPr>
            <p:ph type="title"/>
          </p:nvPr>
        </p:nvSpPr>
        <p:spPr/>
        <p:txBody>
          <a:bodyPr/>
          <a:lstStyle/>
          <a:p>
            <a:r>
              <a:rPr lang="en-US" dirty="0"/>
              <a:t>2 Rules of Network Diagrams</a:t>
            </a:r>
          </a:p>
        </p:txBody>
      </p:sp>
      <p:sp>
        <p:nvSpPr>
          <p:cNvPr id="3" name="Content Placeholder 2">
            <a:extLst>
              <a:ext uri="{FF2B5EF4-FFF2-40B4-BE49-F238E27FC236}">
                <a16:creationId xmlns:a16="http://schemas.microsoft.com/office/drawing/2014/main" id="{1B7B12C7-9923-2F46-A971-DD8FF255845E}"/>
              </a:ext>
            </a:extLst>
          </p:cNvPr>
          <p:cNvSpPr>
            <a:spLocks noGrp="1"/>
          </p:cNvSpPr>
          <p:nvPr>
            <p:ph idx="1"/>
          </p:nvPr>
        </p:nvSpPr>
        <p:spPr/>
        <p:txBody>
          <a:bodyPr>
            <a:normAutofit fontScale="92500"/>
          </a:bodyPr>
          <a:lstStyle/>
          <a:p>
            <a:pPr marL="0" indent="0">
              <a:buNone/>
            </a:pPr>
            <a:r>
              <a:rPr lang="en-GB" altLang="en-US" dirty="0">
                <a:solidFill>
                  <a:srgbClr val="FF0000"/>
                </a:solidFill>
                <a:latin typeface="Arial" panose="020B0604020202020204" pitchFamily="34" charset="0"/>
              </a:rPr>
              <a:t>Rule 1</a:t>
            </a:r>
            <a:r>
              <a:rPr lang="en-GB" altLang="en-US" dirty="0">
                <a:latin typeface="Arial" panose="020B0604020202020204" pitchFamily="34" charset="0"/>
              </a:rPr>
              <a:t> </a:t>
            </a:r>
            <a:br>
              <a:rPr lang="en-GB" altLang="en-US" dirty="0">
                <a:latin typeface="Arial" panose="020B0604020202020204" pitchFamily="34" charset="0"/>
              </a:rPr>
            </a:br>
            <a:br>
              <a:rPr lang="en-GB" altLang="en-US" dirty="0">
                <a:latin typeface="Arial" panose="020B0604020202020204" pitchFamily="34" charset="0"/>
              </a:rPr>
            </a:br>
            <a:r>
              <a:rPr lang="en-GB" altLang="en-US" dirty="0">
                <a:latin typeface="Arial" panose="020B0604020202020204" pitchFamily="34" charset="0"/>
              </a:rPr>
              <a:t>After you finish an activity or reach an event you can proceed to the next activity or event as indicated by the arrow(s) leaving that activity or event.</a:t>
            </a:r>
          </a:p>
          <a:p>
            <a:pPr marL="0" indent="0">
              <a:buNone/>
            </a:pPr>
            <a:r>
              <a:rPr lang="en-GB" altLang="en-US" dirty="0">
                <a:solidFill>
                  <a:srgbClr val="FF0000"/>
                </a:solidFill>
                <a:latin typeface="Arial" panose="020B0604020202020204" pitchFamily="34" charset="0"/>
              </a:rPr>
              <a:t>Rule 2</a:t>
            </a:r>
            <a:r>
              <a:rPr lang="en-GB" altLang="en-US" dirty="0">
                <a:latin typeface="Arial" panose="020B0604020202020204" pitchFamily="34" charset="0"/>
              </a:rPr>
              <a:t> </a:t>
            </a:r>
            <a:br>
              <a:rPr lang="en-GB" altLang="en-US" dirty="0">
                <a:latin typeface="Arial" panose="020B0604020202020204" pitchFamily="34" charset="0"/>
              </a:rPr>
            </a:br>
            <a:br>
              <a:rPr lang="en-GB" altLang="en-US" dirty="0">
                <a:latin typeface="Arial" panose="020B0604020202020204" pitchFamily="34" charset="0"/>
              </a:rPr>
            </a:br>
            <a:r>
              <a:rPr lang="en-GB" altLang="en-US" dirty="0">
                <a:latin typeface="Arial" panose="020B0604020202020204" pitchFamily="34" charset="0"/>
              </a:rPr>
              <a:t>To be able to start an activity or reach an event you must complete all activities and reach all events from which arrows entering that activity or event emanate.</a:t>
            </a:r>
          </a:p>
          <a:p>
            <a:endParaRPr lang="en-US" dirty="0"/>
          </a:p>
        </p:txBody>
      </p:sp>
      <p:sp>
        <p:nvSpPr>
          <p:cNvPr id="4" name="Slide Number Placeholder 3">
            <a:extLst>
              <a:ext uri="{FF2B5EF4-FFF2-40B4-BE49-F238E27FC236}">
                <a16:creationId xmlns:a16="http://schemas.microsoft.com/office/drawing/2014/main" id="{A4A7C90F-9CC9-D149-933F-6985C4C6FF53}"/>
              </a:ext>
            </a:extLst>
          </p:cNvPr>
          <p:cNvSpPr>
            <a:spLocks noGrp="1"/>
          </p:cNvSpPr>
          <p:nvPr>
            <p:ph type="sldNum" sz="quarter" idx="12"/>
          </p:nvPr>
        </p:nvSpPr>
        <p:spPr/>
        <p:txBody>
          <a:bodyPr/>
          <a:lstStyle/>
          <a:p>
            <a:fld id="{3D165440-4880-415F-9146-4793BDD623F8}" type="slidenum">
              <a:rPr lang="en-GB" smtClean="0"/>
              <a:t>10</a:t>
            </a:fld>
            <a:endParaRPr lang="en-GB"/>
          </a:p>
        </p:txBody>
      </p:sp>
    </p:spTree>
    <p:extLst>
      <p:ext uri="{BB962C8B-B14F-4D97-AF65-F5344CB8AC3E}">
        <p14:creationId xmlns:p14="http://schemas.microsoft.com/office/powerpoint/2010/main" val="3187349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540CC-850A-7F43-82F8-674E3DEA832B}"/>
              </a:ext>
            </a:extLst>
          </p:cNvPr>
          <p:cNvSpPr>
            <a:spLocks noGrp="1"/>
          </p:cNvSpPr>
          <p:nvPr>
            <p:ph type="title"/>
          </p:nvPr>
        </p:nvSpPr>
        <p:spPr/>
        <p:txBody>
          <a:bodyPr/>
          <a:lstStyle/>
          <a:p>
            <a:r>
              <a:rPr lang="en-US" dirty="0"/>
              <a:t>Network Diagrams</a:t>
            </a:r>
          </a:p>
        </p:txBody>
      </p:sp>
      <p:sp>
        <p:nvSpPr>
          <p:cNvPr id="4" name="Slide Number Placeholder 3">
            <a:extLst>
              <a:ext uri="{FF2B5EF4-FFF2-40B4-BE49-F238E27FC236}">
                <a16:creationId xmlns:a16="http://schemas.microsoft.com/office/drawing/2014/main" id="{B2DDB716-4C90-8640-85DD-4752DC9791CC}"/>
              </a:ext>
            </a:extLst>
          </p:cNvPr>
          <p:cNvSpPr>
            <a:spLocks noGrp="1"/>
          </p:cNvSpPr>
          <p:nvPr>
            <p:ph type="sldNum" sz="quarter" idx="12"/>
          </p:nvPr>
        </p:nvSpPr>
        <p:spPr/>
        <p:txBody>
          <a:bodyPr/>
          <a:lstStyle/>
          <a:p>
            <a:fld id="{3D165440-4880-415F-9146-4793BDD623F8}" type="slidenum">
              <a:rPr lang="en-GB" smtClean="0"/>
              <a:t>11</a:t>
            </a:fld>
            <a:endParaRPr lang="en-GB"/>
          </a:p>
        </p:txBody>
      </p:sp>
      <p:sp>
        <p:nvSpPr>
          <p:cNvPr id="5" name="AutoShape 3">
            <a:extLst>
              <a:ext uri="{FF2B5EF4-FFF2-40B4-BE49-F238E27FC236}">
                <a16:creationId xmlns:a16="http://schemas.microsoft.com/office/drawing/2014/main" id="{E7019FEA-469F-924A-9405-DC50A2C9399A}"/>
              </a:ext>
            </a:extLst>
          </p:cNvPr>
          <p:cNvSpPr>
            <a:spLocks noChangeArrowheads="1"/>
          </p:cNvSpPr>
          <p:nvPr/>
        </p:nvSpPr>
        <p:spPr bwMode="auto">
          <a:xfrm>
            <a:off x="2081439" y="2595965"/>
            <a:ext cx="1079500" cy="727075"/>
          </a:xfrm>
          <a:prstGeom prst="flowChartPredefined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START</a:t>
            </a:r>
          </a:p>
        </p:txBody>
      </p:sp>
      <p:sp>
        <p:nvSpPr>
          <p:cNvPr id="6" name="AutoShape 4">
            <a:extLst>
              <a:ext uri="{FF2B5EF4-FFF2-40B4-BE49-F238E27FC236}">
                <a16:creationId xmlns:a16="http://schemas.microsoft.com/office/drawing/2014/main" id="{C6CA626B-942E-E44F-9CF3-C35BF8A159B3}"/>
              </a:ext>
            </a:extLst>
          </p:cNvPr>
          <p:cNvSpPr>
            <a:spLocks noChangeArrowheads="1"/>
          </p:cNvSpPr>
          <p:nvPr/>
        </p:nvSpPr>
        <p:spPr bwMode="auto">
          <a:xfrm>
            <a:off x="4129314" y="1495828"/>
            <a:ext cx="1079500" cy="727075"/>
          </a:xfrm>
          <a:prstGeom prst="flowChart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Activity 1</a:t>
            </a:r>
            <a:br>
              <a:rPr lang="en-GB" altLang="en-US" sz="1400"/>
            </a:br>
            <a:r>
              <a:rPr lang="en-GB" altLang="en-US" sz="1400"/>
              <a:t>t</a:t>
            </a:r>
            <a:r>
              <a:rPr lang="en-GB" altLang="en-US" sz="1400" baseline="-25000"/>
              <a:t>1 </a:t>
            </a:r>
            <a:r>
              <a:rPr lang="en-GB" altLang="en-US" sz="1400"/>
              <a:t>= 5</a:t>
            </a:r>
          </a:p>
        </p:txBody>
      </p:sp>
      <p:sp>
        <p:nvSpPr>
          <p:cNvPr id="7" name="AutoShape 5">
            <a:extLst>
              <a:ext uri="{FF2B5EF4-FFF2-40B4-BE49-F238E27FC236}">
                <a16:creationId xmlns:a16="http://schemas.microsoft.com/office/drawing/2014/main" id="{A57F9F45-904D-9545-A115-8BACDAE7A6CC}"/>
              </a:ext>
            </a:extLst>
          </p:cNvPr>
          <p:cNvSpPr>
            <a:spLocks noChangeArrowheads="1"/>
          </p:cNvSpPr>
          <p:nvPr/>
        </p:nvSpPr>
        <p:spPr bwMode="auto">
          <a:xfrm>
            <a:off x="6567714" y="1487890"/>
            <a:ext cx="1079500" cy="727075"/>
          </a:xfrm>
          <a:prstGeom prst="flowChart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Activity 2</a:t>
            </a:r>
            <a:br>
              <a:rPr lang="en-GB" altLang="en-US" sz="1400"/>
            </a:br>
            <a:r>
              <a:rPr lang="en-GB" altLang="en-US" sz="1400"/>
              <a:t>t</a:t>
            </a:r>
            <a:r>
              <a:rPr lang="en-GB" altLang="en-US" sz="1400" baseline="-25000"/>
              <a:t>2</a:t>
            </a:r>
            <a:r>
              <a:rPr lang="en-GB" altLang="en-US" sz="1400"/>
              <a:t> = 1</a:t>
            </a:r>
          </a:p>
        </p:txBody>
      </p:sp>
      <p:sp>
        <p:nvSpPr>
          <p:cNvPr id="8" name="AutoShape 12">
            <a:extLst>
              <a:ext uri="{FF2B5EF4-FFF2-40B4-BE49-F238E27FC236}">
                <a16:creationId xmlns:a16="http://schemas.microsoft.com/office/drawing/2014/main" id="{2A3FB10B-102B-394B-B5BC-43BDD5111B62}"/>
              </a:ext>
            </a:extLst>
          </p:cNvPr>
          <p:cNvSpPr>
            <a:spLocks noChangeArrowheads="1"/>
          </p:cNvSpPr>
          <p:nvPr/>
        </p:nvSpPr>
        <p:spPr bwMode="auto">
          <a:xfrm>
            <a:off x="7834539" y="3510365"/>
            <a:ext cx="1079500" cy="727075"/>
          </a:xfrm>
          <a:prstGeom prst="flowChart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Activity 5</a:t>
            </a:r>
          </a:p>
          <a:p>
            <a:r>
              <a:rPr lang="en-GB" altLang="en-US" sz="1400"/>
              <a:t>t</a:t>
            </a:r>
            <a:r>
              <a:rPr lang="en-GB" altLang="en-US" sz="1400" baseline="-25000"/>
              <a:t>5</a:t>
            </a:r>
            <a:r>
              <a:rPr lang="en-GB" altLang="en-US" sz="1400"/>
              <a:t> = 2</a:t>
            </a:r>
          </a:p>
        </p:txBody>
      </p:sp>
      <p:sp>
        <p:nvSpPr>
          <p:cNvPr id="9" name="AutoShape 13">
            <a:extLst>
              <a:ext uri="{FF2B5EF4-FFF2-40B4-BE49-F238E27FC236}">
                <a16:creationId xmlns:a16="http://schemas.microsoft.com/office/drawing/2014/main" id="{4121C58F-8C3E-224A-9227-91807E964578}"/>
              </a:ext>
            </a:extLst>
          </p:cNvPr>
          <p:cNvSpPr>
            <a:spLocks noChangeArrowheads="1"/>
          </p:cNvSpPr>
          <p:nvPr/>
        </p:nvSpPr>
        <p:spPr bwMode="auto">
          <a:xfrm>
            <a:off x="9172802" y="2443565"/>
            <a:ext cx="1079500" cy="727075"/>
          </a:xfrm>
          <a:prstGeom prst="flowChartPredefined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END</a:t>
            </a:r>
          </a:p>
        </p:txBody>
      </p:sp>
      <p:sp>
        <p:nvSpPr>
          <p:cNvPr id="10" name="AutoShape 14">
            <a:extLst>
              <a:ext uri="{FF2B5EF4-FFF2-40B4-BE49-F238E27FC236}">
                <a16:creationId xmlns:a16="http://schemas.microsoft.com/office/drawing/2014/main" id="{68961999-63E7-E441-A57A-0A4B03D332C2}"/>
              </a:ext>
            </a:extLst>
          </p:cNvPr>
          <p:cNvSpPr>
            <a:spLocks noChangeArrowheads="1"/>
          </p:cNvSpPr>
          <p:nvPr/>
        </p:nvSpPr>
        <p:spPr bwMode="auto">
          <a:xfrm>
            <a:off x="3929289" y="3510365"/>
            <a:ext cx="1079500" cy="727075"/>
          </a:xfrm>
          <a:prstGeom prst="flowChart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Activity 3</a:t>
            </a:r>
            <a:br>
              <a:rPr lang="en-GB" altLang="en-US" sz="1400"/>
            </a:br>
            <a:r>
              <a:rPr lang="en-GB" altLang="en-US" sz="1400"/>
              <a:t>t</a:t>
            </a:r>
            <a:r>
              <a:rPr lang="en-GB" altLang="en-US" sz="1400" baseline="-25000"/>
              <a:t>3</a:t>
            </a:r>
            <a:r>
              <a:rPr lang="en-GB" altLang="en-US" sz="1400"/>
              <a:t> = 1</a:t>
            </a:r>
          </a:p>
        </p:txBody>
      </p:sp>
      <p:sp>
        <p:nvSpPr>
          <p:cNvPr id="11" name="AutoShape 15">
            <a:extLst>
              <a:ext uri="{FF2B5EF4-FFF2-40B4-BE49-F238E27FC236}">
                <a16:creationId xmlns:a16="http://schemas.microsoft.com/office/drawing/2014/main" id="{20006353-F0E4-5045-9BD8-549CEB82B6BC}"/>
              </a:ext>
            </a:extLst>
          </p:cNvPr>
          <p:cNvSpPr>
            <a:spLocks noChangeArrowheads="1"/>
          </p:cNvSpPr>
          <p:nvPr/>
        </p:nvSpPr>
        <p:spPr bwMode="auto">
          <a:xfrm>
            <a:off x="5888264" y="3510365"/>
            <a:ext cx="1079500" cy="727075"/>
          </a:xfrm>
          <a:prstGeom prst="flowChartProcess">
            <a:avLst/>
          </a:prstGeom>
          <a:solidFill>
            <a:srgbClr val="FFFFFF"/>
          </a:solidFill>
          <a:ln w="25400">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Activity 4</a:t>
            </a:r>
            <a:br>
              <a:rPr lang="en-GB" altLang="en-US" sz="1400"/>
            </a:br>
            <a:r>
              <a:rPr lang="en-GB" altLang="en-US" sz="1400"/>
              <a:t>t</a:t>
            </a:r>
            <a:r>
              <a:rPr lang="en-GB" altLang="en-US" sz="1400" baseline="-25000"/>
              <a:t>4 </a:t>
            </a:r>
            <a:r>
              <a:rPr lang="en-GB" altLang="en-US" sz="1400"/>
              <a:t>= 3</a:t>
            </a:r>
          </a:p>
        </p:txBody>
      </p:sp>
      <p:cxnSp>
        <p:nvCxnSpPr>
          <p:cNvPr id="12" name="AutoShape 19">
            <a:extLst>
              <a:ext uri="{FF2B5EF4-FFF2-40B4-BE49-F238E27FC236}">
                <a16:creationId xmlns:a16="http://schemas.microsoft.com/office/drawing/2014/main" id="{FC338A97-D35C-3D44-A4DC-D983B686668C}"/>
              </a:ext>
            </a:extLst>
          </p:cNvPr>
          <p:cNvCxnSpPr>
            <a:cxnSpLocks noChangeShapeType="1"/>
            <a:stCxn id="6" idx="3"/>
            <a:endCxn id="7" idx="1"/>
          </p:cNvCxnSpPr>
          <p:nvPr/>
        </p:nvCxnSpPr>
        <p:spPr bwMode="auto">
          <a:xfrm flipV="1">
            <a:off x="5221514" y="1851428"/>
            <a:ext cx="1333500" cy="7937"/>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3" name="AutoShape 24">
            <a:extLst>
              <a:ext uri="{FF2B5EF4-FFF2-40B4-BE49-F238E27FC236}">
                <a16:creationId xmlns:a16="http://schemas.microsoft.com/office/drawing/2014/main" id="{252843C6-1DE3-8E47-AFE6-A723A85AB0F8}"/>
              </a:ext>
            </a:extLst>
          </p:cNvPr>
          <p:cNvCxnSpPr>
            <a:cxnSpLocks noChangeShapeType="1"/>
            <a:stCxn id="10" idx="3"/>
            <a:endCxn id="11" idx="1"/>
          </p:cNvCxnSpPr>
          <p:nvPr/>
        </p:nvCxnSpPr>
        <p:spPr bwMode="auto">
          <a:xfrm>
            <a:off x="5021490" y="3873902"/>
            <a:ext cx="8540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4" name="AutoShape 27">
            <a:extLst>
              <a:ext uri="{FF2B5EF4-FFF2-40B4-BE49-F238E27FC236}">
                <a16:creationId xmlns:a16="http://schemas.microsoft.com/office/drawing/2014/main" id="{F8ABB956-B47F-D944-B94A-451EC5F90F06}"/>
              </a:ext>
            </a:extLst>
          </p:cNvPr>
          <p:cNvCxnSpPr>
            <a:cxnSpLocks noChangeShapeType="1"/>
            <a:stCxn id="5" idx="2"/>
            <a:endCxn id="10" idx="1"/>
          </p:cNvCxnSpPr>
          <p:nvPr/>
        </p:nvCxnSpPr>
        <p:spPr bwMode="auto">
          <a:xfrm rot="16200000" flipH="1">
            <a:off x="2999808" y="2957121"/>
            <a:ext cx="538163" cy="1295400"/>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15" name="AutoShape 28">
            <a:extLst>
              <a:ext uri="{FF2B5EF4-FFF2-40B4-BE49-F238E27FC236}">
                <a16:creationId xmlns:a16="http://schemas.microsoft.com/office/drawing/2014/main" id="{7021F6AC-D2EC-0A43-A6FE-C540CE6F7293}"/>
              </a:ext>
            </a:extLst>
          </p:cNvPr>
          <p:cNvCxnSpPr>
            <a:cxnSpLocks noChangeShapeType="1"/>
            <a:stCxn id="11" idx="3"/>
            <a:endCxn id="8" idx="1"/>
          </p:cNvCxnSpPr>
          <p:nvPr/>
        </p:nvCxnSpPr>
        <p:spPr bwMode="auto">
          <a:xfrm>
            <a:off x="6980465" y="3873902"/>
            <a:ext cx="8413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6" name="AutoShape 29">
            <a:extLst>
              <a:ext uri="{FF2B5EF4-FFF2-40B4-BE49-F238E27FC236}">
                <a16:creationId xmlns:a16="http://schemas.microsoft.com/office/drawing/2014/main" id="{BC04F5C0-A1EF-164E-99ED-EBE74735640C}"/>
              </a:ext>
            </a:extLst>
          </p:cNvPr>
          <p:cNvCxnSpPr>
            <a:cxnSpLocks noChangeShapeType="1"/>
            <a:stCxn id="6" idx="2"/>
            <a:endCxn id="8" idx="0"/>
          </p:cNvCxnSpPr>
          <p:nvPr/>
        </p:nvCxnSpPr>
        <p:spPr bwMode="auto">
          <a:xfrm rot="16200000" flipH="1">
            <a:off x="5890646" y="1014021"/>
            <a:ext cx="1262062" cy="3705225"/>
          </a:xfrm>
          <a:prstGeom prst="bentConnector3">
            <a:avLst>
              <a:gd name="adj1" fmla="val 49935"/>
            </a:avLst>
          </a:prstGeom>
          <a:noFill/>
          <a:ln w="38100">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17" name="AutoShape 49">
            <a:extLst>
              <a:ext uri="{FF2B5EF4-FFF2-40B4-BE49-F238E27FC236}">
                <a16:creationId xmlns:a16="http://schemas.microsoft.com/office/drawing/2014/main" id="{45C065A7-A91E-BD41-9DF9-1380421CF1C6}"/>
              </a:ext>
            </a:extLst>
          </p:cNvPr>
          <p:cNvCxnSpPr>
            <a:cxnSpLocks noChangeShapeType="1"/>
            <a:stCxn id="5" idx="0"/>
            <a:endCxn id="6" idx="1"/>
          </p:cNvCxnSpPr>
          <p:nvPr/>
        </p:nvCxnSpPr>
        <p:spPr bwMode="auto">
          <a:xfrm rot="16200000">
            <a:off x="3006952" y="1473602"/>
            <a:ext cx="723900" cy="1495425"/>
          </a:xfrm>
          <a:prstGeom prst="bentConnector2">
            <a:avLst/>
          </a:prstGeom>
          <a:noFill/>
          <a:ln w="38100">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18" name="AutoShape 50">
            <a:extLst>
              <a:ext uri="{FF2B5EF4-FFF2-40B4-BE49-F238E27FC236}">
                <a16:creationId xmlns:a16="http://schemas.microsoft.com/office/drawing/2014/main" id="{0B00271E-9BD1-AA4D-9D0D-8A632E6CDEE3}"/>
              </a:ext>
            </a:extLst>
          </p:cNvPr>
          <p:cNvCxnSpPr>
            <a:cxnSpLocks noChangeShapeType="1"/>
            <a:stCxn id="7" idx="3"/>
            <a:endCxn id="9" idx="0"/>
          </p:cNvCxnSpPr>
          <p:nvPr/>
        </p:nvCxnSpPr>
        <p:spPr bwMode="auto">
          <a:xfrm>
            <a:off x="7659914" y="1851428"/>
            <a:ext cx="2052638" cy="579437"/>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19" name="AutoShape 51">
            <a:extLst>
              <a:ext uri="{FF2B5EF4-FFF2-40B4-BE49-F238E27FC236}">
                <a16:creationId xmlns:a16="http://schemas.microsoft.com/office/drawing/2014/main" id="{36A3EA58-D066-594F-812B-18E4E9755755}"/>
              </a:ext>
            </a:extLst>
          </p:cNvPr>
          <p:cNvCxnSpPr>
            <a:cxnSpLocks noChangeShapeType="1"/>
            <a:stCxn id="8" idx="3"/>
            <a:endCxn id="9" idx="2"/>
          </p:cNvCxnSpPr>
          <p:nvPr/>
        </p:nvCxnSpPr>
        <p:spPr bwMode="auto">
          <a:xfrm flipV="1">
            <a:off x="8926740" y="3183340"/>
            <a:ext cx="785813" cy="690563"/>
          </a:xfrm>
          <a:prstGeom prst="bentConnector2">
            <a:avLst/>
          </a:prstGeom>
          <a:noFill/>
          <a:ln w="38100">
            <a:solidFill>
              <a:schemeClr val="tx1"/>
            </a:solidFill>
            <a:miter lim="800000"/>
            <a:headEnd/>
            <a:tailEnd type="arrow" w="sm" len="sm"/>
          </a:ln>
          <a:extLst>
            <a:ext uri="{909E8E84-426E-40DD-AFC4-6F175D3DCCD1}">
              <a14:hiddenFill xmlns:a14="http://schemas.microsoft.com/office/drawing/2010/main">
                <a:noFill/>
              </a14:hiddenFill>
            </a:ext>
          </a:extLst>
        </p:spPr>
      </p:cxnSp>
      <p:sp>
        <p:nvSpPr>
          <p:cNvPr id="20" name="Text Box 52">
            <a:extLst>
              <a:ext uri="{FF2B5EF4-FFF2-40B4-BE49-F238E27FC236}">
                <a16:creationId xmlns:a16="http://schemas.microsoft.com/office/drawing/2014/main" id="{06DBAA7E-86D4-9B4B-A952-0CA100480AC5}"/>
              </a:ext>
            </a:extLst>
          </p:cNvPr>
          <p:cNvSpPr txBox="1">
            <a:spLocks noChangeArrowheads="1"/>
          </p:cNvSpPr>
          <p:nvPr/>
        </p:nvSpPr>
        <p:spPr bwMode="auto">
          <a:xfrm>
            <a:off x="1936977" y="4561290"/>
            <a:ext cx="8496300"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lgn="l">
              <a:spcBef>
                <a:spcPct val="50000"/>
              </a:spcBef>
            </a:pPr>
            <a:r>
              <a:rPr lang="en-GB" altLang="en-US" sz="1800">
                <a:latin typeface="Times New Roman" panose="02020603050405020304" pitchFamily="18" charset="0"/>
              </a:rPr>
              <a:t>All inputs to an activity box must have been completed before it can begin.</a:t>
            </a:r>
          </a:p>
          <a:p>
            <a:pPr algn="l">
              <a:spcBef>
                <a:spcPct val="50000"/>
              </a:spcBef>
            </a:pPr>
            <a:r>
              <a:rPr lang="en-GB" altLang="en-US" sz="1800">
                <a:latin typeface="Times New Roman" panose="02020603050405020304" pitchFamily="18" charset="0"/>
              </a:rPr>
              <a:t>E.g. Activity 1 and 4 must be completed before 5 can commence. Total minimum time is 7</a:t>
            </a:r>
          </a:p>
        </p:txBody>
      </p:sp>
    </p:spTree>
    <p:extLst>
      <p:ext uri="{BB962C8B-B14F-4D97-AF65-F5344CB8AC3E}">
        <p14:creationId xmlns:p14="http://schemas.microsoft.com/office/powerpoint/2010/main" val="3363194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3D546-A4EC-3749-9AD9-500595DBE8C1}"/>
              </a:ext>
            </a:extLst>
          </p:cNvPr>
          <p:cNvSpPr>
            <a:spLocks noGrp="1"/>
          </p:cNvSpPr>
          <p:nvPr>
            <p:ph type="title"/>
          </p:nvPr>
        </p:nvSpPr>
        <p:spPr/>
        <p:txBody>
          <a:bodyPr/>
          <a:lstStyle/>
          <a:p>
            <a:r>
              <a:rPr lang="en-US" dirty="0"/>
              <a:t>Calculating Span Time</a:t>
            </a:r>
          </a:p>
        </p:txBody>
      </p:sp>
      <p:sp>
        <p:nvSpPr>
          <p:cNvPr id="3" name="Content Placeholder 2">
            <a:extLst>
              <a:ext uri="{FF2B5EF4-FFF2-40B4-BE49-F238E27FC236}">
                <a16:creationId xmlns:a16="http://schemas.microsoft.com/office/drawing/2014/main" id="{4217EFB0-781E-2244-B2BC-F8375CC7A4A8}"/>
              </a:ext>
            </a:extLst>
          </p:cNvPr>
          <p:cNvSpPr>
            <a:spLocks noGrp="1"/>
          </p:cNvSpPr>
          <p:nvPr>
            <p:ph idx="1"/>
          </p:nvPr>
        </p:nvSpPr>
        <p:spPr/>
        <p:txBody>
          <a:bodyPr>
            <a:normAutofit fontScale="92500" lnSpcReduction="20000"/>
          </a:bodyPr>
          <a:lstStyle/>
          <a:p>
            <a:pPr marL="0" indent="0">
              <a:lnSpc>
                <a:spcPct val="90000"/>
              </a:lnSpc>
              <a:buNone/>
            </a:pPr>
            <a:r>
              <a:rPr lang="en-GB" altLang="en-US" b="1" dirty="0">
                <a:latin typeface="Arial" panose="020B0604020202020204" pitchFamily="34" charset="0"/>
              </a:rPr>
              <a:t>Must take account of actual working hours and practice</a:t>
            </a:r>
          </a:p>
          <a:p>
            <a:pPr marL="0" indent="0">
              <a:lnSpc>
                <a:spcPct val="90000"/>
              </a:lnSpc>
              <a:buNone/>
            </a:pPr>
            <a:br>
              <a:rPr lang="en-GB" altLang="en-US" dirty="0">
                <a:latin typeface="Arial" panose="020B0604020202020204" pitchFamily="34" charset="0"/>
              </a:rPr>
            </a:br>
            <a:r>
              <a:rPr lang="en-GB" altLang="en-US" dirty="0">
                <a:latin typeface="Arial" panose="020B0604020202020204" pitchFamily="34" charset="0"/>
              </a:rPr>
              <a:t>Example</a:t>
            </a:r>
            <a:br>
              <a:rPr lang="en-GB" altLang="en-US" dirty="0">
                <a:latin typeface="Arial" panose="020B0604020202020204" pitchFamily="34" charset="0"/>
              </a:rPr>
            </a:br>
            <a:br>
              <a:rPr lang="en-GB" altLang="en-US" dirty="0">
                <a:latin typeface="Arial" panose="020B0604020202020204" pitchFamily="34" charset="0"/>
              </a:rPr>
            </a:br>
            <a:r>
              <a:rPr lang="en-GB" altLang="en-US" dirty="0">
                <a:latin typeface="Arial" panose="020B0604020202020204" pitchFamily="34" charset="0"/>
              </a:rPr>
              <a:t>Activity taking 24 hours will have a span time of 3 working days if an 9.5 hour day is worked. (1 hour lunch break &amp; 15 minute break morning &amp; afternoon with the assumption that people do nothing else other than work on the project.) </a:t>
            </a:r>
          </a:p>
          <a:p>
            <a:pPr marL="0" indent="0">
              <a:lnSpc>
                <a:spcPct val="90000"/>
              </a:lnSpc>
              <a:buNone/>
            </a:pPr>
            <a:br>
              <a:rPr lang="en-GB" altLang="en-US" dirty="0">
                <a:latin typeface="Arial" panose="020B0604020202020204" pitchFamily="34" charset="0"/>
              </a:rPr>
            </a:br>
            <a:r>
              <a:rPr lang="en-GB" altLang="en-US" dirty="0">
                <a:latin typeface="Arial" panose="020B0604020202020204" pitchFamily="34" charset="0"/>
              </a:rPr>
              <a:t>Or </a:t>
            </a:r>
            <a:br>
              <a:rPr lang="en-GB" altLang="en-US" dirty="0">
                <a:latin typeface="Arial" panose="020B0604020202020204" pitchFamily="34" charset="0"/>
              </a:rPr>
            </a:br>
            <a:br>
              <a:rPr lang="en-GB" altLang="en-US" dirty="0">
                <a:latin typeface="Arial" panose="020B0604020202020204" pitchFamily="34" charset="0"/>
              </a:rPr>
            </a:br>
            <a:r>
              <a:rPr lang="en-GB" altLang="en-US" dirty="0">
                <a:latin typeface="Arial" panose="020B0604020202020204" pitchFamily="34" charset="0"/>
              </a:rPr>
              <a:t>A span time of 6 working days if the working day is 4 hours with no breaks.</a:t>
            </a:r>
          </a:p>
          <a:p>
            <a:pPr>
              <a:lnSpc>
                <a:spcPct val="90000"/>
              </a:lnSpc>
            </a:pPr>
            <a:endParaRPr lang="en-GB" altLang="en-US" dirty="0">
              <a:latin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42D7653A-8008-8245-9EAE-AE97287709FB}"/>
              </a:ext>
            </a:extLst>
          </p:cNvPr>
          <p:cNvSpPr>
            <a:spLocks noGrp="1"/>
          </p:cNvSpPr>
          <p:nvPr>
            <p:ph type="sldNum" sz="quarter" idx="12"/>
          </p:nvPr>
        </p:nvSpPr>
        <p:spPr/>
        <p:txBody>
          <a:bodyPr/>
          <a:lstStyle/>
          <a:p>
            <a:fld id="{3D165440-4880-415F-9146-4793BDD623F8}" type="slidenum">
              <a:rPr lang="en-GB" smtClean="0"/>
              <a:t>12</a:t>
            </a:fld>
            <a:endParaRPr lang="en-GB"/>
          </a:p>
        </p:txBody>
      </p:sp>
    </p:spTree>
    <p:extLst>
      <p:ext uri="{BB962C8B-B14F-4D97-AF65-F5344CB8AC3E}">
        <p14:creationId xmlns:p14="http://schemas.microsoft.com/office/powerpoint/2010/main" val="25723806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40670-77E7-DF41-9A75-67ED7F8E01BB}"/>
              </a:ext>
            </a:extLst>
          </p:cNvPr>
          <p:cNvSpPr>
            <a:spLocks noGrp="1"/>
          </p:cNvSpPr>
          <p:nvPr>
            <p:ph type="title"/>
          </p:nvPr>
        </p:nvSpPr>
        <p:spPr/>
        <p:txBody>
          <a:bodyPr/>
          <a:lstStyle/>
          <a:p>
            <a:r>
              <a:rPr lang="en-US" dirty="0"/>
              <a:t>Span Time Example</a:t>
            </a:r>
          </a:p>
        </p:txBody>
      </p:sp>
      <p:sp>
        <p:nvSpPr>
          <p:cNvPr id="4" name="Slide Number Placeholder 3">
            <a:extLst>
              <a:ext uri="{FF2B5EF4-FFF2-40B4-BE49-F238E27FC236}">
                <a16:creationId xmlns:a16="http://schemas.microsoft.com/office/drawing/2014/main" id="{E0B6E213-E493-A14E-8561-911DD22FDE4C}"/>
              </a:ext>
            </a:extLst>
          </p:cNvPr>
          <p:cNvSpPr>
            <a:spLocks noGrp="1"/>
          </p:cNvSpPr>
          <p:nvPr>
            <p:ph type="sldNum" sz="quarter" idx="12"/>
          </p:nvPr>
        </p:nvSpPr>
        <p:spPr/>
        <p:txBody>
          <a:bodyPr/>
          <a:lstStyle/>
          <a:p>
            <a:fld id="{3D165440-4880-415F-9146-4793BDD623F8}" type="slidenum">
              <a:rPr lang="en-GB" smtClean="0"/>
              <a:t>13</a:t>
            </a:fld>
            <a:endParaRPr lang="en-GB"/>
          </a:p>
        </p:txBody>
      </p:sp>
      <p:sp>
        <p:nvSpPr>
          <p:cNvPr id="5" name="Rectangle 4">
            <a:extLst>
              <a:ext uri="{FF2B5EF4-FFF2-40B4-BE49-F238E27FC236}">
                <a16:creationId xmlns:a16="http://schemas.microsoft.com/office/drawing/2014/main" id="{6ACC1525-5CA6-8B43-A91A-60A06CCB3679}"/>
              </a:ext>
            </a:extLst>
          </p:cNvPr>
          <p:cNvSpPr>
            <a:spLocks noChangeArrowheads="1"/>
          </p:cNvSpPr>
          <p:nvPr/>
        </p:nvSpPr>
        <p:spPr bwMode="auto">
          <a:xfrm>
            <a:off x="6096000" y="1406974"/>
            <a:ext cx="1447800" cy="762000"/>
          </a:xfrm>
          <a:prstGeom prst="rect">
            <a:avLst/>
          </a:prstGeom>
          <a:solidFill>
            <a:schemeClr val="accent1"/>
          </a:solidFill>
          <a:ln w="9525">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GB" altLang="en-US" sz="2200">
                <a:latin typeface="Times New Roman" panose="02020603050405020304" pitchFamily="18" charset="0"/>
              </a:rPr>
              <a:t>Write report</a:t>
            </a:r>
          </a:p>
        </p:txBody>
      </p:sp>
      <p:sp>
        <p:nvSpPr>
          <p:cNvPr id="6" name="Rectangle 5">
            <a:extLst>
              <a:ext uri="{FF2B5EF4-FFF2-40B4-BE49-F238E27FC236}">
                <a16:creationId xmlns:a16="http://schemas.microsoft.com/office/drawing/2014/main" id="{75625884-7604-9940-A1E4-E53F9A8FD7AB}"/>
              </a:ext>
            </a:extLst>
          </p:cNvPr>
          <p:cNvSpPr>
            <a:spLocks noChangeArrowheads="1"/>
          </p:cNvSpPr>
          <p:nvPr/>
        </p:nvSpPr>
        <p:spPr bwMode="auto">
          <a:xfrm>
            <a:off x="6096000" y="2624535"/>
            <a:ext cx="1958975" cy="838200"/>
          </a:xfrm>
          <a:prstGeom prst="rect">
            <a:avLst/>
          </a:prstGeom>
          <a:solidFill>
            <a:schemeClr val="accent1"/>
          </a:solidFill>
          <a:ln w="9525">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GB" altLang="en-US" sz="2000" dirty="0">
                <a:latin typeface="Times New Roman" panose="02020603050405020304" pitchFamily="18" charset="0"/>
              </a:rPr>
              <a:t>Finished report</a:t>
            </a:r>
          </a:p>
          <a:p>
            <a:pPr eaLnBrk="1" hangingPunct="1"/>
            <a:r>
              <a:rPr lang="en-GB" altLang="en-US" sz="2000" dirty="0">
                <a:latin typeface="Times New Roman" panose="02020603050405020304" pitchFamily="18" charset="0"/>
              </a:rPr>
              <a:t>approved</a:t>
            </a:r>
            <a:r>
              <a:rPr lang="en-GB" altLang="en-US" sz="2400" dirty="0">
                <a:latin typeface="Times New Roman" panose="02020603050405020304" pitchFamily="18" charset="0"/>
              </a:rPr>
              <a:t> </a:t>
            </a:r>
          </a:p>
        </p:txBody>
      </p:sp>
      <p:sp>
        <p:nvSpPr>
          <p:cNvPr id="7" name="Rectangle 6">
            <a:extLst>
              <a:ext uri="{FF2B5EF4-FFF2-40B4-BE49-F238E27FC236}">
                <a16:creationId xmlns:a16="http://schemas.microsoft.com/office/drawing/2014/main" id="{1ADF5E62-BD95-4747-819E-AA7CF3E77F6B}"/>
              </a:ext>
            </a:extLst>
          </p:cNvPr>
          <p:cNvSpPr>
            <a:spLocks noChangeArrowheads="1"/>
          </p:cNvSpPr>
          <p:nvPr/>
        </p:nvSpPr>
        <p:spPr bwMode="auto">
          <a:xfrm>
            <a:off x="6061529" y="3918297"/>
            <a:ext cx="1676400" cy="973137"/>
          </a:xfrm>
          <a:prstGeom prst="rect">
            <a:avLst/>
          </a:prstGeom>
          <a:solidFill>
            <a:schemeClr val="accent1"/>
          </a:solidFill>
          <a:ln w="9525">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GB" altLang="en-US" sz="2000" dirty="0">
                <a:latin typeface="Times New Roman" panose="02020603050405020304" pitchFamily="18" charset="0"/>
              </a:rPr>
              <a:t>Hand in </a:t>
            </a:r>
          </a:p>
          <a:p>
            <a:pPr eaLnBrk="1" hangingPunct="1"/>
            <a:r>
              <a:rPr lang="en-GB" altLang="en-US" sz="2000" dirty="0">
                <a:latin typeface="Times New Roman" panose="02020603050405020304" pitchFamily="18" charset="0"/>
              </a:rPr>
              <a:t>finished report</a:t>
            </a:r>
          </a:p>
        </p:txBody>
      </p:sp>
      <p:sp>
        <p:nvSpPr>
          <p:cNvPr id="8" name="Rectangle 3">
            <a:extLst>
              <a:ext uri="{FF2B5EF4-FFF2-40B4-BE49-F238E27FC236}">
                <a16:creationId xmlns:a16="http://schemas.microsoft.com/office/drawing/2014/main" id="{3DB5E3B2-14B3-E84F-8D45-C73607FF203D}"/>
              </a:ext>
            </a:extLst>
          </p:cNvPr>
          <p:cNvSpPr>
            <a:spLocks noGrp="1" noChangeArrowheads="1"/>
          </p:cNvSpPr>
          <p:nvPr>
            <p:ph idx="1"/>
          </p:nvPr>
        </p:nvSpPr>
        <p:spPr>
          <a:xfrm>
            <a:off x="1059543" y="1406974"/>
            <a:ext cx="5196115" cy="4114800"/>
          </a:xfrm>
        </p:spPr>
        <p:txBody>
          <a:bodyPr/>
          <a:lstStyle/>
          <a:p>
            <a:pPr>
              <a:lnSpc>
                <a:spcPct val="90000"/>
              </a:lnSpc>
              <a:buFontTx/>
              <a:buNone/>
            </a:pPr>
            <a:r>
              <a:rPr lang="en-GB" altLang="en-US" sz="2400" b="1" dirty="0">
                <a:latin typeface="Arial" panose="020B0604020202020204" pitchFamily="34" charset="0"/>
              </a:rPr>
              <a:t>An activity</a:t>
            </a:r>
            <a:r>
              <a:rPr lang="en-GB" altLang="en-US" sz="2400" dirty="0">
                <a:latin typeface="Arial" panose="020B0604020202020204" pitchFamily="34" charset="0"/>
              </a:rPr>
              <a:t>			</a:t>
            </a:r>
          </a:p>
          <a:p>
            <a:pPr lvl="1">
              <a:lnSpc>
                <a:spcPct val="90000"/>
              </a:lnSpc>
            </a:pPr>
            <a:r>
              <a:rPr lang="en-GB" altLang="en-US" dirty="0">
                <a:latin typeface="Arial" panose="020B0604020202020204" pitchFamily="34" charset="0"/>
              </a:rPr>
              <a:t>Time T=5	</a:t>
            </a:r>
          </a:p>
          <a:p>
            <a:pPr>
              <a:lnSpc>
                <a:spcPct val="90000"/>
              </a:lnSpc>
              <a:buFontTx/>
              <a:buNone/>
            </a:pPr>
            <a:endParaRPr lang="en-GB" altLang="en-US" sz="2400" b="1" dirty="0">
              <a:latin typeface="Arial" panose="020B0604020202020204" pitchFamily="34" charset="0"/>
            </a:endParaRPr>
          </a:p>
          <a:p>
            <a:pPr>
              <a:lnSpc>
                <a:spcPct val="90000"/>
              </a:lnSpc>
              <a:buFontTx/>
              <a:buNone/>
            </a:pPr>
            <a:r>
              <a:rPr lang="en-GB" altLang="en-US" sz="2400" b="1" dirty="0">
                <a:latin typeface="Arial" panose="020B0604020202020204" pitchFamily="34" charset="0"/>
              </a:rPr>
              <a:t>An Event	</a:t>
            </a:r>
            <a:endParaRPr lang="en-GB" altLang="en-US" sz="2400" dirty="0">
              <a:latin typeface="Arial" panose="020B0604020202020204" pitchFamily="34" charset="0"/>
            </a:endParaRPr>
          </a:p>
          <a:p>
            <a:pPr lvl="1">
              <a:lnSpc>
                <a:spcPct val="90000"/>
              </a:lnSpc>
            </a:pPr>
            <a:r>
              <a:rPr lang="en-GB" altLang="en-US" dirty="0">
                <a:latin typeface="Arial" panose="020B0604020202020204" pitchFamily="34" charset="0"/>
              </a:rPr>
              <a:t>Time T= 0</a:t>
            </a:r>
            <a:br>
              <a:rPr lang="en-GB" altLang="en-US" dirty="0">
                <a:latin typeface="Arial" panose="020B0604020202020204" pitchFamily="34" charset="0"/>
              </a:rPr>
            </a:br>
            <a:r>
              <a:rPr lang="en-GB" altLang="en-US" dirty="0">
                <a:latin typeface="Arial" panose="020B0604020202020204" pitchFamily="34" charset="0"/>
              </a:rPr>
              <a:t>	</a:t>
            </a:r>
          </a:p>
          <a:p>
            <a:pPr>
              <a:lnSpc>
                <a:spcPct val="90000"/>
              </a:lnSpc>
              <a:buFontTx/>
              <a:buNone/>
            </a:pPr>
            <a:r>
              <a:rPr lang="en-GB" altLang="en-US" sz="2400" b="1" dirty="0">
                <a:latin typeface="Arial" panose="020B0604020202020204" pitchFamily="34" charset="0"/>
              </a:rPr>
              <a:t>(Remember, events take no time)</a:t>
            </a:r>
          </a:p>
          <a:p>
            <a:pPr>
              <a:lnSpc>
                <a:spcPct val="90000"/>
              </a:lnSpc>
              <a:buFontTx/>
              <a:buNone/>
            </a:pPr>
            <a:r>
              <a:rPr lang="en-GB" altLang="en-US" sz="2400" b="1" dirty="0">
                <a:latin typeface="Arial" panose="020B0604020202020204" pitchFamily="34" charset="0"/>
              </a:rPr>
              <a:t>An Activity and an event</a:t>
            </a:r>
            <a:r>
              <a:rPr lang="en-GB" altLang="en-US" sz="2400" dirty="0">
                <a:latin typeface="Arial" panose="020B0604020202020204" pitchFamily="34" charset="0"/>
              </a:rPr>
              <a:t>	</a:t>
            </a:r>
          </a:p>
          <a:p>
            <a:pPr lvl="1">
              <a:lnSpc>
                <a:spcPct val="90000"/>
              </a:lnSpc>
            </a:pPr>
            <a:r>
              <a:rPr lang="en-GB" altLang="en-US" dirty="0">
                <a:latin typeface="Arial" panose="020B0604020202020204" pitchFamily="34" charset="0"/>
              </a:rPr>
              <a:t>Time T= 5	</a:t>
            </a:r>
          </a:p>
        </p:txBody>
      </p:sp>
    </p:spTree>
    <p:extLst>
      <p:ext uri="{BB962C8B-B14F-4D97-AF65-F5344CB8AC3E}">
        <p14:creationId xmlns:p14="http://schemas.microsoft.com/office/powerpoint/2010/main" val="2591520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00859-6158-A943-845E-A35EE1D6459F}"/>
              </a:ext>
            </a:extLst>
          </p:cNvPr>
          <p:cNvSpPr>
            <a:spLocks noGrp="1"/>
          </p:cNvSpPr>
          <p:nvPr>
            <p:ph type="title"/>
          </p:nvPr>
        </p:nvSpPr>
        <p:spPr/>
        <p:txBody>
          <a:bodyPr/>
          <a:lstStyle/>
          <a:p>
            <a:r>
              <a:rPr lang="en-US" dirty="0"/>
              <a:t>Critical Path Analysis</a:t>
            </a:r>
          </a:p>
        </p:txBody>
      </p:sp>
      <p:sp>
        <p:nvSpPr>
          <p:cNvPr id="3" name="Content Placeholder 2">
            <a:extLst>
              <a:ext uri="{FF2B5EF4-FFF2-40B4-BE49-F238E27FC236}">
                <a16:creationId xmlns:a16="http://schemas.microsoft.com/office/drawing/2014/main" id="{200DFA0B-6A9E-6843-AE61-77A35BB23418}"/>
              </a:ext>
            </a:extLst>
          </p:cNvPr>
          <p:cNvSpPr>
            <a:spLocks noGrp="1"/>
          </p:cNvSpPr>
          <p:nvPr>
            <p:ph idx="1"/>
          </p:nvPr>
        </p:nvSpPr>
        <p:spPr>
          <a:xfrm>
            <a:off x="623783" y="1359894"/>
            <a:ext cx="10972800" cy="937080"/>
          </a:xfrm>
        </p:spPr>
        <p:txBody>
          <a:bodyPr>
            <a:normAutofit/>
          </a:bodyPr>
          <a:lstStyle/>
          <a:p>
            <a:pPr marL="0" indent="0">
              <a:buNone/>
            </a:pPr>
            <a:r>
              <a:rPr lang="en-GB" altLang="en-US" sz="2000" b="1" dirty="0">
                <a:latin typeface="Arial" panose="020B0604020202020204" pitchFamily="34" charset="0"/>
              </a:rPr>
              <a:t>Critical Path</a:t>
            </a:r>
            <a:r>
              <a:rPr lang="en-GB" altLang="en-US" sz="2000" dirty="0">
                <a:latin typeface="Arial" panose="020B0604020202020204" pitchFamily="34" charset="0"/>
              </a:rPr>
              <a:t> – a sequence of activities in your project that takes the </a:t>
            </a:r>
            <a:r>
              <a:rPr lang="en-GB" altLang="en-US" sz="2000" dirty="0">
                <a:solidFill>
                  <a:srgbClr val="00B050"/>
                </a:solidFill>
                <a:latin typeface="Arial" panose="020B0604020202020204" pitchFamily="34" charset="0"/>
              </a:rPr>
              <a:t>longest</a:t>
            </a:r>
            <a:r>
              <a:rPr lang="en-GB" altLang="en-US" sz="2000" dirty="0">
                <a:latin typeface="Arial" panose="020B0604020202020204" pitchFamily="34" charset="0"/>
              </a:rPr>
              <a:t> time to complete.</a:t>
            </a:r>
          </a:p>
          <a:p>
            <a:endParaRPr lang="en-US" dirty="0"/>
          </a:p>
        </p:txBody>
      </p:sp>
      <p:sp>
        <p:nvSpPr>
          <p:cNvPr id="4" name="Slide Number Placeholder 3">
            <a:extLst>
              <a:ext uri="{FF2B5EF4-FFF2-40B4-BE49-F238E27FC236}">
                <a16:creationId xmlns:a16="http://schemas.microsoft.com/office/drawing/2014/main" id="{3DCC797A-A629-194D-9C6C-5DF356FABE97}"/>
              </a:ext>
            </a:extLst>
          </p:cNvPr>
          <p:cNvSpPr>
            <a:spLocks noGrp="1"/>
          </p:cNvSpPr>
          <p:nvPr>
            <p:ph type="sldNum" sz="quarter" idx="12"/>
          </p:nvPr>
        </p:nvSpPr>
        <p:spPr/>
        <p:txBody>
          <a:bodyPr/>
          <a:lstStyle/>
          <a:p>
            <a:fld id="{3D165440-4880-415F-9146-4793BDD623F8}" type="slidenum">
              <a:rPr lang="en-GB" smtClean="0"/>
              <a:t>14</a:t>
            </a:fld>
            <a:endParaRPr lang="en-GB"/>
          </a:p>
        </p:txBody>
      </p:sp>
      <p:sp>
        <p:nvSpPr>
          <p:cNvPr id="5" name="AutoShape 3">
            <a:extLst>
              <a:ext uri="{FF2B5EF4-FFF2-40B4-BE49-F238E27FC236}">
                <a16:creationId xmlns:a16="http://schemas.microsoft.com/office/drawing/2014/main" id="{F0144A30-A2EC-B043-8111-46B131BBC1EF}"/>
              </a:ext>
            </a:extLst>
          </p:cNvPr>
          <p:cNvSpPr>
            <a:spLocks noChangeArrowheads="1"/>
          </p:cNvSpPr>
          <p:nvPr/>
        </p:nvSpPr>
        <p:spPr bwMode="auto">
          <a:xfrm>
            <a:off x="1623908" y="3710702"/>
            <a:ext cx="1079500" cy="727075"/>
          </a:xfrm>
          <a:prstGeom prst="flowChartPredefined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START</a:t>
            </a:r>
          </a:p>
          <a:p>
            <a:pPr algn="ctr" eaLnBrk="0" fontAlgn="base" hangingPunct="0">
              <a:spcBef>
                <a:spcPct val="0"/>
              </a:spcBef>
              <a:spcAft>
                <a:spcPct val="0"/>
              </a:spcAft>
            </a:pPr>
            <a:r>
              <a:rPr lang="en-GB" altLang="en-US" sz="1400">
                <a:solidFill>
                  <a:srgbClr val="000000"/>
                </a:solidFill>
              </a:rPr>
              <a:t>T=0</a:t>
            </a:r>
          </a:p>
        </p:txBody>
      </p:sp>
      <p:cxnSp>
        <p:nvCxnSpPr>
          <p:cNvPr id="6" name="AutoShape 12">
            <a:extLst>
              <a:ext uri="{FF2B5EF4-FFF2-40B4-BE49-F238E27FC236}">
                <a16:creationId xmlns:a16="http://schemas.microsoft.com/office/drawing/2014/main" id="{8917EA96-96B9-EE48-9497-E7300A1DFAD7}"/>
              </a:ext>
            </a:extLst>
          </p:cNvPr>
          <p:cNvCxnSpPr>
            <a:cxnSpLocks noChangeShapeType="1"/>
          </p:cNvCxnSpPr>
          <p:nvPr/>
        </p:nvCxnSpPr>
        <p:spPr bwMode="auto">
          <a:xfrm rot="16200000" flipH="1">
            <a:off x="2542277" y="4071858"/>
            <a:ext cx="538163" cy="1295400"/>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7" name="AutoShape 15">
            <a:extLst>
              <a:ext uri="{FF2B5EF4-FFF2-40B4-BE49-F238E27FC236}">
                <a16:creationId xmlns:a16="http://schemas.microsoft.com/office/drawing/2014/main" id="{309A853C-85F6-5545-973E-4A78801A2476}"/>
              </a:ext>
            </a:extLst>
          </p:cNvPr>
          <p:cNvCxnSpPr>
            <a:cxnSpLocks noChangeShapeType="1"/>
          </p:cNvCxnSpPr>
          <p:nvPr/>
        </p:nvCxnSpPr>
        <p:spPr bwMode="auto">
          <a:xfrm rot="16200000">
            <a:off x="2549421" y="2588339"/>
            <a:ext cx="723900" cy="1495425"/>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sp>
        <p:nvSpPr>
          <p:cNvPr id="8" name="AutoShape 4">
            <a:extLst>
              <a:ext uri="{FF2B5EF4-FFF2-40B4-BE49-F238E27FC236}">
                <a16:creationId xmlns:a16="http://schemas.microsoft.com/office/drawing/2014/main" id="{F0804BAD-FF5C-2947-9B8F-6420EC600C96}"/>
              </a:ext>
            </a:extLst>
          </p:cNvPr>
          <p:cNvSpPr>
            <a:spLocks noChangeArrowheads="1"/>
          </p:cNvSpPr>
          <p:nvPr/>
        </p:nvSpPr>
        <p:spPr bwMode="auto">
          <a:xfrm>
            <a:off x="3671783" y="2610565"/>
            <a:ext cx="1079500" cy="727075"/>
          </a:xfrm>
          <a:prstGeom prst="flowChart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Activity 1</a:t>
            </a:r>
            <a:br>
              <a:rPr lang="en-GB" altLang="en-US" sz="1400">
                <a:solidFill>
                  <a:srgbClr val="000000"/>
                </a:solidFill>
              </a:rPr>
            </a:br>
            <a:r>
              <a:rPr lang="en-GB" altLang="en-US" sz="1400">
                <a:solidFill>
                  <a:srgbClr val="000000"/>
                </a:solidFill>
              </a:rPr>
              <a:t>T</a:t>
            </a:r>
            <a:r>
              <a:rPr lang="en-GB" altLang="en-US" sz="1400" baseline="-25000">
                <a:solidFill>
                  <a:srgbClr val="000000"/>
                </a:solidFill>
              </a:rPr>
              <a:t> </a:t>
            </a:r>
            <a:r>
              <a:rPr lang="en-GB" altLang="en-US" sz="1400">
                <a:solidFill>
                  <a:srgbClr val="000000"/>
                </a:solidFill>
              </a:rPr>
              <a:t>= 5</a:t>
            </a:r>
          </a:p>
        </p:txBody>
      </p:sp>
      <p:cxnSp>
        <p:nvCxnSpPr>
          <p:cNvPr id="9" name="AutoShape 14">
            <a:extLst>
              <a:ext uri="{FF2B5EF4-FFF2-40B4-BE49-F238E27FC236}">
                <a16:creationId xmlns:a16="http://schemas.microsoft.com/office/drawing/2014/main" id="{C5AE5C4B-6333-9844-AFA9-E49BD0C97DF4}"/>
              </a:ext>
            </a:extLst>
          </p:cNvPr>
          <p:cNvCxnSpPr>
            <a:cxnSpLocks noChangeShapeType="1"/>
          </p:cNvCxnSpPr>
          <p:nvPr/>
        </p:nvCxnSpPr>
        <p:spPr bwMode="auto">
          <a:xfrm rot="16200000" flipH="1">
            <a:off x="5433115" y="2128758"/>
            <a:ext cx="1262062" cy="3705225"/>
          </a:xfrm>
          <a:prstGeom prst="bentConnector3">
            <a:avLst>
              <a:gd name="adj1" fmla="val 49935"/>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10" name="AutoShape 10">
            <a:extLst>
              <a:ext uri="{FF2B5EF4-FFF2-40B4-BE49-F238E27FC236}">
                <a16:creationId xmlns:a16="http://schemas.microsoft.com/office/drawing/2014/main" id="{35E62088-7A16-914E-8CEA-3BDD0C95BDA7}"/>
              </a:ext>
            </a:extLst>
          </p:cNvPr>
          <p:cNvCxnSpPr>
            <a:cxnSpLocks noChangeShapeType="1"/>
          </p:cNvCxnSpPr>
          <p:nvPr/>
        </p:nvCxnSpPr>
        <p:spPr bwMode="auto">
          <a:xfrm flipV="1">
            <a:off x="4763983" y="2966165"/>
            <a:ext cx="1333500" cy="7937"/>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1" name="AutoShape 15">
            <a:extLst>
              <a:ext uri="{FF2B5EF4-FFF2-40B4-BE49-F238E27FC236}">
                <a16:creationId xmlns:a16="http://schemas.microsoft.com/office/drawing/2014/main" id="{F7FCE5A9-34CB-A449-A32B-CF96F49632FF}"/>
              </a:ext>
            </a:extLst>
          </p:cNvPr>
          <p:cNvCxnSpPr>
            <a:cxnSpLocks noChangeShapeType="1"/>
          </p:cNvCxnSpPr>
          <p:nvPr/>
        </p:nvCxnSpPr>
        <p:spPr bwMode="auto">
          <a:xfrm rot="16200000">
            <a:off x="2549421" y="2588339"/>
            <a:ext cx="723900" cy="1495425"/>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sp>
        <p:nvSpPr>
          <p:cNvPr id="12" name="AutoShape 5">
            <a:extLst>
              <a:ext uri="{FF2B5EF4-FFF2-40B4-BE49-F238E27FC236}">
                <a16:creationId xmlns:a16="http://schemas.microsoft.com/office/drawing/2014/main" id="{88F17137-065A-D942-8CE2-C8620F174BCC}"/>
              </a:ext>
            </a:extLst>
          </p:cNvPr>
          <p:cNvSpPr>
            <a:spLocks noChangeArrowheads="1"/>
          </p:cNvSpPr>
          <p:nvPr/>
        </p:nvSpPr>
        <p:spPr bwMode="auto">
          <a:xfrm>
            <a:off x="6110183" y="2602627"/>
            <a:ext cx="1079500" cy="727075"/>
          </a:xfrm>
          <a:prstGeom prst="flowChart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Activity 2</a:t>
            </a:r>
            <a:br>
              <a:rPr lang="en-GB" altLang="en-US" sz="1400">
                <a:solidFill>
                  <a:srgbClr val="000000"/>
                </a:solidFill>
              </a:rPr>
            </a:br>
            <a:r>
              <a:rPr lang="en-GB" altLang="en-US" sz="1400">
                <a:solidFill>
                  <a:srgbClr val="000000"/>
                </a:solidFill>
              </a:rPr>
              <a:t>T = 1</a:t>
            </a:r>
          </a:p>
        </p:txBody>
      </p:sp>
      <p:cxnSp>
        <p:nvCxnSpPr>
          <p:cNvPr id="13" name="AutoShape 10">
            <a:extLst>
              <a:ext uri="{FF2B5EF4-FFF2-40B4-BE49-F238E27FC236}">
                <a16:creationId xmlns:a16="http://schemas.microsoft.com/office/drawing/2014/main" id="{71D32898-FC56-B54F-8EE2-385034F3E986}"/>
              </a:ext>
            </a:extLst>
          </p:cNvPr>
          <p:cNvCxnSpPr>
            <a:cxnSpLocks noChangeShapeType="1"/>
          </p:cNvCxnSpPr>
          <p:nvPr/>
        </p:nvCxnSpPr>
        <p:spPr bwMode="auto">
          <a:xfrm flipV="1">
            <a:off x="4763983" y="2966165"/>
            <a:ext cx="1333500" cy="7937"/>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4" name="AutoShape 16">
            <a:extLst>
              <a:ext uri="{FF2B5EF4-FFF2-40B4-BE49-F238E27FC236}">
                <a16:creationId xmlns:a16="http://schemas.microsoft.com/office/drawing/2014/main" id="{53903B95-E4E1-CF4E-B005-F77A03E8FB36}"/>
              </a:ext>
            </a:extLst>
          </p:cNvPr>
          <p:cNvCxnSpPr>
            <a:cxnSpLocks noChangeShapeType="1"/>
          </p:cNvCxnSpPr>
          <p:nvPr/>
        </p:nvCxnSpPr>
        <p:spPr bwMode="auto">
          <a:xfrm>
            <a:off x="7202383" y="2966165"/>
            <a:ext cx="2052638" cy="579437"/>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sp>
        <p:nvSpPr>
          <p:cNvPr id="15" name="AutoShape 6">
            <a:extLst>
              <a:ext uri="{FF2B5EF4-FFF2-40B4-BE49-F238E27FC236}">
                <a16:creationId xmlns:a16="http://schemas.microsoft.com/office/drawing/2014/main" id="{743D8DBF-C8CD-8D4F-8E3F-C96CB20AB56C}"/>
              </a:ext>
            </a:extLst>
          </p:cNvPr>
          <p:cNvSpPr>
            <a:spLocks noChangeArrowheads="1"/>
          </p:cNvSpPr>
          <p:nvPr/>
        </p:nvSpPr>
        <p:spPr bwMode="auto">
          <a:xfrm>
            <a:off x="7377008" y="4625102"/>
            <a:ext cx="1079500" cy="727075"/>
          </a:xfrm>
          <a:prstGeom prst="flowChart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dirty="0">
                <a:solidFill>
                  <a:srgbClr val="000000"/>
                </a:solidFill>
              </a:rPr>
              <a:t>Activity 5</a:t>
            </a:r>
          </a:p>
          <a:p>
            <a:pPr algn="ctr" eaLnBrk="0" fontAlgn="base" hangingPunct="0">
              <a:spcBef>
                <a:spcPct val="0"/>
              </a:spcBef>
              <a:spcAft>
                <a:spcPct val="0"/>
              </a:spcAft>
            </a:pPr>
            <a:r>
              <a:rPr lang="en-GB" altLang="en-US" sz="1400" dirty="0">
                <a:solidFill>
                  <a:srgbClr val="000000"/>
                </a:solidFill>
              </a:rPr>
              <a:t>T = 2</a:t>
            </a:r>
          </a:p>
        </p:txBody>
      </p:sp>
      <p:cxnSp>
        <p:nvCxnSpPr>
          <p:cNvPr id="16" name="AutoShape 14">
            <a:extLst>
              <a:ext uri="{FF2B5EF4-FFF2-40B4-BE49-F238E27FC236}">
                <a16:creationId xmlns:a16="http://schemas.microsoft.com/office/drawing/2014/main" id="{8BB5F62F-C9CE-334C-91B4-BCA2F4423657}"/>
              </a:ext>
            </a:extLst>
          </p:cNvPr>
          <p:cNvCxnSpPr>
            <a:cxnSpLocks noChangeShapeType="1"/>
          </p:cNvCxnSpPr>
          <p:nvPr/>
        </p:nvCxnSpPr>
        <p:spPr bwMode="auto">
          <a:xfrm rot="16200000" flipH="1">
            <a:off x="5433115" y="2128758"/>
            <a:ext cx="1262062" cy="3705225"/>
          </a:xfrm>
          <a:prstGeom prst="bentConnector3">
            <a:avLst>
              <a:gd name="adj1" fmla="val 49935"/>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17" name="AutoShape 13">
            <a:extLst>
              <a:ext uri="{FF2B5EF4-FFF2-40B4-BE49-F238E27FC236}">
                <a16:creationId xmlns:a16="http://schemas.microsoft.com/office/drawing/2014/main" id="{70DDA849-8996-F041-9199-04D7E4B27D5D}"/>
              </a:ext>
            </a:extLst>
          </p:cNvPr>
          <p:cNvCxnSpPr>
            <a:cxnSpLocks noChangeShapeType="1"/>
          </p:cNvCxnSpPr>
          <p:nvPr/>
        </p:nvCxnSpPr>
        <p:spPr bwMode="auto">
          <a:xfrm>
            <a:off x="6522934" y="4988639"/>
            <a:ext cx="8413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18" name="AutoShape 17">
            <a:extLst>
              <a:ext uri="{FF2B5EF4-FFF2-40B4-BE49-F238E27FC236}">
                <a16:creationId xmlns:a16="http://schemas.microsoft.com/office/drawing/2014/main" id="{A15C4C69-6CCE-C643-B625-022A6B3D0CCD}"/>
              </a:ext>
            </a:extLst>
          </p:cNvPr>
          <p:cNvCxnSpPr>
            <a:cxnSpLocks noChangeShapeType="1"/>
          </p:cNvCxnSpPr>
          <p:nvPr/>
        </p:nvCxnSpPr>
        <p:spPr bwMode="auto">
          <a:xfrm flipV="1">
            <a:off x="8469209" y="4298077"/>
            <a:ext cx="785813" cy="690563"/>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sp>
        <p:nvSpPr>
          <p:cNvPr id="19" name="AutoShape 7">
            <a:extLst>
              <a:ext uri="{FF2B5EF4-FFF2-40B4-BE49-F238E27FC236}">
                <a16:creationId xmlns:a16="http://schemas.microsoft.com/office/drawing/2014/main" id="{EB20D8FC-24D7-244B-A1D3-939C40CDCD47}"/>
              </a:ext>
            </a:extLst>
          </p:cNvPr>
          <p:cNvSpPr>
            <a:spLocks noChangeArrowheads="1"/>
          </p:cNvSpPr>
          <p:nvPr/>
        </p:nvSpPr>
        <p:spPr bwMode="auto">
          <a:xfrm>
            <a:off x="8715271" y="3558302"/>
            <a:ext cx="1079500" cy="727075"/>
          </a:xfrm>
          <a:prstGeom prst="flowChartPredefined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END</a:t>
            </a:r>
          </a:p>
          <a:p>
            <a:pPr algn="ctr" eaLnBrk="0" fontAlgn="base" hangingPunct="0">
              <a:spcBef>
                <a:spcPct val="0"/>
              </a:spcBef>
              <a:spcAft>
                <a:spcPct val="0"/>
              </a:spcAft>
            </a:pPr>
            <a:r>
              <a:rPr lang="en-GB" altLang="en-US" sz="1400">
                <a:solidFill>
                  <a:srgbClr val="000000"/>
                </a:solidFill>
              </a:rPr>
              <a:t>T=7</a:t>
            </a:r>
          </a:p>
        </p:txBody>
      </p:sp>
      <p:cxnSp>
        <p:nvCxnSpPr>
          <p:cNvPr id="20" name="AutoShape 16">
            <a:extLst>
              <a:ext uri="{FF2B5EF4-FFF2-40B4-BE49-F238E27FC236}">
                <a16:creationId xmlns:a16="http://schemas.microsoft.com/office/drawing/2014/main" id="{FD05732D-D217-F742-A1D1-28D077BE553A}"/>
              </a:ext>
            </a:extLst>
          </p:cNvPr>
          <p:cNvCxnSpPr>
            <a:cxnSpLocks noChangeShapeType="1"/>
          </p:cNvCxnSpPr>
          <p:nvPr/>
        </p:nvCxnSpPr>
        <p:spPr bwMode="auto">
          <a:xfrm>
            <a:off x="7202383" y="2966165"/>
            <a:ext cx="2052638" cy="579437"/>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21" name="AutoShape 17">
            <a:extLst>
              <a:ext uri="{FF2B5EF4-FFF2-40B4-BE49-F238E27FC236}">
                <a16:creationId xmlns:a16="http://schemas.microsoft.com/office/drawing/2014/main" id="{253594DA-5086-D94F-AC1F-182762A44835}"/>
              </a:ext>
            </a:extLst>
          </p:cNvPr>
          <p:cNvCxnSpPr>
            <a:cxnSpLocks noChangeShapeType="1"/>
          </p:cNvCxnSpPr>
          <p:nvPr/>
        </p:nvCxnSpPr>
        <p:spPr bwMode="auto">
          <a:xfrm flipV="1">
            <a:off x="8469209" y="4298077"/>
            <a:ext cx="785813" cy="690563"/>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sp>
        <p:nvSpPr>
          <p:cNvPr id="22" name="AutoShape 8">
            <a:extLst>
              <a:ext uri="{FF2B5EF4-FFF2-40B4-BE49-F238E27FC236}">
                <a16:creationId xmlns:a16="http://schemas.microsoft.com/office/drawing/2014/main" id="{7F196FAC-E1F7-2E4F-9D4D-F97333A8D246}"/>
              </a:ext>
            </a:extLst>
          </p:cNvPr>
          <p:cNvSpPr>
            <a:spLocks noChangeArrowheads="1"/>
          </p:cNvSpPr>
          <p:nvPr/>
        </p:nvSpPr>
        <p:spPr bwMode="auto">
          <a:xfrm>
            <a:off x="3471758" y="4625102"/>
            <a:ext cx="1079500" cy="727075"/>
          </a:xfrm>
          <a:prstGeom prst="flowChart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Activity 3</a:t>
            </a:r>
            <a:br>
              <a:rPr lang="en-GB" altLang="en-US" sz="1400">
                <a:solidFill>
                  <a:srgbClr val="000000"/>
                </a:solidFill>
              </a:rPr>
            </a:br>
            <a:r>
              <a:rPr lang="en-GB" altLang="en-US" sz="1400">
                <a:solidFill>
                  <a:srgbClr val="000000"/>
                </a:solidFill>
              </a:rPr>
              <a:t>T = 1</a:t>
            </a:r>
          </a:p>
        </p:txBody>
      </p:sp>
      <p:cxnSp>
        <p:nvCxnSpPr>
          <p:cNvPr id="23" name="AutoShape 11">
            <a:extLst>
              <a:ext uri="{FF2B5EF4-FFF2-40B4-BE49-F238E27FC236}">
                <a16:creationId xmlns:a16="http://schemas.microsoft.com/office/drawing/2014/main" id="{ED286323-3BE4-D34D-BBD7-5B614BD18C34}"/>
              </a:ext>
            </a:extLst>
          </p:cNvPr>
          <p:cNvCxnSpPr>
            <a:cxnSpLocks noChangeShapeType="1"/>
          </p:cNvCxnSpPr>
          <p:nvPr/>
        </p:nvCxnSpPr>
        <p:spPr bwMode="auto">
          <a:xfrm>
            <a:off x="4563959" y="4988639"/>
            <a:ext cx="8540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4" name="AutoShape 12">
            <a:extLst>
              <a:ext uri="{FF2B5EF4-FFF2-40B4-BE49-F238E27FC236}">
                <a16:creationId xmlns:a16="http://schemas.microsoft.com/office/drawing/2014/main" id="{E7326197-52D3-764E-8D13-4793B75F2093}"/>
              </a:ext>
            </a:extLst>
          </p:cNvPr>
          <p:cNvCxnSpPr>
            <a:cxnSpLocks noChangeShapeType="1"/>
          </p:cNvCxnSpPr>
          <p:nvPr/>
        </p:nvCxnSpPr>
        <p:spPr bwMode="auto">
          <a:xfrm rot="16200000" flipH="1">
            <a:off x="2542277" y="4071858"/>
            <a:ext cx="538163" cy="1295400"/>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sp>
        <p:nvSpPr>
          <p:cNvPr id="25" name="AutoShape 9">
            <a:extLst>
              <a:ext uri="{FF2B5EF4-FFF2-40B4-BE49-F238E27FC236}">
                <a16:creationId xmlns:a16="http://schemas.microsoft.com/office/drawing/2014/main" id="{647E65AB-8805-E34C-ABAB-2BFD89E8E7B9}"/>
              </a:ext>
            </a:extLst>
          </p:cNvPr>
          <p:cNvSpPr>
            <a:spLocks noChangeArrowheads="1"/>
          </p:cNvSpPr>
          <p:nvPr/>
        </p:nvSpPr>
        <p:spPr bwMode="auto">
          <a:xfrm>
            <a:off x="5430733" y="4625102"/>
            <a:ext cx="1079500" cy="727075"/>
          </a:xfrm>
          <a:prstGeom prst="flowChartProcess">
            <a:avLst/>
          </a:prstGeom>
          <a:solidFill>
            <a:srgbClr val="FFFFFF"/>
          </a:solidFill>
          <a:ln w="25400">
            <a:solidFill>
              <a:schemeClr val="tx1"/>
            </a:solidFill>
            <a:miter lim="800000"/>
            <a:headEnd/>
            <a:tailEnd/>
          </a:ln>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0" fontAlgn="base" hangingPunct="0">
              <a:spcBef>
                <a:spcPct val="0"/>
              </a:spcBef>
              <a:spcAft>
                <a:spcPct val="0"/>
              </a:spcAft>
            </a:pPr>
            <a:r>
              <a:rPr lang="en-GB" altLang="en-US" sz="1400">
                <a:solidFill>
                  <a:srgbClr val="000000"/>
                </a:solidFill>
              </a:rPr>
              <a:t>Activity 4</a:t>
            </a:r>
            <a:br>
              <a:rPr lang="en-GB" altLang="en-US" sz="1400">
                <a:solidFill>
                  <a:srgbClr val="000000"/>
                </a:solidFill>
              </a:rPr>
            </a:br>
            <a:r>
              <a:rPr lang="en-GB" altLang="en-US" sz="1400">
                <a:solidFill>
                  <a:srgbClr val="000000"/>
                </a:solidFill>
              </a:rPr>
              <a:t>T</a:t>
            </a:r>
            <a:r>
              <a:rPr lang="en-GB" altLang="en-US" sz="1400" baseline="-25000">
                <a:solidFill>
                  <a:srgbClr val="000000"/>
                </a:solidFill>
              </a:rPr>
              <a:t> </a:t>
            </a:r>
            <a:r>
              <a:rPr lang="en-GB" altLang="en-US" sz="1400">
                <a:solidFill>
                  <a:srgbClr val="000000"/>
                </a:solidFill>
              </a:rPr>
              <a:t>= 3</a:t>
            </a:r>
          </a:p>
        </p:txBody>
      </p:sp>
      <p:cxnSp>
        <p:nvCxnSpPr>
          <p:cNvPr id="26" name="AutoShape 13">
            <a:extLst>
              <a:ext uri="{FF2B5EF4-FFF2-40B4-BE49-F238E27FC236}">
                <a16:creationId xmlns:a16="http://schemas.microsoft.com/office/drawing/2014/main" id="{16D6117A-451C-C947-8C6A-6BC76BBBA703}"/>
              </a:ext>
            </a:extLst>
          </p:cNvPr>
          <p:cNvCxnSpPr>
            <a:cxnSpLocks noChangeShapeType="1"/>
          </p:cNvCxnSpPr>
          <p:nvPr/>
        </p:nvCxnSpPr>
        <p:spPr bwMode="auto">
          <a:xfrm>
            <a:off x="6522934" y="4988639"/>
            <a:ext cx="8413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7" name="AutoShape 11">
            <a:extLst>
              <a:ext uri="{FF2B5EF4-FFF2-40B4-BE49-F238E27FC236}">
                <a16:creationId xmlns:a16="http://schemas.microsoft.com/office/drawing/2014/main" id="{6680618E-0446-F944-8F58-AC6A119CAA9D}"/>
              </a:ext>
            </a:extLst>
          </p:cNvPr>
          <p:cNvCxnSpPr>
            <a:cxnSpLocks noChangeShapeType="1"/>
          </p:cNvCxnSpPr>
          <p:nvPr/>
        </p:nvCxnSpPr>
        <p:spPr bwMode="auto">
          <a:xfrm>
            <a:off x="4563959" y="4988639"/>
            <a:ext cx="8540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8" name="AutoShape 10">
            <a:extLst>
              <a:ext uri="{FF2B5EF4-FFF2-40B4-BE49-F238E27FC236}">
                <a16:creationId xmlns:a16="http://schemas.microsoft.com/office/drawing/2014/main" id="{DC88CEAF-7CD0-2344-87A6-ECBEFA2198C8}"/>
              </a:ext>
            </a:extLst>
          </p:cNvPr>
          <p:cNvCxnSpPr>
            <a:cxnSpLocks noChangeShapeType="1"/>
          </p:cNvCxnSpPr>
          <p:nvPr/>
        </p:nvCxnSpPr>
        <p:spPr bwMode="auto">
          <a:xfrm flipV="1">
            <a:off x="4763983" y="2966165"/>
            <a:ext cx="1333500" cy="7937"/>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9" name="AutoShape 11">
            <a:extLst>
              <a:ext uri="{FF2B5EF4-FFF2-40B4-BE49-F238E27FC236}">
                <a16:creationId xmlns:a16="http://schemas.microsoft.com/office/drawing/2014/main" id="{EB829A04-3E39-6F4F-99F4-EB6819401827}"/>
              </a:ext>
            </a:extLst>
          </p:cNvPr>
          <p:cNvCxnSpPr>
            <a:cxnSpLocks noChangeShapeType="1"/>
          </p:cNvCxnSpPr>
          <p:nvPr/>
        </p:nvCxnSpPr>
        <p:spPr bwMode="auto">
          <a:xfrm>
            <a:off x="4563959" y="4988639"/>
            <a:ext cx="8540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30" name="AutoShape 12">
            <a:extLst>
              <a:ext uri="{FF2B5EF4-FFF2-40B4-BE49-F238E27FC236}">
                <a16:creationId xmlns:a16="http://schemas.microsoft.com/office/drawing/2014/main" id="{FDBFD715-7C15-9044-B345-F7F8828B68EA}"/>
              </a:ext>
            </a:extLst>
          </p:cNvPr>
          <p:cNvCxnSpPr>
            <a:cxnSpLocks noChangeShapeType="1"/>
          </p:cNvCxnSpPr>
          <p:nvPr/>
        </p:nvCxnSpPr>
        <p:spPr bwMode="auto">
          <a:xfrm rot="16200000" flipH="1">
            <a:off x="2542277" y="4071858"/>
            <a:ext cx="538163" cy="1295400"/>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1" name="AutoShape 13">
            <a:extLst>
              <a:ext uri="{FF2B5EF4-FFF2-40B4-BE49-F238E27FC236}">
                <a16:creationId xmlns:a16="http://schemas.microsoft.com/office/drawing/2014/main" id="{BB59F7A0-0BF5-874C-A482-1FC53FF1CF5F}"/>
              </a:ext>
            </a:extLst>
          </p:cNvPr>
          <p:cNvCxnSpPr>
            <a:cxnSpLocks noChangeShapeType="1"/>
          </p:cNvCxnSpPr>
          <p:nvPr/>
        </p:nvCxnSpPr>
        <p:spPr bwMode="auto">
          <a:xfrm>
            <a:off x="6522934" y="4988639"/>
            <a:ext cx="8413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32" name="AutoShape 14">
            <a:extLst>
              <a:ext uri="{FF2B5EF4-FFF2-40B4-BE49-F238E27FC236}">
                <a16:creationId xmlns:a16="http://schemas.microsoft.com/office/drawing/2014/main" id="{811BE14A-A19B-3343-A49B-FFFCC0D92D65}"/>
              </a:ext>
            </a:extLst>
          </p:cNvPr>
          <p:cNvCxnSpPr>
            <a:cxnSpLocks noChangeShapeType="1"/>
          </p:cNvCxnSpPr>
          <p:nvPr/>
        </p:nvCxnSpPr>
        <p:spPr bwMode="auto">
          <a:xfrm rot="16200000" flipH="1">
            <a:off x="5433115" y="2128758"/>
            <a:ext cx="1262062" cy="3705225"/>
          </a:xfrm>
          <a:prstGeom prst="bentConnector3">
            <a:avLst>
              <a:gd name="adj1" fmla="val 49935"/>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3" name="AutoShape 15">
            <a:extLst>
              <a:ext uri="{FF2B5EF4-FFF2-40B4-BE49-F238E27FC236}">
                <a16:creationId xmlns:a16="http://schemas.microsoft.com/office/drawing/2014/main" id="{A151A3AA-3AAD-6A43-8B52-D7EDAA4E7148}"/>
              </a:ext>
            </a:extLst>
          </p:cNvPr>
          <p:cNvCxnSpPr>
            <a:cxnSpLocks noChangeShapeType="1"/>
          </p:cNvCxnSpPr>
          <p:nvPr/>
        </p:nvCxnSpPr>
        <p:spPr bwMode="auto">
          <a:xfrm rot="16200000">
            <a:off x="2549421" y="2588339"/>
            <a:ext cx="723900" cy="1495425"/>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4" name="AutoShape 16">
            <a:extLst>
              <a:ext uri="{FF2B5EF4-FFF2-40B4-BE49-F238E27FC236}">
                <a16:creationId xmlns:a16="http://schemas.microsoft.com/office/drawing/2014/main" id="{E6EF3F33-6589-D04B-8F10-A934B7063063}"/>
              </a:ext>
            </a:extLst>
          </p:cNvPr>
          <p:cNvCxnSpPr>
            <a:cxnSpLocks noChangeShapeType="1"/>
          </p:cNvCxnSpPr>
          <p:nvPr/>
        </p:nvCxnSpPr>
        <p:spPr bwMode="auto">
          <a:xfrm>
            <a:off x="7202383" y="2966165"/>
            <a:ext cx="2052638" cy="579437"/>
          </a:xfrm>
          <a:prstGeom prst="bentConnector2">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5" name="AutoShape 17">
            <a:extLst>
              <a:ext uri="{FF2B5EF4-FFF2-40B4-BE49-F238E27FC236}">
                <a16:creationId xmlns:a16="http://schemas.microsoft.com/office/drawing/2014/main" id="{CA58AFE5-88EC-0946-843D-E1A26FF5B710}"/>
              </a:ext>
            </a:extLst>
          </p:cNvPr>
          <p:cNvCxnSpPr>
            <a:cxnSpLocks noChangeShapeType="1"/>
          </p:cNvCxnSpPr>
          <p:nvPr/>
        </p:nvCxnSpPr>
        <p:spPr bwMode="auto">
          <a:xfrm flipV="1">
            <a:off x="8469209" y="4298077"/>
            <a:ext cx="785813" cy="690563"/>
          </a:xfrm>
          <a:prstGeom prst="bentConnector2">
            <a:avLst/>
          </a:prstGeom>
          <a:noFill/>
          <a:ln w="38100">
            <a:solidFill>
              <a:srgbClr val="FF0000"/>
            </a:solidFill>
            <a:miter lim="800000"/>
            <a:headEnd/>
            <a:tailEnd type="arrow" w="sm" len="sm"/>
          </a:ln>
          <a:extLst>
            <a:ext uri="{909E8E84-426E-40DD-AFC4-6F175D3DCCD1}">
              <a14:hiddenFill xmlns:a14="http://schemas.microsoft.com/office/drawing/2010/main">
                <a:noFill/>
              </a14:hiddenFill>
            </a:ext>
          </a:extLst>
        </p:spPr>
      </p:cxnSp>
      <p:sp>
        <p:nvSpPr>
          <p:cNvPr id="36" name="Text Box 18">
            <a:extLst>
              <a:ext uri="{FF2B5EF4-FFF2-40B4-BE49-F238E27FC236}">
                <a16:creationId xmlns:a16="http://schemas.microsoft.com/office/drawing/2014/main" id="{B5444B86-0CB8-534A-8544-22E1B33D84A4}"/>
              </a:ext>
            </a:extLst>
          </p:cNvPr>
          <p:cNvSpPr txBox="1">
            <a:spLocks noChangeArrowheads="1"/>
          </p:cNvSpPr>
          <p:nvPr/>
        </p:nvSpPr>
        <p:spPr bwMode="auto">
          <a:xfrm>
            <a:off x="9794771" y="4450476"/>
            <a:ext cx="2339102"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style>
          <a:lnRef idx="0">
            <a:scrgbClr r="0" g="0" b="0"/>
          </a:lnRef>
          <a:fillRef idx="0">
            <a:scrgbClr r="0" g="0" b="0"/>
          </a:fillRef>
          <a:effectRef idx="0">
            <a:scrgbClr r="0" g="0" b="0"/>
          </a:effectRef>
          <a:fontRef idx="major"/>
        </p:style>
        <p:txBody>
          <a:bodyPr wrap="none"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0" fontAlgn="base" hangingPunct="0">
              <a:spcBef>
                <a:spcPct val="50000"/>
              </a:spcBef>
              <a:spcAft>
                <a:spcPct val="0"/>
              </a:spcAft>
            </a:pPr>
            <a:r>
              <a:rPr lang="en-GB" altLang="en-US" sz="1800" b="1" dirty="0">
                <a:solidFill>
                  <a:srgbClr val="FF3300"/>
                </a:solidFill>
                <a:latin typeface="Arial" panose="020B0604020202020204" pitchFamily="34" charset="0"/>
                <a:cs typeface="Arial" panose="020B0604020202020204" pitchFamily="34" charset="0"/>
              </a:rPr>
              <a:t>Critical Path is red.</a:t>
            </a:r>
            <a:r>
              <a:rPr lang="en-GB" altLang="en-US" sz="1800" dirty="0">
                <a:solidFill>
                  <a:srgbClr val="FF3300"/>
                </a:solidFill>
                <a:latin typeface="Arial" panose="020B0604020202020204" pitchFamily="34" charset="0"/>
                <a:cs typeface="Arial" panose="020B0604020202020204" pitchFamily="34" charset="0"/>
              </a:rPr>
              <a:t> </a:t>
            </a:r>
          </a:p>
          <a:p>
            <a:pPr eaLnBrk="0" fontAlgn="base" hangingPunct="0">
              <a:spcBef>
                <a:spcPct val="50000"/>
              </a:spcBef>
              <a:spcAft>
                <a:spcPct val="0"/>
              </a:spcAft>
            </a:pPr>
            <a:r>
              <a:rPr lang="en-GB" altLang="en-US" sz="1800" dirty="0">
                <a:solidFill>
                  <a:srgbClr val="000000"/>
                </a:solidFill>
                <a:latin typeface="Arial" panose="020B0604020202020204" pitchFamily="34" charset="0"/>
                <a:cs typeface="Arial" panose="020B0604020202020204" pitchFamily="34" charset="0"/>
              </a:rPr>
              <a:t>Time T is in weeks</a:t>
            </a:r>
            <a:endParaRPr lang="en-GB" altLang="en-US" sz="1800" dirty="0">
              <a:solidFill>
                <a:srgbClr val="FF33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746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FDE89-69C4-DB49-9DC7-57857BEA0C41}"/>
              </a:ext>
            </a:extLst>
          </p:cNvPr>
          <p:cNvSpPr>
            <a:spLocks noGrp="1"/>
          </p:cNvSpPr>
          <p:nvPr>
            <p:ph type="title"/>
          </p:nvPr>
        </p:nvSpPr>
        <p:spPr/>
        <p:txBody>
          <a:bodyPr/>
          <a:lstStyle/>
          <a:p>
            <a:r>
              <a:rPr lang="en-US" dirty="0"/>
              <a:t>Critical Path Analysis</a:t>
            </a:r>
          </a:p>
        </p:txBody>
      </p:sp>
      <p:sp>
        <p:nvSpPr>
          <p:cNvPr id="4" name="Slide Number Placeholder 3">
            <a:extLst>
              <a:ext uri="{FF2B5EF4-FFF2-40B4-BE49-F238E27FC236}">
                <a16:creationId xmlns:a16="http://schemas.microsoft.com/office/drawing/2014/main" id="{50ABA264-1F8E-444C-83F1-8363DBC23ED7}"/>
              </a:ext>
            </a:extLst>
          </p:cNvPr>
          <p:cNvSpPr>
            <a:spLocks noGrp="1"/>
          </p:cNvSpPr>
          <p:nvPr>
            <p:ph type="sldNum" sz="quarter" idx="12"/>
          </p:nvPr>
        </p:nvSpPr>
        <p:spPr/>
        <p:txBody>
          <a:bodyPr/>
          <a:lstStyle/>
          <a:p>
            <a:fld id="{3D165440-4880-415F-9146-4793BDD623F8}" type="slidenum">
              <a:rPr lang="en-GB" smtClean="0"/>
              <a:t>15</a:t>
            </a:fld>
            <a:endParaRPr lang="en-GB"/>
          </a:p>
        </p:txBody>
      </p:sp>
      <p:sp>
        <p:nvSpPr>
          <p:cNvPr id="5" name="AutoShape 3">
            <a:extLst>
              <a:ext uri="{FF2B5EF4-FFF2-40B4-BE49-F238E27FC236}">
                <a16:creationId xmlns:a16="http://schemas.microsoft.com/office/drawing/2014/main" id="{92F5CF99-76D4-2343-A0FC-D1A1B91E93B5}"/>
              </a:ext>
            </a:extLst>
          </p:cNvPr>
          <p:cNvSpPr>
            <a:spLocks noChangeArrowheads="1"/>
          </p:cNvSpPr>
          <p:nvPr/>
        </p:nvSpPr>
        <p:spPr bwMode="auto">
          <a:xfrm>
            <a:off x="1642872" y="2012946"/>
            <a:ext cx="762000" cy="685800"/>
          </a:xfrm>
          <a:prstGeom prst="flowChartPredefined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START</a:t>
            </a:r>
          </a:p>
        </p:txBody>
      </p:sp>
      <p:sp>
        <p:nvSpPr>
          <p:cNvPr id="6" name="AutoShape 4">
            <a:extLst>
              <a:ext uri="{FF2B5EF4-FFF2-40B4-BE49-F238E27FC236}">
                <a16:creationId xmlns:a16="http://schemas.microsoft.com/office/drawing/2014/main" id="{6EB6642B-E537-4E42-98D6-AA67908E85CB}"/>
              </a:ext>
            </a:extLst>
          </p:cNvPr>
          <p:cNvSpPr>
            <a:spLocks noChangeArrowheads="1"/>
          </p:cNvSpPr>
          <p:nvPr/>
        </p:nvSpPr>
        <p:spPr bwMode="auto">
          <a:xfrm>
            <a:off x="2623947"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Fill</a:t>
            </a:r>
            <a:br>
              <a:rPr lang="en-GB" altLang="en-US" sz="1400"/>
            </a:br>
            <a:r>
              <a:rPr lang="en-GB" altLang="en-US" sz="1400"/>
              <a:t>Kettle</a:t>
            </a:r>
          </a:p>
        </p:txBody>
      </p:sp>
      <p:sp>
        <p:nvSpPr>
          <p:cNvPr id="7" name="AutoShape 5">
            <a:extLst>
              <a:ext uri="{FF2B5EF4-FFF2-40B4-BE49-F238E27FC236}">
                <a16:creationId xmlns:a16="http://schemas.microsoft.com/office/drawing/2014/main" id="{FA624C10-F711-274E-B79F-EB4F0FEBD131}"/>
              </a:ext>
            </a:extLst>
          </p:cNvPr>
          <p:cNvSpPr>
            <a:spLocks noChangeArrowheads="1"/>
          </p:cNvSpPr>
          <p:nvPr/>
        </p:nvSpPr>
        <p:spPr bwMode="auto">
          <a:xfrm>
            <a:off x="3579622"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Switch</a:t>
            </a:r>
            <a:br>
              <a:rPr lang="en-GB" altLang="en-US" sz="1400"/>
            </a:br>
            <a:r>
              <a:rPr lang="en-GB" altLang="en-US" sz="1400"/>
              <a:t> Kettle On</a:t>
            </a:r>
          </a:p>
        </p:txBody>
      </p:sp>
      <p:sp>
        <p:nvSpPr>
          <p:cNvPr id="8" name="AutoShape 6">
            <a:extLst>
              <a:ext uri="{FF2B5EF4-FFF2-40B4-BE49-F238E27FC236}">
                <a16:creationId xmlns:a16="http://schemas.microsoft.com/office/drawing/2014/main" id="{DC507728-F37E-A044-A4FB-D17724687D27}"/>
              </a:ext>
            </a:extLst>
          </p:cNvPr>
          <p:cNvSpPr>
            <a:spLocks noChangeArrowheads="1"/>
          </p:cNvSpPr>
          <p:nvPr/>
        </p:nvSpPr>
        <p:spPr bwMode="auto">
          <a:xfrm>
            <a:off x="4603560"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Boil Water</a:t>
            </a:r>
            <a:br>
              <a:rPr lang="en-GB" altLang="en-US" sz="1400"/>
            </a:br>
            <a:r>
              <a:rPr lang="en-GB" altLang="en-US" sz="1400"/>
              <a:t>(Initial)</a:t>
            </a:r>
          </a:p>
        </p:txBody>
      </p:sp>
      <p:sp>
        <p:nvSpPr>
          <p:cNvPr id="9" name="AutoShape 7">
            <a:extLst>
              <a:ext uri="{FF2B5EF4-FFF2-40B4-BE49-F238E27FC236}">
                <a16:creationId xmlns:a16="http://schemas.microsoft.com/office/drawing/2014/main" id="{C9E7DB75-BF3F-344B-9511-39F3E991ED2D}"/>
              </a:ext>
            </a:extLst>
          </p:cNvPr>
          <p:cNvSpPr>
            <a:spLocks noChangeArrowheads="1"/>
          </p:cNvSpPr>
          <p:nvPr/>
        </p:nvSpPr>
        <p:spPr bwMode="auto">
          <a:xfrm>
            <a:off x="5502085"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Scold Pot</a:t>
            </a:r>
          </a:p>
        </p:txBody>
      </p:sp>
      <p:sp>
        <p:nvSpPr>
          <p:cNvPr id="10" name="AutoShape 8">
            <a:extLst>
              <a:ext uri="{FF2B5EF4-FFF2-40B4-BE49-F238E27FC236}">
                <a16:creationId xmlns:a16="http://schemas.microsoft.com/office/drawing/2014/main" id="{DBC3A164-88A2-9240-9052-9DD5B63896EA}"/>
              </a:ext>
            </a:extLst>
          </p:cNvPr>
          <p:cNvSpPr>
            <a:spLocks noChangeArrowheads="1"/>
          </p:cNvSpPr>
          <p:nvPr/>
        </p:nvSpPr>
        <p:spPr bwMode="auto">
          <a:xfrm>
            <a:off x="6824472" y="20891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a:t>
            </a:r>
            <a:br>
              <a:rPr lang="en-GB" altLang="en-US" sz="1400"/>
            </a:br>
            <a:r>
              <a:rPr lang="en-GB" altLang="en-US" sz="1400"/>
              <a:t>Tea-bag In</a:t>
            </a:r>
          </a:p>
        </p:txBody>
      </p:sp>
      <p:sp>
        <p:nvSpPr>
          <p:cNvPr id="11" name="AutoShape 9">
            <a:extLst>
              <a:ext uri="{FF2B5EF4-FFF2-40B4-BE49-F238E27FC236}">
                <a16:creationId xmlns:a16="http://schemas.microsoft.com/office/drawing/2014/main" id="{1C6C995B-50A2-9F43-AB4F-45B8AC8B993B}"/>
              </a:ext>
            </a:extLst>
          </p:cNvPr>
          <p:cNvSpPr>
            <a:spLocks noChangeArrowheads="1"/>
          </p:cNvSpPr>
          <p:nvPr/>
        </p:nvSpPr>
        <p:spPr bwMode="auto">
          <a:xfrm>
            <a:off x="6824472" y="11747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Re-Boil</a:t>
            </a:r>
          </a:p>
        </p:txBody>
      </p:sp>
      <p:sp>
        <p:nvSpPr>
          <p:cNvPr id="12" name="AutoShape 10">
            <a:extLst>
              <a:ext uri="{FF2B5EF4-FFF2-40B4-BE49-F238E27FC236}">
                <a16:creationId xmlns:a16="http://schemas.microsoft.com/office/drawing/2014/main" id="{BAFFC6F0-B2F5-1948-B16F-B72BCB7E043E}"/>
              </a:ext>
            </a:extLst>
          </p:cNvPr>
          <p:cNvSpPr>
            <a:spLocks noChangeArrowheads="1"/>
          </p:cNvSpPr>
          <p:nvPr/>
        </p:nvSpPr>
        <p:spPr bwMode="auto">
          <a:xfrm>
            <a:off x="8086535"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Pour</a:t>
            </a:r>
            <a:br>
              <a:rPr lang="en-GB" altLang="en-US" sz="1400"/>
            </a:br>
            <a:r>
              <a:rPr lang="en-GB" altLang="en-US" sz="1400"/>
              <a:t>Water</a:t>
            </a:r>
          </a:p>
        </p:txBody>
      </p:sp>
      <p:sp>
        <p:nvSpPr>
          <p:cNvPr id="13" name="AutoShape 11">
            <a:extLst>
              <a:ext uri="{FF2B5EF4-FFF2-40B4-BE49-F238E27FC236}">
                <a16:creationId xmlns:a16="http://schemas.microsoft.com/office/drawing/2014/main" id="{D09BC0FA-4FCE-C342-9C59-F3C5BA7CC809}"/>
              </a:ext>
            </a:extLst>
          </p:cNvPr>
          <p:cNvSpPr>
            <a:spLocks noChangeArrowheads="1"/>
          </p:cNvSpPr>
          <p:nvPr/>
        </p:nvSpPr>
        <p:spPr bwMode="auto">
          <a:xfrm>
            <a:off x="8958072"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Place Pot</a:t>
            </a:r>
            <a:br>
              <a:rPr lang="en-GB" altLang="en-US" sz="1400"/>
            </a:br>
            <a:r>
              <a:rPr lang="en-GB" altLang="en-US" sz="1400"/>
              <a:t>On Tray</a:t>
            </a:r>
          </a:p>
        </p:txBody>
      </p:sp>
      <p:sp>
        <p:nvSpPr>
          <p:cNvPr id="14" name="AutoShape 12">
            <a:extLst>
              <a:ext uri="{FF2B5EF4-FFF2-40B4-BE49-F238E27FC236}">
                <a16:creationId xmlns:a16="http://schemas.microsoft.com/office/drawing/2014/main" id="{AC8B03BC-E0B5-2C44-9F62-02844538A8FA}"/>
              </a:ext>
            </a:extLst>
          </p:cNvPr>
          <p:cNvSpPr>
            <a:spLocks noChangeArrowheads="1"/>
          </p:cNvSpPr>
          <p:nvPr/>
        </p:nvSpPr>
        <p:spPr bwMode="auto">
          <a:xfrm>
            <a:off x="8196072" y="39179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dirty="0"/>
              <a:t>Draw &amp;</a:t>
            </a:r>
            <a:br>
              <a:rPr lang="en-GB" altLang="en-US" sz="1400" dirty="0"/>
            </a:br>
            <a:r>
              <a:rPr lang="en-GB" altLang="en-US" sz="1400" dirty="0"/>
              <a:t>Serve</a:t>
            </a:r>
          </a:p>
        </p:txBody>
      </p:sp>
      <p:sp>
        <p:nvSpPr>
          <p:cNvPr id="15" name="AutoShape 13">
            <a:extLst>
              <a:ext uri="{FF2B5EF4-FFF2-40B4-BE49-F238E27FC236}">
                <a16:creationId xmlns:a16="http://schemas.microsoft.com/office/drawing/2014/main" id="{8DBCBC6B-2F6C-6046-9FA9-C93A7E074338}"/>
              </a:ext>
            </a:extLst>
          </p:cNvPr>
          <p:cNvSpPr>
            <a:spLocks noChangeArrowheads="1"/>
          </p:cNvSpPr>
          <p:nvPr/>
        </p:nvSpPr>
        <p:spPr bwMode="auto">
          <a:xfrm>
            <a:off x="9262872" y="3841746"/>
            <a:ext cx="914400" cy="685800"/>
          </a:xfrm>
          <a:prstGeom prst="flowChartPredefined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dirty="0"/>
              <a:t>END.</a:t>
            </a:r>
            <a:br>
              <a:rPr lang="en-GB" altLang="en-US" sz="1400" dirty="0"/>
            </a:br>
            <a:r>
              <a:rPr lang="en-GB" altLang="en-US" sz="1400" dirty="0"/>
              <a:t>TEA </a:t>
            </a:r>
            <a:br>
              <a:rPr lang="en-GB" altLang="en-US" sz="1400" dirty="0"/>
            </a:br>
            <a:r>
              <a:rPr lang="en-GB" altLang="en-US" sz="1400" dirty="0"/>
              <a:t>SERVED</a:t>
            </a:r>
          </a:p>
        </p:txBody>
      </p:sp>
      <p:sp>
        <p:nvSpPr>
          <p:cNvPr id="16" name="AutoShape 14">
            <a:extLst>
              <a:ext uri="{FF2B5EF4-FFF2-40B4-BE49-F238E27FC236}">
                <a16:creationId xmlns:a16="http://schemas.microsoft.com/office/drawing/2014/main" id="{0740D324-E93A-804E-B251-EFA3E7A72B6E}"/>
              </a:ext>
            </a:extLst>
          </p:cNvPr>
          <p:cNvSpPr>
            <a:spLocks noChangeArrowheads="1"/>
          </p:cNvSpPr>
          <p:nvPr/>
        </p:nvSpPr>
        <p:spPr bwMode="auto">
          <a:xfrm>
            <a:off x="2785872" y="39179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Milk</a:t>
            </a:r>
            <a:br>
              <a:rPr lang="en-GB" altLang="en-US" sz="1400"/>
            </a:br>
            <a:r>
              <a:rPr lang="en-GB" altLang="en-US" sz="1400"/>
              <a:t>In Jug</a:t>
            </a:r>
          </a:p>
        </p:txBody>
      </p:sp>
      <p:sp>
        <p:nvSpPr>
          <p:cNvPr id="17" name="AutoShape 15">
            <a:extLst>
              <a:ext uri="{FF2B5EF4-FFF2-40B4-BE49-F238E27FC236}">
                <a16:creationId xmlns:a16="http://schemas.microsoft.com/office/drawing/2014/main" id="{91FAB944-6276-E243-9C29-7378C362A418}"/>
              </a:ext>
            </a:extLst>
          </p:cNvPr>
          <p:cNvSpPr>
            <a:spLocks noChangeArrowheads="1"/>
          </p:cNvSpPr>
          <p:nvPr/>
        </p:nvSpPr>
        <p:spPr bwMode="auto">
          <a:xfrm>
            <a:off x="3700272" y="39179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Sugar</a:t>
            </a:r>
            <a:br>
              <a:rPr lang="en-GB" altLang="en-US" sz="1400"/>
            </a:br>
            <a:r>
              <a:rPr lang="en-GB" altLang="en-US" sz="1400"/>
              <a:t>In Bowl</a:t>
            </a:r>
          </a:p>
        </p:txBody>
      </p:sp>
      <p:sp>
        <p:nvSpPr>
          <p:cNvPr id="18" name="AutoShape 16">
            <a:extLst>
              <a:ext uri="{FF2B5EF4-FFF2-40B4-BE49-F238E27FC236}">
                <a16:creationId xmlns:a16="http://schemas.microsoft.com/office/drawing/2014/main" id="{4CCC445C-958F-DC4D-913B-67452DA0600A}"/>
              </a:ext>
            </a:extLst>
          </p:cNvPr>
          <p:cNvSpPr>
            <a:spLocks noChangeArrowheads="1"/>
          </p:cNvSpPr>
          <p:nvPr/>
        </p:nvSpPr>
        <p:spPr bwMode="auto">
          <a:xfrm>
            <a:off x="4614672" y="39179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Get Tray</a:t>
            </a:r>
          </a:p>
        </p:txBody>
      </p:sp>
      <p:sp>
        <p:nvSpPr>
          <p:cNvPr id="19" name="AutoShape 17">
            <a:extLst>
              <a:ext uri="{FF2B5EF4-FFF2-40B4-BE49-F238E27FC236}">
                <a16:creationId xmlns:a16="http://schemas.microsoft.com/office/drawing/2014/main" id="{861225B0-00B1-3343-8BFD-99F19B1C6B36}"/>
              </a:ext>
            </a:extLst>
          </p:cNvPr>
          <p:cNvSpPr>
            <a:spLocks noChangeArrowheads="1"/>
          </p:cNvSpPr>
          <p:nvPr/>
        </p:nvSpPr>
        <p:spPr bwMode="auto">
          <a:xfrm>
            <a:off x="5529072" y="3917946"/>
            <a:ext cx="16002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Milk, Sugar,</a:t>
            </a:r>
            <a:br>
              <a:rPr lang="en-GB" altLang="en-US" sz="1400"/>
            </a:br>
            <a:r>
              <a:rPr lang="en-GB" altLang="en-US" sz="1400"/>
              <a:t> Cup &amp; Saucer on Tray</a:t>
            </a:r>
          </a:p>
        </p:txBody>
      </p:sp>
      <p:cxnSp>
        <p:nvCxnSpPr>
          <p:cNvPr id="20" name="AutoShape 18">
            <a:extLst>
              <a:ext uri="{FF2B5EF4-FFF2-40B4-BE49-F238E27FC236}">
                <a16:creationId xmlns:a16="http://schemas.microsoft.com/office/drawing/2014/main" id="{2DFFD144-B2D7-5E40-A09A-11D3D8812032}"/>
              </a:ext>
            </a:extLst>
          </p:cNvPr>
          <p:cNvCxnSpPr>
            <a:cxnSpLocks noChangeShapeType="1"/>
            <a:stCxn id="5" idx="3"/>
            <a:endCxn id="6" idx="1"/>
          </p:cNvCxnSpPr>
          <p:nvPr/>
        </p:nvCxnSpPr>
        <p:spPr bwMode="auto">
          <a:xfrm>
            <a:off x="2419160" y="2355846"/>
            <a:ext cx="190500"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1" name="AutoShape 19">
            <a:extLst>
              <a:ext uri="{FF2B5EF4-FFF2-40B4-BE49-F238E27FC236}">
                <a16:creationId xmlns:a16="http://schemas.microsoft.com/office/drawing/2014/main" id="{058036A6-103F-8847-BF82-1D32E308271D}"/>
              </a:ext>
            </a:extLst>
          </p:cNvPr>
          <p:cNvCxnSpPr>
            <a:cxnSpLocks noChangeShapeType="1"/>
            <a:stCxn id="6" idx="3"/>
            <a:endCxn id="7" idx="1"/>
          </p:cNvCxnSpPr>
          <p:nvPr/>
        </p:nvCxnSpPr>
        <p:spPr bwMode="auto">
          <a:xfrm>
            <a:off x="3400235" y="2355846"/>
            <a:ext cx="165100"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2" name="AutoShape 20">
            <a:extLst>
              <a:ext uri="{FF2B5EF4-FFF2-40B4-BE49-F238E27FC236}">
                <a16:creationId xmlns:a16="http://schemas.microsoft.com/office/drawing/2014/main" id="{FAAA8EEC-9BC7-154F-9315-D346B97BC0B3}"/>
              </a:ext>
            </a:extLst>
          </p:cNvPr>
          <p:cNvCxnSpPr>
            <a:cxnSpLocks noChangeShapeType="1"/>
            <a:stCxn id="7" idx="3"/>
            <a:endCxn id="8" idx="1"/>
          </p:cNvCxnSpPr>
          <p:nvPr/>
        </p:nvCxnSpPr>
        <p:spPr bwMode="auto">
          <a:xfrm>
            <a:off x="4355910" y="2355846"/>
            <a:ext cx="233362"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3" name="AutoShape 21">
            <a:extLst>
              <a:ext uri="{FF2B5EF4-FFF2-40B4-BE49-F238E27FC236}">
                <a16:creationId xmlns:a16="http://schemas.microsoft.com/office/drawing/2014/main" id="{5BCE02EC-0A72-3943-B6DD-2FD0C8D5CE3F}"/>
              </a:ext>
            </a:extLst>
          </p:cNvPr>
          <p:cNvCxnSpPr>
            <a:cxnSpLocks noChangeShapeType="1"/>
            <a:stCxn id="8" idx="3"/>
            <a:endCxn id="9" idx="1"/>
          </p:cNvCxnSpPr>
          <p:nvPr/>
        </p:nvCxnSpPr>
        <p:spPr bwMode="auto">
          <a:xfrm>
            <a:off x="5379847" y="2355846"/>
            <a:ext cx="107950"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4" name="AutoShape 22">
            <a:extLst>
              <a:ext uri="{FF2B5EF4-FFF2-40B4-BE49-F238E27FC236}">
                <a16:creationId xmlns:a16="http://schemas.microsoft.com/office/drawing/2014/main" id="{61F0B95F-FB9D-8548-B634-D638191D3B05}"/>
              </a:ext>
            </a:extLst>
          </p:cNvPr>
          <p:cNvCxnSpPr>
            <a:cxnSpLocks noChangeShapeType="1"/>
            <a:stCxn id="9" idx="3"/>
            <a:endCxn id="10" idx="1"/>
          </p:cNvCxnSpPr>
          <p:nvPr/>
        </p:nvCxnSpPr>
        <p:spPr bwMode="auto">
          <a:xfrm>
            <a:off x="6278373" y="2355846"/>
            <a:ext cx="531813"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5" name="AutoShape 23">
            <a:extLst>
              <a:ext uri="{FF2B5EF4-FFF2-40B4-BE49-F238E27FC236}">
                <a16:creationId xmlns:a16="http://schemas.microsoft.com/office/drawing/2014/main" id="{97E5F815-AA43-6B4C-B7D5-93C4637D5E1F}"/>
              </a:ext>
            </a:extLst>
          </p:cNvPr>
          <p:cNvCxnSpPr>
            <a:cxnSpLocks noChangeShapeType="1"/>
            <a:stCxn id="12" idx="3"/>
            <a:endCxn id="13" idx="1"/>
          </p:cNvCxnSpPr>
          <p:nvPr/>
        </p:nvCxnSpPr>
        <p:spPr bwMode="auto">
          <a:xfrm>
            <a:off x="8862823" y="2355846"/>
            <a:ext cx="80963" cy="0"/>
          </a:xfrm>
          <a:prstGeom prst="straightConnector1">
            <a:avLst/>
          </a:prstGeom>
          <a:noFill/>
          <a:ln w="952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6" name="AutoShape 24">
            <a:extLst>
              <a:ext uri="{FF2B5EF4-FFF2-40B4-BE49-F238E27FC236}">
                <a16:creationId xmlns:a16="http://schemas.microsoft.com/office/drawing/2014/main" id="{66AAE084-974C-3B45-B0B5-877D1C2C4D95}"/>
              </a:ext>
            </a:extLst>
          </p:cNvPr>
          <p:cNvCxnSpPr>
            <a:cxnSpLocks noChangeShapeType="1"/>
            <a:stCxn id="16" idx="3"/>
            <a:endCxn id="17" idx="1"/>
          </p:cNvCxnSpPr>
          <p:nvPr/>
        </p:nvCxnSpPr>
        <p:spPr bwMode="auto">
          <a:xfrm>
            <a:off x="3562161" y="4184646"/>
            <a:ext cx="12382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7" name="AutoShape 25">
            <a:extLst>
              <a:ext uri="{FF2B5EF4-FFF2-40B4-BE49-F238E27FC236}">
                <a16:creationId xmlns:a16="http://schemas.microsoft.com/office/drawing/2014/main" id="{5EF9A16A-6587-8748-AB1B-82118574EA5B}"/>
              </a:ext>
            </a:extLst>
          </p:cNvPr>
          <p:cNvCxnSpPr>
            <a:cxnSpLocks noChangeShapeType="1"/>
            <a:stCxn id="17" idx="3"/>
            <a:endCxn id="18" idx="1"/>
          </p:cNvCxnSpPr>
          <p:nvPr/>
        </p:nvCxnSpPr>
        <p:spPr bwMode="auto">
          <a:xfrm>
            <a:off x="4476561" y="4184646"/>
            <a:ext cx="12382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8" name="AutoShape 26">
            <a:extLst>
              <a:ext uri="{FF2B5EF4-FFF2-40B4-BE49-F238E27FC236}">
                <a16:creationId xmlns:a16="http://schemas.microsoft.com/office/drawing/2014/main" id="{8C95CBE2-02C0-5849-AE5D-3D44D22D0C1F}"/>
              </a:ext>
            </a:extLst>
          </p:cNvPr>
          <p:cNvCxnSpPr>
            <a:cxnSpLocks noChangeShapeType="1"/>
            <a:stCxn id="18" idx="3"/>
            <a:endCxn id="19" idx="1"/>
          </p:cNvCxnSpPr>
          <p:nvPr/>
        </p:nvCxnSpPr>
        <p:spPr bwMode="auto">
          <a:xfrm>
            <a:off x="5390961" y="4184646"/>
            <a:ext cx="12382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9" name="AutoShape 27">
            <a:extLst>
              <a:ext uri="{FF2B5EF4-FFF2-40B4-BE49-F238E27FC236}">
                <a16:creationId xmlns:a16="http://schemas.microsoft.com/office/drawing/2014/main" id="{8AD2FCA5-2A3D-C74C-8374-20E24A56AF0F}"/>
              </a:ext>
            </a:extLst>
          </p:cNvPr>
          <p:cNvCxnSpPr>
            <a:cxnSpLocks noChangeShapeType="1"/>
            <a:stCxn id="7" idx="3"/>
            <a:endCxn id="16" idx="1"/>
          </p:cNvCxnSpPr>
          <p:nvPr/>
        </p:nvCxnSpPr>
        <p:spPr bwMode="auto">
          <a:xfrm flipH="1">
            <a:off x="2771586" y="2355846"/>
            <a:ext cx="1584325" cy="1828800"/>
          </a:xfrm>
          <a:prstGeom prst="bentConnector5">
            <a:avLst>
              <a:gd name="adj1" fmla="val -6417"/>
              <a:gd name="adj2" fmla="val 50000"/>
              <a:gd name="adj3" fmla="val 113528"/>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0" name="AutoShape 28">
            <a:extLst>
              <a:ext uri="{FF2B5EF4-FFF2-40B4-BE49-F238E27FC236}">
                <a16:creationId xmlns:a16="http://schemas.microsoft.com/office/drawing/2014/main" id="{E5424CB8-A7DE-8449-ABF2-A231F2645716}"/>
              </a:ext>
            </a:extLst>
          </p:cNvPr>
          <p:cNvCxnSpPr>
            <a:cxnSpLocks noChangeShapeType="1"/>
            <a:stCxn id="19" idx="3"/>
            <a:endCxn id="14" idx="1"/>
          </p:cNvCxnSpPr>
          <p:nvPr/>
        </p:nvCxnSpPr>
        <p:spPr bwMode="auto">
          <a:xfrm>
            <a:off x="7143561" y="4184646"/>
            <a:ext cx="103822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31" name="AutoShape 29">
            <a:extLst>
              <a:ext uri="{FF2B5EF4-FFF2-40B4-BE49-F238E27FC236}">
                <a16:creationId xmlns:a16="http://schemas.microsoft.com/office/drawing/2014/main" id="{2F7F70B5-C268-2644-A9F9-E921F226EA92}"/>
              </a:ext>
            </a:extLst>
          </p:cNvPr>
          <p:cNvCxnSpPr>
            <a:cxnSpLocks noChangeShapeType="1"/>
            <a:stCxn id="13" idx="3"/>
            <a:endCxn id="14" idx="1"/>
          </p:cNvCxnSpPr>
          <p:nvPr/>
        </p:nvCxnSpPr>
        <p:spPr bwMode="auto">
          <a:xfrm flipH="1">
            <a:off x="8181786" y="2355846"/>
            <a:ext cx="1552575" cy="1828800"/>
          </a:xfrm>
          <a:prstGeom prst="bentConnector5">
            <a:avLst>
              <a:gd name="adj1" fmla="val -13806"/>
              <a:gd name="adj2" fmla="val 50000"/>
              <a:gd name="adj3" fmla="val 113806"/>
            </a:avLst>
          </a:prstGeom>
          <a:noFill/>
          <a:ln w="28575">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2" name="AutoShape 30">
            <a:extLst>
              <a:ext uri="{FF2B5EF4-FFF2-40B4-BE49-F238E27FC236}">
                <a16:creationId xmlns:a16="http://schemas.microsoft.com/office/drawing/2014/main" id="{01A21BD6-90CD-6C45-8F98-CFFE8E50D3D6}"/>
              </a:ext>
            </a:extLst>
          </p:cNvPr>
          <p:cNvCxnSpPr>
            <a:cxnSpLocks noChangeShapeType="1"/>
            <a:stCxn id="14" idx="3"/>
            <a:endCxn id="15" idx="1"/>
          </p:cNvCxnSpPr>
          <p:nvPr/>
        </p:nvCxnSpPr>
        <p:spPr bwMode="auto">
          <a:xfrm>
            <a:off x="8972361" y="4184646"/>
            <a:ext cx="2762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33" name="AutoShape 31">
            <a:extLst>
              <a:ext uri="{FF2B5EF4-FFF2-40B4-BE49-F238E27FC236}">
                <a16:creationId xmlns:a16="http://schemas.microsoft.com/office/drawing/2014/main" id="{F45EE855-854B-E047-97B6-5AADB669D95B}"/>
              </a:ext>
            </a:extLst>
          </p:cNvPr>
          <p:cNvCxnSpPr>
            <a:cxnSpLocks noChangeShapeType="1"/>
            <a:stCxn id="9" idx="3"/>
            <a:endCxn id="11" idx="1"/>
          </p:cNvCxnSpPr>
          <p:nvPr/>
        </p:nvCxnSpPr>
        <p:spPr bwMode="auto">
          <a:xfrm flipV="1">
            <a:off x="6278373" y="1441446"/>
            <a:ext cx="531813" cy="914400"/>
          </a:xfrm>
          <a:prstGeom prst="bentConnector3">
            <a:avLst>
              <a:gd name="adj1" fmla="val 49852"/>
            </a:avLst>
          </a:prstGeom>
          <a:noFill/>
          <a:ln w="28575">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4" name="AutoShape 32">
            <a:extLst>
              <a:ext uri="{FF2B5EF4-FFF2-40B4-BE49-F238E27FC236}">
                <a16:creationId xmlns:a16="http://schemas.microsoft.com/office/drawing/2014/main" id="{B26C21E6-D531-2144-894C-92C2D3642BC4}"/>
              </a:ext>
            </a:extLst>
          </p:cNvPr>
          <p:cNvCxnSpPr>
            <a:cxnSpLocks noChangeShapeType="1"/>
            <a:stCxn id="11" idx="3"/>
            <a:endCxn id="12" idx="1"/>
          </p:cNvCxnSpPr>
          <p:nvPr/>
        </p:nvCxnSpPr>
        <p:spPr bwMode="auto">
          <a:xfrm>
            <a:off x="7600761" y="1441446"/>
            <a:ext cx="471487" cy="914400"/>
          </a:xfrm>
          <a:prstGeom prst="bentConnector3">
            <a:avLst>
              <a:gd name="adj1" fmla="val 49833"/>
            </a:avLst>
          </a:prstGeom>
          <a:noFill/>
          <a:ln w="28575">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5" name="AutoShape 33">
            <a:extLst>
              <a:ext uri="{FF2B5EF4-FFF2-40B4-BE49-F238E27FC236}">
                <a16:creationId xmlns:a16="http://schemas.microsoft.com/office/drawing/2014/main" id="{9771D036-7B3D-614E-9DD9-121FD309E439}"/>
              </a:ext>
            </a:extLst>
          </p:cNvPr>
          <p:cNvCxnSpPr>
            <a:cxnSpLocks noChangeShapeType="1"/>
            <a:stCxn id="10" idx="3"/>
            <a:endCxn id="12" idx="1"/>
          </p:cNvCxnSpPr>
          <p:nvPr/>
        </p:nvCxnSpPr>
        <p:spPr bwMode="auto">
          <a:xfrm>
            <a:off x="7600761" y="2355846"/>
            <a:ext cx="471487"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grpSp>
        <p:nvGrpSpPr>
          <p:cNvPr id="36" name="Group 34">
            <a:extLst>
              <a:ext uri="{FF2B5EF4-FFF2-40B4-BE49-F238E27FC236}">
                <a16:creationId xmlns:a16="http://schemas.microsoft.com/office/drawing/2014/main" id="{60639B46-D46C-6B45-A94D-67D7C4860EFD}"/>
              </a:ext>
            </a:extLst>
          </p:cNvPr>
          <p:cNvGrpSpPr>
            <a:grpSpLocks/>
          </p:cNvGrpSpPr>
          <p:nvPr/>
        </p:nvGrpSpPr>
        <p:grpSpPr bwMode="auto">
          <a:xfrm>
            <a:off x="2858898" y="1676396"/>
            <a:ext cx="6634163" cy="3081338"/>
            <a:chOff x="910" y="988"/>
            <a:chExt cx="4179" cy="1941"/>
          </a:xfrm>
        </p:grpSpPr>
        <p:sp>
          <p:nvSpPr>
            <p:cNvPr id="37" name="Text Box 35">
              <a:extLst>
                <a:ext uri="{FF2B5EF4-FFF2-40B4-BE49-F238E27FC236}">
                  <a16:creationId xmlns:a16="http://schemas.microsoft.com/office/drawing/2014/main" id="{0BC9AE3D-D397-E943-BB27-4D70AA8A8F61}"/>
                </a:ext>
              </a:extLst>
            </p:cNvPr>
            <p:cNvSpPr txBox="1">
              <a:spLocks noChangeArrowheads="1"/>
            </p:cNvSpPr>
            <p:nvPr/>
          </p:nvSpPr>
          <p:spPr bwMode="auto">
            <a:xfrm>
              <a:off x="910"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38" name="Text Box 36">
              <a:extLst>
                <a:ext uri="{FF2B5EF4-FFF2-40B4-BE49-F238E27FC236}">
                  <a16:creationId xmlns:a16="http://schemas.microsoft.com/office/drawing/2014/main" id="{79307A5C-637D-1F4C-8895-591460FE6268}"/>
                </a:ext>
              </a:extLst>
            </p:cNvPr>
            <p:cNvSpPr txBox="1">
              <a:spLocks noChangeArrowheads="1"/>
            </p:cNvSpPr>
            <p:nvPr/>
          </p:nvSpPr>
          <p:spPr bwMode="auto">
            <a:xfrm>
              <a:off x="1486"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3s</a:t>
              </a:r>
            </a:p>
          </p:txBody>
        </p:sp>
        <p:sp>
          <p:nvSpPr>
            <p:cNvPr id="39" name="Text Box 37">
              <a:extLst>
                <a:ext uri="{FF2B5EF4-FFF2-40B4-BE49-F238E27FC236}">
                  <a16:creationId xmlns:a16="http://schemas.microsoft.com/office/drawing/2014/main" id="{62A89AC8-76EE-7D4A-BC36-29A12EF8D0D4}"/>
                </a:ext>
              </a:extLst>
            </p:cNvPr>
            <p:cNvSpPr txBox="1">
              <a:spLocks noChangeArrowheads="1"/>
            </p:cNvSpPr>
            <p:nvPr/>
          </p:nvSpPr>
          <p:spPr bwMode="auto">
            <a:xfrm>
              <a:off x="2110" y="1584"/>
              <a:ext cx="32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180s</a:t>
              </a:r>
            </a:p>
          </p:txBody>
        </p:sp>
        <p:sp>
          <p:nvSpPr>
            <p:cNvPr id="40" name="Text Box 38">
              <a:extLst>
                <a:ext uri="{FF2B5EF4-FFF2-40B4-BE49-F238E27FC236}">
                  <a16:creationId xmlns:a16="http://schemas.microsoft.com/office/drawing/2014/main" id="{514BF12D-CD8D-6048-9D5E-6BD3F507FEDB}"/>
                </a:ext>
              </a:extLst>
            </p:cNvPr>
            <p:cNvSpPr txBox="1">
              <a:spLocks noChangeArrowheads="1"/>
            </p:cNvSpPr>
            <p:nvPr/>
          </p:nvSpPr>
          <p:spPr bwMode="auto">
            <a:xfrm>
              <a:off x="2686"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1" name="Text Box 39">
              <a:extLst>
                <a:ext uri="{FF2B5EF4-FFF2-40B4-BE49-F238E27FC236}">
                  <a16:creationId xmlns:a16="http://schemas.microsoft.com/office/drawing/2014/main" id="{3C40E27D-4750-544C-976F-8D9C7C3865A1}"/>
                </a:ext>
              </a:extLst>
            </p:cNvPr>
            <p:cNvSpPr txBox="1">
              <a:spLocks noChangeArrowheads="1"/>
            </p:cNvSpPr>
            <p:nvPr/>
          </p:nvSpPr>
          <p:spPr bwMode="auto">
            <a:xfrm>
              <a:off x="3550"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5s</a:t>
              </a:r>
            </a:p>
          </p:txBody>
        </p:sp>
        <p:sp>
          <p:nvSpPr>
            <p:cNvPr id="42" name="Text Box 40">
              <a:extLst>
                <a:ext uri="{FF2B5EF4-FFF2-40B4-BE49-F238E27FC236}">
                  <a16:creationId xmlns:a16="http://schemas.microsoft.com/office/drawing/2014/main" id="{24A3A458-B4AB-4349-839F-C7623D36101E}"/>
                </a:ext>
              </a:extLst>
            </p:cNvPr>
            <p:cNvSpPr txBox="1">
              <a:spLocks noChangeArrowheads="1"/>
            </p:cNvSpPr>
            <p:nvPr/>
          </p:nvSpPr>
          <p:spPr bwMode="auto">
            <a:xfrm>
              <a:off x="3502" y="988"/>
              <a:ext cx="316"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800" b="1" dirty="0">
                  <a:solidFill>
                    <a:srgbClr val="FF0000"/>
                  </a:solidFill>
                </a:rPr>
                <a:t>10s</a:t>
              </a:r>
            </a:p>
          </p:txBody>
        </p:sp>
        <p:sp>
          <p:nvSpPr>
            <p:cNvPr id="43" name="Text Box 41">
              <a:extLst>
                <a:ext uri="{FF2B5EF4-FFF2-40B4-BE49-F238E27FC236}">
                  <a16:creationId xmlns:a16="http://schemas.microsoft.com/office/drawing/2014/main" id="{F1A1520C-4D06-264B-9548-46049A667AD3}"/>
                </a:ext>
              </a:extLst>
            </p:cNvPr>
            <p:cNvSpPr txBox="1">
              <a:spLocks noChangeArrowheads="1"/>
            </p:cNvSpPr>
            <p:nvPr/>
          </p:nvSpPr>
          <p:spPr bwMode="auto">
            <a:xfrm>
              <a:off x="4318"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4" name="Text Box 42">
              <a:extLst>
                <a:ext uri="{FF2B5EF4-FFF2-40B4-BE49-F238E27FC236}">
                  <a16:creationId xmlns:a16="http://schemas.microsoft.com/office/drawing/2014/main" id="{C4C6CE16-A512-8B45-BD6B-E6E691DED752}"/>
                </a:ext>
              </a:extLst>
            </p:cNvPr>
            <p:cNvSpPr txBox="1">
              <a:spLocks noChangeArrowheads="1"/>
            </p:cNvSpPr>
            <p:nvPr/>
          </p:nvSpPr>
          <p:spPr bwMode="auto">
            <a:xfrm>
              <a:off x="4871"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5s</a:t>
              </a:r>
            </a:p>
          </p:txBody>
        </p:sp>
        <p:sp>
          <p:nvSpPr>
            <p:cNvPr id="45" name="Text Box 43">
              <a:extLst>
                <a:ext uri="{FF2B5EF4-FFF2-40B4-BE49-F238E27FC236}">
                  <a16:creationId xmlns:a16="http://schemas.microsoft.com/office/drawing/2014/main" id="{B0EA2E06-0AD2-6F49-8B5D-8464EB7C9C76}"/>
                </a:ext>
              </a:extLst>
            </p:cNvPr>
            <p:cNvSpPr txBox="1">
              <a:spLocks noChangeArrowheads="1"/>
            </p:cNvSpPr>
            <p:nvPr/>
          </p:nvSpPr>
          <p:spPr bwMode="auto">
            <a:xfrm>
              <a:off x="958"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6" name="Text Box 44">
              <a:extLst>
                <a:ext uri="{FF2B5EF4-FFF2-40B4-BE49-F238E27FC236}">
                  <a16:creationId xmlns:a16="http://schemas.microsoft.com/office/drawing/2014/main" id="{58030CC1-0ED8-F442-9539-8FDE33A0D50D}"/>
                </a:ext>
              </a:extLst>
            </p:cNvPr>
            <p:cNvSpPr txBox="1">
              <a:spLocks noChangeArrowheads="1"/>
            </p:cNvSpPr>
            <p:nvPr/>
          </p:nvSpPr>
          <p:spPr bwMode="auto">
            <a:xfrm>
              <a:off x="1534"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7" name="Text Box 45">
              <a:extLst>
                <a:ext uri="{FF2B5EF4-FFF2-40B4-BE49-F238E27FC236}">
                  <a16:creationId xmlns:a16="http://schemas.microsoft.com/office/drawing/2014/main" id="{C01E6AB8-BDBD-C54E-AA56-195CDCC2309A}"/>
                </a:ext>
              </a:extLst>
            </p:cNvPr>
            <p:cNvSpPr txBox="1">
              <a:spLocks noChangeArrowheads="1"/>
            </p:cNvSpPr>
            <p:nvPr/>
          </p:nvSpPr>
          <p:spPr bwMode="auto">
            <a:xfrm>
              <a:off x="2133"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8" name="Text Box 46">
              <a:extLst>
                <a:ext uri="{FF2B5EF4-FFF2-40B4-BE49-F238E27FC236}">
                  <a16:creationId xmlns:a16="http://schemas.microsoft.com/office/drawing/2014/main" id="{EFC0A74E-EE4C-F844-B93A-AD468E01C588}"/>
                </a:ext>
              </a:extLst>
            </p:cNvPr>
            <p:cNvSpPr txBox="1">
              <a:spLocks noChangeArrowheads="1"/>
            </p:cNvSpPr>
            <p:nvPr/>
          </p:nvSpPr>
          <p:spPr bwMode="auto">
            <a:xfrm>
              <a:off x="2926"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9" name="Text Box 47">
              <a:extLst>
                <a:ext uri="{FF2B5EF4-FFF2-40B4-BE49-F238E27FC236}">
                  <a16:creationId xmlns:a16="http://schemas.microsoft.com/office/drawing/2014/main" id="{D814EBDA-87DA-0544-8909-8C82655A7233}"/>
                </a:ext>
              </a:extLst>
            </p:cNvPr>
            <p:cNvSpPr txBox="1">
              <a:spLocks noChangeArrowheads="1"/>
            </p:cNvSpPr>
            <p:nvPr/>
          </p:nvSpPr>
          <p:spPr bwMode="auto">
            <a:xfrm>
              <a:off x="4366" y="2735"/>
              <a:ext cx="322"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dirty="0"/>
                <a:t>180s</a:t>
              </a:r>
            </a:p>
          </p:txBody>
        </p:sp>
      </p:grpSp>
      <p:sp>
        <p:nvSpPr>
          <p:cNvPr id="50" name="Text Box 48">
            <a:extLst>
              <a:ext uri="{FF2B5EF4-FFF2-40B4-BE49-F238E27FC236}">
                <a16:creationId xmlns:a16="http://schemas.microsoft.com/office/drawing/2014/main" id="{BE625285-34C8-274B-9782-5829F097BE7B}"/>
              </a:ext>
            </a:extLst>
          </p:cNvPr>
          <p:cNvSpPr txBox="1">
            <a:spLocks noChangeArrowheads="1"/>
          </p:cNvSpPr>
          <p:nvPr/>
        </p:nvSpPr>
        <p:spPr bwMode="auto">
          <a:xfrm>
            <a:off x="3928872" y="4907238"/>
            <a:ext cx="59429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800" b="1" dirty="0">
                <a:latin typeface="Arial" panose="020B0604020202020204" pitchFamily="34" charset="0"/>
                <a:cs typeface="Arial" panose="020B0604020202020204" pitchFamily="34" charset="0"/>
              </a:rPr>
              <a:t>TOTAL TIME = TIME ON CRITICAL PATH = 413 secs!!</a:t>
            </a:r>
          </a:p>
        </p:txBody>
      </p:sp>
      <p:sp>
        <p:nvSpPr>
          <p:cNvPr id="51" name="Rectangle 49">
            <a:extLst>
              <a:ext uri="{FF2B5EF4-FFF2-40B4-BE49-F238E27FC236}">
                <a16:creationId xmlns:a16="http://schemas.microsoft.com/office/drawing/2014/main" id="{F76C1FA2-87E0-6744-B740-65ED8E5BD830}"/>
              </a:ext>
            </a:extLst>
          </p:cNvPr>
          <p:cNvSpPr>
            <a:spLocks noChangeArrowheads="1"/>
          </p:cNvSpPr>
          <p:nvPr/>
        </p:nvSpPr>
        <p:spPr bwMode="auto">
          <a:xfrm>
            <a:off x="1719072" y="4908546"/>
            <a:ext cx="838200" cy="304800"/>
          </a:xfrm>
          <a:prstGeom prst="rect">
            <a:avLst/>
          </a:prstGeom>
          <a:solidFill>
            <a:srgbClr val="FF9900"/>
          </a:solidFill>
          <a:ln w="9525">
            <a:solidFill>
              <a:schemeClr val="tx1"/>
            </a:solidFill>
            <a:miter lim="800000"/>
            <a:headEnd/>
            <a:tailEnd type="none" w="sm" len="sm"/>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endParaRPr lang="en-US" altLang="en-US"/>
          </a:p>
        </p:txBody>
      </p:sp>
      <p:sp>
        <p:nvSpPr>
          <p:cNvPr id="52" name="Text Box 50">
            <a:extLst>
              <a:ext uri="{FF2B5EF4-FFF2-40B4-BE49-F238E27FC236}">
                <a16:creationId xmlns:a16="http://schemas.microsoft.com/office/drawing/2014/main" id="{4286F2F0-E903-2D49-9FC4-3664E7EAA925}"/>
              </a:ext>
            </a:extLst>
          </p:cNvPr>
          <p:cNvSpPr txBox="1">
            <a:spLocks noChangeArrowheads="1"/>
          </p:cNvSpPr>
          <p:nvPr/>
        </p:nvSpPr>
        <p:spPr bwMode="auto">
          <a:xfrm>
            <a:off x="2557273" y="4908546"/>
            <a:ext cx="9699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Critical Path</a:t>
            </a:r>
          </a:p>
        </p:txBody>
      </p:sp>
      <p:sp>
        <p:nvSpPr>
          <p:cNvPr id="53" name="Text Box 48">
            <a:extLst>
              <a:ext uri="{FF2B5EF4-FFF2-40B4-BE49-F238E27FC236}">
                <a16:creationId xmlns:a16="http://schemas.microsoft.com/office/drawing/2014/main" id="{199896DD-8E94-584A-B1CF-C2F48886F9DE}"/>
              </a:ext>
            </a:extLst>
          </p:cNvPr>
          <p:cNvSpPr txBox="1">
            <a:spLocks noChangeArrowheads="1"/>
          </p:cNvSpPr>
          <p:nvPr/>
        </p:nvSpPr>
        <p:spPr bwMode="auto">
          <a:xfrm>
            <a:off x="580264" y="1222803"/>
            <a:ext cx="2557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800" b="1" dirty="0">
                <a:latin typeface="Arial" panose="020B0604020202020204" pitchFamily="34" charset="0"/>
                <a:cs typeface="Arial" panose="020B0604020202020204" pitchFamily="34" charset="0"/>
              </a:rPr>
              <a:t>Making a cup of tea…</a:t>
            </a:r>
          </a:p>
        </p:txBody>
      </p:sp>
    </p:spTree>
    <p:extLst>
      <p:ext uri="{BB962C8B-B14F-4D97-AF65-F5344CB8AC3E}">
        <p14:creationId xmlns:p14="http://schemas.microsoft.com/office/powerpoint/2010/main" val="3845266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C8EE9-3214-364B-AF18-35DB44667378}"/>
              </a:ext>
            </a:extLst>
          </p:cNvPr>
          <p:cNvSpPr>
            <a:spLocks noGrp="1"/>
          </p:cNvSpPr>
          <p:nvPr>
            <p:ph type="title"/>
          </p:nvPr>
        </p:nvSpPr>
        <p:spPr/>
        <p:txBody>
          <a:bodyPr/>
          <a:lstStyle/>
          <a:p>
            <a:r>
              <a:rPr lang="en-US" dirty="0"/>
              <a:t>CPA – Resource Change (New Technology)</a:t>
            </a:r>
          </a:p>
        </p:txBody>
      </p:sp>
      <p:sp>
        <p:nvSpPr>
          <p:cNvPr id="4" name="Slide Number Placeholder 3">
            <a:extLst>
              <a:ext uri="{FF2B5EF4-FFF2-40B4-BE49-F238E27FC236}">
                <a16:creationId xmlns:a16="http://schemas.microsoft.com/office/drawing/2014/main" id="{61F943B0-49BE-054A-8063-74E1A6EB47C8}"/>
              </a:ext>
            </a:extLst>
          </p:cNvPr>
          <p:cNvSpPr>
            <a:spLocks noGrp="1"/>
          </p:cNvSpPr>
          <p:nvPr>
            <p:ph type="sldNum" sz="quarter" idx="12"/>
          </p:nvPr>
        </p:nvSpPr>
        <p:spPr/>
        <p:txBody>
          <a:bodyPr/>
          <a:lstStyle/>
          <a:p>
            <a:fld id="{3D165440-4880-415F-9146-4793BDD623F8}" type="slidenum">
              <a:rPr lang="en-GB" smtClean="0"/>
              <a:t>16</a:t>
            </a:fld>
            <a:endParaRPr lang="en-GB"/>
          </a:p>
        </p:txBody>
      </p:sp>
      <p:sp>
        <p:nvSpPr>
          <p:cNvPr id="5" name="AutoShape 3">
            <a:extLst>
              <a:ext uri="{FF2B5EF4-FFF2-40B4-BE49-F238E27FC236}">
                <a16:creationId xmlns:a16="http://schemas.microsoft.com/office/drawing/2014/main" id="{BB9FF6C4-B4C0-7347-B411-A2F71B69F8E6}"/>
              </a:ext>
            </a:extLst>
          </p:cNvPr>
          <p:cNvSpPr>
            <a:spLocks noChangeArrowheads="1"/>
          </p:cNvSpPr>
          <p:nvPr/>
        </p:nvSpPr>
        <p:spPr bwMode="auto">
          <a:xfrm>
            <a:off x="1940750" y="2012946"/>
            <a:ext cx="762000" cy="685800"/>
          </a:xfrm>
          <a:prstGeom prst="flowChartPredefined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START</a:t>
            </a:r>
          </a:p>
        </p:txBody>
      </p:sp>
      <p:sp>
        <p:nvSpPr>
          <p:cNvPr id="6" name="AutoShape 4">
            <a:extLst>
              <a:ext uri="{FF2B5EF4-FFF2-40B4-BE49-F238E27FC236}">
                <a16:creationId xmlns:a16="http://schemas.microsoft.com/office/drawing/2014/main" id="{8106F5A6-85FE-6247-8AC8-F0D54F31EA2D}"/>
              </a:ext>
            </a:extLst>
          </p:cNvPr>
          <p:cNvSpPr>
            <a:spLocks noChangeArrowheads="1"/>
          </p:cNvSpPr>
          <p:nvPr/>
        </p:nvSpPr>
        <p:spPr bwMode="auto">
          <a:xfrm>
            <a:off x="2978975"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Fill</a:t>
            </a:r>
            <a:br>
              <a:rPr lang="en-GB" altLang="en-US" sz="1400"/>
            </a:br>
            <a:r>
              <a:rPr lang="en-GB" altLang="en-US" sz="1400"/>
              <a:t>Kettle</a:t>
            </a:r>
          </a:p>
        </p:txBody>
      </p:sp>
      <p:sp>
        <p:nvSpPr>
          <p:cNvPr id="7" name="AutoShape 5">
            <a:extLst>
              <a:ext uri="{FF2B5EF4-FFF2-40B4-BE49-F238E27FC236}">
                <a16:creationId xmlns:a16="http://schemas.microsoft.com/office/drawing/2014/main" id="{1BBBB6A8-7BDE-F243-86C4-F87933A5EE6E}"/>
              </a:ext>
            </a:extLst>
          </p:cNvPr>
          <p:cNvSpPr>
            <a:spLocks noChangeArrowheads="1"/>
          </p:cNvSpPr>
          <p:nvPr/>
        </p:nvSpPr>
        <p:spPr bwMode="auto">
          <a:xfrm>
            <a:off x="3877500" y="20891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Switch</a:t>
            </a:r>
            <a:br>
              <a:rPr lang="en-GB" altLang="en-US" sz="1400"/>
            </a:br>
            <a:r>
              <a:rPr lang="en-GB" altLang="en-US" sz="1400"/>
              <a:t> Kettle On</a:t>
            </a:r>
          </a:p>
        </p:txBody>
      </p:sp>
      <p:sp>
        <p:nvSpPr>
          <p:cNvPr id="8" name="AutoShape 6">
            <a:extLst>
              <a:ext uri="{FF2B5EF4-FFF2-40B4-BE49-F238E27FC236}">
                <a16:creationId xmlns:a16="http://schemas.microsoft.com/office/drawing/2014/main" id="{EF8316ED-0E7F-D848-ABDB-AF36527E0A0F}"/>
              </a:ext>
            </a:extLst>
          </p:cNvPr>
          <p:cNvSpPr>
            <a:spLocks noChangeArrowheads="1"/>
          </p:cNvSpPr>
          <p:nvPr/>
        </p:nvSpPr>
        <p:spPr bwMode="auto">
          <a:xfrm>
            <a:off x="4901438" y="2089146"/>
            <a:ext cx="762000" cy="533400"/>
          </a:xfrm>
          <a:prstGeom prst="flowChartProcess">
            <a:avLst/>
          </a:prstGeom>
          <a:solidFill>
            <a:srgbClr val="FF99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Boil Water</a:t>
            </a:r>
            <a:br>
              <a:rPr lang="en-GB" altLang="en-US" sz="1400"/>
            </a:br>
            <a:r>
              <a:rPr lang="en-GB" altLang="en-US" sz="1400"/>
              <a:t>(Initial)</a:t>
            </a:r>
          </a:p>
        </p:txBody>
      </p:sp>
      <p:sp>
        <p:nvSpPr>
          <p:cNvPr id="9" name="AutoShape 7">
            <a:extLst>
              <a:ext uri="{FF2B5EF4-FFF2-40B4-BE49-F238E27FC236}">
                <a16:creationId xmlns:a16="http://schemas.microsoft.com/office/drawing/2014/main" id="{576DBD04-71B5-AA41-8597-39D9D4369023}"/>
              </a:ext>
            </a:extLst>
          </p:cNvPr>
          <p:cNvSpPr>
            <a:spLocks noChangeArrowheads="1"/>
          </p:cNvSpPr>
          <p:nvPr/>
        </p:nvSpPr>
        <p:spPr bwMode="auto">
          <a:xfrm>
            <a:off x="5771388" y="20891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Scold Pot</a:t>
            </a:r>
          </a:p>
        </p:txBody>
      </p:sp>
      <p:sp>
        <p:nvSpPr>
          <p:cNvPr id="10" name="AutoShape 8">
            <a:extLst>
              <a:ext uri="{FF2B5EF4-FFF2-40B4-BE49-F238E27FC236}">
                <a16:creationId xmlns:a16="http://schemas.microsoft.com/office/drawing/2014/main" id="{BE533040-22CC-CD4B-A953-B68C0BE0F1F5}"/>
              </a:ext>
            </a:extLst>
          </p:cNvPr>
          <p:cNvSpPr>
            <a:spLocks noChangeArrowheads="1"/>
          </p:cNvSpPr>
          <p:nvPr/>
        </p:nvSpPr>
        <p:spPr bwMode="auto">
          <a:xfrm>
            <a:off x="7122350" y="20891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a:t>
            </a:r>
            <a:br>
              <a:rPr lang="en-GB" altLang="en-US" sz="1400"/>
            </a:br>
            <a:r>
              <a:rPr lang="en-GB" altLang="en-US" sz="1400"/>
              <a:t>Tea-bag In</a:t>
            </a:r>
          </a:p>
        </p:txBody>
      </p:sp>
      <p:sp>
        <p:nvSpPr>
          <p:cNvPr id="11" name="AutoShape 9">
            <a:extLst>
              <a:ext uri="{FF2B5EF4-FFF2-40B4-BE49-F238E27FC236}">
                <a16:creationId xmlns:a16="http://schemas.microsoft.com/office/drawing/2014/main" id="{C7701CE7-9A88-C74E-AA0F-B9196758893D}"/>
              </a:ext>
            </a:extLst>
          </p:cNvPr>
          <p:cNvSpPr>
            <a:spLocks noChangeArrowheads="1"/>
          </p:cNvSpPr>
          <p:nvPr/>
        </p:nvSpPr>
        <p:spPr bwMode="auto">
          <a:xfrm>
            <a:off x="7122350" y="1174746"/>
            <a:ext cx="762000" cy="533400"/>
          </a:xfrm>
          <a:prstGeom prst="flowChartProcess">
            <a:avLst/>
          </a:prstGeom>
          <a:solidFill>
            <a:srgbClr val="FF99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Re-Boil</a:t>
            </a:r>
          </a:p>
        </p:txBody>
      </p:sp>
      <p:sp>
        <p:nvSpPr>
          <p:cNvPr id="12" name="AutoShape 10">
            <a:extLst>
              <a:ext uri="{FF2B5EF4-FFF2-40B4-BE49-F238E27FC236}">
                <a16:creationId xmlns:a16="http://schemas.microsoft.com/office/drawing/2014/main" id="{4EB9542D-2545-1243-ADD1-8977D00B6637}"/>
              </a:ext>
            </a:extLst>
          </p:cNvPr>
          <p:cNvSpPr>
            <a:spLocks noChangeArrowheads="1"/>
          </p:cNvSpPr>
          <p:nvPr/>
        </p:nvSpPr>
        <p:spPr bwMode="auto">
          <a:xfrm>
            <a:off x="8384413" y="20891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Pour</a:t>
            </a:r>
            <a:br>
              <a:rPr lang="en-GB" altLang="en-US" sz="1400"/>
            </a:br>
            <a:r>
              <a:rPr lang="en-GB" altLang="en-US" sz="1400"/>
              <a:t>Water</a:t>
            </a:r>
          </a:p>
        </p:txBody>
      </p:sp>
      <p:sp>
        <p:nvSpPr>
          <p:cNvPr id="13" name="AutoShape 11">
            <a:extLst>
              <a:ext uri="{FF2B5EF4-FFF2-40B4-BE49-F238E27FC236}">
                <a16:creationId xmlns:a16="http://schemas.microsoft.com/office/drawing/2014/main" id="{AD420A2E-DE4D-E040-B3E2-EF2ACBA6DC5A}"/>
              </a:ext>
            </a:extLst>
          </p:cNvPr>
          <p:cNvSpPr>
            <a:spLocks noChangeArrowheads="1"/>
          </p:cNvSpPr>
          <p:nvPr/>
        </p:nvSpPr>
        <p:spPr bwMode="auto">
          <a:xfrm>
            <a:off x="9255950" y="2089146"/>
            <a:ext cx="762000" cy="533400"/>
          </a:xfrm>
          <a:prstGeom prst="flowChart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Place Pot</a:t>
            </a:r>
            <a:br>
              <a:rPr lang="en-GB" altLang="en-US" sz="1400"/>
            </a:br>
            <a:r>
              <a:rPr lang="en-GB" altLang="en-US" sz="1400"/>
              <a:t>On Tray</a:t>
            </a:r>
          </a:p>
        </p:txBody>
      </p:sp>
      <p:sp>
        <p:nvSpPr>
          <p:cNvPr id="14" name="AutoShape 12">
            <a:extLst>
              <a:ext uri="{FF2B5EF4-FFF2-40B4-BE49-F238E27FC236}">
                <a16:creationId xmlns:a16="http://schemas.microsoft.com/office/drawing/2014/main" id="{93D638B5-9381-BF4D-A8F6-643795D707EF}"/>
              </a:ext>
            </a:extLst>
          </p:cNvPr>
          <p:cNvSpPr>
            <a:spLocks noChangeArrowheads="1"/>
          </p:cNvSpPr>
          <p:nvPr/>
        </p:nvSpPr>
        <p:spPr bwMode="auto">
          <a:xfrm>
            <a:off x="8493950" y="39179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dirty="0"/>
              <a:t>Draw &amp;</a:t>
            </a:r>
            <a:br>
              <a:rPr lang="en-GB" altLang="en-US" sz="1400" dirty="0"/>
            </a:br>
            <a:r>
              <a:rPr lang="en-GB" altLang="en-US" sz="1400" dirty="0"/>
              <a:t>Serve</a:t>
            </a:r>
          </a:p>
        </p:txBody>
      </p:sp>
      <p:sp>
        <p:nvSpPr>
          <p:cNvPr id="15" name="AutoShape 13">
            <a:extLst>
              <a:ext uri="{FF2B5EF4-FFF2-40B4-BE49-F238E27FC236}">
                <a16:creationId xmlns:a16="http://schemas.microsoft.com/office/drawing/2014/main" id="{BBC96D8C-B9C4-5349-AAFA-F9DF1528BB3E}"/>
              </a:ext>
            </a:extLst>
          </p:cNvPr>
          <p:cNvSpPr>
            <a:spLocks noChangeArrowheads="1"/>
          </p:cNvSpPr>
          <p:nvPr/>
        </p:nvSpPr>
        <p:spPr bwMode="auto">
          <a:xfrm>
            <a:off x="9560750" y="3841746"/>
            <a:ext cx="914400" cy="685800"/>
          </a:xfrm>
          <a:prstGeom prst="flowChartPredefinedProcess">
            <a:avLst/>
          </a:prstGeom>
          <a:solidFill>
            <a:srgbClr val="FFFFFF"/>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END</a:t>
            </a:r>
            <a:br>
              <a:rPr lang="en-GB" altLang="en-US" sz="1400"/>
            </a:br>
            <a:r>
              <a:rPr lang="en-GB" altLang="en-US" sz="1400"/>
              <a:t>TEA </a:t>
            </a:r>
            <a:br>
              <a:rPr lang="en-GB" altLang="en-US" sz="1400"/>
            </a:br>
            <a:r>
              <a:rPr lang="en-GB" altLang="en-US" sz="1400"/>
              <a:t>SERVED</a:t>
            </a:r>
          </a:p>
        </p:txBody>
      </p:sp>
      <p:sp>
        <p:nvSpPr>
          <p:cNvPr id="16" name="AutoShape 14">
            <a:extLst>
              <a:ext uri="{FF2B5EF4-FFF2-40B4-BE49-F238E27FC236}">
                <a16:creationId xmlns:a16="http://schemas.microsoft.com/office/drawing/2014/main" id="{2F93CBC2-B2E4-9A4B-9F84-A2A2C0AB888C}"/>
              </a:ext>
            </a:extLst>
          </p:cNvPr>
          <p:cNvSpPr>
            <a:spLocks noChangeArrowheads="1"/>
          </p:cNvSpPr>
          <p:nvPr/>
        </p:nvSpPr>
        <p:spPr bwMode="auto">
          <a:xfrm>
            <a:off x="3083750" y="39179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Milk</a:t>
            </a:r>
            <a:br>
              <a:rPr lang="en-GB" altLang="en-US" sz="1400"/>
            </a:br>
            <a:r>
              <a:rPr lang="en-GB" altLang="en-US" sz="1400"/>
              <a:t>In Jug</a:t>
            </a:r>
          </a:p>
        </p:txBody>
      </p:sp>
      <p:sp>
        <p:nvSpPr>
          <p:cNvPr id="17" name="AutoShape 15">
            <a:extLst>
              <a:ext uri="{FF2B5EF4-FFF2-40B4-BE49-F238E27FC236}">
                <a16:creationId xmlns:a16="http://schemas.microsoft.com/office/drawing/2014/main" id="{EC97D9D5-A2C9-874B-BA7E-06953788AA0E}"/>
              </a:ext>
            </a:extLst>
          </p:cNvPr>
          <p:cNvSpPr>
            <a:spLocks noChangeArrowheads="1"/>
          </p:cNvSpPr>
          <p:nvPr/>
        </p:nvSpPr>
        <p:spPr bwMode="auto">
          <a:xfrm>
            <a:off x="3998150" y="39179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Sugar</a:t>
            </a:r>
            <a:br>
              <a:rPr lang="en-GB" altLang="en-US" sz="1400"/>
            </a:br>
            <a:r>
              <a:rPr lang="en-GB" altLang="en-US" sz="1400"/>
              <a:t>In Bowl</a:t>
            </a:r>
          </a:p>
        </p:txBody>
      </p:sp>
      <p:sp>
        <p:nvSpPr>
          <p:cNvPr id="18" name="AutoShape 16">
            <a:extLst>
              <a:ext uri="{FF2B5EF4-FFF2-40B4-BE49-F238E27FC236}">
                <a16:creationId xmlns:a16="http://schemas.microsoft.com/office/drawing/2014/main" id="{1E4A6283-29C2-364E-9726-798E93C65BA9}"/>
              </a:ext>
            </a:extLst>
          </p:cNvPr>
          <p:cNvSpPr>
            <a:spLocks noChangeArrowheads="1"/>
          </p:cNvSpPr>
          <p:nvPr/>
        </p:nvSpPr>
        <p:spPr bwMode="auto">
          <a:xfrm>
            <a:off x="4912550" y="3917946"/>
            <a:ext cx="7620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Get Tray</a:t>
            </a:r>
          </a:p>
        </p:txBody>
      </p:sp>
      <p:sp>
        <p:nvSpPr>
          <p:cNvPr id="19" name="AutoShape 17">
            <a:extLst>
              <a:ext uri="{FF2B5EF4-FFF2-40B4-BE49-F238E27FC236}">
                <a16:creationId xmlns:a16="http://schemas.microsoft.com/office/drawing/2014/main" id="{4CA4B496-7EF0-AC47-BED0-2C63DC3E5B42}"/>
              </a:ext>
            </a:extLst>
          </p:cNvPr>
          <p:cNvSpPr>
            <a:spLocks noChangeArrowheads="1"/>
          </p:cNvSpPr>
          <p:nvPr/>
        </p:nvSpPr>
        <p:spPr bwMode="auto">
          <a:xfrm>
            <a:off x="5826950" y="3917946"/>
            <a:ext cx="1600200" cy="533400"/>
          </a:xfrm>
          <a:prstGeom prst="flowChartProcess">
            <a:avLst/>
          </a:prstGeom>
          <a:solidFill>
            <a:srgbClr val="FF9900"/>
          </a:solidFill>
          <a:ln w="28575">
            <a:solidFill>
              <a:schemeClr val="tx1"/>
            </a:solidFill>
            <a:miter lim="800000"/>
            <a:headEnd/>
            <a:tailEnd/>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Put Milk, Sugar,</a:t>
            </a:r>
            <a:br>
              <a:rPr lang="en-GB" altLang="en-US" sz="1400"/>
            </a:br>
            <a:r>
              <a:rPr lang="en-GB" altLang="en-US" sz="1400"/>
              <a:t> Cup &amp; Saucer on Tray</a:t>
            </a:r>
          </a:p>
        </p:txBody>
      </p:sp>
      <p:cxnSp>
        <p:nvCxnSpPr>
          <p:cNvPr id="20" name="AutoShape 18">
            <a:extLst>
              <a:ext uri="{FF2B5EF4-FFF2-40B4-BE49-F238E27FC236}">
                <a16:creationId xmlns:a16="http://schemas.microsoft.com/office/drawing/2014/main" id="{25825835-2511-D745-BC73-F900DF721725}"/>
              </a:ext>
            </a:extLst>
          </p:cNvPr>
          <p:cNvCxnSpPr>
            <a:cxnSpLocks noChangeShapeType="1"/>
            <a:stCxn id="5" idx="3"/>
            <a:endCxn id="6" idx="1"/>
          </p:cNvCxnSpPr>
          <p:nvPr/>
        </p:nvCxnSpPr>
        <p:spPr bwMode="auto">
          <a:xfrm>
            <a:off x="2717038" y="2355846"/>
            <a:ext cx="247650"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1" name="AutoShape 19">
            <a:extLst>
              <a:ext uri="{FF2B5EF4-FFF2-40B4-BE49-F238E27FC236}">
                <a16:creationId xmlns:a16="http://schemas.microsoft.com/office/drawing/2014/main" id="{A0C87D23-9537-6F48-9001-E281870F617E}"/>
              </a:ext>
            </a:extLst>
          </p:cNvPr>
          <p:cNvCxnSpPr>
            <a:cxnSpLocks noChangeShapeType="1"/>
            <a:stCxn id="6" idx="3"/>
            <a:endCxn id="7" idx="1"/>
          </p:cNvCxnSpPr>
          <p:nvPr/>
        </p:nvCxnSpPr>
        <p:spPr bwMode="auto">
          <a:xfrm>
            <a:off x="3755263" y="2355846"/>
            <a:ext cx="107950"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2" name="AutoShape 20">
            <a:extLst>
              <a:ext uri="{FF2B5EF4-FFF2-40B4-BE49-F238E27FC236}">
                <a16:creationId xmlns:a16="http://schemas.microsoft.com/office/drawing/2014/main" id="{37672FB5-CE66-E247-8E3E-24DDB90B4923}"/>
              </a:ext>
            </a:extLst>
          </p:cNvPr>
          <p:cNvCxnSpPr>
            <a:cxnSpLocks noChangeShapeType="1"/>
            <a:stCxn id="7" idx="3"/>
            <a:endCxn id="8" idx="1"/>
          </p:cNvCxnSpPr>
          <p:nvPr/>
        </p:nvCxnSpPr>
        <p:spPr bwMode="auto">
          <a:xfrm>
            <a:off x="4653788" y="2355846"/>
            <a:ext cx="233362"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3" name="AutoShape 21">
            <a:extLst>
              <a:ext uri="{FF2B5EF4-FFF2-40B4-BE49-F238E27FC236}">
                <a16:creationId xmlns:a16="http://schemas.microsoft.com/office/drawing/2014/main" id="{9CCC04FF-DD44-1A40-A2E7-2E7EB0A476F6}"/>
              </a:ext>
            </a:extLst>
          </p:cNvPr>
          <p:cNvCxnSpPr>
            <a:cxnSpLocks noChangeShapeType="1"/>
            <a:stCxn id="8" idx="3"/>
            <a:endCxn id="9" idx="1"/>
          </p:cNvCxnSpPr>
          <p:nvPr/>
        </p:nvCxnSpPr>
        <p:spPr bwMode="auto">
          <a:xfrm>
            <a:off x="5677726" y="2355846"/>
            <a:ext cx="79375"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4" name="AutoShape 22">
            <a:extLst>
              <a:ext uri="{FF2B5EF4-FFF2-40B4-BE49-F238E27FC236}">
                <a16:creationId xmlns:a16="http://schemas.microsoft.com/office/drawing/2014/main" id="{1BD5A829-6B02-DE41-97A7-087B6D402A96}"/>
              </a:ext>
            </a:extLst>
          </p:cNvPr>
          <p:cNvCxnSpPr>
            <a:cxnSpLocks noChangeShapeType="1"/>
            <a:stCxn id="9" idx="3"/>
            <a:endCxn id="10" idx="1"/>
          </p:cNvCxnSpPr>
          <p:nvPr/>
        </p:nvCxnSpPr>
        <p:spPr bwMode="auto">
          <a:xfrm>
            <a:off x="6547675" y="2355846"/>
            <a:ext cx="560388"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5" name="AutoShape 23">
            <a:extLst>
              <a:ext uri="{FF2B5EF4-FFF2-40B4-BE49-F238E27FC236}">
                <a16:creationId xmlns:a16="http://schemas.microsoft.com/office/drawing/2014/main" id="{054933FD-42D9-FD4F-8428-F0555771B67A}"/>
              </a:ext>
            </a:extLst>
          </p:cNvPr>
          <p:cNvCxnSpPr>
            <a:cxnSpLocks noChangeShapeType="1"/>
            <a:stCxn id="12" idx="3"/>
            <a:endCxn id="13" idx="1"/>
          </p:cNvCxnSpPr>
          <p:nvPr/>
        </p:nvCxnSpPr>
        <p:spPr bwMode="auto">
          <a:xfrm>
            <a:off x="9160701" y="2355846"/>
            <a:ext cx="80963"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cxnSp>
        <p:nvCxnSpPr>
          <p:cNvPr id="26" name="AutoShape 24">
            <a:extLst>
              <a:ext uri="{FF2B5EF4-FFF2-40B4-BE49-F238E27FC236}">
                <a16:creationId xmlns:a16="http://schemas.microsoft.com/office/drawing/2014/main" id="{F641CF43-E7A4-C046-AD14-346F85ACE82F}"/>
              </a:ext>
            </a:extLst>
          </p:cNvPr>
          <p:cNvCxnSpPr>
            <a:cxnSpLocks noChangeShapeType="1"/>
            <a:stCxn id="16" idx="3"/>
            <a:endCxn id="17" idx="1"/>
          </p:cNvCxnSpPr>
          <p:nvPr/>
        </p:nvCxnSpPr>
        <p:spPr bwMode="auto">
          <a:xfrm>
            <a:off x="3860039" y="4184646"/>
            <a:ext cx="1238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7" name="AutoShape 25">
            <a:extLst>
              <a:ext uri="{FF2B5EF4-FFF2-40B4-BE49-F238E27FC236}">
                <a16:creationId xmlns:a16="http://schemas.microsoft.com/office/drawing/2014/main" id="{7EBCDF44-78B9-6D46-8343-F1EA6007C3EE}"/>
              </a:ext>
            </a:extLst>
          </p:cNvPr>
          <p:cNvCxnSpPr>
            <a:cxnSpLocks noChangeShapeType="1"/>
            <a:stCxn id="17" idx="3"/>
            <a:endCxn id="18" idx="1"/>
          </p:cNvCxnSpPr>
          <p:nvPr/>
        </p:nvCxnSpPr>
        <p:spPr bwMode="auto">
          <a:xfrm>
            <a:off x="4774439" y="4184646"/>
            <a:ext cx="1238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8" name="AutoShape 26">
            <a:extLst>
              <a:ext uri="{FF2B5EF4-FFF2-40B4-BE49-F238E27FC236}">
                <a16:creationId xmlns:a16="http://schemas.microsoft.com/office/drawing/2014/main" id="{4B460C66-5644-E442-93BC-5DE3B509C748}"/>
              </a:ext>
            </a:extLst>
          </p:cNvPr>
          <p:cNvCxnSpPr>
            <a:cxnSpLocks noChangeShapeType="1"/>
            <a:stCxn id="18" idx="3"/>
            <a:endCxn id="19" idx="1"/>
          </p:cNvCxnSpPr>
          <p:nvPr/>
        </p:nvCxnSpPr>
        <p:spPr bwMode="auto">
          <a:xfrm>
            <a:off x="5688839" y="4184646"/>
            <a:ext cx="1238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29" name="AutoShape 27">
            <a:extLst>
              <a:ext uri="{FF2B5EF4-FFF2-40B4-BE49-F238E27FC236}">
                <a16:creationId xmlns:a16="http://schemas.microsoft.com/office/drawing/2014/main" id="{1C6E9DD8-E815-C245-BD78-22D2A0F05A7F}"/>
              </a:ext>
            </a:extLst>
          </p:cNvPr>
          <p:cNvCxnSpPr>
            <a:cxnSpLocks noChangeShapeType="1"/>
            <a:stCxn id="7" idx="3"/>
            <a:endCxn id="16" idx="1"/>
          </p:cNvCxnSpPr>
          <p:nvPr/>
        </p:nvCxnSpPr>
        <p:spPr bwMode="auto">
          <a:xfrm flipH="1">
            <a:off x="3069464" y="2355846"/>
            <a:ext cx="1584325" cy="1828800"/>
          </a:xfrm>
          <a:prstGeom prst="bentConnector5">
            <a:avLst>
              <a:gd name="adj1" fmla="val -7315"/>
              <a:gd name="adj2" fmla="val 50000"/>
              <a:gd name="adj3" fmla="val 113528"/>
            </a:avLst>
          </a:prstGeom>
          <a:noFill/>
          <a:ln w="28575">
            <a:solidFill>
              <a:srgbClr val="FF0000"/>
            </a:solidFill>
            <a:miter lim="800000"/>
            <a:headEnd/>
            <a:tailEnd type="arrow" w="sm" len="sm"/>
          </a:ln>
          <a:extLst>
            <a:ext uri="{909E8E84-426E-40DD-AFC4-6F175D3DCCD1}">
              <a14:hiddenFill xmlns:a14="http://schemas.microsoft.com/office/drawing/2010/main">
                <a:noFill/>
              </a14:hiddenFill>
            </a:ext>
          </a:extLst>
        </p:spPr>
      </p:cxnSp>
      <p:cxnSp>
        <p:nvCxnSpPr>
          <p:cNvPr id="30" name="AutoShape 28">
            <a:extLst>
              <a:ext uri="{FF2B5EF4-FFF2-40B4-BE49-F238E27FC236}">
                <a16:creationId xmlns:a16="http://schemas.microsoft.com/office/drawing/2014/main" id="{669C8242-DFE0-CD43-86A5-746D8E8AC1B3}"/>
              </a:ext>
            </a:extLst>
          </p:cNvPr>
          <p:cNvCxnSpPr>
            <a:cxnSpLocks noChangeShapeType="1"/>
            <a:stCxn id="19" idx="3"/>
            <a:endCxn id="14" idx="1"/>
          </p:cNvCxnSpPr>
          <p:nvPr/>
        </p:nvCxnSpPr>
        <p:spPr bwMode="auto">
          <a:xfrm>
            <a:off x="7441439" y="4184646"/>
            <a:ext cx="10382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31" name="AutoShape 29">
            <a:extLst>
              <a:ext uri="{FF2B5EF4-FFF2-40B4-BE49-F238E27FC236}">
                <a16:creationId xmlns:a16="http://schemas.microsoft.com/office/drawing/2014/main" id="{2A4F9A8B-ECF8-BB4E-AEAA-C41DB0A93C6F}"/>
              </a:ext>
            </a:extLst>
          </p:cNvPr>
          <p:cNvCxnSpPr>
            <a:cxnSpLocks noChangeShapeType="1"/>
            <a:stCxn id="13" idx="3"/>
            <a:endCxn id="14" idx="1"/>
          </p:cNvCxnSpPr>
          <p:nvPr/>
        </p:nvCxnSpPr>
        <p:spPr bwMode="auto">
          <a:xfrm flipH="1">
            <a:off x="8479664" y="2355846"/>
            <a:ext cx="1552575" cy="1828800"/>
          </a:xfrm>
          <a:prstGeom prst="bentConnector5">
            <a:avLst>
              <a:gd name="adj1" fmla="val -13806"/>
              <a:gd name="adj2" fmla="val 50000"/>
              <a:gd name="adj3" fmla="val 113806"/>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2" name="AutoShape 30">
            <a:extLst>
              <a:ext uri="{FF2B5EF4-FFF2-40B4-BE49-F238E27FC236}">
                <a16:creationId xmlns:a16="http://schemas.microsoft.com/office/drawing/2014/main" id="{2B8B1D27-1E23-CC4D-BA6A-B5ED23BBBC92}"/>
              </a:ext>
            </a:extLst>
          </p:cNvPr>
          <p:cNvCxnSpPr>
            <a:cxnSpLocks noChangeShapeType="1"/>
            <a:stCxn id="14" idx="3"/>
            <a:endCxn id="15" idx="1"/>
          </p:cNvCxnSpPr>
          <p:nvPr/>
        </p:nvCxnSpPr>
        <p:spPr bwMode="auto">
          <a:xfrm>
            <a:off x="9270239" y="4184646"/>
            <a:ext cx="276225" cy="0"/>
          </a:xfrm>
          <a:prstGeom prst="straightConnector1">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cxnSp>
      <p:cxnSp>
        <p:nvCxnSpPr>
          <p:cNvPr id="33" name="AutoShape 31">
            <a:extLst>
              <a:ext uri="{FF2B5EF4-FFF2-40B4-BE49-F238E27FC236}">
                <a16:creationId xmlns:a16="http://schemas.microsoft.com/office/drawing/2014/main" id="{CF26A6C7-CEFA-CE41-8594-B929E36220FF}"/>
              </a:ext>
            </a:extLst>
          </p:cNvPr>
          <p:cNvCxnSpPr>
            <a:cxnSpLocks noChangeShapeType="1"/>
            <a:stCxn id="9" idx="3"/>
            <a:endCxn id="11" idx="1"/>
          </p:cNvCxnSpPr>
          <p:nvPr/>
        </p:nvCxnSpPr>
        <p:spPr bwMode="auto">
          <a:xfrm flipV="1">
            <a:off x="6547675" y="1441446"/>
            <a:ext cx="560388" cy="914400"/>
          </a:xfrm>
          <a:prstGeom prst="bentConnector3">
            <a:avLst>
              <a:gd name="adj1" fmla="val 49856"/>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4" name="AutoShape 32">
            <a:extLst>
              <a:ext uri="{FF2B5EF4-FFF2-40B4-BE49-F238E27FC236}">
                <a16:creationId xmlns:a16="http://schemas.microsoft.com/office/drawing/2014/main" id="{571BAE22-BEEF-1C48-B52A-248927C68044}"/>
              </a:ext>
            </a:extLst>
          </p:cNvPr>
          <p:cNvCxnSpPr>
            <a:cxnSpLocks noChangeShapeType="1"/>
            <a:stCxn id="11" idx="3"/>
            <a:endCxn id="12" idx="1"/>
          </p:cNvCxnSpPr>
          <p:nvPr/>
        </p:nvCxnSpPr>
        <p:spPr bwMode="auto">
          <a:xfrm>
            <a:off x="7898639" y="1441446"/>
            <a:ext cx="471487" cy="914400"/>
          </a:xfrm>
          <a:prstGeom prst="bentConnector3">
            <a:avLst>
              <a:gd name="adj1" fmla="val 49833"/>
            </a:avLst>
          </a:prstGeom>
          <a:noFill/>
          <a:ln w="9525">
            <a:solidFill>
              <a:schemeClr val="tx1"/>
            </a:solidFill>
            <a:miter lim="800000"/>
            <a:headEnd/>
            <a:tailEnd type="arrow" w="sm" len="sm"/>
          </a:ln>
          <a:extLst>
            <a:ext uri="{909E8E84-426E-40DD-AFC4-6F175D3DCCD1}">
              <a14:hiddenFill xmlns:a14="http://schemas.microsoft.com/office/drawing/2010/main">
                <a:noFill/>
              </a14:hiddenFill>
            </a:ext>
          </a:extLst>
        </p:spPr>
      </p:cxnSp>
      <p:cxnSp>
        <p:nvCxnSpPr>
          <p:cNvPr id="35" name="AutoShape 33">
            <a:extLst>
              <a:ext uri="{FF2B5EF4-FFF2-40B4-BE49-F238E27FC236}">
                <a16:creationId xmlns:a16="http://schemas.microsoft.com/office/drawing/2014/main" id="{63D608A6-2EF0-4141-9061-20418FC8C2E1}"/>
              </a:ext>
            </a:extLst>
          </p:cNvPr>
          <p:cNvCxnSpPr>
            <a:cxnSpLocks noChangeShapeType="1"/>
            <a:stCxn id="10" idx="3"/>
            <a:endCxn id="12" idx="1"/>
          </p:cNvCxnSpPr>
          <p:nvPr/>
        </p:nvCxnSpPr>
        <p:spPr bwMode="auto">
          <a:xfrm>
            <a:off x="7898639" y="2355846"/>
            <a:ext cx="471487" cy="0"/>
          </a:xfrm>
          <a:prstGeom prst="straightConnector1">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cxnSp>
      <p:grpSp>
        <p:nvGrpSpPr>
          <p:cNvPr id="36" name="Group 34">
            <a:extLst>
              <a:ext uri="{FF2B5EF4-FFF2-40B4-BE49-F238E27FC236}">
                <a16:creationId xmlns:a16="http://schemas.microsoft.com/office/drawing/2014/main" id="{798CD53D-1F28-CD45-A683-B193B77047DE}"/>
              </a:ext>
            </a:extLst>
          </p:cNvPr>
          <p:cNvGrpSpPr>
            <a:grpSpLocks/>
          </p:cNvGrpSpPr>
          <p:nvPr/>
        </p:nvGrpSpPr>
        <p:grpSpPr bwMode="auto">
          <a:xfrm>
            <a:off x="3156776" y="1708146"/>
            <a:ext cx="6634163" cy="3049588"/>
            <a:chOff x="910" y="1008"/>
            <a:chExt cx="4179" cy="1921"/>
          </a:xfrm>
        </p:grpSpPr>
        <p:sp>
          <p:nvSpPr>
            <p:cNvPr id="37" name="Text Box 35">
              <a:extLst>
                <a:ext uri="{FF2B5EF4-FFF2-40B4-BE49-F238E27FC236}">
                  <a16:creationId xmlns:a16="http://schemas.microsoft.com/office/drawing/2014/main" id="{7BAA1E75-AC45-7F4F-AABA-833C87B7F8FE}"/>
                </a:ext>
              </a:extLst>
            </p:cNvPr>
            <p:cNvSpPr txBox="1">
              <a:spLocks noChangeArrowheads="1"/>
            </p:cNvSpPr>
            <p:nvPr/>
          </p:nvSpPr>
          <p:spPr bwMode="auto">
            <a:xfrm>
              <a:off x="910"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38" name="Text Box 36">
              <a:extLst>
                <a:ext uri="{FF2B5EF4-FFF2-40B4-BE49-F238E27FC236}">
                  <a16:creationId xmlns:a16="http://schemas.microsoft.com/office/drawing/2014/main" id="{AAD0D966-A8B0-6A4F-9484-B264E2EAB4D1}"/>
                </a:ext>
              </a:extLst>
            </p:cNvPr>
            <p:cNvSpPr txBox="1">
              <a:spLocks noChangeArrowheads="1"/>
            </p:cNvSpPr>
            <p:nvPr/>
          </p:nvSpPr>
          <p:spPr bwMode="auto">
            <a:xfrm>
              <a:off x="1486"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3s</a:t>
              </a:r>
            </a:p>
          </p:txBody>
        </p:sp>
        <p:sp>
          <p:nvSpPr>
            <p:cNvPr id="39" name="Text Box 37">
              <a:extLst>
                <a:ext uri="{FF2B5EF4-FFF2-40B4-BE49-F238E27FC236}">
                  <a16:creationId xmlns:a16="http://schemas.microsoft.com/office/drawing/2014/main" id="{0FA28C5A-8EF5-4640-98F2-58869B2AB013}"/>
                </a:ext>
              </a:extLst>
            </p:cNvPr>
            <p:cNvSpPr txBox="1">
              <a:spLocks noChangeArrowheads="1"/>
            </p:cNvSpPr>
            <p:nvPr/>
          </p:nvSpPr>
          <p:spPr bwMode="auto">
            <a:xfrm>
              <a:off x="2135"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0" name="Text Box 38">
              <a:extLst>
                <a:ext uri="{FF2B5EF4-FFF2-40B4-BE49-F238E27FC236}">
                  <a16:creationId xmlns:a16="http://schemas.microsoft.com/office/drawing/2014/main" id="{F4BFFCFA-AFED-FE45-A953-F44A53C4A0D8}"/>
                </a:ext>
              </a:extLst>
            </p:cNvPr>
            <p:cNvSpPr txBox="1">
              <a:spLocks noChangeArrowheads="1"/>
            </p:cNvSpPr>
            <p:nvPr/>
          </p:nvSpPr>
          <p:spPr bwMode="auto">
            <a:xfrm>
              <a:off x="2686"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1" name="Text Box 39">
              <a:extLst>
                <a:ext uri="{FF2B5EF4-FFF2-40B4-BE49-F238E27FC236}">
                  <a16:creationId xmlns:a16="http://schemas.microsoft.com/office/drawing/2014/main" id="{7A21FD81-0247-874D-B45F-290A63077724}"/>
                </a:ext>
              </a:extLst>
            </p:cNvPr>
            <p:cNvSpPr txBox="1">
              <a:spLocks noChangeArrowheads="1"/>
            </p:cNvSpPr>
            <p:nvPr/>
          </p:nvSpPr>
          <p:spPr bwMode="auto">
            <a:xfrm>
              <a:off x="3550"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5s</a:t>
              </a:r>
            </a:p>
          </p:txBody>
        </p:sp>
        <p:sp>
          <p:nvSpPr>
            <p:cNvPr id="42" name="Text Box 40">
              <a:extLst>
                <a:ext uri="{FF2B5EF4-FFF2-40B4-BE49-F238E27FC236}">
                  <a16:creationId xmlns:a16="http://schemas.microsoft.com/office/drawing/2014/main" id="{EE24141E-86D0-EE4C-97C5-F1AFD3A00CA5}"/>
                </a:ext>
              </a:extLst>
            </p:cNvPr>
            <p:cNvSpPr txBox="1">
              <a:spLocks noChangeArrowheads="1"/>
            </p:cNvSpPr>
            <p:nvPr/>
          </p:nvSpPr>
          <p:spPr bwMode="auto">
            <a:xfrm>
              <a:off x="3527" y="1008"/>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1s</a:t>
              </a:r>
            </a:p>
          </p:txBody>
        </p:sp>
        <p:sp>
          <p:nvSpPr>
            <p:cNvPr id="43" name="Text Box 41">
              <a:extLst>
                <a:ext uri="{FF2B5EF4-FFF2-40B4-BE49-F238E27FC236}">
                  <a16:creationId xmlns:a16="http://schemas.microsoft.com/office/drawing/2014/main" id="{907037FC-752B-994F-B5B2-AF5D1AC0181A}"/>
                </a:ext>
              </a:extLst>
            </p:cNvPr>
            <p:cNvSpPr txBox="1">
              <a:spLocks noChangeArrowheads="1"/>
            </p:cNvSpPr>
            <p:nvPr/>
          </p:nvSpPr>
          <p:spPr bwMode="auto">
            <a:xfrm>
              <a:off x="4318" y="1584"/>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4" name="Text Box 42">
              <a:extLst>
                <a:ext uri="{FF2B5EF4-FFF2-40B4-BE49-F238E27FC236}">
                  <a16:creationId xmlns:a16="http://schemas.microsoft.com/office/drawing/2014/main" id="{A0798942-E0E4-C243-AEEB-18C34BC743FD}"/>
                </a:ext>
              </a:extLst>
            </p:cNvPr>
            <p:cNvSpPr txBox="1">
              <a:spLocks noChangeArrowheads="1"/>
            </p:cNvSpPr>
            <p:nvPr/>
          </p:nvSpPr>
          <p:spPr bwMode="auto">
            <a:xfrm>
              <a:off x="4871" y="1584"/>
              <a:ext cx="2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5s</a:t>
              </a:r>
            </a:p>
          </p:txBody>
        </p:sp>
        <p:sp>
          <p:nvSpPr>
            <p:cNvPr id="45" name="Text Box 43">
              <a:extLst>
                <a:ext uri="{FF2B5EF4-FFF2-40B4-BE49-F238E27FC236}">
                  <a16:creationId xmlns:a16="http://schemas.microsoft.com/office/drawing/2014/main" id="{03928C93-D0DF-BB4B-A313-008FAB7836F8}"/>
                </a:ext>
              </a:extLst>
            </p:cNvPr>
            <p:cNvSpPr txBox="1">
              <a:spLocks noChangeArrowheads="1"/>
            </p:cNvSpPr>
            <p:nvPr/>
          </p:nvSpPr>
          <p:spPr bwMode="auto">
            <a:xfrm>
              <a:off x="958"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6" name="Text Box 44">
              <a:extLst>
                <a:ext uri="{FF2B5EF4-FFF2-40B4-BE49-F238E27FC236}">
                  <a16:creationId xmlns:a16="http://schemas.microsoft.com/office/drawing/2014/main" id="{08C61AA9-3182-9144-A49E-96F20D9FB1C1}"/>
                </a:ext>
              </a:extLst>
            </p:cNvPr>
            <p:cNvSpPr txBox="1">
              <a:spLocks noChangeArrowheads="1"/>
            </p:cNvSpPr>
            <p:nvPr/>
          </p:nvSpPr>
          <p:spPr bwMode="auto">
            <a:xfrm>
              <a:off x="1534"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15s</a:t>
              </a:r>
            </a:p>
          </p:txBody>
        </p:sp>
        <p:sp>
          <p:nvSpPr>
            <p:cNvPr id="47" name="Text Box 45">
              <a:extLst>
                <a:ext uri="{FF2B5EF4-FFF2-40B4-BE49-F238E27FC236}">
                  <a16:creationId xmlns:a16="http://schemas.microsoft.com/office/drawing/2014/main" id="{A33BF8A9-3ACD-8E45-AD5D-DD60CB978A7F}"/>
                </a:ext>
              </a:extLst>
            </p:cNvPr>
            <p:cNvSpPr txBox="1">
              <a:spLocks noChangeArrowheads="1"/>
            </p:cNvSpPr>
            <p:nvPr/>
          </p:nvSpPr>
          <p:spPr bwMode="auto">
            <a:xfrm>
              <a:off x="2133"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8" name="Text Box 46">
              <a:extLst>
                <a:ext uri="{FF2B5EF4-FFF2-40B4-BE49-F238E27FC236}">
                  <a16:creationId xmlns:a16="http://schemas.microsoft.com/office/drawing/2014/main" id="{56568454-64C0-CB44-877D-99E8B2B661EE}"/>
                </a:ext>
              </a:extLst>
            </p:cNvPr>
            <p:cNvSpPr txBox="1">
              <a:spLocks noChangeArrowheads="1"/>
            </p:cNvSpPr>
            <p:nvPr/>
          </p:nvSpPr>
          <p:spPr bwMode="auto">
            <a:xfrm>
              <a:off x="2926" y="2736"/>
              <a:ext cx="2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a:t>10s</a:t>
              </a:r>
            </a:p>
          </p:txBody>
        </p:sp>
        <p:sp>
          <p:nvSpPr>
            <p:cNvPr id="49" name="Text Box 47">
              <a:extLst>
                <a:ext uri="{FF2B5EF4-FFF2-40B4-BE49-F238E27FC236}">
                  <a16:creationId xmlns:a16="http://schemas.microsoft.com/office/drawing/2014/main" id="{14125471-8CBF-5841-AC07-4D69BF72BF01}"/>
                </a:ext>
              </a:extLst>
            </p:cNvPr>
            <p:cNvSpPr txBox="1">
              <a:spLocks noChangeArrowheads="1"/>
            </p:cNvSpPr>
            <p:nvPr/>
          </p:nvSpPr>
          <p:spPr bwMode="auto">
            <a:xfrm>
              <a:off x="4366" y="2735"/>
              <a:ext cx="322"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pPr>
                <a:spcBef>
                  <a:spcPct val="50000"/>
                </a:spcBef>
              </a:pPr>
              <a:r>
                <a:rPr lang="en-GB" altLang="en-US" sz="1400" b="1" dirty="0"/>
                <a:t>180s</a:t>
              </a:r>
            </a:p>
          </p:txBody>
        </p:sp>
      </p:grpSp>
      <p:sp>
        <p:nvSpPr>
          <p:cNvPr id="50" name="Text Box 48">
            <a:extLst>
              <a:ext uri="{FF2B5EF4-FFF2-40B4-BE49-F238E27FC236}">
                <a16:creationId xmlns:a16="http://schemas.microsoft.com/office/drawing/2014/main" id="{B464C731-4088-8E46-9D44-1ADDDDD24D72}"/>
              </a:ext>
            </a:extLst>
          </p:cNvPr>
          <p:cNvSpPr txBox="1">
            <a:spLocks noChangeArrowheads="1"/>
          </p:cNvSpPr>
          <p:nvPr/>
        </p:nvSpPr>
        <p:spPr bwMode="auto">
          <a:xfrm>
            <a:off x="2930272" y="4994290"/>
            <a:ext cx="90973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800" b="1" dirty="0">
                <a:latin typeface="Arial" panose="020B0604020202020204" pitchFamily="34" charset="0"/>
                <a:cs typeface="Arial" panose="020B0604020202020204" pitchFamily="34" charset="0"/>
              </a:rPr>
              <a:t>TOTAL TIME = TIME ON CRITICAL PATH = 243 secs</a:t>
            </a:r>
          </a:p>
          <a:p>
            <a:r>
              <a:rPr lang="en-GB" altLang="en-US" sz="1800" dirty="0">
                <a:latin typeface="Arial" panose="020B0604020202020204" pitchFamily="34" charset="0"/>
                <a:cs typeface="Arial" panose="020B0604020202020204" pitchFamily="34" charset="0"/>
              </a:rPr>
              <a:t>Strictly speaking this would not work with a single person due to the overlap in activities</a:t>
            </a:r>
          </a:p>
        </p:txBody>
      </p:sp>
      <p:sp>
        <p:nvSpPr>
          <p:cNvPr id="51" name="Rectangle 50">
            <a:extLst>
              <a:ext uri="{FF2B5EF4-FFF2-40B4-BE49-F238E27FC236}">
                <a16:creationId xmlns:a16="http://schemas.microsoft.com/office/drawing/2014/main" id="{9A376F9E-0DB9-CB48-BFF0-717F5DF987E2}"/>
              </a:ext>
            </a:extLst>
          </p:cNvPr>
          <p:cNvSpPr>
            <a:spLocks noChangeArrowheads="1"/>
          </p:cNvSpPr>
          <p:nvPr/>
        </p:nvSpPr>
        <p:spPr bwMode="auto">
          <a:xfrm>
            <a:off x="861758" y="5286498"/>
            <a:ext cx="838200" cy="304800"/>
          </a:xfrm>
          <a:prstGeom prst="rect">
            <a:avLst/>
          </a:prstGeom>
          <a:solidFill>
            <a:srgbClr val="FF9900"/>
          </a:solidFill>
          <a:ln w="9525">
            <a:solidFill>
              <a:schemeClr val="tx1"/>
            </a:solidFill>
            <a:miter lim="800000"/>
            <a:headEnd/>
            <a:tailEnd type="none" w="sm" len="sm"/>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endParaRPr lang="en-US" altLang="en-US"/>
          </a:p>
        </p:txBody>
      </p:sp>
      <p:sp>
        <p:nvSpPr>
          <p:cNvPr id="52" name="Text Box 51">
            <a:extLst>
              <a:ext uri="{FF2B5EF4-FFF2-40B4-BE49-F238E27FC236}">
                <a16:creationId xmlns:a16="http://schemas.microsoft.com/office/drawing/2014/main" id="{ADE4D43C-BBC4-2C4B-88C4-D42FD49782D8}"/>
              </a:ext>
            </a:extLst>
          </p:cNvPr>
          <p:cNvSpPr txBox="1">
            <a:spLocks noChangeArrowheads="1"/>
          </p:cNvSpPr>
          <p:nvPr/>
        </p:nvSpPr>
        <p:spPr bwMode="auto">
          <a:xfrm>
            <a:off x="1699959" y="5286498"/>
            <a:ext cx="9699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Critical Path</a:t>
            </a:r>
          </a:p>
        </p:txBody>
      </p:sp>
      <p:sp>
        <p:nvSpPr>
          <p:cNvPr id="53" name="Rectangle 53">
            <a:extLst>
              <a:ext uri="{FF2B5EF4-FFF2-40B4-BE49-F238E27FC236}">
                <a16:creationId xmlns:a16="http://schemas.microsoft.com/office/drawing/2014/main" id="{33C2CAAD-72E5-8944-BE6C-43D7AFA61113}"/>
              </a:ext>
            </a:extLst>
          </p:cNvPr>
          <p:cNvSpPr>
            <a:spLocks noChangeArrowheads="1"/>
          </p:cNvSpPr>
          <p:nvPr/>
        </p:nvSpPr>
        <p:spPr bwMode="auto">
          <a:xfrm>
            <a:off x="861758" y="4905498"/>
            <a:ext cx="838200" cy="304800"/>
          </a:xfrm>
          <a:prstGeom prst="rect">
            <a:avLst/>
          </a:prstGeom>
          <a:solidFill>
            <a:srgbClr val="FF99FF"/>
          </a:solidFill>
          <a:ln w="9525">
            <a:solidFill>
              <a:schemeClr val="tx1"/>
            </a:solidFill>
            <a:miter lim="800000"/>
            <a:headEnd/>
            <a:tailEnd type="none" w="sm" len="sm"/>
          </a:ln>
        </p:spPr>
        <p:txBody>
          <a:bodyPr wrap="none" anchor="ct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endParaRPr lang="en-US" altLang="en-US"/>
          </a:p>
        </p:txBody>
      </p:sp>
      <p:sp>
        <p:nvSpPr>
          <p:cNvPr id="54" name="Text Box 54">
            <a:extLst>
              <a:ext uri="{FF2B5EF4-FFF2-40B4-BE49-F238E27FC236}">
                <a16:creationId xmlns:a16="http://schemas.microsoft.com/office/drawing/2014/main" id="{5290C558-E422-E04F-A27D-E961D675D447}"/>
              </a:ext>
            </a:extLst>
          </p:cNvPr>
          <p:cNvSpPr txBox="1">
            <a:spLocks noChangeArrowheads="1"/>
          </p:cNvSpPr>
          <p:nvPr/>
        </p:nvSpPr>
        <p:spPr bwMode="auto">
          <a:xfrm>
            <a:off x="1699958" y="4905498"/>
            <a:ext cx="13589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sm" len="sm"/>
              </a14:hiddenLine>
            </a:ext>
          </a:extLst>
        </p:spPr>
        <p:txBody>
          <a:bodyPr wrap="none" anchor="ctr">
            <a:spAutoFit/>
          </a:bodyPr>
          <a:lstStyle>
            <a:lvl1pPr>
              <a:defRPr sz="900">
                <a:solidFill>
                  <a:schemeClr val="tx1"/>
                </a:solidFill>
                <a:latin typeface="Arial Narrow" panose="020B0606020202030204" pitchFamily="34" charset="0"/>
              </a:defRPr>
            </a:lvl1pPr>
            <a:lvl2pPr marL="742950" indent="-285750">
              <a:defRPr sz="900">
                <a:solidFill>
                  <a:schemeClr val="tx1"/>
                </a:solidFill>
                <a:latin typeface="Arial Narrow" panose="020B0606020202030204" pitchFamily="34" charset="0"/>
              </a:defRPr>
            </a:lvl2pPr>
            <a:lvl3pPr marL="1143000" indent="-228600">
              <a:defRPr sz="900">
                <a:solidFill>
                  <a:schemeClr val="tx1"/>
                </a:solidFill>
                <a:latin typeface="Arial Narrow" panose="020B0606020202030204" pitchFamily="34" charset="0"/>
              </a:defRPr>
            </a:lvl3pPr>
            <a:lvl4pPr marL="1600200" indent="-228600">
              <a:defRPr sz="900">
                <a:solidFill>
                  <a:schemeClr val="tx1"/>
                </a:solidFill>
                <a:latin typeface="Arial Narrow" panose="020B0606020202030204" pitchFamily="34" charset="0"/>
              </a:defRPr>
            </a:lvl4pPr>
            <a:lvl5pPr marL="2057400" indent="-228600">
              <a:defRPr sz="900">
                <a:solidFill>
                  <a:schemeClr val="tx1"/>
                </a:solidFill>
                <a:latin typeface="Arial Narrow" panose="020B0606020202030204" pitchFamily="34" charset="0"/>
              </a:defRPr>
            </a:lvl5pPr>
            <a:lvl6pPr marL="2514600" indent="-228600" algn="ctr" eaLnBrk="0" fontAlgn="base" hangingPunct="0">
              <a:spcBef>
                <a:spcPct val="0"/>
              </a:spcBef>
              <a:spcAft>
                <a:spcPct val="0"/>
              </a:spcAft>
              <a:defRPr sz="900">
                <a:solidFill>
                  <a:schemeClr val="tx1"/>
                </a:solidFill>
                <a:latin typeface="Arial Narrow" panose="020B0606020202030204" pitchFamily="34" charset="0"/>
              </a:defRPr>
            </a:lvl6pPr>
            <a:lvl7pPr marL="2971800" indent="-228600" algn="ctr" eaLnBrk="0" fontAlgn="base" hangingPunct="0">
              <a:spcBef>
                <a:spcPct val="0"/>
              </a:spcBef>
              <a:spcAft>
                <a:spcPct val="0"/>
              </a:spcAft>
              <a:defRPr sz="900">
                <a:solidFill>
                  <a:schemeClr val="tx1"/>
                </a:solidFill>
                <a:latin typeface="Arial Narrow" panose="020B0606020202030204" pitchFamily="34" charset="0"/>
              </a:defRPr>
            </a:lvl7pPr>
            <a:lvl8pPr marL="3429000" indent="-228600" algn="ctr" eaLnBrk="0" fontAlgn="base" hangingPunct="0">
              <a:spcBef>
                <a:spcPct val="0"/>
              </a:spcBef>
              <a:spcAft>
                <a:spcPct val="0"/>
              </a:spcAft>
              <a:defRPr sz="900">
                <a:solidFill>
                  <a:schemeClr val="tx1"/>
                </a:solidFill>
                <a:latin typeface="Arial Narrow" panose="020B0606020202030204" pitchFamily="34" charset="0"/>
              </a:defRPr>
            </a:lvl8pPr>
            <a:lvl9pPr marL="3886200" indent="-228600" algn="ctr" eaLnBrk="0" fontAlgn="base" hangingPunct="0">
              <a:spcBef>
                <a:spcPct val="0"/>
              </a:spcBef>
              <a:spcAft>
                <a:spcPct val="0"/>
              </a:spcAft>
              <a:defRPr sz="900">
                <a:solidFill>
                  <a:schemeClr val="tx1"/>
                </a:solidFill>
                <a:latin typeface="Arial Narrow" panose="020B0606020202030204" pitchFamily="34" charset="0"/>
              </a:defRPr>
            </a:lvl9pPr>
          </a:lstStyle>
          <a:p>
            <a:r>
              <a:rPr lang="en-GB" altLang="en-US" sz="1400"/>
              <a:t>Resource Change</a:t>
            </a:r>
          </a:p>
        </p:txBody>
      </p:sp>
    </p:spTree>
    <p:extLst>
      <p:ext uri="{BB962C8B-B14F-4D97-AF65-F5344CB8AC3E}">
        <p14:creationId xmlns:p14="http://schemas.microsoft.com/office/powerpoint/2010/main" val="23111514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D8C2F-AE09-564D-9D01-BA9911C3243D}"/>
              </a:ext>
            </a:extLst>
          </p:cNvPr>
          <p:cNvSpPr>
            <a:spLocks noGrp="1"/>
          </p:cNvSpPr>
          <p:nvPr>
            <p:ph type="title"/>
          </p:nvPr>
        </p:nvSpPr>
        <p:spPr/>
        <p:txBody>
          <a:bodyPr/>
          <a:lstStyle/>
          <a:p>
            <a:r>
              <a:rPr lang="en-US" dirty="0"/>
              <a:t>Path Durations</a:t>
            </a:r>
          </a:p>
        </p:txBody>
      </p:sp>
      <p:sp>
        <p:nvSpPr>
          <p:cNvPr id="4" name="Slide Number Placeholder 3">
            <a:extLst>
              <a:ext uri="{FF2B5EF4-FFF2-40B4-BE49-F238E27FC236}">
                <a16:creationId xmlns:a16="http://schemas.microsoft.com/office/drawing/2014/main" id="{B4AB1778-B0D7-BF47-85BC-572F891420B1}"/>
              </a:ext>
            </a:extLst>
          </p:cNvPr>
          <p:cNvSpPr>
            <a:spLocks noGrp="1"/>
          </p:cNvSpPr>
          <p:nvPr>
            <p:ph type="sldNum" sz="quarter" idx="12"/>
          </p:nvPr>
        </p:nvSpPr>
        <p:spPr/>
        <p:txBody>
          <a:bodyPr/>
          <a:lstStyle/>
          <a:p>
            <a:fld id="{3D165440-4880-415F-9146-4793BDD623F8}" type="slidenum">
              <a:rPr lang="en-GB" smtClean="0"/>
              <a:t>17</a:t>
            </a:fld>
            <a:endParaRPr lang="en-GB"/>
          </a:p>
        </p:txBody>
      </p:sp>
      <p:grpSp>
        <p:nvGrpSpPr>
          <p:cNvPr id="5" name="Group 60">
            <a:extLst>
              <a:ext uri="{FF2B5EF4-FFF2-40B4-BE49-F238E27FC236}">
                <a16:creationId xmlns:a16="http://schemas.microsoft.com/office/drawing/2014/main" id="{5DBD5E1A-8E06-8A4B-A68D-30E605802C57}"/>
              </a:ext>
            </a:extLst>
          </p:cNvPr>
          <p:cNvGrpSpPr>
            <a:grpSpLocks/>
          </p:cNvGrpSpPr>
          <p:nvPr/>
        </p:nvGrpSpPr>
        <p:grpSpPr bwMode="auto">
          <a:xfrm>
            <a:off x="3985640" y="1660779"/>
            <a:ext cx="7736967" cy="1960245"/>
            <a:chOff x="855" y="1604"/>
            <a:chExt cx="3912" cy="817"/>
          </a:xfrm>
        </p:grpSpPr>
        <p:sp>
          <p:nvSpPr>
            <p:cNvPr id="6" name="Rectangle 12">
              <a:extLst>
                <a:ext uri="{FF2B5EF4-FFF2-40B4-BE49-F238E27FC236}">
                  <a16:creationId xmlns:a16="http://schemas.microsoft.com/office/drawing/2014/main" id="{3092C08C-9F7F-144D-B5AD-0A3C9F93D0D3}"/>
                </a:ext>
              </a:extLst>
            </p:cNvPr>
            <p:cNvSpPr>
              <a:spLocks noChangeArrowheads="1"/>
            </p:cNvSpPr>
            <p:nvPr/>
          </p:nvSpPr>
          <p:spPr bwMode="blackWhite">
            <a:xfrm>
              <a:off x="4250" y="1905"/>
              <a:ext cx="517"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F, 4d</a:t>
              </a:r>
              <a:endParaRPr lang="en-US" sz="1400"/>
            </a:p>
          </p:txBody>
        </p:sp>
        <p:sp>
          <p:nvSpPr>
            <p:cNvPr id="7" name="Rectangle 13">
              <a:extLst>
                <a:ext uri="{FF2B5EF4-FFF2-40B4-BE49-F238E27FC236}">
                  <a16:creationId xmlns:a16="http://schemas.microsoft.com/office/drawing/2014/main" id="{74582BCC-594C-2F4F-BFDB-D1AAFB1CCAC8}"/>
                </a:ext>
              </a:extLst>
            </p:cNvPr>
            <p:cNvSpPr>
              <a:spLocks noChangeArrowheads="1"/>
            </p:cNvSpPr>
            <p:nvPr/>
          </p:nvSpPr>
          <p:spPr bwMode="blackWhite">
            <a:xfrm>
              <a:off x="3246" y="2215"/>
              <a:ext cx="518"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E, 3d</a:t>
              </a:r>
              <a:endParaRPr lang="en-US" sz="1400"/>
            </a:p>
          </p:txBody>
        </p:sp>
        <p:sp>
          <p:nvSpPr>
            <p:cNvPr id="8" name="Rectangle 14">
              <a:extLst>
                <a:ext uri="{FF2B5EF4-FFF2-40B4-BE49-F238E27FC236}">
                  <a16:creationId xmlns:a16="http://schemas.microsoft.com/office/drawing/2014/main" id="{C335881B-B893-8E41-B8D1-CBE7E212AE49}"/>
                </a:ext>
              </a:extLst>
            </p:cNvPr>
            <p:cNvSpPr>
              <a:spLocks noChangeArrowheads="1"/>
            </p:cNvSpPr>
            <p:nvPr/>
          </p:nvSpPr>
          <p:spPr bwMode="blackWhite">
            <a:xfrm>
              <a:off x="3227" y="1611"/>
              <a:ext cx="518"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D, 5d</a:t>
              </a:r>
              <a:endParaRPr lang="en-US" sz="1400"/>
            </a:p>
          </p:txBody>
        </p:sp>
        <p:sp>
          <p:nvSpPr>
            <p:cNvPr id="9" name="Rectangle 15">
              <a:extLst>
                <a:ext uri="{FF2B5EF4-FFF2-40B4-BE49-F238E27FC236}">
                  <a16:creationId xmlns:a16="http://schemas.microsoft.com/office/drawing/2014/main" id="{8972D4E8-3E19-654B-97D6-16B978335A71}"/>
                </a:ext>
              </a:extLst>
            </p:cNvPr>
            <p:cNvSpPr>
              <a:spLocks noChangeArrowheads="1"/>
            </p:cNvSpPr>
            <p:nvPr/>
          </p:nvSpPr>
          <p:spPr bwMode="blackWhite">
            <a:xfrm>
              <a:off x="855" y="1919"/>
              <a:ext cx="517"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A,7d</a:t>
              </a:r>
              <a:endParaRPr lang="en-US" sz="1400"/>
            </a:p>
          </p:txBody>
        </p:sp>
        <p:sp>
          <p:nvSpPr>
            <p:cNvPr id="10" name="Rectangle 16">
              <a:extLst>
                <a:ext uri="{FF2B5EF4-FFF2-40B4-BE49-F238E27FC236}">
                  <a16:creationId xmlns:a16="http://schemas.microsoft.com/office/drawing/2014/main" id="{51C83A62-84C7-F849-AA47-A2E214187426}"/>
                </a:ext>
              </a:extLst>
            </p:cNvPr>
            <p:cNvSpPr>
              <a:spLocks noChangeArrowheads="1"/>
            </p:cNvSpPr>
            <p:nvPr/>
          </p:nvSpPr>
          <p:spPr bwMode="blackWhite">
            <a:xfrm>
              <a:off x="1902" y="2221"/>
              <a:ext cx="518"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C, 10d</a:t>
              </a:r>
              <a:endParaRPr lang="en-US" sz="1400"/>
            </a:p>
          </p:txBody>
        </p:sp>
        <p:sp>
          <p:nvSpPr>
            <p:cNvPr id="11" name="Rectangle 17">
              <a:extLst>
                <a:ext uri="{FF2B5EF4-FFF2-40B4-BE49-F238E27FC236}">
                  <a16:creationId xmlns:a16="http://schemas.microsoft.com/office/drawing/2014/main" id="{5F6C4600-6E10-C847-BF5B-D63973C5BB26}"/>
                </a:ext>
              </a:extLst>
            </p:cNvPr>
            <p:cNvSpPr>
              <a:spLocks noChangeArrowheads="1"/>
            </p:cNvSpPr>
            <p:nvPr/>
          </p:nvSpPr>
          <p:spPr bwMode="blackWhite">
            <a:xfrm>
              <a:off x="1877" y="1604"/>
              <a:ext cx="518" cy="200"/>
            </a:xfrm>
            <a:prstGeom prst="rect">
              <a:avLst/>
            </a:prstGeom>
            <a:solidFill>
              <a:schemeClr val="accent1"/>
            </a:solidFill>
            <a:ln w="12700">
              <a:solidFill>
                <a:schemeClr val="tx1"/>
              </a:solidFill>
              <a:miter lim="800000"/>
              <a:headEnd/>
              <a:tailEnd/>
            </a:ln>
          </p:spPr>
          <p:txBody>
            <a:bodyPr anchor="ctr">
              <a:spAutoFit/>
            </a:bodyPr>
            <a:lstStyle/>
            <a:p>
              <a:pPr algn="ctr"/>
              <a:r>
                <a:rPr lang="en-GB" sz="1400"/>
                <a:t>B, 12d</a:t>
              </a:r>
              <a:endParaRPr lang="en-US" sz="1400"/>
            </a:p>
          </p:txBody>
        </p:sp>
        <p:sp>
          <p:nvSpPr>
            <p:cNvPr id="12" name="Line 10">
              <a:extLst>
                <a:ext uri="{FF2B5EF4-FFF2-40B4-BE49-F238E27FC236}">
                  <a16:creationId xmlns:a16="http://schemas.microsoft.com/office/drawing/2014/main" id="{3C16BFA3-1936-9E41-8342-751594E77ED5}"/>
                </a:ext>
              </a:extLst>
            </p:cNvPr>
            <p:cNvSpPr>
              <a:spLocks noChangeShapeType="1"/>
            </p:cNvSpPr>
            <p:nvPr/>
          </p:nvSpPr>
          <p:spPr bwMode="blackWhite">
            <a:xfrm>
              <a:off x="1530" y="2009"/>
              <a:ext cx="0" cy="322"/>
            </a:xfrm>
            <a:prstGeom prst="line">
              <a:avLst/>
            </a:prstGeom>
            <a:noFill/>
            <a:ln w="12700">
              <a:solidFill>
                <a:schemeClr val="tx1"/>
              </a:solidFill>
              <a:round/>
              <a:headEnd/>
              <a:tailEnd/>
            </a:ln>
          </p:spPr>
          <p:txBody>
            <a:bodyPr>
              <a:spAutoFit/>
            </a:bodyPr>
            <a:lstStyle/>
            <a:p>
              <a:endParaRPr lang="en-GB"/>
            </a:p>
          </p:txBody>
        </p:sp>
        <p:sp>
          <p:nvSpPr>
            <p:cNvPr id="13" name="Line 11">
              <a:extLst>
                <a:ext uri="{FF2B5EF4-FFF2-40B4-BE49-F238E27FC236}">
                  <a16:creationId xmlns:a16="http://schemas.microsoft.com/office/drawing/2014/main" id="{3B49ED8D-3468-C54E-9DEF-3AFB0447404F}"/>
                </a:ext>
              </a:extLst>
            </p:cNvPr>
            <p:cNvSpPr>
              <a:spLocks noChangeShapeType="1"/>
            </p:cNvSpPr>
            <p:nvPr/>
          </p:nvSpPr>
          <p:spPr bwMode="blackWhite">
            <a:xfrm>
              <a:off x="1376" y="1956"/>
              <a:ext cx="152" cy="0"/>
            </a:xfrm>
            <a:prstGeom prst="line">
              <a:avLst/>
            </a:prstGeom>
            <a:noFill/>
            <a:ln w="12700">
              <a:solidFill>
                <a:schemeClr val="tx1"/>
              </a:solidFill>
              <a:round/>
              <a:headEnd/>
              <a:tailEnd/>
            </a:ln>
          </p:spPr>
          <p:txBody>
            <a:bodyPr>
              <a:spAutoFit/>
            </a:bodyPr>
            <a:lstStyle/>
            <a:p>
              <a:endParaRPr lang="en-GB"/>
            </a:p>
          </p:txBody>
        </p:sp>
        <p:sp>
          <p:nvSpPr>
            <p:cNvPr id="14" name="Line 12">
              <a:extLst>
                <a:ext uri="{FF2B5EF4-FFF2-40B4-BE49-F238E27FC236}">
                  <a16:creationId xmlns:a16="http://schemas.microsoft.com/office/drawing/2014/main" id="{7FA40A38-AE15-8B42-96A1-04D44AD234C2}"/>
                </a:ext>
              </a:extLst>
            </p:cNvPr>
            <p:cNvSpPr>
              <a:spLocks noChangeShapeType="1"/>
            </p:cNvSpPr>
            <p:nvPr/>
          </p:nvSpPr>
          <p:spPr bwMode="blackWhite">
            <a:xfrm>
              <a:off x="1526" y="1678"/>
              <a:ext cx="347" cy="0"/>
            </a:xfrm>
            <a:prstGeom prst="line">
              <a:avLst/>
            </a:prstGeom>
            <a:noFill/>
            <a:ln w="12700">
              <a:solidFill>
                <a:schemeClr val="tx1"/>
              </a:solidFill>
              <a:round/>
              <a:headEnd/>
              <a:tailEnd type="triangle" w="med" len="med"/>
            </a:ln>
          </p:spPr>
          <p:txBody>
            <a:bodyPr>
              <a:spAutoFit/>
            </a:bodyPr>
            <a:lstStyle/>
            <a:p>
              <a:endParaRPr lang="en-GB"/>
            </a:p>
          </p:txBody>
        </p:sp>
        <p:sp>
          <p:nvSpPr>
            <p:cNvPr id="15" name="Line 13">
              <a:extLst>
                <a:ext uri="{FF2B5EF4-FFF2-40B4-BE49-F238E27FC236}">
                  <a16:creationId xmlns:a16="http://schemas.microsoft.com/office/drawing/2014/main" id="{6B8631C8-B984-A048-8046-B2E82292F675}"/>
                </a:ext>
              </a:extLst>
            </p:cNvPr>
            <p:cNvSpPr>
              <a:spLocks noChangeShapeType="1"/>
            </p:cNvSpPr>
            <p:nvPr/>
          </p:nvSpPr>
          <p:spPr bwMode="blackWhite">
            <a:xfrm flipV="1">
              <a:off x="1526" y="2324"/>
              <a:ext cx="372" cy="1"/>
            </a:xfrm>
            <a:prstGeom prst="line">
              <a:avLst/>
            </a:prstGeom>
            <a:noFill/>
            <a:ln w="12700">
              <a:solidFill>
                <a:schemeClr val="tx1"/>
              </a:solidFill>
              <a:round/>
              <a:headEnd/>
              <a:tailEnd type="triangle" w="med" len="med"/>
            </a:ln>
          </p:spPr>
          <p:txBody>
            <a:bodyPr>
              <a:spAutoFit/>
            </a:bodyPr>
            <a:lstStyle/>
            <a:p>
              <a:endParaRPr lang="en-GB"/>
            </a:p>
          </p:txBody>
        </p:sp>
        <p:sp>
          <p:nvSpPr>
            <p:cNvPr id="16" name="Line 14">
              <a:extLst>
                <a:ext uri="{FF2B5EF4-FFF2-40B4-BE49-F238E27FC236}">
                  <a16:creationId xmlns:a16="http://schemas.microsoft.com/office/drawing/2014/main" id="{705F1097-1823-6244-85A3-DCA20E66CA08}"/>
                </a:ext>
              </a:extLst>
            </p:cNvPr>
            <p:cNvSpPr>
              <a:spLocks noChangeShapeType="1"/>
            </p:cNvSpPr>
            <p:nvPr/>
          </p:nvSpPr>
          <p:spPr bwMode="blackWhite">
            <a:xfrm>
              <a:off x="2401" y="1690"/>
              <a:ext cx="821" cy="0"/>
            </a:xfrm>
            <a:prstGeom prst="line">
              <a:avLst/>
            </a:prstGeom>
            <a:noFill/>
            <a:ln w="12700">
              <a:solidFill>
                <a:schemeClr val="tx1"/>
              </a:solidFill>
              <a:round/>
              <a:headEnd/>
              <a:tailEnd type="triangle" w="med" len="med"/>
            </a:ln>
          </p:spPr>
          <p:txBody>
            <a:bodyPr>
              <a:spAutoFit/>
            </a:bodyPr>
            <a:lstStyle/>
            <a:p>
              <a:endParaRPr lang="en-GB"/>
            </a:p>
          </p:txBody>
        </p:sp>
        <p:sp>
          <p:nvSpPr>
            <p:cNvPr id="17" name="Line 15">
              <a:extLst>
                <a:ext uri="{FF2B5EF4-FFF2-40B4-BE49-F238E27FC236}">
                  <a16:creationId xmlns:a16="http://schemas.microsoft.com/office/drawing/2014/main" id="{813B3A05-1621-A845-8871-378B9883B3B9}"/>
                </a:ext>
              </a:extLst>
            </p:cNvPr>
            <p:cNvSpPr>
              <a:spLocks noChangeShapeType="1"/>
            </p:cNvSpPr>
            <p:nvPr/>
          </p:nvSpPr>
          <p:spPr bwMode="blackWhite">
            <a:xfrm flipV="1">
              <a:off x="2430" y="2324"/>
              <a:ext cx="815" cy="0"/>
            </a:xfrm>
            <a:prstGeom prst="line">
              <a:avLst/>
            </a:prstGeom>
            <a:noFill/>
            <a:ln w="12700">
              <a:solidFill>
                <a:schemeClr val="tx1"/>
              </a:solidFill>
              <a:round/>
              <a:headEnd/>
              <a:tailEnd type="triangle" w="med" len="med"/>
            </a:ln>
          </p:spPr>
          <p:txBody>
            <a:bodyPr>
              <a:spAutoFit/>
            </a:bodyPr>
            <a:lstStyle/>
            <a:p>
              <a:endParaRPr lang="en-GB"/>
            </a:p>
          </p:txBody>
        </p:sp>
        <p:sp>
          <p:nvSpPr>
            <p:cNvPr id="18" name="Line 19">
              <a:extLst>
                <a:ext uri="{FF2B5EF4-FFF2-40B4-BE49-F238E27FC236}">
                  <a16:creationId xmlns:a16="http://schemas.microsoft.com/office/drawing/2014/main" id="{AB94B7D1-45BC-4441-9D1F-23F14FBF8E0B}"/>
                </a:ext>
              </a:extLst>
            </p:cNvPr>
            <p:cNvSpPr>
              <a:spLocks noChangeShapeType="1"/>
            </p:cNvSpPr>
            <p:nvPr/>
          </p:nvSpPr>
          <p:spPr bwMode="blackWhite">
            <a:xfrm>
              <a:off x="3743" y="1693"/>
              <a:ext cx="183" cy="0"/>
            </a:xfrm>
            <a:prstGeom prst="line">
              <a:avLst/>
            </a:prstGeom>
            <a:noFill/>
            <a:ln w="12700">
              <a:solidFill>
                <a:schemeClr val="tx1"/>
              </a:solidFill>
              <a:round/>
              <a:headEnd/>
              <a:tailEnd/>
            </a:ln>
          </p:spPr>
          <p:txBody>
            <a:bodyPr>
              <a:spAutoFit/>
            </a:bodyPr>
            <a:lstStyle/>
            <a:p>
              <a:endParaRPr lang="en-GB"/>
            </a:p>
          </p:txBody>
        </p:sp>
        <p:sp>
          <p:nvSpPr>
            <p:cNvPr id="19" name="Line 20">
              <a:extLst>
                <a:ext uri="{FF2B5EF4-FFF2-40B4-BE49-F238E27FC236}">
                  <a16:creationId xmlns:a16="http://schemas.microsoft.com/office/drawing/2014/main" id="{91A8552C-BEBD-7B43-ACFE-5C6268D7599E}"/>
                </a:ext>
              </a:extLst>
            </p:cNvPr>
            <p:cNvSpPr>
              <a:spLocks noChangeShapeType="1"/>
            </p:cNvSpPr>
            <p:nvPr/>
          </p:nvSpPr>
          <p:spPr bwMode="blackWhite">
            <a:xfrm>
              <a:off x="3764" y="2323"/>
              <a:ext cx="158" cy="0"/>
            </a:xfrm>
            <a:prstGeom prst="line">
              <a:avLst/>
            </a:prstGeom>
            <a:noFill/>
            <a:ln w="12700">
              <a:solidFill>
                <a:schemeClr val="tx1"/>
              </a:solidFill>
              <a:round/>
              <a:headEnd/>
              <a:tailEnd/>
            </a:ln>
          </p:spPr>
          <p:txBody>
            <a:bodyPr>
              <a:spAutoFit/>
            </a:bodyPr>
            <a:lstStyle/>
            <a:p>
              <a:endParaRPr lang="en-GB"/>
            </a:p>
          </p:txBody>
        </p:sp>
        <p:sp>
          <p:nvSpPr>
            <p:cNvPr id="20" name="Line 21">
              <a:extLst>
                <a:ext uri="{FF2B5EF4-FFF2-40B4-BE49-F238E27FC236}">
                  <a16:creationId xmlns:a16="http://schemas.microsoft.com/office/drawing/2014/main" id="{72C696E4-8C3C-6143-B712-4176AE39372D}"/>
                </a:ext>
              </a:extLst>
            </p:cNvPr>
            <p:cNvSpPr>
              <a:spLocks noChangeShapeType="1"/>
            </p:cNvSpPr>
            <p:nvPr/>
          </p:nvSpPr>
          <p:spPr bwMode="blackWhite">
            <a:xfrm>
              <a:off x="3922" y="1690"/>
              <a:ext cx="0" cy="260"/>
            </a:xfrm>
            <a:prstGeom prst="line">
              <a:avLst/>
            </a:prstGeom>
            <a:noFill/>
            <a:ln w="12700">
              <a:solidFill>
                <a:schemeClr val="tx1"/>
              </a:solidFill>
              <a:round/>
              <a:headEnd/>
              <a:tailEnd/>
            </a:ln>
          </p:spPr>
          <p:txBody>
            <a:bodyPr>
              <a:spAutoFit/>
            </a:bodyPr>
            <a:lstStyle/>
            <a:p>
              <a:endParaRPr lang="en-GB"/>
            </a:p>
          </p:txBody>
        </p:sp>
        <p:sp>
          <p:nvSpPr>
            <p:cNvPr id="21" name="Line 22">
              <a:extLst>
                <a:ext uri="{FF2B5EF4-FFF2-40B4-BE49-F238E27FC236}">
                  <a16:creationId xmlns:a16="http://schemas.microsoft.com/office/drawing/2014/main" id="{D4FC94A3-7E18-A341-9152-B3FE136737FA}"/>
                </a:ext>
              </a:extLst>
            </p:cNvPr>
            <p:cNvSpPr>
              <a:spLocks noChangeShapeType="1"/>
            </p:cNvSpPr>
            <p:nvPr/>
          </p:nvSpPr>
          <p:spPr bwMode="blackWhite">
            <a:xfrm flipV="1">
              <a:off x="3922" y="2079"/>
              <a:ext cx="0" cy="248"/>
            </a:xfrm>
            <a:prstGeom prst="line">
              <a:avLst/>
            </a:prstGeom>
            <a:noFill/>
            <a:ln w="12700">
              <a:solidFill>
                <a:schemeClr val="tx1"/>
              </a:solidFill>
              <a:round/>
              <a:headEnd/>
              <a:tailEnd/>
            </a:ln>
          </p:spPr>
          <p:txBody>
            <a:bodyPr>
              <a:spAutoFit/>
            </a:bodyPr>
            <a:lstStyle/>
            <a:p>
              <a:endParaRPr lang="en-GB"/>
            </a:p>
          </p:txBody>
        </p:sp>
        <p:sp>
          <p:nvSpPr>
            <p:cNvPr id="22" name="Line 23">
              <a:extLst>
                <a:ext uri="{FF2B5EF4-FFF2-40B4-BE49-F238E27FC236}">
                  <a16:creationId xmlns:a16="http://schemas.microsoft.com/office/drawing/2014/main" id="{65BDDB37-EDCF-3743-AAF5-6C8569945134}"/>
                </a:ext>
              </a:extLst>
            </p:cNvPr>
            <p:cNvSpPr>
              <a:spLocks noChangeShapeType="1"/>
            </p:cNvSpPr>
            <p:nvPr/>
          </p:nvSpPr>
          <p:spPr bwMode="blackWhite">
            <a:xfrm flipV="1">
              <a:off x="3922" y="1944"/>
              <a:ext cx="326" cy="1"/>
            </a:xfrm>
            <a:prstGeom prst="line">
              <a:avLst/>
            </a:prstGeom>
            <a:noFill/>
            <a:ln w="12700">
              <a:solidFill>
                <a:schemeClr val="tx1"/>
              </a:solidFill>
              <a:round/>
              <a:headEnd/>
              <a:tailEnd type="triangle" w="med" len="med"/>
            </a:ln>
          </p:spPr>
          <p:txBody>
            <a:bodyPr>
              <a:spAutoFit/>
            </a:bodyPr>
            <a:lstStyle/>
            <a:p>
              <a:endParaRPr lang="en-GB"/>
            </a:p>
          </p:txBody>
        </p:sp>
        <p:sp>
          <p:nvSpPr>
            <p:cNvPr id="23" name="Line 24">
              <a:extLst>
                <a:ext uri="{FF2B5EF4-FFF2-40B4-BE49-F238E27FC236}">
                  <a16:creationId xmlns:a16="http://schemas.microsoft.com/office/drawing/2014/main" id="{331EBBDD-E7F5-544F-AB1D-1359C80C7C90}"/>
                </a:ext>
              </a:extLst>
            </p:cNvPr>
            <p:cNvSpPr>
              <a:spLocks noChangeShapeType="1"/>
            </p:cNvSpPr>
            <p:nvPr/>
          </p:nvSpPr>
          <p:spPr bwMode="blackWhite">
            <a:xfrm>
              <a:off x="3922" y="2082"/>
              <a:ext cx="325" cy="0"/>
            </a:xfrm>
            <a:prstGeom prst="line">
              <a:avLst/>
            </a:prstGeom>
            <a:noFill/>
            <a:ln w="12700">
              <a:solidFill>
                <a:schemeClr val="tx1"/>
              </a:solidFill>
              <a:round/>
              <a:headEnd/>
              <a:tailEnd type="triangle" w="med" len="med"/>
            </a:ln>
          </p:spPr>
          <p:txBody>
            <a:bodyPr>
              <a:spAutoFit/>
            </a:bodyPr>
            <a:lstStyle/>
            <a:p>
              <a:endParaRPr lang="en-GB"/>
            </a:p>
          </p:txBody>
        </p:sp>
        <p:sp>
          <p:nvSpPr>
            <p:cNvPr id="24" name="Line 25">
              <a:extLst>
                <a:ext uri="{FF2B5EF4-FFF2-40B4-BE49-F238E27FC236}">
                  <a16:creationId xmlns:a16="http://schemas.microsoft.com/office/drawing/2014/main" id="{6835166F-018B-234D-B639-313F9000AE00}"/>
                </a:ext>
              </a:extLst>
            </p:cNvPr>
            <p:cNvSpPr>
              <a:spLocks noChangeShapeType="1"/>
            </p:cNvSpPr>
            <p:nvPr/>
          </p:nvSpPr>
          <p:spPr bwMode="blackWhite">
            <a:xfrm>
              <a:off x="1372" y="2006"/>
              <a:ext cx="158" cy="0"/>
            </a:xfrm>
            <a:prstGeom prst="line">
              <a:avLst/>
            </a:prstGeom>
            <a:noFill/>
            <a:ln w="12700">
              <a:solidFill>
                <a:schemeClr val="tx1"/>
              </a:solidFill>
              <a:round/>
              <a:headEnd/>
              <a:tailEnd/>
            </a:ln>
          </p:spPr>
          <p:txBody>
            <a:bodyPr>
              <a:spAutoFit/>
            </a:bodyPr>
            <a:lstStyle/>
            <a:p>
              <a:endParaRPr lang="en-GB"/>
            </a:p>
          </p:txBody>
        </p:sp>
        <p:sp>
          <p:nvSpPr>
            <p:cNvPr id="25" name="Line 26">
              <a:extLst>
                <a:ext uri="{FF2B5EF4-FFF2-40B4-BE49-F238E27FC236}">
                  <a16:creationId xmlns:a16="http://schemas.microsoft.com/office/drawing/2014/main" id="{48989818-3F6C-E94F-8BAA-D62623238BC0}"/>
                </a:ext>
              </a:extLst>
            </p:cNvPr>
            <p:cNvSpPr>
              <a:spLocks noChangeShapeType="1"/>
            </p:cNvSpPr>
            <p:nvPr/>
          </p:nvSpPr>
          <p:spPr bwMode="blackWhite">
            <a:xfrm flipH="1">
              <a:off x="1529" y="1678"/>
              <a:ext cx="1" cy="281"/>
            </a:xfrm>
            <a:prstGeom prst="line">
              <a:avLst/>
            </a:prstGeom>
            <a:noFill/>
            <a:ln w="12700">
              <a:solidFill>
                <a:schemeClr val="tx1"/>
              </a:solidFill>
              <a:round/>
              <a:headEnd/>
              <a:tailEnd/>
            </a:ln>
          </p:spPr>
          <p:txBody>
            <a:bodyPr>
              <a:spAutoFit/>
            </a:bodyPr>
            <a:lstStyle/>
            <a:p>
              <a:endParaRPr lang="en-GB"/>
            </a:p>
          </p:txBody>
        </p:sp>
        <p:sp>
          <p:nvSpPr>
            <p:cNvPr id="26" name="Freeform 57">
              <a:extLst>
                <a:ext uri="{FF2B5EF4-FFF2-40B4-BE49-F238E27FC236}">
                  <a16:creationId xmlns:a16="http://schemas.microsoft.com/office/drawing/2014/main" id="{4C3661CF-EEB0-7944-8BE5-7701744B54EA}"/>
                </a:ext>
              </a:extLst>
            </p:cNvPr>
            <p:cNvSpPr>
              <a:spLocks/>
            </p:cNvSpPr>
            <p:nvPr/>
          </p:nvSpPr>
          <p:spPr bwMode="auto">
            <a:xfrm>
              <a:off x="2394" y="1758"/>
              <a:ext cx="843" cy="486"/>
            </a:xfrm>
            <a:custGeom>
              <a:avLst/>
              <a:gdLst>
                <a:gd name="T0" fmla="*/ 0 w 843"/>
                <a:gd name="T1" fmla="*/ 0 h 486"/>
                <a:gd name="T2" fmla="*/ 408 w 843"/>
                <a:gd name="T3" fmla="*/ 0 h 486"/>
                <a:gd name="T4" fmla="*/ 408 w 843"/>
                <a:gd name="T5" fmla="*/ 486 h 486"/>
                <a:gd name="T6" fmla="*/ 843 w 843"/>
                <a:gd name="T7" fmla="*/ 486 h 486"/>
                <a:gd name="T8" fmla="*/ 0 60000 65536"/>
                <a:gd name="T9" fmla="*/ 0 60000 65536"/>
                <a:gd name="T10" fmla="*/ 0 60000 65536"/>
                <a:gd name="T11" fmla="*/ 0 60000 65536"/>
                <a:gd name="T12" fmla="*/ 0 w 843"/>
                <a:gd name="T13" fmla="*/ 0 h 486"/>
                <a:gd name="T14" fmla="*/ 843 w 843"/>
                <a:gd name="T15" fmla="*/ 486 h 486"/>
              </a:gdLst>
              <a:ahLst/>
              <a:cxnLst>
                <a:cxn ang="T8">
                  <a:pos x="T0" y="T1"/>
                </a:cxn>
                <a:cxn ang="T9">
                  <a:pos x="T2" y="T3"/>
                </a:cxn>
                <a:cxn ang="T10">
                  <a:pos x="T4" y="T5"/>
                </a:cxn>
                <a:cxn ang="T11">
                  <a:pos x="T6" y="T7"/>
                </a:cxn>
              </a:cxnLst>
              <a:rect l="T12" t="T13" r="T14" b="T15"/>
              <a:pathLst>
                <a:path w="843" h="486">
                  <a:moveTo>
                    <a:pt x="0" y="0"/>
                  </a:moveTo>
                  <a:lnTo>
                    <a:pt x="408" y="0"/>
                  </a:lnTo>
                  <a:lnTo>
                    <a:pt x="408" y="486"/>
                  </a:lnTo>
                  <a:lnTo>
                    <a:pt x="843" y="486"/>
                  </a:lnTo>
                </a:path>
              </a:pathLst>
            </a:custGeom>
            <a:noFill/>
            <a:ln w="12700">
              <a:solidFill>
                <a:schemeClr val="tx1"/>
              </a:solidFill>
              <a:round/>
              <a:headEnd/>
              <a:tailEnd type="triangle" w="med" len="med"/>
            </a:ln>
          </p:spPr>
          <p:txBody>
            <a:bodyPr>
              <a:spAutoFit/>
            </a:bodyPr>
            <a:lstStyle/>
            <a:p>
              <a:endParaRPr lang="en-US"/>
            </a:p>
          </p:txBody>
        </p:sp>
      </p:grpSp>
      <p:sp>
        <p:nvSpPr>
          <p:cNvPr id="27" name="Content Placeholder 2">
            <a:extLst>
              <a:ext uri="{FF2B5EF4-FFF2-40B4-BE49-F238E27FC236}">
                <a16:creationId xmlns:a16="http://schemas.microsoft.com/office/drawing/2014/main" id="{3FB0C42F-C7D1-264D-9BCD-DF6EBD3D490F}"/>
              </a:ext>
            </a:extLst>
          </p:cNvPr>
          <p:cNvSpPr>
            <a:spLocks noGrp="1"/>
          </p:cNvSpPr>
          <p:nvPr>
            <p:ph idx="1"/>
          </p:nvPr>
        </p:nvSpPr>
        <p:spPr>
          <a:xfrm>
            <a:off x="647849" y="1174747"/>
            <a:ext cx="3944961" cy="502827"/>
          </a:xfrm>
        </p:spPr>
        <p:txBody>
          <a:bodyPr>
            <a:normAutofit lnSpcReduction="10000"/>
          </a:bodyPr>
          <a:lstStyle/>
          <a:p>
            <a:pPr marL="0" indent="0" eaLnBrk="1" hangingPunct="1">
              <a:buNone/>
            </a:pPr>
            <a:r>
              <a:rPr lang="en-GB" sz="2800" dirty="0"/>
              <a:t>Consider this network</a:t>
            </a:r>
          </a:p>
        </p:txBody>
      </p:sp>
      <p:sp>
        <p:nvSpPr>
          <p:cNvPr id="28" name="Content Placeholder 2">
            <a:extLst>
              <a:ext uri="{FF2B5EF4-FFF2-40B4-BE49-F238E27FC236}">
                <a16:creationId xmlns:a16="http://schemas.microsoft.com/office/drawing/2014/main" id="{869518F6-4C8D-A348-B984-4668A8E84FB8}"/>
              </a:ext>
            </a:extLst>
          </p:cNvPr>
          <p:cNvSpPr txBox="1">
            <a:spLocks/>
          </p:cNvSpPr>
          <p:nvPr/>
        </p:nvSpPr>
        <p:spPr>
          <a:xfrm>
            <a:off x="475786" y="3606628"/>
            <a:ext cx="5204788" cy="219368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000" dirty="0"/>
              <a:t>It consists of the following paths</a:t>
            </a:r>
          </a:p>
          <a:p>
            <a:r>
              <a:rPr lang="en-GB" sz="2000" b="1" dirty="0">
                <a:solidFill>
                  <a:srgbClr val="FF0000"/>
                </a:solidFill>
              </a:rPr>
              <a:t>ABDF</a:t>
            </a:r>
            <a:r>
              <a:rPr lang="en-GB" sz="2000" dirty="0"/>
              <a:t> = 28 days (7+12+5+4)</a:t>
            </a:r>
          </a:p>
          <a:p>
            <a:r>
              <a:rPr lang="en-GB" sz="2000" b="1" dirty="0">
                <a:solidFill>
                  <a:srgbClr val="00B0F0"/>
                </a:solidFill>
              </a:rPr>
              <a:t>ABEF</a:t>
            </a:r>
            <a:r>
              <a:rPr lang="en-GB" sz="2000" dirty="0"/>
              <a:t> = 26 days (7+12+3+4)</a:t>
            </a:r>
          </a:p>
          <a:p>
            <a:r>
              <a:rPr lang="en-GB" sz="2000" b="1" dirty="0">
                <a:solidFill>
                  <a:schemeClr val="accent6">
                    <a:lumMod val="75000"/>
                  </a:schemeClr>
                </a:solidFill>
              </a:rPr>
              <a:t>ACEF</a:t>
            </a:r>
            <a:r>
              <a:rPr lang="en-GB" sz="2000" dirty="0"/>
              <a:t> = 24 days (7+10+3+4)</a:t>
            </a:r>
          </a:p>
        </p:txBody>
      </p:sp>
    </p:spTree>
    <p:extLst>
      <p:ext uri="{BB962C8B-B14F-4D97-AF65-F5344CB8AC3E}">
        <p14:creationId xmlns:p14="http://schemas.microsoft.com/office/powerpoint/2010/main" val="1162813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4BDFD-628E-7F4B-B25B-0B29FD8F5F85}"/>
              </a:ext>
            </a:extLst>
          </p:cNvPr>
          <p:cNvSpPr>
            <a:spLocks noGrp="1"/>
          </p:cNvSpPr>
          <p:nvPr>
            <p:ph type="title"/>
          </p:nvPr>
        </p:nvSpPr>
        <p:spPr/>
        <p:txBody>
          <a:bodyPr/>
          <a:lstStyle/>
          <a:p>
            <a:r>
              <a:rPr lang="en-US" dirty="0"/>
              <a:t>Gantt Charts</a:t>
            </a:r>
          </a:p>
        </p:txBody>
      </p:sp>
      <p:sp>
        <p:nvSpPr>
          <p:cNvPr id="4" name="Slide Number Placeholder 3">
            <a:extLst>
              <a:ext uri="{FF2B5EF4-FFF2-40B4-BE49-F238E27FC236}">
                <a16:creationId xmlns:a16="http://schemas.microsoft.com/office/drawing/2014/main" id="{8170A9A9-1E96-CB47-9A23-ED8310DFBCF4}"/>
              </a:ext>
            </a:extLst>
          </p:cNvPr>
          <p:cNvSpPr>
            <a:spLocks noGrp="1"/>
          </p:cNvSpPr>
          <p:nvPr>
            <p:ph type="sldNum" sz="quarter" idx="12"/>
          </p:nvPr>
        </p:nvSpPr>
        <p:spPr/>
        <p:txBody>
          <a:bodyPr/>
          <a:lstStyle/>
          <a:p>
            <a:fld id="{3D165440-4880-415F-9146-4793BDD623F8}" type="slidenum">
              <a:rPr lang="en-GB" smtClean="0"/>
              <a:t>18</a:t>
            </a:fld>
            <a:endParaRPr lang="en-GB"/>
          </a:p>
        </p:txBody>
      </p:sp>
      <p:sp>
        <p:nvSpPr>
          <p:cNvPr id="8" name="Content Placeholder 7">
            <a:extLst>
              <a:ext uri="{FF2B5EF4-FFF2-40B4-BE49-F238E27FC236}">
                <a16:creationId xmlns:a16="http://schemas.microsoft.com/office/drawing/2014/main" id="{7533ED0E-2230-0544-9B87-D7E944240AAC}"/>
              </a:ext>
            </a:extLst>
          </p:cNvPr>
          <p:cNvSpPr>
            <a:spLocks noGrp="1"/>
          </p:cNvSpPr>
          <p:nvPr>
            <p:ph idx="1"/>
          </p:nvPr>
        </p:nvSpPr>
        <p:spPr>
          <a:xfrm>
            <a:off x="609600" y="1038386"/>
            <a:ext cx="10332203" cy="4478847"/>
          </a:xfrm>
        </p:spPr>
        <p:txBody>
          <a:bodyPr>
            <a:normAutofit fontScale="92500" lnSpcReduction="20000"/>
          </a:bodyPr>
          <a:lstStyle/>
          <a:p>
            <a:pPr marL="0" indent="0">
              <a:buNone/>
            </a:pPr>
            <a:r>
              <a:rPr lang="en-GB" dirty="0"/>
              <a:t>Used for planning projects of all sizes. A useful way of showing what work is scheduled to be completed on a specific day. </a:t>
            </a:r>
            <a:br>
              <a:rPr lang="en-GB" dirty="0"/>
            </a:br>
            <a:br>
              <a:rPr lang="en-GB" dirty="0"/>
            </a:br>
            <a:r>
              <a:rPr lang="en-GB" dirty="0"/>
              <a:t>Simplified graphical presentation:</a:t>
            </a:r>
            <a:br>
              <a:rPr lang="en-GB" dirty="0"/>
            </a:br>
            <a:endParaRPr lang="en-GB" dirty="0"/>
          </a:p>
          <a:p>
            <a:r>
              <a:rPr lang="en-GB" dirty="0"/>
              <a:t>Project start date</a:t>
            </a:r>
          </a:p>
          <a:p>
            <a:r>
              <a:rPr lang="en-GB" dirty="0"/>
              <a:t>Project finish date</a:t>
            </a:r>
          </a:p>
          <a:p>
            <a:r>
              <a:rPr lang="en-GB" dirty="0"/>
              <a:t>Project tasks (start/finish dates)</a:t>
            </a:r>
          </a:p>
          <a:p>
            <a:r>
              <a:rPr lang="en-GB" dirty="0"/>
              <a:t>Task duration</a:t>
            </a:r>
          </a:p>
          <a:p>
            <a:r>
              <a:rPr lang="en-GB" dirty="0"/>
              <a:t>Who is working on each task</a:t>
            </a:r>
          </a:p>
          <a:p>
            <a:r>
              <a:rPr lang="en-GB" dirty="0"/>
              <a:t>How tasks group together, overlap and link with each other</a:t>
            </a:r>
          </a:p>
          <a:p>
            <a:pPr marL="0" indent="0">
              <a:buNone/>
            </a:pPr>
            <a:endParaRPr lang="en-GB" dirty="0"/>
          </a:p>
        </p:txBody>
      </p:sp>
      <p:pic>
        <p:nvPicPr>
          <p:cNvPr id="9" name="Picture 8">
            <a:extLst>
              <a:ext uri="{FF2B5EF4-FFF2-40B4-BE49-F238E27FC236}">
                <a16:creationId xmlns:a16="http://schemas.microsoft.com/office/drawing/2014/main" id="{5F6CC63D-098B-2D45-B543-CC24B80AE7C5}"/>
              </a:ext>
            </a:extLst>
          </p:cNvPr>
          <p:cNvPicPr>
            <a:picLocks noChangeAspect="1"/>
          </p:cNvPicPr>
          <p:nvPr/>
        </p:nvPicPr>
        <p:blipFill>
          <a:blip r:embed="rId3"/>
          <a:stretch>
            <a:fillRect/>
          </a:stretch>
        </p:blipFill>
        <p:spPr>
          <a:xfrm>
            <a:off x="9694028" y="2217803"/>
            <a:ext cx="1247775" cy="1247775"/>
          </a:xfrm>
          <a:prstGeom prst="rect">
            <a:avLst/>
          </a:prstGeom>
        </p:spPr>
      </p:pic>
      <p:pic>
        <p:nvPicPr>
          <p:cNvPr id="10" name="Picture 9">
            <a:extLst>
              <a:ext uri="{FF2B5EF4-FFF2-40B4-BE49-F238E27FC236}">
                <a16:creationId xmlns:a16="http://schemas.microsoft.com/office/drawing/2014/main" id="{58C7328B-3FD6-7245-80A5-FC788F978D04}"/>
              </a:ext>
            </a:extLst>
          </p:cNvPr>
          <p:cNvPicPr>
            <a:picLocks noChangeAspect="1"/>
          </p:cNvPicPr>
          <p:nvPr/>
        </p:nvPicPr>
        <p:blipFill>
          <a:blip r:embed="rId4"/>
          <a:stretch>
            <a:fillRect/>
          </a:stretch>
        </p:blipFill>
        <p:spPr>
          <a:xfrm>
            <a:off x="10569653" y="3997602"/>
            <a:ext cx="1247775" cy="1247775"/>
          </a:xfrm>
          <a:prstGeom prst="rect">
            <a:avLst/>
          </a:prstGeom>
        </p:spPr>
      </p:pic>
      <p:sp>
        <p:nvSpPr>
          <p:cNvPr id="11" name="Rectangle 10">
            <a:extLst>
              <a:ext uri="{FF2B5EF4-FFF2-40B4-BE49-F238E27FC236}">
                <a16:creationId xmlns:a16="http://schemas.microsoft.com/office/drawing/2014/main" id="{1A792BF4-6BB1-1040-8A85-CC5C1757E651}"/>
              </a:ext>
            </a:extLst>
          </p:cNvPr>
          <p:cNvSpPr/>
          <p:nvPr/>
        </p:nvSpPr>
        <p:spPr>
          <a:xfrm>
            <a:off x="10479242" y="5259177"/>
            <a:ext cx="1428596" cy="369332"/>
          </a:xfrm>
          <a:prstGeom prst="rect">
            <a:avLst/>
          </a:prstGeom>
        </p:spPr>
        <p:txBody>
          <a:bodyPr wrap="none">
            <a:spAutoFit/>
          </a:bodyPr>
          <a:lstStyle/>
          <a:p>
            <a:r>
              <a:rPr lang="en-GB" dirty="0">
                <a:latin typeface="Arial" panose="020B0604020202020204" pitchFamily="34" charset="0"/>
                <a:cs typeface="Arial" panose="020B0604020202020204" pitchFamily="34" charset="0"/>
              </a:rPr>
              <a:t>Henry Gantt</a:t>
            </a:r>
          </a:p>
        </p:txBody>
      </p:sp>
      <p:sp>
        <p:nvSpPr>
          <p:cNvPr id="12" name="Rectangle 11">
            <a:extLst>
              <a:ext uri="{FF2B5EF4-FFF2-40B4-BE49-F238E27FC236}">
                <a16:creationId xmlns:a16="http://schemas.microsoft.com/office/drawing/2014/main" id="{72BF8095-04B0-D247-80F8-E77615D9F2FD}"/>
              </a:ext>
            </a:extLst>
          </p:cNvPr>
          <p:cNvSpPr/>
          <p:nvPr/>
        </p:nvSpPr>
        <p:spPr>
          <a:xfrm>
            <a:off x="9694028" y="3487355"/>
            <a:ext cx="1839030" cy="369332"/>
          </a:xfrm>
          <a:prstGeom prst="rect">
            <a:avLst/>
          </a:prstGeom>
        </p:spPr>
        <p:txBody>
          <a:bodyPr wrap="none">
            <a:spAutoFit/>
          </a:bodyPr>
          <a:lstStyle/>
          <a:p>
            <a:r>
              <a:rPr lang="en-GB" dirty="0">
                <a:latin typeface="Arial" panose="020B0604020202020204" pitchFamily="34" charset="0"/>
                <a:cs typeface="Arial" panose="020B0604020202020204" pitchFamily="34" charset="0"/>
              </a:rPr>
              <a:t>Karol </a:t>
            </a:r>
            <a:r>
              <a:rPr lang="en-GB" dirty="0" err="1">
                <a:latin typeface="Arial" panose="020B0604020202020204" pitchFamily="34" charset="0"/>
                <a:cs typeface="Arial" panose="020B0604020202020204" pitchFamily="34" charset="0"/>
              </a:rPr>
              <a:t>Adamiecki</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28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5E21221-7FFA-4D47-A7A0-EECFAAAB7474}"/>
              </a:ext>
            </a:extLst>
          </p:cNvPr>
          <p:cNvSpPr>
            <a:spLocks noGrp="1"/>
          </p:cNvSpPr>
          <p:nvPr>
            <p:ph type="sldNum" sz="quarter" idx="12"/>
          </p:nvPr>
        </p:nvSpPr>
        <p:spPr/>
        <p:txBody>
          <a:bodyPr/>
          <a:lstStyle/>
          <a:p>
            <a:fld id="{3D165440-4880-415F-9146-4793BDD623F8}" type="slidenum">
              <a:rPr lang="en-GB" smtClean="0"/>
              <a:t>19</a:t>
            </a:fld>
            <a:endParaRPr lang="en-GB"/>
          </a:p>
        </p:txBody>
      </p:sp>
      <p:pic>
        <p:nvPicPr>
          <p:cNvPr id="5" name="Picture 4">
            <a:extLst>
              <a:ext uri="{FF2B5EF4-FFF2-40B4-BE49-F238E27FC236}">
                <a16:creationId xmlns:a16="http://schemas.microsoft.com/office/drawing/2014/main" id="{B8EF46AC-F743-CB48-B1C8-23A53DDB2DAF}"/>
              </a:ext>
            </a:extLst>
          </p:cNvPr>
          <p:cNvPicPr>
            <a:picLocks noChangeAspect="1"/>
          </p:cNvPicPr>
          <p:nvPr/>
        </p:nvPicPr>
        <p:blipFill>
          <a:blip r:embed="rId3"/>
          <a:stretch>
            <a:fillRect/>
          </a:stretch>
        </p:blipFill>
        <p:spPr>
          <a:xfrm>
            <a:off x="1110814" y="61992"/>
            <a:ext cx="9807648" cy="5584089"/>
          </a:xfrm>
          <a:prstGeom prst="rect">
            <a:avLst/>
          </a:prstGeom>
        </p:spPr>
      </p:pic>
    </p:spTree>
    <p:extLst>
      <p:ext uri="{BB962C8B-B14F-4D97-AF65-F5344CB8AC3E}">
        <p14:creationId xmlns:p14="http://schemas.microsoft.com/office/powerpoint/2010/main" val="822089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AC4AFBD-351F-4F46-9237-8F85DF93B006}"/>
              </a:ext>
            </a:extLst>
          </p:cNvPr>
          <p:cNvSpPr>
            <a:spLocks noGrp="1"/>
          </p:cNvSpPr>
          <p:nvPr>
            <p:ph type="sldNum" sz="quarter" idx="12"/>
          </p:nvPr>
        </p:nvSpPr>
        <p:spPr/>
        <p:txBody>
          <a:bodyPr/>
          <a:lstStyle/>
          <a:p>
            <a:fld id="{3D165440-4880-415F-9146-4793BDD623F8}" type="slidenum">
              <a:rPr lang="en-GB" smtClean="0"/>
              <a:t>20</a:t>
            </a:fld>
            <a:endParaRPr lang="en-GB"/>
          </a:p>
        </p:txBody>
      </p:sp>
      <p:pic>
        <p:nvPicPr>
          <p:cNvPr id="5" name="Picture 4">
            <a:extLst>
              <a:ext uri="{FF2B5EF4-FFF2-40B4-BE49-F238E27FC236}">
                <a16:creationId xmlns:a16="http://schemas.microsoft.com/office/drawing/2014/main" id="{4C4E5A50-2266-A143-8D96-0D58232BECD2}"/>
              </a:ext>
            </a:extLst>
          </p:cNvPr>
          <p:cNvPicPr>
            <a:picLocks noChangeAspect="1"/>
          </p:cNvPicPr>
          <p:nvPr/>
        </p:nvPicPr>
        <p:blipFill>
          <a:blip r:embed="rId3"/>
          <a:stretch>
            <a:fillRect/>
          </a:stretch>
        </p:blipFill>
        <p:spPr>
          <a:xfrm>
            <a:off x="0" y="1090808"/>
            <a:ext cx="12192000" cy="4676384"/>
          </a:xfrm>
          <a:prstGeom prst="rect">
            <a:avLst/>
          </a:prstGeom>
        </p:spPr>
      </p:pic>
      <p:sp>
        <p:nvSpPr>
          <p:cNvPr id="6" name="Title 1">
            <a:extLst>
              <a:ext uri="{FF2B5EF4-FFF2-40B4-BE49-F238E27FC236}">
                <a16:creationId xmlns:a16="http://schemas.microsoft.com/office/drawing/2014/main" id="{10E9C9D9-B969-524F-AD0E-382E93B04225}"/>
              </a:ext>
            </a:extLst>
          </p:cNvPr>
          <p:cNvSpPr>
            <a:spLocks noGrp="1"/>
          </p:cNvSpPr>
          <p:nvPr>
            <p:ph type="title"/>
          </p:nvPr>
        </p:nvSpPr>
        <p:spPr>
          <a:xfrm>
            <a:off x="609600" y="31746"/>
            <a:ext cx="10972800" cy="1143000"/>
          </a:xfrm>
        </p:spPr>
        <p:txBody>
          <a:bodyPr/>
          <a:lstStyle/>
          <a:p>
            <a:r>
              <a:rPr lang="en-US" dirty="0"/>
              <a:t>Simple Gantt Chart</a:t>
            </a:r>
          </a:p>
        </p:txBody>
      </p:sp>
    </p:spTree>
    <p:extLst>
      <p:ext uri="{BB962C8B-B14F-4D97-AF65-F5344CB8AC3E}">
        <p14:creationId xmlns:p14="http://schemas.microsoft.com/office/powerpoint/2010/main" val="741016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F492E-68EE-F14E-A810-B41241D0A22A}"/>
              </a:ext>
            </a:extLst>
          </p:cNvPr>
          <p:cNvSpPr>
            <a:spLocks noGrp="1"/>
          </p:cNvSpPr>
          <p:nvPr>
            <p:ph type="title"/>
          </p:nvPr>
        </p:nvSpPr>
        <p:spPr/>
        <p:txBody>
          <a:bodyPr/>
          <a:lstStyle/>
          <a:p>
            <a:r>
              <a:rPr lang="en-US" dirty="0"/>
              <a:t>PEST</a:t>
            </a:r>
          </a:p>
        </p:txBody>
      </p:sp>
      <p:sp>
        <p:nvSpPr>
          <p:cNvPr id="4" name="Slide Number Placeholder 3">
            <a:extLst>
              <a:ext uri="{FF2B5EF4-FFF2-40B4-BE49-F238E27FC236}">
                <a16:creationId xmlns:a16="http://schemas.microsoft.com/office/drawing/2014/main" id="{CAF984CA-1481-5B46-8CDE-5C10ADBA5D6E}"/>
              </a:ext>
            </a:extLst>
          </p:cNvPr>
          <p:cNvSpPr>
            <a:spLocks noGrp="1"/>
          </p:cNvSpPr>
          <p:nvPr>
            <p:ph type="sldNum" sz="quarter" idx="12"/>
          </p:nvPr>
        </p:nvSpPr>
        <p:spPr/>
        <p:txBody>
          <a:bodyPr/>
          <a:lstStyle/>
          <a:p>
            <a:fld id="{3D165440-4880-415F-9146-4793BDD623F8}" type="slidenum">
              <a:rPr lang="en-GB" smtClean="0"/>
              <a:t>21</a:t>
            </a:fld>
            <a:endParaRPr lang="en-GB"/>
          </a:p>
        </p:txBody>
      </p:sp>
      <p:graphicFrame>
        <p:nvGraphicFramePr>
          <p:cNvPr id="6" name="Content Placeholder 3">
            <a:extLst>
              <a:ext uri="{FF2B5EF4-FFF2-40B4-BE49-F238E27FC236}">
                <a16:creationId xmlns:a16="http://schemas.microsoft.com/office/drawing/2014/main" id="{836EAD9F-CF95-F349-BCD0-4EBA33D47D36}"/>
              </a:ext>
            </a:extLst>
          </p:cNvPr>
          <p:cNvGraphicFramePr>
            <a:graphicFrameLocks noGrp="1"/>
          </p:cNvGraphicFramePr>
          <p:nvPr>
            <p:ph idx="1"/>
            <p:extLst>
              <p:ext uri="{D42A27DB-BD31-4B8C-83A1-F6EECF244321}">
                <p14:modId xmlns:p14="http://schemas.microsoft.com/office/powerpoint/2010/main" val="1316571495"/>
              </p:ext>
            </p:extLst>
          </p:nvPr>
        </p:nvGraphicFramePr>
        <p:xfrm>
          <a:off x="2346325" y="791029"/>
          <a:ext cx="749935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1813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ADDE7-9421-6448-876D-02A2FA4A85A6}"/>
              </a:ext>
            </a:extLst>
          </p:cNvPr>
          <p:cNvSpPr>
            <a:spLocks noGrp="1"/>
          </p:cNvSpPr>
          <p:nvPr>
            <p:ph type="title"/>
          </p:nvPr>
        </p:nvSpPr>
        <p:spPr/>
        <p:txBody>
          <a:bodyPr/>
          <a:lstStyle/>
          <a:p>
            <a:r>
              <a:rPr lang="en-US" dirty="0"/>
              <a:t>PEST</a:t>
            </a:r>
          </a:p>
        </p:txBody>
      </p:sp>
      <p:sp>
        <p:nvSpPr>
          <p:cNvPr id="4" name="Slide Number Placeholder 3">
            <a:extLst>
              <a:ext uri="{FF2B5EF4-FFF2-40B4-BE49-F238E27FC236}">
                <a16:creationId xmlns:a16="http://schemas.microsoft.com/office/drawing/2014/main" id="{5F6858E3-18CE-B045-BBBA-52D3CA766AB5}"/>
              </a:ext>
            </a:extLst>
          </p:cNvPr>
          <p:cNvSpPr>
            <a:spLocks noGrp="1"/>
          </p:cNvSpPr>
          <p:nvPr>
            <p:ph type="sldNum" sz="quarter" idx="12"/>
          </p:nvPr>
        </p:nvSpPr>
        <p:spPr/>
        <p:txBody>
          <a:bodyPr/>
          <a:lstStyle/>
          <a:p>
            <a:fld id="{3D165440-4880-415F-9146-4793BDD623F8}" type="slidenum">
              <a:rPr lang="en-GB" smtClean="0"/>
              <a:t>22</a:t>
            </a:fld>
            <a:endParaRPr lang="en-GB"/>
          </a:p>
        </p:txBody>
      </p:sp>
      <p:graphicFrame>
        <p:nvGraphicFramePr>
          <p:cNvPr id="5" name="Content Placeholder 3">
            <a:extLst>
              <a:ext uri="{FF2B5EF4-FFF2-40B4-BE49-F238E27FC236}">
                <a16:creationId xmlns:a16="http://schemas.microsoft.com/office/drawing/2014/main" id="{0EF39766-8295-214E-8AA9-A824B17A4BA7}"/>
              </a:ext>
            </a:extLst>
          </p:cNvPr>
          <p:cNvGraphicFramePr>
            <a:graphicFrameLocks noGrp="1"/>
          </p:cNvGraphicFramePr>
          <p:nvPr>
            <p:ph idx="1"/>
            <p:extLst>
              <p:ext uri="{D42A27DB-BD31-4B8C-83A1-F6EECF244321}">
                <p14:modId xmlns:p14="http://schemas.microsoft.com/office/powerpoint/2010/main" val="2488913756"/>
              </p:ext>
            </p:extLst>
          </p:nvPr>
        </p:nvGraphicFramePr>
        <p:xfrm>
          <a:off x="2065563" y="983796"/>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9079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3AEB0-23CC-E447-B041-0CCEA3A19AA6}"/>
              </a:ext>
            </a:extLst>
          </p:cNvPr>
          <p:cNvSpPr>
            <a:spLocks noGrp="1"/>
          </p:cNvSpPr>
          <p:nvPr>
            <p:ph type="title"/>
          </p:nvPr>
        </p:nvSpPr>
        <p:spPr/>
        <p:txBody>
          <a:bodyPr/>
          <a:lstStyle/>
          <a:p>
            <a:r>
              <a:rPr lang="en-US" dirty="0"/>
              <a:t>SWOT - revision</a:t>
            </a:r>
          </a:p>
        </p:txBody>
      </p:sp>
      <p:sp>
        <p:nvSpPr>
          <p:cNvPr id="4" name="Slide Number Placeholder 3">
            <a:extLst>
              <a:ext uri="{FF2B5EF4-FFF2-40B4-BE49-F238E27FC236}">
                <a16:creationId xmlns:a16="http://schemas.microsoft.com/office/drawing/2014/main" id="{D7306C87-21EB-4F47-96BA-8D226AA24047}"/>
              </a:ext>
            </a:extLst>
          </p:cNvPr>
          <p:cNvSpPr>
            <a:spLocks noGrp="1"/>
          </p:cNvSpPr>
          <p:nvPr>
            <p:ph type="sldNum" sz="quarter" idx="12"/>
          </p:nvPr>
        </p:nvSpPr>
        <p:spPr/>
        <p:txBody>
          <a:bodyPr/>
          <a:lstStyle/>
          <a:p>
            <a:fld id="{3D165440-4880-415F-9146-4793BDD623F8}" type="slidenum">
              <a:rPr lang="en-GB" smtClean="0"/>
              <a:t>23</a:t>
            </a:fld>
            <a:endParaRPr lang="en-GB"/>
          </a:p>
        </p:txBody>
      </p:sp>
      <p:pic>
        <p:nvPicPr>
          <p:cNvPr id="5" name="Picture 2">
            <a:extLst>
              <a:ext uri="{FF2B5EF4-FFF2-40B4-BE49-F238E27FC236}">
                <a16:creationId xmlns:a16="http://schemas.microsoft.com/office/drawing/2014/main" id="{6883C5DC-C5DF-7E44-85FB-EF0C8848500A}"/>
              </a:ext>
            </a:extLst>
          </p:cNvPr>
          <p:cNvPicPr>
            <a:picLocks noChangeAspect="1" noChangeArrowheads="1"/>
          </p:cNvPicPr>
          <p:nvPr/>
        </p:nvPicPr>
        <p:blipFill>
          <a:blip r:embed="rId3" cstate="print"/>
          <a:srcRect/>
          <a:stretch>
            <a:fillRect/>
          </a:stretch>
        </p:blipFill>
        <p:spPr bwMode="auto">
          <a:xfrm>
            <a:off x="2459264" y="967695"/>
            <a:ext cx="6877050" cy="451485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006646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24</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r>
              <a:rPr lang="en-US" sz="2000" dirty="0"/>
              <a:t>Managing Projects in the </a:t>
            </a:r>
            <a:r>
              <a:rPr lang="en-US" sz="2000" dirty="0" err="1"/>
              <a:t>Organisation</a:t>
            </a:r>
            <a:endParaRPr lang="en-US" sz="2000" dirty="0"/>
          </a:p>
        </p:txBody>
      </p:sp>
    </p:spTree>
    <p:extLst>
      <p:ext uri="{BB962C8B-B14F-4D97-AF65-F5344CB8AC3E}">
        <p14:creationId xmlns:p14="http://schemas.microsoft.com/office/powerpoint/2010/main" val="4043910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52F7451-BF5F-144E-8945-5321DBFDD5D5}"/>
              </a:ext>
            </a:extLst>
          </p:cNvPr>
          <p:cNvSpPr>
            <a:spLocks noGrp="1"/>
          </p:cNvSpPr>
          <p:nvPr>
            <p:ph type="sldNum" sz="quarter" idx="12"/>
          </p:nvPr>
        </p:nvSpPr>
        <p:spPr/>
        <p:txBody>
          <a:bodyPr/>
          <a:lstStyle/>
          <a:p>
            <a:fld id="{3D165440-4880-415F-9146-4793BDD623F8}" type="slidenum">
              <a:rPr lang="en-GB" smtClean="0"/>
              <a:t>25</a:t>
            </a:fld>
            <a:endParaRPr lang="en-GB"/>
          </a:p>
        </p:txBody>
      </p:sp>
      <p:sp>
        <p:nvSpPr>
          <p:cNvPr id="3" name="Slide Number Placeholder 3">
            <a:extLst>
              <a:ext uri="{FF2B5EF4-FFF2-40B4-BE49-F238E27FC236}">
                <a16:creationId xmlns:a16="http://schemas.microsoft.com/office/drawing/2014/main" id="{08441506-BA6A-8548-9689-5D9EAB2BA8A3}"/>
              </a:ext>
            </a:extLst>
          </p:cNvPr>
          <p:cNvSpPr txBox="1">
            <a:spLocks/>
          </p:cNvSpPr>
          <p:nvPr/>
        </p:nvSpPr>
        <p:spPr>
          <a:xfrm>
            <a:off x="10608501" y="6380973"/>
            <a:ext cx="973899" cy="340503"/>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25</a:t>
            </a:fld>
            <a:endParaRPr lang="en-GB"/>
          </a:p>
        </p:txBody>
      </p:sp>
      <p:sp>
        <p:nvSpPr>
          <p:cNvPr id="5" name="Rectangle 2">
            <a:extLst>
              <a:ext uri="{FF2B5EF4-FFF2-40B4-BE49-F238E27FC236}">
                <a16:creationId xmlns:a16="http://schemas.microsoft.com/office/drawing/2014/main" id="{E7B534D7-6372-D04B-9501-87477D31E021}"/>
              </a:ext>
            </a:extLst>
          </p:cNvPr>
          <p:cNvSpPr>
            <a:spLocks noGrp="1" noChangeArrowheads="1"/>
          </p:cNvSpPr>
          <p:nvPr>
            <p:ph type="title"/>
          </p:nvPr>
        </p:nvSpPr>
        <p:spPr>
          <a:xfrm>
            <a:off x="179614" y="136072"/>
            <a:ext cx="11772900" cy="821564"/>
          </a:xfrm>
        </p:spPr>
        <p:txBody>
          <a:bodyPr/>
          <a:lstStyle/>
          <a:p>
            <a:pPr eaLnBrk="1" hangingPunct="1"/>
            <a:r>
              <a:rPr lang="en-GB" altLang="en-US" dirty="0">
                <a:latin typeface="Arial" panose="020B0604020202020204" pitchFamily="34" charset="0"/>
              </a:rPr>
              <a:t>Homework</a:t>
            </a:r>
          </a:p>
        </p:txBody>
      </p:sp>
      <p:sp>
        <p:nvSpPr>
          <p:cNvPr id="6" name="Rectangle 3">
            <a:extLst>
              <a:ext uri="{FF2B5EF4-FFF2-40B4-BE49-F238E27FC236}">
                <a16:creationId xmlns:a16="http://schemas.microsoft.com/office/drawing/2014/main" id="{B053EC59-091F-904B-9E1D-CC0396832740}"/>
              </a:ext>
            </a:extLst>
          </p:cNvPr>
          <p:cNvSpPr txBox="1">
            <a:spLocks noChangeArrowheads="1"/>
          </p:cNvSpPr>
          <p:nvPr/>
        </p:nvSpPr>
        <p:spPr>
          <a:xfrm>
            <a:off x="408214" y="1649186"/>
            <a:ext cx="11544300" cy="37446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nSpc>
                <a:spcPct val="90000"/>
              </a:lnSpc>
              <a:buFont typeface="+mj-lt"/>
              <a:buAutoNum type="arabicPeriod"/>
            </a:pPr>
            <a:r>
              <a:rPr lang="en-GB" altLang="en-US" dirty="0"/>
              <a:t>Complete a Gantt chart for your project</a:t>
            </a:r>
          </a:p>
          <a:p>
            <a:pPr marL="514350" indent="-514350">
              <a:lnSpc>
                <a:spcPct val="90000"/>
              </a:lnSpc>
              <a:buFont typeface="+mj-lt"/>
              <a:buAutoNum type="arabicPeriod"/>
            </a:pPr>
            <a:endParaRPr lang="en-GB" altLang="en-US" dirty="0"/>
          </a:p>
          <a:p>
            <a:pPr marL="514350" indent="-514350">
              <a:lnSpc>
                <a:spcPct val="90000"/>
              </a:lnSpc>
              <a:buFont typeface="+mj-lt"/>
              <a:buAutoNum type="arabicPeriod"/>
            </a:pPr>
            <a:r>
              <a:rPr lang="en-GB" altLang="en-US" dirty="0"/>
              <a:t>Complete WBS/Network Diagram for your project</a:t>
            </a:r>
          </a:p>
          <a:p>
            <a:pPr marL="514350" indent="-514350">
              <a:lnSpc>
                <a:spcPct val="90000"/>
              </a:lnSpc>
              <a:buFont typeface="+mj-lt"/>
              <a:buAutoNum type="arabicPeriod"/>
            </a:pPr>
            <a:endParaRPr lang="en-GB" altLang="en-US" dirty="0"/>
          </a:p>
          <a:p>
            <a:pPr marL="514350" indent="-514350">
              <a:lnSpc>
                <a:spcPct val="90000"/>
              </a:lnSpc>
              <a:buFont typeface="+mj-lt"/>
              <a:buAutoNum type="arabicPeriod"/>
            </a:pPr>
            <a:r>
              <a:rPr lang="en-GB" altLang="en-US" dirty="0"/>
              <a:t>Undertake simple PEST analysis for your project. </a:t>
            </a:r>
          </a:p>
          <a:p>
            <a:pPr marL="514350" indent="-514350">
              <a:lnSpc>
                <a:spcPct val="90000"/>
              </a:lnSpc>
              <a:buFont typeface="+mj-lt"/>
              <a:buAutoNum type="arabicPeriod"/>
            </a:pPr>
            <a:endParaRPr lang="en-GB" altLang="en-US" dirty="0"/>
          </a:p>
          <a:p>
            <a:pPr marL="514350" indent="-514350">
              <a:lnSpc>
                <a:spcPct val="90000"/>
              </a:lnSpc>
              <a:buFont typeface="+mj-lt"/>
              <a:buAutoNum type="arabicPeriod"/>
            </a:pPr>
            <a:r>
              <a:rPr lang="en-GB" altLang="en-US" dirty="0"/>
              <a:t>Use a SWOT to analyse 1 criteria from each of the PEST analysis.</a:t>
            </a:r>
          </a:p>
          <a:p>
            <a:pPr marL="0" indent="0">
              <a:lnSpc>
                <a:spcPct val="90000"/>
              </a:lnSpc>
              <a:buNone/>
            </a:pPr>
            <a:endParaRPr lang="en-GB" altLang="en-US" dirty="0"/>
          </a:p>
        </p:txBody>
      </p:sp>
      <p:pic>
        <p:nvPicPr>
          <p:cNvPr id="7" name="Picture 6">
            <a:extLst>
              <a:ext uri="{FF2B5EF4-FFF2-40B4-BE49-F238E27FC236}">
                <a16:creationId xmlns:a16="http://schemas.microsoft.com/office/drawing/2014/main" id="{844F941F-EAFD-9F45-80C7-C67B3A4943A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161" b="96552" l="10000" r="90000"/>
                    </a14:imgEffect>
                  </a14:imgLayer>
                </a14:imgProps>
              </a:ext>
            </a:extLst>
          </a:blip>
          <a:stretch>
            <a:fillRect/>
          </a:stretch>
        </p:blipFill>
        <p:spPr>
          <a:xfrm>
            <a:off x="7778848" y="1445440"/>
            <a:ext cx="4572000" cy="3314700"/>
          </a:xfrm>
          <a:prstGeom prst="rect">
            <a:avLst/>
          </a:prstGeom>
        </p:spPr>
      </p:pic>
    </p:spTree>
    <p:extLst>
      <p:ext uri="{BB962C8B-B14F-4D97-AF65-F5344CB8AC3E}">
        <p14:creationId xmlns:p14="http://schemas.microsoft.com/office/powerpoint/2010/main" val="129529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217FA-8AD9-0A44-83BA-FE1C7C213353}"/>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5D98D0F8-895D-B145-8A17-7F6745DEB293}"/>
              </a:ext>
            </a:extLst>
          </p:cNvPr>
          <p:cNvSpPr>
            <a:spLocks noGrp="1"/>
          </p:cNvSpPr>
          <p:nvPr>
            <p:ph idx="1"/>
          </p:nvPr>
        </p:nvSpPr>
        <p:spPr/>
        <p:txBody>
          <a:bodyPr>
            <a:normAutofit fontScale="92500"/>
          </a:bodyPr>
          <a:lstStyle/>
          <a:p>
            <a:pPr marL="0" indent="0">
              <a:buNone/>
            </a:pPr>
            <a:r>
              <a:rPr lang="en-GB" dirty="0" err="1"/>
              <a:t>Assets.publishing.service.gov.uk</a:t>
            </a:r>
            <a:r>
              <a:rPr lang="en-GB" dirty="0"/>
              <a:t>. 2010. </a:t>
            </a:r>
            <a:r>
              <a:rPr lang="en-GB" i="1" dirty="0"/>
              <a:t>How To Organise, Plan And Control Projects</a:t>
            </a:r>
            <a:r>
              <a:rPr lang="en-GB" dirty="0"/>
              <a:t>. [online] Available at: &lt;https://</a:t>
            </a:r>
            <a:r>
              <a:rPr lang="en-GB" dirty="0" err="1"/>
              <a:t>assets.publishing.service.gov.uk</a:t>
            </a:r>
            <a:r>
              <a:rPr lang="en-GB" dirty="0"/>
              <a:t>/government/uploads/system/uploads/</a:t>
            </a:r>
            <a:r>
              <a:rPr lang="en-GB" dirty="0" err="1"/>
              <a:t>attachment_data</a:t>
            </a:r>
            <a:r>
              <a:rPr lang="en-GB" dirty="0"/>
              <a:t>/file/31979/10-1257-guidelines-for-managing-projects.pdf&gt; [Accessed 16 July 2020].</a:t>
            </a:r>
          </a:p>
          <a:p>
            <a:pPr marL="0" indent="0">
              <a:buNone/>
            </a:pPr>
            <a:endParaRPr lang="en-US" dirty="0"/>
          </a:p>
          <a:p>
            <a:pPr marL="0" indent="0">
              <a:buNone/>
            </a:pPr>
            <a:r>
              <a:rPr lang="en-US" dirty="0"/>
              <a:t>Smith, L. W. (2000). Stakeholder analysis: a pivotal practice of successful projects. Paper presented at Project Management Institute Annual Seminars &amp; Symposium, Houston, TX. Newtown Square, PA: Project Management Institute.</a:t>
            </a:r>
          </a:p>
        </p:txBody>
      </p:sp>
      <p:sp>
        <p:nvSpPr>
          <p:cNvPr id="4" name="Slide Number Placeholder 3">
            <a:extLst>
              <a:ext uri="{FF2B5EF4-FFF2-40B4-BE49-F238E27FC236}">
                <a16:creationId xmlns:a16="http://schemas.microsoft.com/office/drawing/2014/main" id="{C9EFBFB2-C724-484F-A08C-B04ADA782033}"/>
              </a:ext>
            </a:extLst>
          </p:cNvPr>
          <p:cNvSpPr>
            <a:spLocks noGrp="1"/>
          </p:cNvSpPr>
          <p:nvPr>
            <p:ph type="sldNum" sz="quarter" idx="12"/>
          </p:nvPr>
        </p:nvSpPr>
        <p:spPr/>
        <p:txBody>
          <a:bodyPr/>
          <a:lstStyle/>
          <a:p>
            <a:fld id="{3D165440-4880-415F-9146-4793BDD623F8}" type="slidenum">
              <a:rPr lang="en-GB" smtClean="0"/>
              <a:t>26</a:t>
            </a:fld>
            <a:endParaRPr lang="en-GB"/>
          </a:p>
        </p:txBody>
      </p:sp>
    </p:spTree>
    <p:extLst>
      <p:ext uri="{BB962C8B-B14F-4D97-AF65-F5344CB8AC3E}">
        <p14:creationId xmlns:p14="http://schemas.microsoft.com/office/powerpoint/2010/main" val="134046630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F0835F6A-5680-114F-BFBE-3CDA6CAE3715}" vid="{89D54862-BCFF-594F-B14E-A9C3DC1AAF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20140311PresentationUWTSDTemplate</Template>
  <TotalTime>18636</TotalTime>
  <Words>2166</Words>
  <Application>Microsoft Macintosh PowerPoint</Application>
  <PresentationFormat>Widescreen</PresentationFormat>
  <Paragraphs>367</Paragraphs>
  <Slides>26</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 aArial</vt:lpstr>
      <vt:lpstr>Arial</vt:lpstr>
      <vt:lpstr>Arial Narrow</vt:lpstr>
      <vt:lpstr>Calibri</vt:lpstr>
      <vt:lpstr>Gill Sans MT</vt:lpstr>
      <vt:lpstr>Myriad Pro</vt:lpstr>
      <vt:lpstr>Times New Roman</vt:lpstr>
      <vt:lpstr>20140311PresentationUWTSDTemplate</vt:lpstr>
      <vt:lpstr>BA Management Skills for the Workplace BMSK5004</vt:lpstr>
      <vt:lpstr>Session 4</vt:lpstr>
      <vt:lpstr>Work Breakdown Structure</vt:lpstr>
      <vt:lpstr>PowerPoint Presentation</vt:lpstr>
      <vt:lpstr>PowerPoint Presentation</vt:lpstr>
      <vt:lpstr>PowerPoint Presentation</vt:lpstr>
      <vt:lpstr>Creating a Work Breakdown Structure</vt:lpstr>
      <vt:lpstr>Work Breakdown Structure – 100% Rule</vt:lpstr>
      <vt:lpstr>Network Diagram</vt:lpstr>
      <vt:lpstr>2 Rules of Network Diagrams</vt:lpstr>
      <vt:lpstr>Network Diagrams</vt:lpstr>
      <vt:lpstr>Calculating Span Time</vt:lpstr>
      <vt:lpstr>Span Time Example</vt:lpstr>
      <vt:lpstr>Critical Path Analysis</vt:lpstr>
      <vt:lpstr>Critical Path Analysis</vt:lpstr>
      <vt:lpstr>CPA – Resource Change (New Technology)</vt:lpstr>
      <vt:lpstr>Path Durations</vt:lpstr>
      <vt:lpstr>Gantt Charts</vt:lpstr>
      <vt:lpstr>PowerPoint Presentation</vt:lpstr>
      <vt:lpstr>Simple Gantt Chart</vt:lpstr>
      <vt:lpstr>PEST</vt:lpstr>
      <vt:lpstr>PEST</vt:lpstr>
      <vt:lpstr>SWOT - revision</vt:lpstr>
      <vt:lpstr>Managing Projects in the Organisation</vt:lpstr>
      <vt:lpstr>Homework</vt:lpstr>
      <vt:lpstr>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Bell-Davies</dc:creator>
  <cp:lastModifiedBy>Mark Bell-Davies</cp:lastModifiedBy>
  <cp:revision>133</cp:revision>
  <dcterms:created xsi:type="dcterms:W3CDTF">2020-06-08T16:11:31Z</dcterms:created>
  <dcterms:modified xsi:type="dcterms:W3CDTF">2020-10-23T14:17:39Z</dcterms:modified>
</cp:coreProperties>
</file>