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ink/ink1.xml" ContentType="application/inkml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  <p:sldMasterId id="2147483672" r:id="rId2"/>
  </p:sldMasterIdLst>
  <p:notesMasterIdLst>
    <p:notesMasterId r:id="rId12"/>
  </p:notesMasterIdLst>
  <p:sldIdLst>
    <p:sldId id="256" r:id="rId3"/>
    <p:sldId id="306" r:id="rId4"/>
    <p:sldId id="321" r:id="rId5"/>
    <p:sldId id="323" r:id="rId6"/>
    <p:sldId id="328" r:id="rId7"/>
    <p:sldId id="330" r:id="rId8"/>
    <p:sldId id="336" r:id="rId9"/>
    <p:sldId id="337" r:id="rId10"/>
    <p:sldId id="335" r:id="rId1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0762"/>
    <p:restoredTop sz="88698"/>
  </p:normalViewPr>
  <p:slideViewPr>
    <p:cSldViewPr snapToGrid="0" snapToObjects="1">
      <p:cViewPr varScale="1">
        <p:scale>
          <a:sx n="92" d="100"/>
          <a:sy n="92" d="100"/>
        </p:scale>
        <p:origin x="1404" y="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40" d="100"/>
        <a:sy n="14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presProps" Target="pres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theme" Target="theme/theme1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BD7DB0C-58BD-4E47-8A49-765C9557B5DC}" type="doc">
      <dgm:prSet loTypeId="urn:microsoft.com/office/officeart/2005/8/layout/matrix1" loCatId="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C9CD13FB-4801-2F4C-881B-4998C61A3368}">
      <dgm:prSet phldrT="[Text]"/>
      <dgm:spPr/>
      <dgm:t>
        <a:bodyPr/>
        <a:lstStyle/>
        <a:p>
          <a:r>
            <a:rPr lang="en-GB" dirty="0"/>
            <a:t>Transferable skills for professional practice</a:t>
          </a:r>
        </a:p>
      </dgm:t>
    </dgm:pt>
    <dgm:pt modelId="{551B3C79-686C-1446-9732-8EF75F0FD7A4}" type="parTrans" cxnId="{CF8A5034-C790-2B4E-8606-D2BBC382F867}">
      <dgm:prSet/>
      <dgm:spPr/>
      <dgm:t>
        <a:bodyPr/>
        <a:lstStyle/>
        <a:p>
          <a:endParaRPr lang="en-GB"/>
        </a:p>
      </dgm:t>
    </dgm:pt>
    <dgm:pt modelId="{11C3D67C-6DB8-6A40-A8D3-07E7DA224721}" type="sibTrans" cxnId="{CF8A5034-C790-2B4E-8606-D2BBC382F867}">
      <dgm:prSet/>
      <dgm:spPr/>
      <dgm:t>
        <a:bodyPr/>
        <a:lstStyle/>
        <a:p>
          <a:endParaRPr lang="en-GB"/>
        </a:p>
      </dgm:t>
    </dgm:pt>
    <dgm:pt modelId="{91C497DC-61B5-8A41-95CB-8F7AEB777DE3}">
      <dgm:prSet phldrT="[Text]"/>
      <dgm:spPr/>
      <dgm:t>
        <a:bodyPr/>
        <a:lstStyle/>
        <a:p>
          <a:r>
            <a:rPr lang="en-GB" dirty="0"/>
            <a:t>Engagement with literature skills</a:t>
          </a:r>
        </a:p>
      </dgm:t>
    </dgm:pt>
    <dgm:pt modelId="{968A0D73-26EB-AA47-9721-57AC2A5BFBC5}" type="parTrans" cxnId="{7BB5B79D-0C28-0B4E-A4ED-8545E1105E7D}">
      <dgm:prSet/>
      <dgm:spPr/>
      <dgm:t>
        <a:bodyPr/>
        <a:lstStyle/>
        <a:p>
          <a:endParaRPr lang="en-GB"/>
        </a:p>
      </dgm:t>
    </dgm:pt>
    <dgm:pt modelId="{3FB43535-A428-1C43-BC3D-8B49A0DEDADB}" type="sibTrans" cxnId="{7BB5B79D-0C28-0B4E-A4ED-8545E1105E7D}">
      <dgm:prSet/>
      <dgm:spPr/>
      <dgm:t>
        <a:bodyPr/>
        <a:lstStyle/>
        <a:p>
          <a:endParaRPr lang="en-GB"/>
        </a:p>
      </dgm:t>
    </dgm:pt>
    <dgm:pt modelId="{999A39FE-5C8D-3F42-8067-F75D1B2F763E}">
      <dgm:prSet phldrT="[Text]"/>
      <dgm:spPr/>
      <dgm:t>
        <a:bodyPr/>
        <a:lstStyle/>
        <a:p>
          <a:r>
            <a:rPr lang="en-GB" dirty="0"/>
            <a:t>Cognitive &amp; intellectual skills</a:t>
          </a:r>
        </a:p>
      </dgm:t>
    </dgm:pt>
    <dgm:pt modelId="{27BEAD0D-D239-6842-BB78-B6879303FBA5}" type="parTrans" cxnId="{997CDB4B-2049-ED46-B358-6475038B50A4}">
      <dgm:prSet/>
      <dgm:spPr/>
      <dgm:t>
        <a:bodyPr/>
        <a:lstStyle/>
        <a:p>
          <a:endParaRPr lang="en-GB"/>
        </a:p>
      </dgm:t>
    </dgm:pt>
    <dgm:pt modelId="{EE3050B2-D73A-DE49-9EEB-027C50FD7FC8}" type="sibTrans" cxnId="{997CDB4B-2049-ED46-B358-6475038B50A4}">
      <dgm:prSet/>
      <dgm:spPr/>
      <dgm:t>
        <a:bodyPr/>
        <a:lstStyle/>
        <a:p>
          <a:endParaRPr lang="en-GB"/>
        </a:p>
      </dgm:t>
    </dgm:pt>
    <dgm:pt modelId="{822F06F8-6911-F84A-872F-E1DCFF3F07A6}">
      <dgm:prSet phldrT="[Text]"/>
      <dgm:spPr/>
      <dgm:t>
        <a:bodyPr/>
        <a:lstStyle/>
        <a:p>
          <a:r>
            <a:rPr lang="en-GB" dirty="0"/>
            <a:t>Knowledge &amp; understanding</a:t>
          </a:r>
        </a:p>
      </dgm:t>
    </dgm:pt>
    <dgm:pt modelId="{A5541F1C-B219-DA4C-80AA-A178A3EF52B2}" type="parTrans" cxnId="{1617256A-888D-F849-88E7-E91ACA7BFE51}">
      <dgm:prSet/>
      <dgm:spPr/>
      <dgm:t>
        <a:bodyPr/>
        <a:lstStyle/>
        <a:p>
          <a:endParaRPr lang="en-GB"/>
        </a:p>
      </dgm:t>
    </dgm:pt>
    <dgm:pt modelId="{E8F736DB-7DD3-5246-B0C7-F4D4DE267D24}" type="sibTrans" cxnId="{1617256A-888D-F849-88E7-E91ACA7BFE51}">
      <dgm:prSet/>
      <dgm:spPr/>
      <dgm:t>
        <a:bodyPr/>
        <a:lstStyle/>
        <a:p>
          <a:endParaRPr lang="en-GB"/>
        </a:p>
      </dgm:t>
    </dgm:pt>
    <dgm:pt modelId="{CFB99320-61B8-E643-BCAB-4E22CBBE413B}">
      <dgm:prSet phldrT="[Text]"/>
      <dgm:spPr/>
      <dgm:t>
        <a:bodyPr/>
        <a:lstStyle/>
        <a:p>
          <a:r>
            <a:rPr lang="en-GB" dirty="0"/>
            <a:t>Practical application skills</a:t>
          </a:r>
        </a:p>
      </dgm:t>
    </dgm:pt>
    <dgm:pt modelId="{F5333BD4-28AB-AE40-A1DF-66BCF7D07CFD}" type="parTrans" cxnId="{65A29CE8-FFC7-A343-8D8D-9EED60C0174C}">
      <dgm:prSet/>
      <dgm:spPr/>
      <dgm:t>
        <a:bodyPr/>
        <a:lstStyle/>
        <a:p>
          <a:endParaRPr lang="en-GB"/>
        </a:p>
      </dgm:t>
    </dgm:pt>
    <dgm:pt modelId="{EFE0601F-D6EB-A145-85E7-DF6E28FFE72F}" type="sibTrans" cxnId="{65A29CE8-FFC7-A343-8D8D-9EED60C0174C}">
      <dgm:prSet/>
      <dgm:spPr/>
      <dgm:t>
        <a:bodyPr/>
        <a:lstStyle/>
        <a:p>
          <a:endParaRPr lang="en-GB"/>
        </a:p>
      </dgm:t>
    </dgm:pt>
    <dgm:pt modelId="{2143E74D-EB9B-FF43-8B36-D379821110C8}" type="pres">
      <dgm:prSet presAssocID="{FBD7DB0C-58BD-4E47-8A49-765C9557B5DC}" presName="diagram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517B1FE9-3491-EF4A-9380-0E8D23CF848A}" type="pres">
      <dgm:prSet presAssocID="{FBD7DB0C-58BD-4E47-8A49-765C9557B5DC}" presName="matrix" presStyleCnt="0"/>
      <dgm:spPr/>
    </dgm:pt>
    <dgm:pt modelId="{D65E19A6-DB24-E749-9A96-28D33A69F2C8}" type="pres">
      <dgm:prSet presAssocID="{FBD7DB0C-58BD-4E47-8A49-765C9557B5DC}" presName="tile1" presStyleLbl="node1" presStyleIdx="0" presStyleCnt="4"/>
      <dgm:spPr/>
    </dgm:pt>
    <dgm:pt modelId="{449914FF-D6A0-3D48-828E-AD341474A76A}" type="pres">
      <dgm:prSet presAssocID="{FBD7DB0C-58BD-4E47-8A49-765C9557B5DC}" presName="tile1text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96F7F2AF-D483-4545-852F-62947C603E0B}" type="pres">
      <dgm:prSet presAssocID="{FBD7DB0C-58BD-4E47-8A49-765C9557B5DC}" presName="tile2" presStyleLbl="node1" presStyleIdx="1" presStyleCnt="4"/>
      <dgm:spPr/>
    </dgm:pt>
    <dgm:pt modelId="{F3BAFEFB-3854-E44E-A93F-D66BC67B1193}" type="pres">
      <dgm:prSet presAssocID="{FBD7DB0C-58BD-4E47-8A49-765C9557B5DC}" presName="tile2text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5557E146-5587-8D45-B17F-0DBB925F19B7}" type="pres">
      <dgm:prSet presAssocID="{FBD7DB0C-58BD-4E47-8A49-765C9557B5DC}" presName="tile3" presStyleLbl="node1" presStyleIdx="2" presStyleCnt="4"/>
      <dgm:spPr/>
    </dgm:pt>
    <dgm:pt modelId="{EC78A54F-CE43-5D42-B39A-53416338AF96}" type="pres">
      <dgm:prSet presAssocID="{FBD7DB0C-58BD-4E47-8A49-765C9557B5DC}" presName="tile3text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4E978815-2B45-6A4E-BF1B-8D68098E1B14}" type="pres">
      <dgm:prSet presAssocID="{FBD7DB0C-58BD-4E47-8A49-765C9557B5DC}" presName="tile4" presStyleLbl="node1" presStyleIdx="3" presStyleCnt="4"/>
      <dgm:spPr/>
    </dgm:pt>
    <dgm:pt modelId="{F8789CE0-7674-2443-86BE-EB987F112F9F}" type="pres">
      <dgm:prSet presAssocID="{FBD7DB0C-58BD-4E47-8A49-765C9557B5DC}" presName="tile4text" presStyleLbl="node1" presStyleIdx="3" presStyleCnt="4">
        <dgm:presLayoutVars>
          <dgm:chMax val="0"/>
          <dgm:chPref val="0"/>
          <dgm:bulletEnabled val="1"/>
        </dgm:presLayoutVars>
      </dgm:prSet>
      <dgm:spPr/>
    </dgm:pt>
    <dgm:pt modelId="{AB109949-1437-C943-8B84-AC6CA5D79FAD}" type="pres">
      <dgm:prSet presAssocID="{FBD7DB0C-58BD-4E47-8A49-765C9557B5DC}" presName="centerTile" presStyleLbl="fgShp" presStyleIdx="0" presStyleCnt="1" custScaleX="116665" custScaleY="150081">
        <dgm:presLayoutVars>
          <dgm:chMax val="0"/>
          <dgm:chPref val="0"/>
        </dgm:presLayoutVars>
      </dgm:prSet>
      <dgm:spPr/>
    </dgm:pt>
  </dgm:ptLst>
  <dgm:cxnLst>
    <dgm:cxn modelId="{0FC4181A-B079-C443-9C1D-7A847C05A081}" type="presOf" srcId="{822F06F8-6911-F84A-872F-E1DCFF3F07A6}" destId="{EC78A54F-CE43-5D42-B39A-53416338AF96}" srcOrd="1" destOrd="0" presId="urn:microsoft.com/office/officeart/2005/8/layout/matrix1"/>
    <dgm:cxn modelId="{CF8A5034-C790-2B4E-8606-D2BBC382F867}" srcId="{FBD7DB0C-58BD-4E47-8A49-765C9557B5DC}" destId="{C9CD13FB-4801-2F4C-881B-4998C61A3368}" srcOrd="0" destOrd="0" parTransId="{551B3C79-686C-1446-9732-8EF75F0FD7A4}" sibTransId="{11C3D67C-6DB8-6A40-A8D3-07E7DA224721}"/>
    <dgm:cxn modelId="{2481163B-66C7-0741-B992-E95AD015D84D}" type="presOf" srcId="{C9CD13FB-4801-2F4C-881B-4998C61A3368}" destId="{AB109949-1437-C943-8B84-AC6CA5D79FAD}" srcOrd="0" destOrd="0" presId="urn:microsoft.com/office/officeart/2005/8/layout/matrix1"/>
    <dgm:cxn modelId="{8B2C9A3F-94A0-4E43-ABCC-1B8A4486B67F}" type="presOf" srcId="{CFB99320-61B8-E643-BCAB-4E22CBBE413B}" destId="{F8789CE0-7674-2443-86BE-EB987F112F9F}" srcOrd="1" destOrd="0" presId="urn:microsoft.com/office/officeart/2005/8/layout/matrix1"/>
    <dgm:cxn modelId="{AEE48C46-2892-9F45-9B77-30EA3530BC68}" type="presOf" srcId="{FBD7DB0C-58BD-4E47-8A49-765C9557B5DC}" destId="{2143E74D-EB9B-FF43-8B36-D379821110C8}" srcOrd="0" destOrd="0" presId="urn:microsoft.com/office/officeart/2005/8/layout/matrix1"/>
    <dgm:cxn modelId="{1617256A-888D-F849-88E7-E91ACA7BFE51}" srcId="{C9CD13FB-4801-2F4C-881B-4998C61A3368}" destId="{822F06F8-6911-F84A-872F-E1DCFF3F07A6}" srcOrd="2" destOrd="0" parTransId="{A5541F1C-B219-DA4C-80AA-A178A3EF52B2}" sibTransId="{E8F736DB-7DD3-5246-B0C7-F4D4DE267D24}"/>
    <dgm:cxn modelId="{997CDB4B-2049-ED46-B358-6475038B50A4}" srcId="{C9CD13FB-4801-2F4C-881B-4998C61A3368}" destId="{999A39FE-5C8D-3F42-8067-F75D1B2F763E}" srcOrd="1" destOrd="0" parTransId="{27BEAD0D-D239-6842-BB78-B6879303FBA5}" sibTransId="{EE3050B2-D73A-DE49-9EEB-027C50FD7FC8}"/>
    <dgm:cxn modelId="{A13B1484-786D-EE43-940F-8971A9A34ACE}" type="presOf" srcId="{CFB99320-61B8-E643-BCAB-4E22CBBE413B}" destId="{4E978815-2B45-6A4E-BF1B-8D68098E1B14}" srcOrd="0" destOrd="0" presId="urn:microsoft.com/office/officeart/2005/8/layout/matrix1"/>
    <dgm:cxn modelId="{7BB5B79D-0C28-0B4E-A4ED-8545E1105E7D}" srcId="{C9CD13FB-4801-2F4C-881B-4998C61A3368}" destId="{91C497DC-61B5-8A41-95CB-8F7AEB777DE3}" srcOrd="0" destOrd="0" parTransId="{968A0D73-26EB-AA47-9721-57AC2A5BFBC5}" sibTransId="{3FB43535-A428-1C43-BC3D-8B49A0DEDADB}"/>
    <dgm:cxn modelId="{A197C7A6-21E6-7D43-862B-A7B31CF357C6}" type="presOf" srcId="{822F06F8-6911-F84A-872F-E1DCFF3F07A6}" destId="{5557E146-5587-8D45-B17F-0DBB925F19B7}" srcOrd="0" destOrd="0" presId="urn:microsoft.com/office/officeart/2005/8/layout/matrix1"/>
    <dgm:cxn modelId="{D31B0EA9-E521-DF4E-AC6B-27C24BB8AD8A}" type="presOf" srcId="{999A39FE-5C8D-3F42-8067-F75D1B2F763E}" destId="{96F7F2AF-D483-4545-852F-62947C603E0B}" srcOrd="0" destOrd="0" presId="urn:microsoft.com/office/officeart/2005/8/layout/matrix1"/>
    <dgm:cxn modelId="{3EB1A1B6-2B46-AE4E-B75C-FC9AB4A3EF6E}" type="presOf" srcId="{999A39FE-5C8D-3F42-8067-F75D1B2F763E}" destId="{F3BAFEFB-3854-E44E-A93F-D66BC67B1193}" srcOrd="1" destOrd="0" presId="urn:microsoft.com/office/officeart/2005/8/layout/matrix1"/>
    <dgm:cxn modelId="{65E8B5C4-7DF2-5C40-8F80-354160C53853}" type="presOf" srcId="{91C497DC-61B5-8A41-95CB-8F7AEB777DE3}" destId="{D65E19A6-DB24-E749-9A96-28D33A69F2C8}" srcOrd="0" destOrd="0" presId="urn:microsoft.com/office/officeart/2005/8/layout/matrix1"/>
    <dgm:cxn modelId="{9EC412CD-0D49-4440-A85B-D35C10CA7B36}" type="presOf" srcId="{91C497DC-61B5-8A41-95CB-8F7AEB777DE3}" destId="{449914FF-D6A0-3D48-828E-AD341474A76A}" srcOrd="1" destOrd="0" presId="urn:microsoft.com/office/officeart/2005/8/layout/matrix1"/>
    <dgm:cxn modelId="{65A29CE8-FFC7-A343-8D8D-9EED60C0174C}" srcId="{C9CD13FB-4801-2F4C-881B-4998C61A3368}" destId="{CFB99320-61B8-E643-BCAB-4E22CBBE413B}" srcOrd="3" destOrd="0" parTransId="{F5333BD4-28AB-AE40-A1DF-66BCF7D07CFD}" sibTransId="{EFE0601F-D6EB-A145-85E7-DF6E28FFE72F}"/>
    <dgm:cxn modelId="{851A6E77-64F8-5749-A645-D8A7C8650D2F}" type="presParOf" srcId="{2143E74D-EB9B-FF43-8B36-D379821110C8}" destId="{517B1FE9-3491-EF4A-9380-0E8D23CF848A}" srcOrd="0" destOrd="0" presId="urn:microsoft.com/office/officeart/2005/8/layout/matrix1"/>
    <dgm:cxn modelId="{60584C3D-EE34-EF45-A9CD-020E6C12A9D2}" type="presParOf" srcId="{517B1FE9-3491-EF4A-9380-0E8D23CF848A}" destId="{D65E19A6-DB24-E749-9A96-28D33A69F2C8}" srcOrd="0" destOrd="0" presId="urn:microsoft.com/office/officeart/2005/8/layout/matrix1"/>
    <dgm:cxn modelId="{9778972F-5017-234A-B4A0-AD240A5F28B5}" type="presParOf" srcId="{517B1FE9-3491-EF4A-9380-0E8D23CF848A}" destId="{449914FF-D6A0-3D48-828E-AD341474A76A}" srcOrd="1" destOrd="0" presId="urn:microsoft.com/office/officeart/2005/8/layout/matrix1"/>
    <dgm:cxn modelId="{2E12DD56-23C5-1D4A-A54D-9962CA021B1B}" type="presParOf" srcId="{517B1FE9-3491-EF4A-9380-0E8D23CF848A}" destId="{96F7F2AF-D483-4545-852F-62947C603E0B}" srcOrd="2" destOrd="0" presId="urn:microsoft.com/office/officeart/2005/8/layout/matrix1"/>
    <dgm:cxn modelId="{94870B11-38A5-134E-A922-91961E361DB5}" type="presParOf" srcId="{517B1FE9-3491-EF4A-9380-0E8D23CF848A}" destId="{F3BAFEFB-3854-E44E-A93F-D66BC67B1193}" srcOrd="3" destOrd="0" presId="urn:microsoft.com/office/officeart/2005/8/layout/matrix1"/>
    <dgm:cxn modelId="{88E3D1B0-EA40-6C45-8C68-5CCFE2798A3A}" type="presParOf" srcId="{517B1FE9-3491-EF4A-9380-0E8D23CF848A}" destId="{5557E146-5587-8D45-B17F-0DBB925F19B7}" srcOrd="4" destOrd="0" presId="urn:microsoft.com/office/officeart/2005/8/layout/matrix1"/>
    <dgm:cxn modelId="{5DA1818D-DB70-2444-BBAD-F6B9BC71F4CF}" type="presParOf" srcId="{517B1FE9-3491-EF4A-9380-0E8D23CF848A}" destId="{EC78A54F-CE43-5D42-B39A-53416338AF96}" srcOrd="5" destOrd="0" presId="urn:microsoft.com/office/officeart/2005/8/layout/matrix1"/>
    <dgm:cxn modelId="{6C3609E1-D64F-4D4C-A7A5-627B455021F1}" type="presParOf" srcId="{517B1FE9-3491-EF4A-9380-0E8D23CF848A}" destId="{4E978815-2B45-6A4E-BF1B-8D68098E1B14}" srcOrd="6" destOrd="0" presId="urn:microsoft.com/office/officeart/2005/8/layout/matrix1"/>
    <dgm:cxn modelId="{BCFFB2DB-2224-E145-9800-9EF536BD15E4}" type="presParOf" srcId="{517B1FE9-3491-EF4A-9380-0E8D23CF848A}" destId="{F8789CE0-7674-2443-86BE-EB987F112F9F}" srcOrd="7" destOrd="0" presId="urn:microsoft.com/office/officeart/2005/8/layout/matrix1"/>
    <dgm:cxn modelId="{FC05AE19-6CBF-004C-A22B-B189EE5ABE87}" type="presParOf" srcId="{2143E74D-EB9B-FF43-8B36-D379821110C8}" destId="{AB109949-1437-C943-8B84-AC6CA5D79FAD}" srcOrd="1" destOrd="0" presId="urn:microsoft.com/office/officeart/2005/8/layout/matrix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8BEB877-7AB4-7744-8639-E9ADF7C42F24}" type="doc">
      <dgm:prSet loTypeId="urn:microsoft.com/office/officeart/2009/layout/CircleArrowProcess" loCatId="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22A03B37-E070-EA4D-B85A-89AB3E87E745}">
      <dgm:prSet phldrT="[Text]"/>
      <dgm:spPr/>
      <dgm:t>
        <a:bodyPr/>
        <a:lstStyle/>
        <a:p>
          <a:r>
            <a:rPr lang="en-GB" dirty="0"/>
            <a:t>Credible and reliable sources</a:t>
          </a:r>
        </a:p>
      </dgm:t>
    </dgm:pt>
    <dgm:pt modelId="{74547306-38DA-F043-8E26-601455F6F38C}" type="parTrans" cxnId="{33329733-173F-474F-9A21-0E25C7D4E7A6}">
      <dgm:prSet/>
      <dgm:spPr/>
      <dgm:t>
        <a:bodyPr/>
        <a:lstStyle/>
        <a:p>
          <a:endParaRPr lang="en-GB"/>
        </a:p>
      </dgm:t>
    </dgm:pt>
    <dgm:pt modelId="{076701BA-6D61-2048-AB93-62ABA7D6AD28}" type="sibTrans" cxnId="{33329733-173F-474F-9A21-0E25C7D4E7A6}">
      <dgm:prSet/>
      <dgm:spPr/>
      <dgm:t>
        <a:bodyPr/>
        <a:lstStyle/>
        <a:p>
          <a:endParaRPr lang="en-GB"/>
        </a:p>
      </dgm:t>
    </dgm:pt>
    <dgm:pt modelId="{0F51CC8D-9600-3443-80E1-128D63F26989}">
      <dgm:prSet phldrT="[Text]"/>
      <dgm:spPr/>
      <dgm:t>
        <a:bodyPr/>
        <a:lstStyle/>
        <a:p>
          <a:r>
            <a:rPr lang="en-GB" dirty="0"/>
            <a:t>Relevant and recent</a:t>
          </a:r>
        </a:p>
      </dgm:t>
    </dgm:pt>
    <dgm:pt modelId="{076A9CE6-7C18-B44B-AE93-F26F844E38B4}" type="parTrans" cxnId="{2D187450-B72D-0A49-9193-A0FD67F21F71}">
      <dgm:prSet/>
      <dgm:spPr/>
      <dgm:t>
        <a:bodyPr/>
        <a:lstStyle/>
        <a:p>
          <a:endParaRPr lang="en-GB"/>
        </a:p>
      </dgm:t>
    </dgm:pt>
    <dgm:pt modelId="{885CF367-DD89-2B4F-930F-1C975B26270F}" type="sibTrans" cxnId="{2D187450-B72D-0A49-9193-A0FD67F21F71}">
      <dgm:prSet/>
      <dgm:spPr/>
      <dgm:t>
        <a:bodyPr/>
        <a:lstStyle/>
        <a:p>
          <a:endParaRPr lang="en-GB"/>
        </a:p>
      </dgm:t>
    </dgm:pt>
    <dgm:pt modelId="{D0F1B18C-EF44-6E4D-95C8-F6A96B1DB64A}">
      <dgm:prSet phldrT="[Text]"/>
      <dgm:spPr/>
      <dgm:t>
        <a:bodyPr/>
        <a:lstStyle/>
        <a:p>
          <a:r>
            <a:rPr lang="en-GB" dirty="0"/>
            <a:t>Harvard reference list</a:t>
          </a:r>
        </a:p>
      </dgm:t>
    </dgm:pt>
    <dgm:pt modelId="{18A3F85A-E346-AA46-B719-2346463B6F21}" type="parTrans" cxnId="{BC156FA3-F5E2-224B-BC61-CB107604B86A}">
      <dgm:prSet/>
      <dgm:spPr/>
      <dgm:t>
        <a:bodyPr/>
        <a:lstStyle/>
        <a:p>
          <a:endParaRPr lang="en-GB"/>
        </a:p>
      </dgm:t>
    </dgm:pt>
    <dgm:pt modelId="{89D10749-842E-BF4E-83B1-4D9AEC8A2E87}" type="sibTrans" cxnId="{BC156FA3-F5E2-224B-BC61-CB107604B86A}">
      <dgm:prSet/>
      <dgm:spPr/>
      <dgm:t>
        <a:bodyPr/>
        <a:lstStyle/>
        <a:p>
          <a:endParaRPr lang="en-GB"/>
        </a:p>
      </dgm:t>
    </dgm:pt>
    <dgm:pt modelId="{F7B6C237-3117-2C4F-AFDC-5F54DBDFEF8E}" type="pres">
      <dgm:prSet presAssocID="{F8BEB877-7AB4-7744-8639-E9ADF7C42F24}" presName="Name0" presStyleCnt="0">
        <dgm:presLayoutVars>
          <dgm:chMax val="7"/>
          <dgm:chPref val="7"/>
          <dgm:dir/>
          <dgm:animLvl val="lvl"/>
        </dgm:presLayoutVars>
      </dgm:prSet>
      <dgm:spPr/>
    </dgm:pt>
    <dgm:pt modelId="{9234EEA8-F293-0C49-9F7B-989C0EB5140F}" type="pres">
      <dgm:prSet presAssocID="{22A03B37-E070-EA4D-B85A-89AB3E87E745}" presName="Accent1" presStyleCnt="0"/>
      <dgm:spPr/>
    </dgm:pt>
    <dgm:pt modelId="{578D7919-C4B7-F341-A4FF-B46E4B07D98C}" type="pres">
      <dgm:prSet presAssocID="{22A03B37-E070-EA4D-B85A-89AB3E87E745}" presName="Accent" presStyleLbl="node1" presStyleIdx="0" presStyleCnt="3"/>
      <dgm:spPr/>
    </dgm:pt>
    <dgm:pt modelId="{35F30100-491B-F546-B83D-9B76473ED787}" type="pres">
      <dgm:prSet presAssocID="{22A03B37-E070-EA4D-B85A-89AB3E87E745}" presName="Parent1" presStyleLbl="revTx" presStyleIdx="0" presStyleCnt="3">
        <dgm:presLayoutVars>
          <dgm:chMax val="1"/>
          <dgm:chPref val="1"/>
          <dgm:bulletEnabled val="1"/>
        </dgm:presLayoutVars>
      </dgm:prSet>
      <dgm:spPr/>
    </dgm:pt>
    <dgm:pt modelId="{03AC451F-BB15-C64F-8216-01F446618292}" type="pres">
      <dgm:prSet presAssocID="{0F51CC8D-9600-3443-80E1-128D63F26989}" presName="Accent2" presStyleCnt="0"/>
      <dgm:spPr/>
    </dgm:pt>
    <dgm:pt modelId="{3F4AC843-463C-6B4A-89C1-001D87D382DC}" type="pres">
      <dgm:prSet presAssocID="{0F51CC8D-9600-3443-80E1-128D63F26989}" presName="Accent" presStyleLbl="node1" presStyleIdx="1" presStyleCnt="3"/>
      <dgm:spPr/>
    </dgm:pt>
    <dgm:pt modelId="{8852C6B7-B9AD-2246-A360-AA237DBF4842}" type="pres">
      <dgm:prSet presAssocID="{0F51CC8D-9600-3443-80E1-128D63F26989}" presName="Parent2" presStyleLbl="revTx" presStyleIdx="1" presStyleCnt="3">
        <dgm:presLayoutVars>
          <dgm:chMax val="1"/>
          <dgm:chPref val="1"/>
          <dgm:bulletEnabled val="1"/>
        </dgm:presLayoutVars>
      </dgm:prSet>
      <dgm:spPr/>
    </dgm:pt>
    <dgm:pt modelId="{BEBB1CC9-313F-8F45-A447-1AA73136D0AC}" type="pres">
      <dgm:prSet presAssocID="{D0F1B18C-EF44-6E4D-95C8-F6A96B1DB64A}" presName="Accent3" presStyleCnt="0"/>
      <dgm:spPr/>
    </dgm:pt>
    <dgm:pt modelId="{B45B9905-E58A-0148-A6F0-680DBCBD2958}" type="pres">
      <dgm:prSet presAssocID="{D0F1B18C-EF44-6E4D-95C8-F6A96B1DB64A}" presName="Accent" presStyleLbl="node1" presStyleIdx="2" presStyleCnt="3"/>
      <dgm:spPr/>
    </dgm:pt>
    <dgm:pt modelId="{75EEE386-058B-D64C-954F-220CDA6C5389}" type="pres">
      <dgm:prSet presAssocID="{D0F1B18C-EF44-6E4D-95C8-F6A96B1DB64A}" presName="Parent3" presStyleLbl="revTx" presStyleIdx="2" presStyleCnt="3">
        <dgm:presLayoutVars>
          <dgm:chMax val="1"/>
          <dgm:chPref val="1"/>
          <dgm:bulletEnabled val="1"/>
        </dgm:presLayoutVars>
      </dgm:prSet>
      <dgm:spPr/>
    </dgm:pt>
  </dgm:ptLst>
  <dgm:cxnLst>
    <dgm:cxn modelId="{F2813C0B-DD9E-B143-8366-28728EDECD82}" type="presOf" srcId="{0F51CC8D-9600-3443-80E1-128D63F26989}" destId="{8852C6B7-B9AD-2246-A360-AA237DBF4842}" srcOrd="0" destOrd="0" presId="urn:microsoft.com/office/officeart/2009/layout/CircleArrowProcess"/>
    <dgm:cxn modelId="{1424690B-2C52-6D41-B1FE-1A13385B0104}" type="presOf" srcId="{F8BEB877-7AB4-7744-8639-E9ADF7C42F24}" destId="{F7B6C237-3117-2C4F-AFDC-5F54DBDFEF8E}" srcOrd="0" destOrd="0" presId="urn:microsoft.com/office/officeart/2009/layout/CircleArrowProcess"/>
    <dgm:cxn modelId="{33329733-173F-474F-9A21-0E25C7D4E7A6}" srcId="{F8BEB877-7AB4-7744-8639-E9ADF7C42F24}" destId="{22A03B37-E070-EA4D-B85A-89AB3E87E745}" srcOrd="0" destOrd="0" parTransId="{74547306-38DA-F043-8E26-601455F6F38C}" sibTransId="{076701BA-6D61-2048-AB93-62ABA7D6AD28}"/>
    <dgm:cxn modelId="{2D187450-B72D-0A49-9193-A0FD67F21F71}" srcId="{F8BEB877-7AB4-7744-8639-E9ADF7C42F24}" destId="{0F51CC8D-9600-3443-80E1-128D63F26989}" srcOrd="1" destOrd="0" parTransId="{076A9CE6-7C18-B44B-AE93-F26F844E38B4}" sibTransId="{885CF367-DD89-2B4F-930F-1C975B26270F}"/>
    <dgm:cxn modelId="{77158354-FB43-C246-9C37-A9C577563441}" type="presOf" srcId="{22A03B37-E070-EA4D-B85A-89AB3E87E745}" destId="{35F30100-491B-F546-B83D-9B76473ED787}" srcOrd="0" destOrd="0" presId="urn:microsoft.com/office/officeart/2009/layout/CircleArrowProcess"/>
    <dgm:cxn modelId="{7B46097C-43AC-AB46-9142-B0443E194607}" type="presOf" srcId="{D0F1B18C-EF44-6E4D-95C8-F6A96B1DB64A}" destId="{75EEE386-058B-D64C-954F-220CDA6C5389}" srcOrd="0" destOrd="0" presId="urn:microsoft.com/office/officeart/2009/layout/CircleArrowProcess"/>
    <dgm:cxn modelId="{BC156FA3-F5E2-224B-BC61-CB107604B86A}" srcId="{F8BEB877-7AB4-7744-8639-E9ADF7C42F24}" destId="{D0F1B18C-EF44-6E4D-95C8-F6A96B1DB64A}" srcOrd="2" destOrd="0" parTransId="{18A3F85A-E346-AA46-B719-2346463B6F21}" sibTransId="{89D10749-842E-BF4E-83B1-4D9AEC8A2E87}"/>
    <dgm:cxn modelId="{E686462C-6EF7-6B4A-810F-ABA9CEC36716}" type="presParOf" srcId="{F7B6C237-3117-2C4F-AFDC-5F54DBDFEF8E}" destId="{9234EEA8-F293-0C49-9F7B-989C0EB5140F}" srcOrd="0" destOrd="0" presId="urn:microsoft.com/office/officeart/2009/layout/CircleArrowProcess"/>
    <dgm:cxn modelId="{C1B256DD-ED1E-BD4A-BEE1-50D20E732680}" type="presParOf" srcId="{9234EEA8-F293-0C49-9F7B-989C0EB5140F}" destId="{578D7919-C4B7-F341-A4FF-B46E4B07D98C}" srcOrd="0" destOrd="0" presId="urn:microsoft.com/office/officeart/2009/layout/CircleArrowProcess"/>
    <dgm:cxn modelId="{B7ECAC6A-4B1F-BE47-9A6B-FEC6AF3D3056}" type="presParOf" srcId="{F7B6C237-3117-2C4F-AFDC-5F54DBDFEF8E}" destId="{35F30100-491B-F546-B83D-9B76473ED787}" srcOrd="1" destOrd="0" presId="urn:microsoft.com/office/officeart/2009/layout/CircleArrowProcess"/>
    <dgm:cxn modelId="{32980B71-8F95-2E49-A2C2-649904EBDC77}" type="presParOf" srcId="{F7B6C237-3117-2C4F-AFDC-5F54DBDFEF8E}" destId="{03AC451F-BB15-C64F-8216-01F446618292}" srcOrd="2" destOrd="0" presId="urn:microsoft.com/office/officeart/2009/layout/CircleArrowProcess"/>
    <dgm:cxn modelId="{69D3BD34-579F-E342-A2E3-DEA5128939C4}" type="presParOf" srcId="{03AC451F-BB15-C64F-8216-01F446618292}" destId="{3F4AC843-463C-6B4A-89C1-001D87D382DC}" srcOrd="0" destOrd="0" presId="urn:microsoft.com/office/officeart/2009/layout/CircleArrowProcess"/>
    <dgm:cxn modelId="{FF34B882-90D4-1A49-AA08-8F4B2AF49A36}" type="presParOf" srcId="{F7B6C237-3117-2C4F-AFDC-5F54DBDFEF8E}" destId="{8852C6B7-B9AD-2246-A360-AA237DBF4842}" srcOrd="3" destOrd="0" presId="urn:microsoft.com/office/officeart/2009/layout/CircleArrowProcess"/>
    <dgm:cxn modelId="{8EFBA938-CBCD-C942-BD08-D313DB91C169}" type="presParOf" srcId="{F7B6C237-3117-2C4F-AFDC-5F54DBDFEF8E}" destId="{BEBB1CC9-313F-8F45-A447-1AA73136D0AC}" srcOrd="4" destOrd="0" presId="urn:microsoft.com/office/officeart/2009/layout/CircleArrowProcess"/>
    <dgm:cxn modelId="{397ED65F-21B7-5640-B463-D4E2E5B97964}" type="presParOf" srcId="{BEBB1CC9-313F-8F45-A447-1AA73136D0AC}" destId="{B45B9905-E58A-0148-A6F0-680DBCBD2958}" srcOrd="0" destOrd="0" presId="urn:microsoft.com/office/officeart/2009/layout/CircleArrowProcess"/>
    <dgm:cxn modelId="{2098CDDF-A77C-9046-A37A-586B5FE20FAC}" type="presParOf" srcId="{F7B6C237-3117-2C4F-AFDC-5F54DBDFEF8E}" destId="{75EEE386-058B-D64C-954F-220CDA6C5389}" srcOrd="5" destOrd="0" presId="urn:microsoft.com/office/officeart/2009/layout/CircleArrowProcess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65E19A6-DB24-E749-9A96-28D33A69F2C8}">
      <dsp:nvSpPr>
        <dsp:cNvPr id="0" name=""/>
        <dsp:cNvSpPr/>
      </dsp:nvSpPr>
      <dsp:spPr>
        <a:xfrm rot="16200000">
          <a:off x="1078309" y="-1078309"/>
          <a:ext cx="1958181" cy="4114800"/>
        </a:xfrm>
        <a:prstGeom prst="round1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Engagement with literature skills</a:t>
          </a:r>
        </a:p>
      </dsp:txBody>
      <dsp:txXfrm rot="5400000">
        <a:off x="-1" y="1"/>
        <a:ext cx="4114800" cy="1468636"/>
      </dsp:txXfrm>
    </dsp:sp>
    <dsp:sp modelId="{96F7F2AF-D483-4545-852F-62947C603E0B}">
      <dsp:nvSpPr>
        <dsp:cNvPr id="0" name=""/>
        <dsp:cNvSpPr/>
      </dsp:nvSpPr>
      <dsp:spPr>
        <a:xfrm>
          <a:off x="4114800" y="0"/>
          <a:ext cx="4114800" cy="1958181"/>
        </a:xfrm>
        <a:prstGeom prst="round1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Cognitive &amp; intellectual skills</a:t>
          </a:r>
        </a:p>
      </dsp:txBody>
      <dsp:txXfrm>
        <a:off x="4114800" y="0"/>
        <a:ext cx="4114800" cy="1468636"/>
      </dsp:txXfrm>
    </dsp:sp>
    <dsp:sp modelId="{5557E146-5587-8D45-B17F-0DBB925F19B7}">
      <dsp:nvSpPr>
        <dsp:cNvPr id="0" name=""/>
        <dsp:cNvSpPr/>
      </dsp:nvSpPr>
      <dsp:spPr>
        <a:xfrm rot="10800000">
          <a:off x="0" y="1958181"/>
          <a:ext cx="4114800" cy="1958181"/>
        </a:xfrm>
        <a:prstGeom prst="round1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Knowledge &amp; understanding</a:t>
          </a:r>
        </a:p>
      </dsp:txBody>
      <dsp:txXfrm rot="10800000">
        <a:off x="0" y="2447726"/>
        <a:ext cx="4114800" cy="1468636"/>
      </dsp:txXfrm>
    </dsp:sp>
    <dsp:sp modelId="{4E978815-2B45-6A4E-BF1B-8D68098E1B14}">
      <dsp:nvSpPr>
        <dsp:cNvPr id="0" name=""/>
        <dsp:cNvSpPr/>
      </dsp:nvSpPr>
      <dsp:spPr>
        <a:xfrm rot="5400000">
          <a:off x="5193109" y="879872"/>
          <a:ext cx="1958181" cy="4114800"/>
        </a:xfrm>
        <a:prstGeom prst="round1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Practical application skills</a:t>
          </a:r>
        </a:p>
      </dsp:txBody>
      <dsp:txXfrm rot="-5400000">
        <a:off x="4114799" y="2447726"/>
        <a:ext cx="4114800" cy="1468636"/>
      </dsp:txXfrm>
    </dsp:sp>
    <dsp:sp modelId="{AB109949-1437-C943-8B84-AC6CA5D79FAD}">
      <dsp:nvSpPr>
        <dsp:cNvPr id="0" name=""/>
        <dsp:cNvSpPr/>
      </dsp:nvSpPr>
      <dsp:spPr>
        <a:xfrm>
          <a:off x="2674640" y="1223466"/>
          <a:ext cx="2880318" cy="1469429"/>
        </a:xfrm>
        <a:prstGeom prst="roundRect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Transferable skills for professional practice</a:t>
          </a:r>
        </a:p>
      </dsp:txBody>
      <dsp:txXfrm>
        <a:off x="2746372" y="1295198"/>
        <a:ext cx="2736854" cy="132596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78D7919-C4B7-F341-A4FF-B46E4B07D98C}">
      <dsp:nvSpPr>
        <dsp:cNvPr id="0" name=""/>
        <dsp:cNvSpPr/>
      </dsp:nvSpPr>
      <dsp:spPr>
        <a:xfrm>
          <a:off x="1221810" y="14070"/>
          <a:ext cx="2114442" cy="2114764"/>
        </a:xfrm>
        <a:prstGeom prst="circularArrow">
          <a:avLst>
            <a:gd name="adj1" fmla="val 10980"/>
            <a:gd name="adj2" fmla="val 1142322"/>
            <a:gd name="adj3" fmla="val 4500000"/>
            <a:gd name="adj4" fmla="val 10800000"/>
            <a:gd name="adj5" fmla="val 125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5F30100-491B-F546-B83D-9B76473ED787}">
      <dsp:nvSpPr>
        <dsp:cNvPr id="0" name=""/>
        <dsp:cNvSpPr/>
      </dsp:nvSpPr>
      <dsp:spPr>
        <a:xfrm>
          <a:off x="1689171" y="777564"/>
          <a:ext cx="1174954" cy="5873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Credible and reliable sources</a:t>
          </a:r>
        </a:p>
      </dsp:txBody>
      <dsp:txXfrm>
        <a:off x="1689171" y="777564"/>
        <a:ext cx="1174954" cy="587336"/>
      </dsp:txXfrm>
    </dsp:sp>
    <dsp:sp modelId="{3F4AC843-463C-6B4A-89C1-001D87D382DC}">
      <dsp:nvSpPr>
        <dsp:cNvPr id="0" name=""/>
        <dsp:cNvSpPr/>
      </dsp:nvSpPr>
      <dsp:spPr>
        <a:xfrm>
          <a:off x="634531" y="1229159"/>
          <a:ext cx="2114442" cy="2114764"/>
        </a:xfrm>
        <a:prstGeom prst="leftCircularArrow">
          <a:avLst>
            <a:gd name="adj1" fmla="val 10980"/>
            <a:gd name="adj2" fmla="val 1142322"/>
            <a:gd name="adj3" fmla="val 6300000"/>
            <a:gd name="adj4" fmla="val 18900000"/>
            <a:gd name="adj5" fmla="val 125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852C6B7-B9AD-2246-A360-AA237DBF4842}">
      <dsp:nvSpPr>
        <dsp:cNvPr id="0" name=""/>
        <dsp:cNvSpPr/>
      </dsp:nvSpPr>
      <dsp:spPr>
        <a:xfrm>
          <a:off x="1104275" y="1999682"/>
          <a:ext cx="1174954" cy="5873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Relevant and recent</a:t>
          </a:r>
        </a:p>
      </dsp:txBody>
      <dsp:txXfrm>
        <a:off x="1104275" y="1999682"/>
        <a:ext cx="1174954" cy="587336"/>
      </dsp:txXfrm>
    </dsp:sp>
    <dsp:sp modelId="{B45B9905-E58A-0148-A6F0-680DBCBD2958}">
      <dsp:nvSpPr>
        <dsp:cNvPr id="0" name=""/>
        <dsp:cNvSpPr/>
      </dsp:nvSpPr>
      <dsp:spPr>
        <a:xfrm>
          <a:off x="1372302" y="2589655"/>
          <a:ext cx="1816633" cy="1817361"/>
        </a:xfrm>
        <a:prstGeom prst="blockArc">
          <a:avLst>
            <a:gd name="adj1" fmla="val 13500000"/>
            <a:gd name="adj2" fmla="val 10800000"/>
            <a:gd name="adj3" fmla="val 127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5EEE386-058B-D64C-954F-220CDA6C5389}">
      <dsp:nvSpPr>
        <dsp:cNvPr id="0" name=""/>
        <dsp:cNvSpPr/>
      </dsp:nvSpPr>
      <dsp:spPr>
        <a:xfrm>
          <a:off x="1691951" y="3223557"/>
          <a:ext cx="1174954" cy="5873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Harvard reference list</a:t>
          </a:r>
        </a:p>
      </dsp:txBody>
      <dsp:txXfrm>
        <a:off x="1691951" y="3223557"/>
        <a:ext cx="1174954" cy="58733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matrix1">
  <dgm:title val=""/>
  <dgm:desc val=""/>
  <dgm:catLst>
    <dgm:cat type="matrix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clrData>
  <dgm:layoutNode name="diagram">
    <dgm:varLst>
      <dgm:chMax val="1"/>
      <dgm:dir/>
      <dgm:animLvl val="ctr"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ctrX" for="ch" forName="matrix" refType="w" fact="0.5"/>
      <dgm:constr type="ctrY" for="ch" forName="matrix" refType="h" fact="0.5"/>
      <dgm:constr type="w" for="ch" forName="matrix" refType="w"/>
      <dgm:constr type="h" for="ch" forName="matrix" refType="h"/>
      <dgm:constr type="ctrX" for="ch" forName="centerTile" refType="w" fact="0.5"/>
      <dgm:constr type="ctrY" for="ch" forName="centerTile" refType="h" fact="0.5"/>
      <dgm:constr type="w" for="ch" forName="centerTile" refType="w" fact="0.3"/>
      <dgm:constr type="h" for="ch" forName="centerTile" refType="h" fact="0.25"/>
      <dgm:constr type="primFontSz" for="des" ptType="node" op="equ" val="65"/>
    </dgm:constrLst>
    <dgm:ruleLst/>
    <dgm:choose name="Name0">
      <dgm:if name="Name1" axis="ch" ptType="node" func="cnt" op="gte" val="1">
        <dgm:layoutNode name="matrix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l" for="ch" forName="tile1"/>
            <dgm:constr type="t" for="ch" forName="tile1"/>
            <dgm:constr type="r" for="ch" forName="tile1" refType="w" fact="0.5"/>
            <dgm:constr type="b" for="ch" forName="tile1" refType="h" fact="0.5"/>
            <dgm:constr type="l" for="ch" forName="tile1text" refType="l" refFor="ch" refForName="tile1"/>
            <dgm:constr type="t" for="ch" forName="tile1text" refType="t" refFor="ch" refForName="tile1"/>
            <dgm:constr type="w" for="ch" forName="tile1text" refType="w" refFor="ch" refForName="tile1"/>
            <dgm:constr type="h" for="ch" forName="tile1text" refType="h" refFor="ch" refForName="tile1" fact="0.75"/>
            <dgm:constr type="r" for="ch" forName="tile2" refType="w"/>
            <dgm:constr type="t" for="ch" forName="tile2"/>
            <dgm:constr type="l" for="ch" forName="tile2" refType="w" fact="0.5"/>
            <dgm:constr type="b" for="ch" forName="tile2" refType="h" fact="0.5"/>
            <dgm:constr type="r" for="ch" forName="tile2text" refType="r" refFor="ch" refForName="tile2"/>
            <dgm:constr type="t" for="ch" forName="tile2text" refType="t" refFor="ch" refForName="tile2"/>
            <dgm:constr type="w" for="ch" forName="tile2text" refType="w" refFor="ch" refForName="tile2"/>
            <dgm:constr type="h" for="ch" forName="tile2text" refType="h" refFor="ch" refForName="tile2" fact="0.75"/>
            <dgm:constr type="l" for="ch" forName="tile3"/>
            <dgm:constr type="b" for="ch" forName="tile3" refType="h"/>
            <dgm:constr type="r" for="ch" forName="tile3" refType="w" fact="0.5"/>
            <dgm:constr type="t" for="ch" forName="tile3" refType="h" fact="0.5"/>
            <dgm:constr type="l" for="ch" forName="tile3text" refType="l" refFor="ch" refForName="tile3"/>
            <dgm:constr type="b" for="ch" forName="tile3text" refType="b" refFor="ch" refForName="tile3"/>
            <dgm:constr type="w" for="ch" forName="tile3text" refType="w" refFor="ch" refForName="tile3"/>
            <dgm:constr type="h" for="ch" forName="tile3text" refType="h" refFor="ch" refForName="tile3" fact="0.75"/>
            <dgm:constr type="r" for="ch" forName="tile4" refType="w"/>
            <dgm:constr type="b" for="ch" forName="tile4" refType="h"/>
            <dgm:constr type="l" for="ch" forName="tile4" refType="w" fact="0.5"/>
            <dgm:constr type="t" for="ch" forName="tile4" refType="h" fact="0.5"/>
            <dgm:constr type="r" for="ch" forName="tile4text" refType="r" refFor="ch" refForName="tile4"/>
            <dgm:constr type="b" for="ch" forName="tile4text" refType="b" refFor="ch" refForName="tile4"/>
            <dgm:constr type="w" for="ch" forName="tile4text" refType="w" refFor="ch" refForName="tile4"/>
            <dgm:constr type="h" for="ch" forName="tile4text" refType="h" refFor="ch" refForName="tile4" fact="0.75"/>
          </dgm:constrLst>
          <dgm:ruleLst/>
          <dgm:layoutNode name="tile1" styleLbl="node1">
            <dgm:alg type="sp"/>
            <dgm:shape xmlns:r="http://schemas.openxmlformats.org/officeDocument/2006/relationships" rot="270" type="round1Rect" r:blip="">
              <dgm:adjLst/>
            </dgm:shape>
            <dgm:choose name="Name2">
              <dgm:if name="Name3" func="var" arg="dir" op="equ" val="norm">
                <dgm:presOf axis="ch ch desOrSelf" ptType="node node node" st="1 1 1" cnt="1 1 0"/>
              </dgm:if>
              <dgm:else name="Name4">
                <dgm:presOf axis="ch ch desOrSelf" ptType="node node node" st="1 2 1" cnt="1 1 0"/>
              </dgm:else>
            </dgm:choose>
            <dgm:constrLst/>
            <dgm:ruleLst/>
          </dgm:layoutNode>
          <dgm:layoutNode name="tile1text" styleLbl="node1">
            <dgm:varLst>
              <dgm:chMax val="0"/>
              <dgm:chPref val="0"/>
              <dgm:bulletEnabled val="1"/>
            </dgm:varLst>
            <dgm:choose name="Name5">
              <dgm:if name="Name6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7">
                <dgm:alg type="tx"/>
              </dgm:else>
            </dgm:choose>
            <dgm:shape xmlns:r="http://schemas.openxmlformats.org/officeDocument/2006/relationships" rot="270" type="rect" r:blip="" hideGeom="1">
              <dgm:adjLst>
                <dgm:adj idx="1" val="0.2"/>
              </dgm:adjLst>
            </dgm:shape>
            <dgm:choose name="Name8">
              <dgm:if name="Name9" func="var" arg="dir" op="equ" val="norm">
                <dgm:presOf axis="ch ch desOrSelf" ptType="node node node" st="1 1 1" cnt="1 1 0"/>
              </dgm:if>
              <dgm:else name="Name10">
                <dgm:presOf axis="ch ch desOrSelf" ptType="node node node" st="1 2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2" styleLbl="node1">
            <dgm:alg type="sp"/>
            <dgm:shape xmlns:r="http://schemas.openxmlformats.org/officeDocument/2006/relationships" type="round1Rect" r:blip="">
              <dgm:adjLst/>
            </dgm:shape>
            <dgm:choose name="Name11">
              <dgm:if name="Name12" func="var" arg="dir" op="equ" val="norm">
                <dgm:presOf axis="ch ch desOrSelf" ptType="node node node" st="1 2 1" cnt="1 1 0"/>
              </dgm:if>
              <dgm:else name="Name13">
                <dgm:presOf axis="ch ch desOrSelf" ptType="node node node" st="1 1 1" cnt="1 1 0"/>
              </dgm:else>
            </dgm:choose>
            <dgm:constrLst/>
            <dgm:ruleLst/>
          </dgm:layoutNode>
          <dgm:layoutNode name="tile2text" styleLbl="node1">
            <dgm:varLst>
              <dgm:chMax val="0"/>
              <dgm:chPref val="0"/>
              <dgm:bulletEnabled val="1"/>
            </dgm:varLst>
            <dgm:choose name="Name14">
              <dgm:if name="Name15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16">
                <dgm:alg type="tx"/>
              </dgm:else>
            </dgm:choose>
            <dgm:shape xmlns:r="http://schemas.openxmlformats.org/officeDocument/2006/relationships" type="rect" r:blip="" hideGeom="1">
              <dgm:adjLst/>
            </dgm:shape>
            <dgm:choose name="Name17">
              <dgm:if name="Name18" func="var" arg="dir" op="equ" val="norm">
                <dgm:presOf axis="ch ch desOrSelf" ptType="node node node" st="1 2 1" cnt="1 1 0"/>
              </dgm:if>
              <dgm:else name="Name19">
                <dgm:presOf axis="ch ch desOrSelf" ptType="node node node" st="1 1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3" styleLbl="node1">
            <dgm:alg type="sp"/>
            <dgm:shape xmlns:r="http://schemas.openxmlformats.org/officeDocument/2006/relationships" rot="180" type="round1Rect" r:blip="">
              <dgm:adjLst/>
            </dgm:shape>
            <dgm:choose name="Name20">
              <dgm:if name="Name21" func="var" arg="dir" op="equ" val="norm">
                <dgm:presOf axis="ch ch desOrSelf" ptType="node node node" st="1 3 1" cnt="1 1 0"/>
              </dgm:if>
              <dgm:else name="Name22">
                <dgm:presOf axis="ch ch desOrSelf" ptType="node node node" st="1 4 1" cnt="1 1 0"/>
              </dgm:else>
            </dgm:choose>
            <dgm:constrLst/>
            <dgm:ruleLst/>
          </dgm:layoutNode>
          <dgm:layoutNode name="tile3text" styleLbl="node1">
            <dgm:varLst>
              <dgm:chMax val="0"/>
              <dgm:chPref val="0"/>
              <dgm:bulletEnabled val="1"/>
            </dgm:varLst>
            <dgm:choose name="Name23">
              <dgm:if name="Name24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25">
                <dgm:alg type="tx"/>
              </dgm:else>
            </dgm:choose>
            <dgm:shape xmlns:r="http://schemas.openxmlformats.org/officeDocument/2006/relationships" rot="180" type="rect" r:blip="" hideGeom="1">
              <dgm:adjLst/>
            </dgm:shape>
            <dgm:choose name="Name26">
              <dgm:if name="Name27" func="var" arg="dir" op="equ" val="norm">
                <dgm:presOf axis="ch ch desOrSelf" ptType="node node node" st="1 3 1" cnt="1 1 0"/>
              </dgm:if>
              <dgm:else name="Name28">
                <dgm:presOf axis="ch ch desOrSelf" ptType="node node node" st="1 4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4" styleLbl="node1">
            <dgm:alg type="sp"/>
            <dgm:shape xmlns:r="http://schemas.openxmlformats.org/officeDocument/2006/relationships" rot="90" type="round1Rect" r:blip="">
              <dgm:adjLst/>
            </dgm:shape>
            <dgm:choose name="Name29">
              <dgm:if name="Name30" func="var" arg="dir" op="equ" val="norm">
                <dgm:presOf axis="ch ch desOrSelf" ptType="node node node" st="1 4 1" cnt="1 1 0"/>
              </dgm:if>
              <dgm:else name="Name31">
                <dgm:presOf axis="ch ch desOrSelf" ptType="node node node" st="1 3 1" cnt="1 1 0"/>
              </dgm:else>
            </dgm:choose>
            <dgm:constrLst/>
            <dgm:ruleLst/>
          </dgm:layoutNode>
          <dgm:layoutNode name="tile4text" styleLbl="node1">
            <dgm:varLst>
              <dgm:chMax val="0"/>
              <dgm:chPref val="0"/>
              <dgm:bulletEnabled val="1"/>
            </dgm:varLst>
            <dgm:choose name="Name32">
              <dgm:if name="Name33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34">
                <dgm:alg type="tx"/>
              </dgm:else>
            </dgm:choose>
            <dgm:shape xmlns:r="http://schemas.openxmlformats.org/officeDocument/2006/relationships" rot="90" type="rect" r:blip="" hideGeom="1">
              <dgm:adjLst/>
            </dgm:shape>
            <dgm:choose name="Name35">
              <dgm:if name="Name36" func="var" arg="dir" op="equ" val="norm">
                <dgm:presOf axis="ch ch desOrSelf" ptType="node node node" st="1 4 1" cnt="1 1 0"/>
              </dgm:if>
              <dgm:else name="Name37">
                <dgm:presOf axis="ch ch desOrSelf" ptType="node node node" st="1 3 1" cnt="1 1 0"/>
              </dgm:else>
            </dgm:choose>
            <dgm:constrLst/>
            <dgm:ruleLst>
              <dgm:rule type="primFontSz" val="5" fact="NaN" max="NaN"/>
            </dgm:ruleLst>
          </dgm:layoutNode>
        </dgm:layoutNode>
        <dgm:layoutNode name="centerTile" styleLbl="fgShp">
          <dgm:varLst>
            <dgm:chMax val="0"/>
            <dgm:chPref val="0"/>
          </dgm:varLst>
          <dgm:alg type="tx"/>
          <dgm:shape xmlns:r="http://schemas.openxmlformats.org/officeDocument/2006/relationships" type="roundRect" r:blip="">
            <dgm:adjLst/>
          </dgm:shape>
          <dgm:presOf axis="ch" ptType="node" cnt="1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38"/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9/layout/CircleArrowProcess">
  <dgm:title val=""/>
  <dgm:desc val=""/>
  <dgm:catLst>
    <dgm:cat type="process" pri="16500"/>
    <dgm:cat type="cycle" pri="160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30" srcId="0" destId="10" srcOrd="0" destOrd="0"/>
        <dgm:cxn modelId="4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50" srcId="0" destId="10" srcOrd="0" destOrd="0"/>
        <dgm:cxn modelId="60" srcId="0" destId="20" srcOrd="1" destOrd="0"/>
        <dgm:cxn modelId="70" srcId="0" destId="30" srcOrd="2" destOrd="0"/>
        <dgm:cxn modelId="80" srcId="0" destId="40" srcOrd="3" destOrd="0"/>
      </dgm:cxnLst>
      <dgm:bg/>
      <dgm:whole/>
    </dgm:dataModel>
  </dgm:clrData>
  <dgm:layoutNode name="Name0">
    <dgm:varLst>
      <dgm:chMax val="7"/>
      <dgm:chPref val="7"/>
      <dgm:dir/>
      <dgm:animLvl val="lvl"/>
    </dgm:varLst>
    <dgm:shape xmlns:r="http://schemas.openxmlformats.org/officeDocument/2006/relationships" r:blip="">
      <dgm:adjLst/>
    </dgm:shape>
    <dgm:choose name="Name1">
      <dgm:if name="Name2" func="var" arg="dir" op="equ" val="norm">
        <dgm:choose name="Name3">
          <dgm:if name="Name4" axis="ch" ptType="node" func="cnt" op="equ" val="1">
            <dgm:alg type="composite">
              <dgm:param type="ar" val="1.599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l" for="ch" forName="Child1" refType="w" fact="0.625"/>
              <dgm:constr type="t" for="ch" forName="Child1" refType="h" fact="0.2981"/>
              <dgm:constr type="w" for="ch" forName="Child1" refType="w" fact="0.375"/>
              <dgm:constr type="h" for="ch" forName="Child1" refType="h" fact="0.4001"/>
              <dgm:constr type="l" for="ch" forName="Accent1" refType="w" fact="0"/>
              <dgm:constr type="t" for="ch" forName="Accent1" refType="h" fact="0"/>
              <dgm:constr type="w" for="ch" forName="Accent1" refType="w" fact="0.6249"/>
              <dgm:constr type="h" for="ch" forName="Accent1" refType="h"/>
              <dgm:constr type="l" for="ch" forName="Parent1" refType="w" fact="0.138"/>
              <dgm:constr type="t" for="ch" forName="Parent1" refType="h" fact="0.362"/>
              <dgm:constr type="w" for="ch" forName="Parent1" refType="w" fact="0.3487"/>
              <dgm:constr type="h" for="ch" forName="Parent1" refType="h" fact="0.2789"/>
            </dgm:constrLst>
          </dgm:if>
          <dgm:if name="Name5" axis="ch" ptType="node" func="cnt" op="equ" val="2">
            <dgm:alg type="composite">
              <dgm:param type="ar" val="1.2026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Parent2" refType="primFontSz" refFor="des" refForName="Parent1" op="equ"/>
              <dgm:constr type="primFontSz" for="des" forName="Child2" refType="primFontSz" refFor="des" refForName="Child1" op="equ"/>
              <dgm:constr type="l" for="ch" forName="Accent1" refType="w" fact="0.1144"/>
              <dgm:constr type="t" for="ch" forName="Accent1" refType="h" fact="0"/>
              <dgm:constr type="w" for="ch" forName="Accent1" refType="w" fact="0.5542"/>
              <dgm:constr type="h" for="ch" forName="Accent1" refType="h" fact="0.6665"/>
              <dgm:constr type="l" for="ch" forName="Parent1" refType="w" fact="0.2368"/>
              <dgm:constr type="t" for="ch" forName="Parent1" refType="h" fact="0.2413"/>
              <dgm:constr type="w" for="ch" forName="Parent1" refType="w" fact="0.3092"/>
              <dgm:constr type="h" for="ch" forName="Parent1" refType="h" fact="0.1859"/>
              <dgm:constr type="l" for="ch" forName="Parent2" refType="w" fact="0.0822"/>
              <dgm:constr type="t" for="ch" forName="Parent2" refType="h" fact="0.625"/>
              <dgm:constr type="w" for="ch" forName="Parent2" refType="w" fact="0.3092"/>
              <dgm:constr type="h" for="ch" forName="Parent2" refType="h" fact="0.1859"/>
              <dgm:constr type="l" for="ch" forName="Child1" refType="w" fact="0.6678"/>
              <dgm:constr type="t" for="ch" forName="Child1" refType="h" fact="0.1978"/>
              <dgm:constr type="w" for="ch" forName="Child1" refType="w" fact="0.3322"/>
              <dgm:constr type="h" for="ch" forName="Child1" refType="h" fact="0.265"/>
              <dgm:constr type="l" for="ch" forName="Child2" refType="w" fact="0.5164"/>
              <dgm:constr type="t" for="ch" forName="Child2" refType="h" fact="0.5855"/>
              <dgm:constr type="w" for="ch" forName="Child2" refType="w" fact="0.3322"/>
              <dgm:constr type="h" for="ch" forName="Child2" refType="h" fact="0.265"/>
              <dgm:constr type="l" for="ch" forName="Accent2" refType="w" fact="0"/>
              <dgm:constr type="t" for="ch" forName="Accent2" refType="h" fact="0.4272"/>
              <dgm:constr type="w" for="ch" forName="Accent2" refType="w" fact="0.4761"/>
              <dgm:constr type="h" for="ch" forName="Accent2" refType="h" fact="0.5728"/>
            </dgm:constrLst>
          </dgm:if>
          <dgm:if name="Name6" axis="ch" ptType="node" func="cnt" op="equ" val="3">
            <dgm:alg type="composite">
              <dgm:param type="ar" val="0.9039"/>
            </dgm:alg>
            <dgm:shape xmlns:r="http://schemas.openxmlformats.org/officeDocument/2006/relationships" r:blip="">
              <dgm:adjLst/>
            </dgm:shape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l" for="ch" forName="Accent1" refType="w" fact="0.1479"/>
              <dgm:constr type="t" for="ch" forName="Accent1" refType="h" fact="0"/>
              <dgm:constr type="w" for="ch" forName="Accent1" refType="w" fact="0.5325"/>
              <dgm:constr type="h" for="ch" forName="Accent1" refType="h" fact="0.4814"/>
              <dgm:constr type="l" for="ch" forName="Accent2" refType="w" fact="0"/>
              <dgm:constr type="t" for="ch" forName="Accent2" refType="h" fact="0.2766"/>
              <dgm:constr type="w" for="ch" forName="Accent2" refType="w" fact="0.5325"/>
              <dgm:constr type="h" for="ch" forName="Accent2" refType="h" fact="0.4814"/>
              <dgm:constr type="l" for="ch" forName="Parent1" refType="w" fact="0.2656"/>
              <dgm:constr type="t" for="ch" forName="Parent1" refType="h" fact="0.1738"/>
              <dgm:constr type="w" for="ch" forName="Parent1" refType="w" fact="0.2959"/>
              <dgm:constr type="h" for="ch" forName="Parent1" refType="h" fact="0.1337"/>
              <dgm:constr type="l" for="ch" forName="Accent3" refType="w" fact="0.1858"/>
              <dgm:constr type="t" for="ch" forName="Accent3" refType="h" fact="0.5863"/>
              <dgm:constr type="w" for="ch" forName="Accent3" refType="w" fact="0.4575"/>
              <dgm:constr type="h" for="ch" forName="Accent3" refType="h" fact="0.4137"/>
              <dgm:constr type="l" for="ch" forName="Parent2" refType="w" fact="0.1183"/>
              <dgm:constr type="t" for="ch" forName="Parent2" refType="h" fact="0.452"/>
              <dgm:constr type="w" for="ch" forName="Parent2" refType="w" fact="0.2959"/>
              <dgm:constr type="h" for="ch" forName="Parent2" refType="h" fact="0.1337"/>
              <dgm:constr type="l" for="ch" forName="Parent3" refType="w" fact="0.2663"/>
              <dgm:constr type="t" for="ch" forName="Parent3" refType="h" fact="0.7306"/>
              <dgm:constr type="w" for="ch" forName="Parent3" refType="w" fact="0.2959"/>
              <dgm:constr type="h" for="ch" forName="Parent3" refType="h" fact="0.1337"/>
              <dgm:constr type="l" for="ch" forName="Child2" refType="w" fact="0.5325"/>
              <dgm:constr type="t" for="ch" forName="Child2" refType="h" fact="0.4217"/>
              <dgm:constr type="w" for="ch" forName="Child2" refType="w" fact="0.3195"/>
              <dgm:constr type="h" for="ch" forName="Child2" refType="h" fact="0.1926"/>
              <dgm:constr type="l" for="ch" forName="Child1" refType="w" fact="0.6805"/>
              <dgm:constr type="t" for="ch" forName="Child1" refType="h" fact="0.1435"/>
              <dgm:constr type="w" for="ch" forName="Child1" refType="w" fact="0.3195"/>
              <dgm:constr type="h" for="ch" forName="Child1" refType="h" fact="0.1926"/>
              <dgm:constr type="l" for="ch" forName="Child3" refType="w" fact="0.6805"/>
              <dgm:constr type="t" for="ch" forName="Child3" refType="h" fact="0.6998"/>
              <dgm:constr type="w" for="ch" forName="Child3" refType="w" fact="0.3195"/>
              <dgm:constr type="h" for="ch" forName="Child3" refType="h" fact="0.1926"/>
            </dgm:constrLst>
          </dgm:if>
          <dgm:if name="Name7" axis="ch" ptType="node" func="cnt" op="equ" val="4">
            <dgm:alg type="composite">
              <dgm:param type="ar" val="0.707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l" for="ch" forName="Accent1" refType="w" fact="0.1481"/>
              <dgm:constr type="t" for="ch" forName="Accent1" refType="h" fact="0"/>
              <dgm:constr type="w" for="ch" forName="Accent1" refType="w" fact="0.5331"/>
              <dgm:constr type="h" for="ch" forName="Accent1" refType="h" fact="0.3771"/>
              <dgm:constr type="l" for="ch" forName="Accent2" refType="w" fact="0"/>
              <dgm:constr type="t" for="ch" forName="Accent2" refType="h" fact="0.2167"/>
              <dgm:constr type="w" for="ch" forName="Accent2" refType="w" fact="0.5331"/>
              <dgm:constr type="h" for="ch" forName="Accent2" refType="h" fact="0.3771"/>
              <dgm:constr type="l" for="ch" forName="Accent3" refType="w" fact="0.1481"/>
              <dgm:constr type="t" for="ch" forName="Accent3" refType="h" fact="0.4342"/>
              <dgm:constr type="w" for="ch" forName="Accent3" refType="w" fact="0.5331"/>
              <dgm:constr type="h" for="ch" forName="Accent3" refType="h" fact="0.3771"/>
              <dgm:constr type="l" for="ch" forName="Parent1" refType="w" fact="0.2658"/>
              <dgm:constr type="t" for="ch" forName="Parent1" refType="h" fact="0.1365"/>
              <dgm:constr type="w" for="ch" forName="Parent1" refType="w" fact="0.2975"/>
              <dgm:constr type="h" for="ch" forName="Parent1" refType="h" fact="0.1052"/>
              <dgm:constr type="l" for="ch" forName="Parent2" refType="w" fact="0.1171"/>
              <dgm:constr type="t" for="ch" forName="Parent2" refType="h" fact="0.3536"/>
              <dgm:constr type="w" for="ch" forName="Parent2" refType="w" fact="0.2975"/>
              <dgm:constr type="h" for="ch" forName="Parent2" refType="h" fact="0.1052"/>
              <dgm:constr type="l" for="ch" forName="Parent3" refType="w" fact="0.2658"/>
              <dgm:constr type="t" for="ch" forName="Parent3" refType="h" fact="0.5707"/>
              <dgm:constr type="w" for="ch" forName="Parent3" refType="w" fact="0.2975"/>
              <dgm:constr type="h" for="ch" forName="Parent3" refType="h" fact="0.1052"/>
              <dgm:constr type="l" for="ch" forName="Parent4" refType="w" fact="0.1171"/>
              <dgm:constr type="t" for="ch" forName="Parent4" refType="h" fact="0.7878"/>
              <dgm:constr type="w" for="ch" forName="Parent4" refType="w" fact="0.2975"/>
              <dgm:constr type="h" for="ch" forName="Parent4" refType="h" fact="0.1052"/>
              <dgm:constr type="l" for="ch" forName="Child1" refType="w" fact="0.6804"/>
              <dgm:constr type="t" for="ch" forName="Child1" refType="h" fact="0.1119"/>
              <dgm:constr type="w" for="ch" forName="Child1" refType="w" fact="0.3196"/>
              <dgm:constr type="h" for="ch" forName="Child1" refType="h" fact="0.15"/>
              <dgm:constr type="l" for="ch" forName="Child2" refType="w" fact="0.5348"/>
              <dgm:constr type="t" for="ch" forName="Child2" refType="h" fact="0.3312"/>
              <dgm:constr type="w" for="ch" forName="Child2" refType="w" fact="0.3196"/>
              <dgm:constr type="h" for="ch" forName="Child2" refType="h" fact="0.15"/>
              <dgm:constr type="l" for="ch" forName="Child3" refType="w" fact="0.6804"/>
              <dgm:constr type="t" for="ch" forName="Child3" refType="h" fact="0.5461"/>
              <dgm:constr type="w" for="ch" forName="Child3" refType="w" fact="0.3196"/>
              <dgm:constr type="h" for="ch" forName="Child3" refType="h" fact="0.15"/>
              <dgm:constr type="l" for="ch" forName="Child4" refType="w" fact="0.5348"/>
              <dgm:constr type="t" for="ch" forName="Child4" refType="h" fact="0.7632"/>
              <dgm:constr type="w" for="ch" forName="Child4" refType="w" fact="0.3196"/>
              <dgm:constr type="h" for="ch" forName="Child4" refType="h" fact="0.15"/>
              <dgm:constr type="l" for="ch" forName="Accent4" refType="w" fact="0.038"/>
              <dgm:constr type="t" for="ch" forName="Accent4" refType="h" fact="0.6759"/>
              <dgm:constr type="w" for="ch" forName="Accent4" refType="w" fact="0.458"/>
              <dgm:constr type="h" for="ch" forName="Accent4" refType="h" fact="0.3241"/>
            </dgm:constrLst>
          </dgm:if>
          <dgm:if name="Name8" axis="ch" ptType="node" func="cnt" op="equ" val="5">
            <dgm:alg type="composite">
              <dgm:param type="ar" val="0.5811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l" for="ch" forName="Accent1" refType="w" fact="0.1481"/>
              <dgm:constr type="t" for="ch" forName="Accent1" refType="h" fact="0"/>
              <dgm:constr type="w" for="ch" forName="Accent1" refType="w" fact="0.5331"/>
              <dgm:constr type="h" for="ch" forName="Accent1" refType="h" fact="0.3098"/>
              <dgm:constr type="l" for="ch" forName="Accent2" refType="w" fact="0"/>
              <dgm:constr type="t" for="ch" forName="Accent2" refType="h" fact="0.178"/>
              <dgm:constr type="w" for="ch" forName="Accent2" refType="w" fact="0.5331"/>
              <dgm:constr type="h" for="ch" forName="Accent2" refType="h" fact="0.3098"/>
              <dgm:constr type="l" for="ch" forName="Accent3" refType="w" fact="0.1481"/>
              <dgm:constr type="t" for="ch" forName="Accent3" refType="h" fact="0.3568"/>
              <dgm:constr type="w" for="ch" forName="Accent3" refType="w" fact="0.5331"/>
              <dgm:constr type="h" for="ch" forName="Accent3" refType="h" fact="0.3098"/>
              <dgm:constr type="l" for="ch" forName="Accent4" refType="w" fact="0"/>
              <dgm:constr type="t" for="ch" forName="Accent4" refType="h" fact="0.5351"/>
              <dgm:constr type="w" for="ch" forName="Accent4" refType="w" fact="0.5331"/>
              <dgm:constr type="h" for="ch" forName="Accent4" refType="h" fact="0.3098"/>
              <dgm:constr type="l" for="ch" forName="Accent5" refType="w" fact="0.186"/>
              <dgm:constr type="t" for="ch" forName="Accent5" refType="h" fact="0.7337"/>
              <dgm:constr type="w" for="ch" forName="Accent5" refType="w" fact="0.458"/>
              <dgm:constr type="h" for="ch" forName="Accent5" refType="h" fact="0.2663"/>
              <dgm:constr type="l" for="ch" forName="Parent1" refType="w" fact="0.2658"/>
              <dgm:constr type="t" for="ch" forName="Parent1" refType="h" fact="0.1122"/>
              <dgm:constr type="w" for="ch" forName="Parent1" refType="w" fact="0.2975"/>
              <dgm:constr type="h" for="ch" forName="Parent1" refType="h" fact="0.0864"/>
              <dgm:constr type="l" for="ch" forName="Parent2" refType="w" fact="0.1171"/>
              <dgm:constr type="t" for="ch" forName="Parent2" refType="h" fact="0.2906"/>
              <dgm:constr type="w" for="ch" forName="Parent2" refType="w" fact="0.2975"/>
              <dgm:constr type="h" for="ch" forName="Parent2" refType="h" fact="0.0864"/>
              <dgm:constr type="l" for="ch" forName="Parent3" refType="w" fact="0.2658"/>
              <dgm:constr type="t" for="ch" forName="Parent3" refType="h" fact="0.4689"/>
              <dgm:constr type="w" for="ch" forName="Parent3" refType="w" fact="0.2975"/>
              <dgm:constr type="h" for="ch" forName="Parent3" refType="h" fact="0.0864"/>
              <dgm:constr type="l" for="ch" forName="Parent4" refType="w" fact="0.1171"/>
              <dgm:constr type="t" for="ch" forName="Parent4" refType="h" fact="0.6473"/>
              <dgm:constr type="w" for="ch" forName="Parent4" refType="w" fact="0.2975"/>
              <dgm:constr type="h" for="ch" forName="Parent4" refType="h" fact="0.0864"/>
              <dgm:constr type="l" for="ch" forName="Parent5" refType="w" fact="0.2658"/>
              <dgm:constr type="t" for="ch" forName="Parent5" refType="h" fact="0.8257"/>
              <dgm:constr type="w" for="ch" forName="Parent5" refType="w" fact="0.2975"/>
              <dgm:constr type="h" for="ch" forName="Parent5" refType="h" fact="0.0864"/>
              <dgm:constr type="l" for="ch" forName="Child1" refType="w" fact="0.6804"/>
              <dgm:constr type="t" for="ch" forName="Child1" refType="h" fact="0.0919"/>
              <dgm:constr type="w" for="ch" forName="Child1" refType="w" fact="0.3196"/>
              <dgm:constr type="h" for="ch" forName="Child1" refType="h" fact="0.1232"/>
              <dgm:constr type="l" for="ch" forName="Child2" refType="w" fact="0.5348"/>
              <dgm:constr type="t" for="ch" forName="Child2" refType="h" fact="0.2722"/>
              <dgm:constr type="w" for="ch" forName="Child2" refType="w" fact="0.3196"/>
              <dgm:constr type="h" for="ch" forName="Child2" refType="h" fact="0.1232"/>
              <dgm:constr type="l" for="ch" forName="Child3" refType="w" fact="0.6804"/>
              <dgm:constr type="t" for="ch" forName="Child3" refType="h" fact="0.4487"/>
              <dgm:constr type="w" for="ch" forName="Child3" refType="w" fact="0.3196"/>
              <dgm:constr type="h" for="ch" forName="Child3" refType="h" fact="0.1232"/>
              <dgm:constr type="l" for="ch" forName="Child4" refType="w" fact="0.5348"/>
              <dgm:constr type="t" for="ch" forName="Child4" refType="h" fact="0.6271"/>
              <dgm:constr type="w" for="ch" forName="Child4" refType="w" fact="0.3196"/>
              <dgm:constr type="h" for="ch" forName="Child4" refType="h" fact="0.1232"/>
              <dgm:constr type="l" for="ch" forName="Child5" refType="w" fact="0.6804"/>
              <dgm:constr type="t" for="ch" forName="Child5" refType="h" fact="0.8073"/>
              <dgm:constr type="w" for="ch" forName="Child5" refType="w" fact="0.3196"/>
              <dgm:constr type="h" for="ch" forName="Child5" refType="h" fact="0.1232"/>
            </dgm:constrLst>
          </dgm:if>
          <dgm:if name="Name9" axis="ch" ptType="node" func="cnt" op="equ" val="6">
            <dgm:alg type="composite">
              <dgm:param type="ar" val="0.4931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l" for="ch" forName="Accent1" refType="w" fact="0.1481"/>
              <dgm:constr type="t" for="ch" forName="Accent1" refType="h" fact="0"/>
              <dgm:constr type="w" for="ch" forName="Accent1" refType="w" fact="0.5331"/>
              <dgm:constr type="h" for="ch" forName="Accent1" refType="h" fact="0.2629"/>
              <dgm:constr type="l" for="ch" forName="Accent2" refType="w" fact="0"/>
              <dgm:constr type="t" for="ch" forName="Accent2" refType="h" fact="0.1511"/>
              <dgm:constr type="w" for="ch" forName="Accent2" refType="w" fact="0.5331"/>
              <dgm:constr type="h" for="ch" forName="Accent2" refType="h" fact="0.2629"/>
              <dgm:constr type="l" for="ch" forName="Accent3" refType="w" fact="0.1481"/>
              <dgm:constr type="t" for="ch" forName="Accent3" refType="h" fact="0.3027"/>
              <dgm:constr type="w" for="ch" forName="Accent3" refType="w" fact="0.5331"/>
              <dgm:constr type="h" for="ch" forName="Accent3" refType="h" fact="0.2629"/>
              <dgm:constr type="l" for="ch" forName="Accent4" refType="w" fact="0"/>
              <dgm:constr type="t" for="ch" forName="Accent4" refType="h" fact="0.4541"/>
              <dgm:constr type="w" for="ch" forName="Accent4" refType="w" fact="0.5331"/>
              <dgm:constr type="h" for="ch" forName="Accent4" refType="h" fact="0.2629"/>
              <dgm:constr type="l" for="ch" forName="Parent1" refType="w" fact="0.2658"/>
              <dgm:constr type="t" for="ch" forName="Parent1" refType="h" fact="0.0952"/>
              <dgm:constr type="w" for="ch" forName="Parent1" refType="w" fact="0.2975"/>
              <dgm:constr type="h" for="ch" forName="Parent1" refType="h" fact="0.0733"/>
              <dgm:constr type="l" for="ch" forName="Parent2" refType="w" fact="0.1171"/>
              <dgm:constr type="t" for="ch" forName="Parent2" refType="h" fact="0.2466"/>
              <dgm:constr type="w" for="ch" forName="Parent2" refType="w" fact="0.2975"/>
              <dgm:constr type="h" for="ch" forName="Parent2" refType="h" fact="0.0733"/>
              <dgm:constr type="l" for="ch" forName="Parent3" refType="w" fact="0.2658"/>
              <dgm:constr type="t" for="ch" forName="Parent3" refType="h" fact="0.3979"/>
              <dgm:constr type="w" for="ch" forName="Parent3" refType="w" fact="0.2975"/>
              <dgm:constr type="h" for="ch" forName="Parent3" refType="h" fact="0.0733"/>
              <dgm:constr type="l" for="ch" forName="Parent4" refType="w" fact="0.1171"/>
              <dgm:constr type="t" for="ch" forName="Parent4" refType="h" fact="0.5493"/>
              <dgm:constr type="w" for="ch" forName="Parent4" refType="w" fact="0.2975"/>
              <dgm:constr type="h" for="ch" forName="Parent4" refType="h" fact="0.0733"/>
              <dgm:constr type="l" for="ch" forName="Child1" refType="w" fact="0.6804"/>
              <dgm:constr type="t" for="ch" forName="Child1" refType="h" fact="0.078"/>
              <dgm:constr type="w" for="ch" forName="Child1" refType="w" fact="0.3196"/>
              <dgm:constr type="h" for="ch" forName="Child1" refType="h" fact="0.1046"/>
              <dgm:constr type="l" for="ch" forName="Child2" refType="w" fact="0.5348"/>
              <dgm:constr type="t" for="ch" forName="Child2" refType="h" fact="0.231"/>
              <dgm:constr type="w" for="ch" forName="Child2" refType="w" fact="0.3196"/>
              <dgm:constr type="h" for="ch" forName="Child2" refType="h" fact="0.1046"/>
              <dgm:constr type="l" for="ch" forName="Child3" refType="w" fact="0.6804"/>
              <dgm:constr type="t" for="ch" forName="Child3" refType="h" fact="0.3808"/>
              <dgm:constr type="w" for="ch" forName="Child3" refType="w" fact="0.3196"/>
              <dgm:constr type="h" for="ch" forName="Child3" refType="h" fact="0.1046"/>
              <dgm:constr type="l" for="ch" forName="Child4" refType="w" fact="0.5348"/>
              <dgm:constr type="t" for="ch" forName="Child4" refType="h" fact="0.5322"/>
              <dgm:constr type="w" for="ch" forName="Child4" refType="w" fact="0.3196"/>
              <dgm:constr type="h" for="ch" forName="Child4" refType="h" fact="0.1046"/>
              <dgm:constr type="l" for="ch" forName="Accent5" refType="w" fact="0.1481"/>
              <dgm:constr type="t" for="ch" forName="Accent5" refType="h" fact="0.6053"/>
              <dgm:constr type="w" for="ch" forName="Accent5" refType="w" fact="0.5331"/>
              <dgm:constr type="h" for="ch" forName="Accent5" refType="h" fact="0.2629"/>
              <dgm:constr type="l" for="ch" forName="Accent6" refType="w" fact="0.038"/>
              <dgm:constr type="t" for="ch" forName="Accent6" refType="h" fact="0.774"/>
              <dgm:constr type="w" for="ch" forName="Accent6" refType="w" fact="0.458"/>
              <dgm:constr type="h" for="ch" forName="Accent6" refType="h" fact="0.226"/>
              <dgm:constr type="l" for="ch" forName="Parent5" refType="w" fact="0.2658"/>
              <dgm:constr type="t" for="ch" forName="Parent5" refType="h" fact="0.7005"/>
              <dgm:constr type="w" for="ch" forName="Parent5" refType="w" fact="0.2975"/>
              <dgm:constr type="h" for="ch" forName="Parent5" refType="h" fact="0.0733"/>
              <dgm:constr type="l" for="ch" forName="Parent6" refType="w" fact="0.1171"/>
              <dgm:constr type="t" for="ch" forName="Parent6" refType="h" fact="0.8519"/>
              <dgm:constr type="w" for="ch" forName="Parent6" refType="w" fact="0.2975"/>
              <dgm:constr type="h" for="ch" forName="Parent6" refType="h" fact="0.0733"/>
              <dgm:constr type="l" for="ch" forName="Child5" refType="w" fact="0.6804"/>
              <dgm:constr type="t" for="ch" forName="Child5" refType="h" fact="0.6833"/>
              <dgm:constr type="w" for="ch" forName="Child5" refType="w" fact="0.3196"/>
              <dgm:constr type="h" for="ch" forName="Child5" refType="h" fact="0.1046"/>
              <dgm:constr type="l" for="ch" forName="Child6" refType="w" fact="0.5348"/>
              <dgm:constr type="t" for="ch" forName="Child6" refType="h" fact="0.8347"/>
              <dgm:constr type="w" for="ch" forName="Child6" refType="w" fact="0.3196"/>
              <dgm:constr type="h" for="ch" forName="Child6" refType="h" fact="0.1046"/>
            </dgm:constrLst>
          </dgm:if>
          <dgm:else name="Name10">
            <dgm:alg type="composite">
              <dgm:param type="ar" val="0.4284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l" for="ch" forName="Accent1" refType="w" fact="0.1481"/>
              <dgm:constr type="t" for="ch" forName="Accent1" refType="h" fact="0"/>
              <dgm:constr type="w" for="ch" forName="Accent1" refType="w" fact="0.5331"/>
              <dgm:constr type="h" for="ch" forName="Accent1" refType="h" fact="0.2284"/>
              <dgm:constr type="l" for="ch" forName="Accent2" refType="w" fact="0"/>
              <dgm:constr type="t" for="ch" forName="Accent2" refType="h" fact="0.1312"/>
              <dgm:constr type="w" for="ch" forName="Accent2" refType="w" fact="0.5331"/>
              <dgm:constr type="h" for="ch" forName="Accent2" refType="h" fact="0.2284"/>
              <dgm:constr type="l" for="ch" forName="Accent3" refType="w" fact="0.1481"/>
              <dgm:constr type="t" for="ch" forName="Accent3" refType="h" fact="0.263"/>
              <dgm:constr type="w" for="ch" forName="Accent3" refType="w" fact="0.5331"/>
              <dgm:constr type="h" for="ch" forName="Accent3" refType="h" fact="0.2284"/>
              <dgm:constr type="l" for="ch" forName="Accent4" refType="w" fact="0"/>
              <dgm:constr type="t" for="ch" forName="Accent4" refType="h" fact="0.3945"/>
              <dgm:constr type="w" for="ch" forName="Accent4" refType="w" fact="0.5331"/>
              <dgm:constr type="h" for="ch" forName="Accent4" refType="h" fact="0.2284"/>
              <dgm:constr type="l" for="ch" forName="Parent1" refType="w" fact="0.2658"/>
              <dgm:constr type="t" for="ch" forName="Parent1" refType="h" fact="0.0827"/>
              <dgm:constr type="w" for="ch" forName="Parent1" refType="w" fact="0.2975"/>
              <dgm:constr type="h" for="ch" forName="Parent1" refType="h" fact="0.0637"/>
              <dgm:constr type="l" for="ch" forName="Parent2" refType="w" fact="0.1171"/>
              <dgm:constr type="t" for="ch" forName="Parent2" refType="h" fact="0.2142"/>
              <dgm:constr type="w" for="ch" forName="Parent2" refType="w" fact="0.2975"/>
              <dgm:constr type="h" for="ch" forName="Parent2" refType="h" fact="0.0637"/>
              <dgm:constr type="l" for="ch" forName="Parent3" refType="w" fact="0.2658"/>
              <dgm:constr type="t" for="ch" forName="Parent3" refType="h" fact="0.3457"/>
              <dgm:constr type="w" for="ch" forName="Parent3" refType="w" fact="0.2975"/>
              <dgm:constr type="h" for="ch" forName="Parent3" refType="h" fact="0.0637"/>
              <dgm:constr type="l" for="ch" forName="Parent4" refType="w" fact="0.1171"/>
              <dgm:constr type="t" for="ch" forName="Parent4" refType="h" fact="0.4772"/>
              <dgm:constr type="w" for="ch" forName="Parent4" refType="w" fact="0.2975"/>
              <dgm:constr type="h" for="ch" forName="Parent4" refType="h" fact="0.0637"/>
              <dgm:constr type="l" for="ch" forName="Child1" refType="w" fact="0.6804"/>
              <dgm:constr type="t" for="ch" forName="Child1" refType="h" fact="0.0678"/>
              <dgm:constr type="w" for="ch" forName="Child1" refType="w" fact="0.3196"/>
              <dgm:constr type="h" for="ch" forName="Child1" refType="h" fact="0.0908"/>
              <dgm:constr type="l" for="ch" forName="Child2" refType="w" fact="0.5348"/>
              <dgm:constr type="t" for="ch" forName="Child2" refType="h" fact="0.2006"/>
              <dgm:constr type="w" for="ch" forName="Child2" refType="w" fact="0.3196"/>
              <dgm:constr type="h" for="ch" forName="Child2" refType="h" fact="0.0908"/>
              <dgm:constr type="l" for="ch" forName="Child3" refType="w" fact="0.6804"/>
              <dgm:constr type="t" for="ch" forName="Child3" refType="h" fact="0.3308"/>
              <dgm:constr type="w" for="ch" forName="Child3" refType="w" fact="0.3196"/>
              <dgm:constr type="h" for="ch" forName="Child3" refType="h" fact="0.0908"/>
              <dgm:constr type="l" for="ch" forName="Child4" refType="w" fact="0.5348"/>
              <dgm:constr type="t" for="ch" forName="Child4" refType="h" fact="0.4623"/>
              <dgm:constr type="w" for="ch" forName="Child4" refType="w" fact="0.3196"/>
              <dgm:constr type="h" for="ch" forName="Child4" refType="h" fact="0.0908"/>
              <dgm:constr type="l" for="ch" forName="Accent5" refType="w" fact="0.1481"/>
              <dgm:constr type="t" for="ch" forName="Accent5" refType="h" fact="0.5258"/>
              <dgm:constr type="w" for="ch" forName="Accent5" refType="w" fact="0.5331"/>
              <dgm:constr type="h" for="ch" forName="Accent5" refType="h" fact="0.2284"/>
              <dgm:constr type="l" for="ch" forName="Accent6" refType="w" fact="0"/>
              <dgm:constr type="t" for="ch" forName="Accent6" refType="h" fact="0.6573"/>
              <dgm:constr type="w" for="ch" forName="Accent6" refType="w" fact="0.5331"/>
              <dgm:constr type="h" for="ch" forName="Accent6" refType="h" fact="0.2284"/>
              <dgm:constr type="l" for="ch" forName="Accent7" refType="w" fact="0.186"/>
              <dgm:constr type="t" for="ch" forName="Accent7" refType="h" fact="0.8037"/>
              <dgm:constr type="w" for="ch" forName="Accent7" refType="w" fact="0.458"/>
              <dgm:constr type="h" for="ch" forName="Accent7" refType="h" fact="0.1963"/>
              <dgm:constr type="l" for="ch" forName="Parent5" refType="w" fact="0.2658"/>
              <dgm:constr type="t" for="ch" forName="Parent5" refType="h" fact="0.6085"/>
              <dgm:constr type="w" for="ch" forName="Parent5" refType="w" fact="0.2975"/>
              <dgm:constr type="h" for="ch" forName="Parent5" refType="h" fact="0.0637"/>
              <dgm:constr type="l" for="ch" forName="Parent6" refType="w" fact="0.1171"/>
              <dgm:constr type="t" for="ch" forName="Parent6" refType="h" fact="0.74"/>
              <dgm:constr type="w" for="ch" forName="Parent6" refType="w" fact="0.2975"/>
              <dgm:constr type="h" for="ch" forName="Parent6" refType="h" fact="0.0637"/>
              <dgm:constr type="l" for="ch" forName="Parent7" refType="w" fact="0.2658"/>
              <dgm:constr type="t" for="ch" forName="Parent7" refType="h" fact="0.8715"/>
              <dgm:constr type="w" for="ch" forName="Parent7" refType="w" fact="0.2975"/>
              <dgm:constr type="h" for="ch" forName="Parent7" refType="h" fact="0.0637"/>
              <dgm:constr type="l" for="ch" forName="Child5" refType="w" fact="0.6804"/>
              <dgm:constr type="t" for="ch" forName="Child5" refType="h" fact="0.5936"/>
              <dgm:constr type="w" for="ch" forName="Child5" refType="w" fact="0.3196"/>
              <dgm:constr type="h" for="ch" forName="Child5" refType="h" fact="0.0908"/>
              <dgm:constr type="l" for="ch" forName="Child6" refType="w" fact="0.5348"/>
              <dgm:constr type="t" for="ch" forName="Child6" refType="h" fact="0.7251"/>
              <dgm:constr type="w" for="ch" forName="Child6" refType="w" fact="0.3196"/>
              <dgm:constr type="h" for="ch" forName="Child6" refType="h" fact="0.0908"/>
              <dgm:constr type="l" for="ch" forName="Child7" refType="w" fact="0.6804"/>
              <dgm:constr type="t" for="ch" forName="Child7" refType="h" fact="0.8579"/>
              <dgm:constr type="w" for="ch" forName="Child7" refType="w" fact="0.3196"/>
              <dgm:constr type="h" for="ch" forName="Child7" refType="h" fact="0.0908"/>
            </dgm:constrLst>
          </dgm:else>
        </dgm:choose>
      </dgm:if>
      <dgm:else name="Name11">
        <dgm:choose name="Name12">
          <dgm:if name="Name13" axis="ch" ptType="node" func="cnt" op="equ" val="1">
            <dgm:alg type="composite">
              <dgm:param type="ar" val="1.599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l" for="ch" forName="Child1" refType="w" fact="0.625"/>
              <dgm:constr type="t" for="ch" forName="Child1" refType="h" fact="0.2981"/>
              <dgm:constr type="w" for="ch" forName="Child1" refType="w" fact="0.375"/>
              <dgm:constr type="h" for="ch" forName="Child1" refType="h" fact="0.4001"/>
              <dgm:constr type="l" for="ch" forName="Accent1" refType="w" fact="0"/>
              <dgm:constr type="t" for="ch" forName="Accent1" refType="h" fact="0"/>
              <dgm:constr type="w" for="ch" forName="Accent1" refType="w" fact="0.6249"/>
              <dgm:constr type="h" for="ch" forName="Accent1" refType="h"/>
              <dgm:constr type="l" for="ch" forName="Parent1" refType="w" fact="0.138"/>
              <dgm:constr type="t" for="ch" forName="Parent1" refType="h" fact="0.362"/>
              <dgm:constr type="w" for="ch" forName="Parent1" refType="w" fact="0.3487"/>
              <dgm:constr type="h" for="ch" forName="Parent1" refType="h" fact="0.2789"/>
            </dgm:constrLst>
          </dgm:if>
          <dgm:if name="Name14" axis="ch" ptType="node" func="cnt" op="equ" val="2">
            <dgm:alg type="composite">
              <dgm:param type="ar" val="1.2026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Parent2" refType="primFontSz" refFor="des" refForName="Parent1" op="equ"/>
              <dgm:constr type="primFontSz" for="des" forName="Child2" refType="primFontSz" refFor="des" refForName="Child1" op="equ"/>
              <dgm:constr type="l" for="ch" forName="Accent1" refType="w" fact="-0.0407"/>
              <dgm:constr type="t" for="ch" forName="Accent1" refType="h" fact="0"/>
              <dgm:constr type="w" for="ch" forName="Accent1" refType="w" fact="0.5542"/>
              <dgm:constr type="h" for="ch" forName="Accent1" refType="h" fact="0.6665"/>
              <dgm:constr type="l" for="ch" forName="Accent2" refType="w" fact="0.1533"/>
              <dgm:constr type="t" for="ch" forName="Accent2" refType="h" fact="0.4272"/>
              <dgm:constr type="w" for="ch" forName="Accent2" refType="w" fact="0.4761"/>
              <dgm:constr type="h" for="ch" forName="Accent2" refType="h" fact="0.5728"/>
              <dgm:constr type="l" for="ch" forName="Parent1" refType="w" fact="0.0822"/>
              <dgm:constr type="t" for="ch" forName="Parent1" refType="h" fact="0.2413"/>
              <dgm:constr type="w" for="ch" forName="Parent1" refType="w" fact="0.3092"/>
              <dgm:constr type="h" for="ch" forName="Parent1" refType="h" fact="0.1859"/>
              <dgm:constr type="l" for="ch" forName="Parent2" refType="w" fact="0.2368"/>
              <dgm:constr type="t" for="ch" forName="Parent2" refType="h" fact="0.625"/>
              <dgm:constr type="w" for="ch" forName="Parent2" refType="w" fact="0.3092"/>
              <dgm:constr type="h" for="ch" forName="Parent2" refType="h" fact="0.1859"/>
              <dgm:constr type="l" for="ch" forName="Child1" refType="w" fact="0.5164"/>
              <dgm:constr type="t" for="ch" forName="Child1" refType="h" fact="0.1978"/>
              <dgm:constr type="w" for="ch" forName="Child1" refType="w" fact="0.3322"/>
              <dgm:constr type="h" for="ch" forName="Child1" refType="h" fact="0.265"/>
              <dgm:constr type="l" for="ch" forName="Child2" refType="w" fact="0.6678"/>
              <dgm:constr type="t" for="ch" forName="Child2" refType="h" fact="0.5855"/>
              <dgm:constr type="w" for="ch" forName="Child2" refType="w" fact="0.3322"/>
              <dgm:constr type="h" for="ch" forName="Child2" refType="h" fact="0.265"/>
            </dgm:constrLst>
          </dgm:if>
          <dgm:if name="Name15" axis="ch" ptType="node" func="cnt" op="equ" val="3">
            <dgm:alg type="composite">
              <dgm:param type="ar" val="0.9039"/>
            </dgm:alg>
            <dgm:shape xmlns:r="http://schemas.openxmlformats.org/officeDocument/2006/relationships" r:blip="">
              <dgm:adjLst/>
            </dgm:shape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l" for="ch" forName="Accent1" refType="w" fact="0"/>
              <dgm:constr type="t" for="ch" forName="Accent1" refType="h" fact="0"/>
              <dgm:constr type="w" for="ch" forName="Accent1" refType="w" fact="0.5325"/>
              <dgm:constr type="h" for="ch" forName="Accent1" refType="h" fact="0.4814"/>
              <dgm:constr type="l" for="ch" forName="Accent2" refType="w" fact="0.1479"/>
              <dgm:constr type="t" for="ch" forName="Accent2" refType="h" fact="0.2766"/>
              <dgm:constr type="w" for="ch" forName="Accent2" refType="w" fact="0.5325"/>
              <dgm:constr type="h" for="ch" forName="Accent2" refType="h" fact="0.4814"/>
              <dgm:constr type="l" for="ch" forName="Accent3" refType="w" fact="0.0378"/>
              <dgm:constr type="t" for="ch" forName="Accent3" refType="h" fact="0.5863"/>
              <dgm:constr type="w" for="ch" forName="Accent3" refType="w" fact="0.4575"/>
              <dgm:constr type="h" for="ch" forName="Accent3" refType="h" fact="0.4137"/>
              <dgm:constr type="l" for="ch" forName="Parent1" refType="w" fact="0.1183"/>
              <dgm:constr type="t" for="ch" forName="Parent1" refType="h" fact="0.1738"/>
              <dgm:constr type="w" for="ch" forName="Parent1" refType="w" fact="0.2959"/>
              <dgm:constr type="h" for="ch" forName="Parent1" refType="h" fact="0.1337"/>
              <dgm:constr type="l" for="ch" forName="Parent2" refType="w" fact="0.2656"/>
              <dgm:constr type="t" for="ch" forName="Parent2" refType="h" fact="0.452"/>
              <dgm:constr type="w" for="ch" forName="Parent2" refType="w" fact="0.2959"/>
              <dgm:constr type="h" for="ch" forName="Parent2" refType="h" fact="0.1337"/>
              <dgm:constr type="l" for="ch" forName="Parent3" refType="w" fact="0.1183"/>
              <dgm:constr type="t" for="ch" forName="Parent3" refType="h" fact="0.7306"/>
              <dgm:constr type="w" for="ch" forName="Parent3" refType="w" fact="0.2959"/>
              <dgm:constr type="h" for="ch" forName="Parent3" refType="h" fact="0.1337"/>
              <dgm:constr type="l" for="ch" forName="Child1" refType="w" fact="0.5325"/>
              <dgm:constr type="t" for="ch" forName="Child1" refType="h" fact="0.1435"/>
              <dgm:constr type="w" for="ch" forName="Child1" refType="w" fact="0.3195"/>
              <dgm:constr type="h" for="ch" forName="Child1" refType="h" fact="0.1926"/>
              <dgm:constr type="l" for="ch" forName="Child2" refType="w" fact="0.6805"/>
              <dgm:constr type="t" for="ch" forName="Child2" refType="h" fact="0.4217"/>
              <dgm:constr type="w" for="ch" forName="Child2" refType="w" fact="0.3195"/>
              <dgm:constr type="h" for="ch" forName="Child2" refType="h" fact="0.1926"/>
              <dgm:constr type="l" for="ch" forName="Child3" refType="w" fact="0.5325"/>
              <dgm:constr type="t" for="ch" forName="Child3" refType="h" fact="0.6998"/>
              <dgm:constr type="w" for="ch" forName="Child3" refType="w" fact="0.3195"/>
              <dgm:constr type="h" for="ch" forName="Child3" refType="h" fact="0.1926"/>
            </dgm:constrLst>
          </dgm:if>
          <dgm:if name="Name16" axis="ch" ptType="node" func="cnt" op="equ" val="4">
            <dgm:alg type="composite">
              <dgm:param type="ar" val="0.707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l" for="ch" forName="Accent1" refType="w" fact="0"/>
              <dgm:constr type="t" for="ch" forName="Accent1" refType="h" fact="0"/>
              <dgm:constr type="w" for="ch" forName="Accent1" refType="w" fact="0.5331"/>
              <dgm:constr type="h" for="ch" forName="Accent1" refType="h" fact="0.3771"/>
              <dgm:constr type="l" for="ch" forName="Accent2" refType="w" fact="0.1481"/>
              <dgm:constr type="t" for="ch" forName="Accent2" refType="h" fact="0.2167"/>
              <dgm:constr type="w" for="ch" forName="Accent2" refType="w" fact="0.5331"/>
              <dgm:constr type="h" for="ch" forName="Accent2" refType="h" fact="0.3771"/>
              <dgm:constr type="l" for="ch" forName="Accent3" refType="w" fact="0"/>
              <dgm:constr type="t" for="ch" forName="Accent3" refType="h" fact="0.4342"/>
              <dgm:constr type="w" for="ch" forName="Accent3" refType="w" fact="0.5331"/>
              <dgm:constr type="h" for="ch" forName="Accent3" refType="h" fact="0.3771"/>
              <dgm:constr type="l" for="ch" forName="Accent4" refType="w" fact="0.186"/>
              <dgm:constr type="t" for="ch" forName="Accent4" refType="h" fact="0.6759"/>
              <dgm:constr type="w" for="ch" forName="Accent4" refType="w" fact="0.458"/>
              <dgm:constr type="h" for="ch" forName="Accent4" refType="h" fact="0.3241"/>
              <dgm:constr type="l" for="ch" forName="Parent1" refType="w" fact="0.1171"/>
              <dgm:constr type="t" for="ch" forName="Parent1" refType="h" fact="0.1365"/>
              <dgm:constr type="w" for="ch" forName="Parent1" refType="w" fact="0.2975"/>
              <dgm:constr type="h" for="ch" forName="Parent1" refType="h" fact="0.1052"/>
              <dgm:constr type="l" for="ch" forName="Parent2" refType="w" fact="0.2658"/>
              <dgm:constr type="t" for="ch" forName="Parent2" refType="h" fact="0.3536"/>
              <dgm:constr type="w" for="ch" forName="Parent2" refType="w" fact="0.2975"/>
              <dgm:constr type="h" for="ch" forName="Parent2" refType="h" fact="0.1052"/>
              <dgm:constr type="l" for="ch" forName="Parent3" refType="w" fact="0.1171"/>
              <dgm:constr type="t" for="ch" forName="Parent3" refType="h" fact="0.5707"/>
              <dgm:constr type="w" for="ch" forName="Parent3" refType="w" fact="0.2975"/>
              <dgm:constr type="h" for="ch" forName="Parent3" refType="h" fact="0.1052"/>
              <dgm:constr type="l" for="ch" forName="Parent4" refType="w" fact="0.2658"/>
              <dgm:constr type="t" for="ch" forName="Parent4" refType="h" fact="0.7878"/>
              <dgm:constr type="w" for="ch" forName="Parent4" refType="w" fact="0.2975"/>
              <dgm:constr type="h" for="ch" forName="Parent4" refType="h" fact="0.1052"/>
              <dgm:constr type="l" for="ch" forName="Child1" refType="w" fact="0.5348"/>
              <dgm:constr type="t" for="ch" forName="Child1" refType="h" fact="0.1119"/>
              <dgm:constr type="w" for="ch" forName="Child1" refType="w" fact="0.3196"/>
              <dgm:constr type="h" for="ch" forName="Child1" refType="h" fact="0.15"/>
              <dgm:constr type="l" for="ch" forName="Child2" refType="w" fact="0.6804"/>
              <dgm:constr type="t" for="ch" forName="Child2" refType="h" fact="0.3312"/>
              <dgm:constr type="w" for="ch" forName="Child2" refType="w" fact="0.3196"/>
              <dgm:constr type="h" for="ch" forName="Child2" refType="h" fact="0.15"/>
              <dgm:constr type="l" for="ch" forName="Child3" refType="w" fact="0.5348"/>
              <dgm:constr type="t" for="ch" forName="Child3" refType="h" fact="0.5461"/>
              <dgm:constr type="w" for="ch" forName="Child3" refType="w" fact="0.3196"/>
              <dgm:constr type="h" for="ch" forName="Child3" refType="h" fact="0.15"/>
              <dgm:constr type="l" for="ch" forName="Child4" refType="w" fact="0.6804"/>
              <dgm:constr type="t" for="ch" forName="Child4" refType="h" fact="0.7632"/>
              <dgm:constr type="w" for="ch" forName="Child4" refType="w" fact="0.3196"/>
              <dgm:constr type="h" for="ch" forName="Child4" refType="h" fact="0.15"/>
            </dgm:constrLst>
          </dgm:if>
          <dgm:if name="Name17" axis="ch" ptType="node" func="cnt" op="equ" val="5">
            <dgm:alg type="composite">
              <dgm:param type="ar" val="0.5811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l" for="ch" forName="Accent1" refType="w" fact="0"/>
              <dgm:constr type="t" for="ch" forName="Accent1" refType="h" fact="0"/>
              <dgm:constr type="w" for="ch" forName="Accent1" refType="w" fact="0.5331"/>
              <dgm:constr type="h" for="ch" forName="Accent1" refType="h" fact="0.3098"/>
              <dgm:constr type="l" for="ch" forName="Accent2" refType="w" fact="0.1481"/>
              <dgm:constr type="t" for="ch" forName="Accent2" refType="h" fact="0.178"/>
              <dgm:constr type="w" for="ch" forName="Accent2" refType="w" fact="0.5331"/>
              <dgm:constr type="h" for="ch" forName="Accent2" refType="h" fact="0.3098"/>
              <dgm:constr type="l" for="ch" forName="Accent3" refType="w" fact="0"/>
              <dgm:constr type="t" for="ch" forName="Accent3" refType="h" fact="0.3568"/>
              <dgm:constr type="w" for="ch" forName="Accent3" refType="w" fact="0.5331"/>
              <dgm:constr type="h" for="ch" forName="Accent3" refType="h" fact="0.3098"/>
              <dgm:constr type="l" for="ch" forName="Accent4" refType="w" fact="0.1481"/>
              <dgm:constr type="t" for="ch" forName="Accent4" refType="h" fact="0.5351"/>
              <dgm:constr type="w" for="ch" forName="Accent4" refType="w" fact="0.5331"/>
              <dgm:constr type="h" for="ch" forName="Accent4" refType="h" fact="0.3098"/>
              <dgm:constr type="l" for="ch" forName="Accent5" refType="w" fact="0.0378"/>
              <dgm:constr type="t" for="ch" forName="Accent5" refType="h" fact="0.7337"/>
              <dgm:constr type="w" for="ch" forName="Accent5" refType="w" fact="0.458"/>
              <dgm:constr type="h" for="ch" forName="Accent5" refType="h" fact="0.2663"/>
              <dgm:constr type="l" for="ch" forName="Parent1" refType="w" fact="0.1171"/>
              <dgm:constr type="t" for="ch" forName="Parent1" refType="h" fact="0.1122"/>
              <dgm:constr type="w" for="ch" forName="Parent1" refType="w" fact="0.2975"/>
              <dgm:constr type="h" for="ch" forName="Parent1" refType="h" fact="0.0864"/>
              <dgm:constr type="l" for="ch" forName="Parent2" refType="w" fact="0.2658"/>
              <dgm:constr type="t" for="ch" forName="Parent2" refType="h" fact="0.2906"/>
              <dgm:constr type="w" for="ch" forName="Parent2" refType="w" fact="0.2975"/>
              <dgm:constr type="h" for="ch" forName="Parent2" refType="h" fact="0.0864"/>
              <dgm:constr type="l" for="ch" forName="Parent3" refType="w" fact="0.1171"/>
              <dgm:constr type="t" for="ch" forName="Parent3" refType="h" fact="0.4689"/>
              <dgm:constr type="w" for="ch" forName="Parent3" refType="w" fact="0.2975"/>
              <dgm:constr type="h" for="ch" forName="Parent3" refType="h" fact="0.0864"/>
              <dgm:constr type="l" for="ch" forName="Parent4" refType="w" fact="0.2658"/>
              <dgm:constr type="t" for="ch" forName="Parent4" refType="h" fact="0.6473"/>
              <dgm:constr type="w" for="ch" forName="Parent4" refType="w" fact="0.2975"/>
              <dgm:constr type="h" for="ch" forName="Parent4" refType="h" fact="0.0864"/>
              <dgm:constr type="l" for="ch" forName="Parent5" refType="w" fact="0.1171"/>
              <dgm:constr type="t" for="ch" forName="Parent5" refType="h" fact="0.8257"/>
              <dgm:constr type="w" for="ch" forName="Parent5" refType="w" fact="0.2975"/>
              <dgm:constr type="h" for="ch" forName="Parent5" refType="h" fact="0.0864"/>
              <dgm:constr type="l" for="ch" forName="Child1" refType="w" fact="0.5348"/>
              <dgm:constr type="t" for="ch" forName="Child1" refType="h" fact="0.0919"/>
              <dgm:constr type="w" for="ch" forName="Child1" refType="w" fact="0.3196"/>
              <dgm:constr type="h" for="ch" forName="Child1" refType="h" fact="0.1232"/>
              <dgm:constr type="l" for="ch" forName="Child2" refType="w" fact="0.6804"/>
              <dgm:constr type="t" for="ch" forName="Child2" refType="h" fact="0.2722"/>
              <dgm:constr type="w" for="ch" forName="Child2" refType="w" fact="0.3196"/>
              <dgm:constr type="h" for="ch" forName="Child2" refType="h" fact="0.1232"/>
              <dgm:constr type="l" for="ch" forName="Child3" refType="w" fact="0.5348"/>
              <dgm:constr type="t" for="ch" forName="Child3" refType="h" fact="0.4487"/>
              <dgm:constr type="w" for="ch" forName="Child3" refType="w" fact="0.3196"/>
              <dgm:constr type="h" for="ch" forName="Child3" refType="h" fact="0.1232"/>
              <dgm:constr type="l" for="ch" forName="Child4" refType="w" fact="0.6804"/>
              <dgm:constr type="t" for="ch" forName="Child4" refType="h" fact="0.6271"/>
              <dgm:constr type="w" for="ch" forName="Child4" refType="w" fact="0.3196"/>
              <dgm:constr type="h" for="ch" forName="Child4" refType="h" fact="0.1232"/>
              <dgm:constr type="l" for="ch" forName="Child5" refType="w" fact="0.5348"/>
              <dgm:constr type="t" for="ch" forName="Child5" refType="h" fact="0.8073"/>
              <dgm:constr type="w" for="ch" forName="Child5" refType="w" fact="0.3196"/>
              <dgm:constr type="h" for="ch" forName="Child5" refType="h" fact="0.1232"/>
            </dgm:constrLst>
          </dgm:if>
          <dgm:if name="Name18" axis="ch" ptType="node" func="cnt" op="equ" val="6">
            <dgm:alg type="composite">
              <dgm:param type="ar" val="0.4931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l" for="ch" forName="Accent1" refType="w" fact="0"/>
              <dgm:constr type="t" for="ch" forName="Accent1" refType="h" fact="0"/>
              <dgm:constr type="w" for="ch" forName="Accent1" refType="w" fact="0.5331"/>
              <dgm:constr type="h" for="ch" forName="Accent1" refType="h" fact="0.2629"/>
              <dgm:constr type="l" for="ch" forName="Accent2" refType="w" fact="0.1481"/>
              <dgm:constr type="t" for="ch" forName="Accent2" refType="h" fact="0.1511"/>
              <dgm:constr type="w" for="ch" forName="Accent2" refType="w" fact="0.5331"/>
              <dgm:constr type="h" for="ch" forName="Accent2" refType="h" fact="0.2629"/>
              <dgm:constr type="l" for="ch" forName="Accent3" refType="w" fact="0"/>
              <dgm:constr type="t" for="ch" forName="Accent3" refType="h" fact="0.3027"/>
              <dgm:constr type="w" for="ch" forName="Accent3" refType="w" fact="0.5331"/>
              <dgm:constr type="h" for="ch" forName="Accent3" refType="h" fact="0.2629"/>
              <dgm:constr type="l" for="ch" forName="Accent4" refType="w" fact="0.1481"/>
              <dgm:constr type="t" for="ch" forName="Accent4" refType="h" fact="0.4541"/>
              <dgm:constr type="w" for="ch" forName="Accent4" refType="w" fact="0.5331"/>
              <dgm:constr type="h" for="ch" forName="Accent4" refType="h" fact="0.2629"/>
              <dgm:constr type="l" for="ch" forName="Accent5" refType="w" fact="0"/>
              <dgm:constr type="t" for="ch" forName="Accent5" refType="h" fact="0.6053"/>
              <dgm:constr type="w" for="ch" forName="Accent5" refType="w" fact="0.5331"/>
              <dgm:constr type="h" for="ch" forName="Accent5" refType="h" fact="0.2629"/>
              <dgm:constr type="l" for="ch" forName="Accent6" refType="w" fact="0.186"/>
              <dgm:constr type="t" for="ch" forName="Accent6" refType="h" fact="0.774"/>
              <dgm:constr type="w" for="ch" forName="Accent6" refType="w" fact="0.458"/>
              <dgm:constr type="h" for="ch" forName="Accent6" refType="h" fact="0.226"/>
              <dgm:constr type="l" for="ch" forName="Parent1" refType="w" fact="0.1171"/>
              <dgm:constr type="t" for="ch" forName="Parent1" refType="h" fact="0.0952"/>
              <dgm:constr type="w" for="ch" forName="Parent1" refType="w" fact="0.2975"/>
              <dgm:constr type="h" for="ch" forName="Parent1" refType="h" fact="0.0733"/>
              <dgm:constr type="l" for="ch" forName="Parent2" refType="w" fact="0.2658"/>
              <dgm:constr type="t" for="ch" forName="Parent2" refType="h" fact="0.2466"/>
              <dgm:constr type="w" for="ch" forName="Parent2" refType="w" fact="0.2975"/>
              <dgm:constr type="h" for="ch" forName="Parent2" refType="h" fact="0.0733"/>
              <dgm:constr type="l" for="ch" forName="Parent3" refType="w" fact="0.1171"/>
              <dgm:constr type="t" for="ch" forName="Parent3" refType="h" fact="0.3979"/>
              <dgm:constr type="w" for="ch" forName="Parent3" refType="w" fact="0.2975"/>
              <dgm:constr type="h" for="ch" forName="Parent3" refType="h" fact="0.0733"/>
              <dgm:constr type="l" for="ch" forName="Parent4" refType="w" fact="0.2658"/>
              <dgm:constr type="t" for="ch" forName="Parent4" refType="h" fact="0.5493"/>
              <dgm:constr type="w" for="ch" forName="Parent4" refType="w" fact="0.2975"/>
              <dgm:constr type="h" for="ch" forName="Parent4" refType="h" fact="0.0733"/>
              <dgm:constr type="l" for="ch" forName="Parent5" refType="w" fact="0.1171"/>
              <dgm:constr type="t" for="ch" forName="Parent5" refType="h" fact="0.7005"/>
              <dgm:constr type="w" for="ch" forName="Parent5" refType="w" fact="0.2975"/>
              <dgm:constr type="h" for="ch" forName="Parent5" refType="h" fact="0.0733"/>
              <dgm:constr type="l" for="ch" forName="Parent6" refType="w" fact="0.2658"/>
              <dgm:constr type="t" for="ch" forName="Parent6" refType="h" fact="0.8519"/>
              <dgm:constr type="w" for="ch" forName="Parent6" refType="w" fact="0.2975"/>
              <dgm:constr type="h" for="ch" forName="Parent6" refType="h" fact="0.0733"/>
              <dgm:constr type="l" for="ch" forName="Child1" refType="w" fact="0.5348"/>
              <dgm:constr type="t" for="ch" forName="Child1" refType="h" fact="0.078"/>
              <dgm:constr type="w" for="ch" forName="Child1" refType="w" fact="0.3196"/>
              <dgm:constr type="h" for="ch" forName="Child1" refType="h" fact="0.1046"/>
              <dgm:constr type="l" for="ch" forName="Child2" refType="w" fact="0.6804"/>
              <dgm:constr type="t" for="ch" forName="Child2" refType="h" fact="0.231"/>
              <dgm:constr type="w" for="ch" forName="Child2" refType="w" fact="0.3196"/>
              <dgm:constr type="h" for="ch" forName="Child2" refType="h" fact="0.1046"/>
              <dgm:constr type="l" for="ch" forName="Child3" refType="w" fact="0.5348"/>
              <dgm:constr type="t" for="ch" forName="Child3" refType="h" fact="0.3808"/>
              <dgm:constr type="w" for="ch" forName="Child3" refType="w" fact="0.3196"/>
              <dgm:constr type="h" for="ch" forName="Child3" refType="h" fact="0.1046"/>
              <dgm:constr type="l" for="ch" forName="Child4" refType="w" fact="0.6804"/>
              <dgm:constr type="t" for="ch" forName="Child4" refType="h" fact="0.5322"/>
              <dgm:constr type="w" for="ch" forName="Child4" refType="w" fact="0.3196"/>
              <dgm:constr type="h" for="ch" forName="Child4" refType="h" fact="0.1046"/>
              <dgm:constr type="l" for="ch" forName="Child5" refType="w" fact="0.5348"/>
              <dgm:constr type="t" for="ch" forName="Child5" refType="h" fact="0.6833"/>
              <dgm:constr type="w" for="ch" forName="Child5" refType="w" fact="0.3196"/>
              <dgm:constr type="h" for="ch" forName="Child5" refType="h" fact="0.1046"/>
              <dgm:constr type="l" for="ch" forName="Child6" refType="w" fact="0.6804"/>
              <dgm:constr type="t" for="ch" forName="Child6" refType="h" fact="0.8347"/>
              <dgm:constr type="w" for="ch" forName="Child6" refType="w" fact="0.3196"/>
              <dgm:constr type="h" for="ch" forName="Child6" refType="h" fact="0.1046"/>
            </dgm:constrLst>
          </dgm:if>
          <dgm:else name="Name19">
            <dgm:alg type="composite">
              <dgm:param type="ar" val="0.4284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l" for="ch" forName="Accent1" refType="w" fact="0"/>
              <dgm:constr type="t" for="ch" forName="Accent1" refType="h" fact="0"/>
              <dgm:constr type="w" for="ch" forName="Accent1" refType="w" fact="0.5331"/>
              <dgm:constr type="h" for="ch" forName="Accent1" refType="h" fact="0.2284"/>
              <dgm:constr type="l" for="ch" forName="Accent2" refType="w" fact="0.1481"/>
              <dgm:constr type="t" for="ch" forName="Accent2" refType="h" fact="0.1312"/>
              <dgm:constr type="w" for="ch" forName="Accent2" refType="w" fact="0.5331"/>
              <dgm:constr type="h" for="ch" forName="Accent2" refType="h" fact="0.2284"/>
              <dgm:constr type="l" for="ch" forName="Accent3" refType="w" fact="0"/>
              <dgm:constr type="t" for="ch" forName="Accent3" refType="h" fact="0.263"/>
              <dgm:constr type="w" for="ch" forName="Accent3" refType="w" fact="0.5331"/>
              <dgm:constr type="h" for="ch" forName="Accent3" refType="h" fact="0.2284"/>
              <dgm:constr type="l" for="ch" forName="Accent4" refType="w" fact="0.1481"/>
              <dgm:constr type="t" for="ch" forName="Accent4" refType="h" fact="0.3945"/>
              <dgm:constr type="w" for="ch" forName="Accent4" refType="w" fact="0.5331"/>
              <dgm:constr type="h" for="ch" forName="Accent4" refType="h" fact="0.2284"/>
              <dgm:constr type="l" for="ch" forName="Accent5" refType="w" fact="0"/>
              <dgm:constr type="t" for="ch" forName="Accent5" refType="h" fact="0.5258"/>
              <dgm:constr type="w" for="ch" forName="Accent5" refType="w" fact="0.5331"/>
              <dgm:constr type="h" for="ch" forName="Accent5" refType="h" fact="0.2284"/>
              <dgm:constr type="l" for="ch" forName="Accent6" refType="w" fact="0.1481"/>
              <dgm:constr type="t" for="ch" forName="Accent6" refType="h" fact="0.6573"/>
              <dgm:constr type="w" for="ch" forName="Accent6" refType="w" fact="0.5331"/>
              <dgm:constr type="h" for="ch" forName="Accent6" refType="h" fact="0.2284"/>
              <dgm:constr type="l" for="ch" forName="Accent7" refType="w" fact="0.0378"/>
              <dgm:constr type="t" for="ch" forName="Accent7" refType="h" fact="0.8037"/>
              <dgm:constr type="w" for="ch" forName="Accent7" refType="w" fact="0.458"/>
              <dgm:constr type="h" for="ch" forName="Accent7" refType="h" fact="0.1963"/>
              <dgm:constr type="l" for="ch" forName="Parent1" refType="w" fact="0.1171"/>
              <dgm:constr type="t" for="ch" forName="Parent1" refType="h" fact="0.0827"/>
              <dgm:constr type="w" for="ch" forName="Parent1" refType="w" fact="0.2975"/>
              <dgm:constr type="h" for="ch" forName="Parent1" refType="h" fact="0.0637"/>
              <dgm:constr type="l" for="ch" forName="Parent2" refType="w" fact="0.2658"/>
              <dgm:constr type="t" for="ch" forName="Parent2" refType="h" fact="0.2142"/>
              <dgm:constr type="w" for="ch" forName="Parent2" refType="w" fact="0.2975"/>
              <dgm:constr type="h" for="ch" forName="Parent2" refType="h" fact="0.0637"/>
              <dgm:constr type="l" for="ch" forName="Parent3" refType="w" fact="0.1171"/>
              <dgm:constr type="t" for="ch" forName="Parent3" refType="h" fact="0.3457"/>
              <dgm:constr type="w" for="ch" forName="Parent3" refType="w" fact="0.2975"/>
              <dgm:constr type="h" for="ch" forName="Parent3" refType="h" fact="0.0637"/>
              <dgm:constr type="l" for="ch" forName="Parent4" refType="w" fact="0.2658"/>
              <dgm:constr type="t" for="ch" forName="Parent4" refType="h" fact="0.4772"/>
              <dgm:constr type="w" for="ch" forName="Parent4" refType="w" fact="0.2975"/>
              <dgm:constr type="h" for="ch" forName="Parent4" refType="h" fact="0.0637"/>
              <dgm:constr type="l" for="ch" forName="Parent5" refType="w" fact="0.1171"/>
              <dgm:constr type="t" for="ch" forName="Parent5" refType="h" fact="0.6085"/>
              <dgm:constr type="w" for="ch" forName="Parent5" refType="w" fact="0.2975"/>
              <dgm:constr type="h" for="ch" forName="Parent5" refType="h" fact="0.0637"/>
              <dgm:constr type="l" for="ch" forName="Parent6" refType="w" fact="0.2658"/>
              <dgm:constr type="t" for="ch" forName="Parent6" refType="h" fact="0.74"/>
              <dgm:constr type="w" for="ch" forName="Parent6" refType="w" fact="0.2975"/>
              <dgm:constr type="h" for="ch" forName="Parent6" refType="h" fact="0.0637"/>
              <dgm:constr type="l" for="ch" forName="Parent7" refType="w" fact="0.1171"/>
              <dgm:constr type="t" for="ch" forName="Parent7" refType="h" fact="0.8715"/>
              <dgm:constr type="w" for="ch" forName="Parent7" refType="w" fact="0.2975"/>
              <dgm:constr type="h" for="ch" forName="Parent7" refType="h" fact="0.0637"/>
              <dgm:constr type="l" for="ch" forName="Child1" refType="w" fact="0.5348"/>
              <dgm:constr type="t" for="ch" forName="Child1" refType="h" fact="0.0678"/>
              <dgm:constr type="w" for="ch" forName="Child1" refType="w" fact="0.3196"/>
              <dgm:constr type="h" for="ch" forName="Child1" refType="h" fact="0.0908"/>
              <dgm:constr type="l" for="ch" forName="Child2" refType="w" fact="0.6804"/>
              <dgm:constr type="t" for="ch" forName="Child2" refType="h" fact="0.2006"/>
              <dgm:constr type="w" for="ch" forName="Child2" refType="w" fact="0.3196"/>
              <dgm:constr type="h" for="ch" forName="Child2" refType="h" fact="0.0908"/>
              <dgm:constr type="l" for="ch" forName="Child3" refType="w" fact="0.5348"/>
              <dgm:constr type="t" for="ch" forName="Child3" refType="h" fact="0.3308"/>
              <dgm:constr type="w" for="ch" forName="Child3" refType="w" fact="0.3196"/>
              <dgm:constr type="h" for="ch" forName="Child3" refType="h" fact="0.0908"/>
              <dgm:constr type="l" for="ch" forName="Child4" refType="w" fact="0.6804"/>
              <dgm:constr type="t" for="ch" forName="Child4" refType="h" fact="0.4623"/>
              <dgm:constr type="w" for="ch" forName="Child4" refType="w" fact="0.3196"/>
              <dgm:constr type="h" for="ch" forName="Child4" refType="h" fact="0.0908"/>
              <dgm:constr type="l" for="ch" forName="Child5" refType="w" fact="0.5348"/>
              <dgm:constr type="t" for="ch" forName="Child5" refType="h" fact="0.5936"/>
              <dgm:constr type="w" for="ch" forName="Child5" refType="w" fact="0.3196"/>
              <dgm:constr type="h" for="ch" forName="Child5" refType="h" fact="0.0908"/>
              <dgm:constr type="l" for="ch" forName="Child6" refType="w" fact="0.6804"/>
              <dgm:constr type="t" for="ch" forName="Child6" refType="h" fact="0.7251"/>
              <dgm:constr type="w" for="ch" forName="Child6" refType="w" fact="0.3196"/>
              <dgm:constr type="h" for="ch" forName="Child6" refType="h" fact="0.0908"/>
              <dgm:constr type="l" for="ch" forName="Child7" refType="w" fact="0.5348"/>
              <dgm:constr type="t" for="ch" forName="Child7" refType="h" fact="0.8579"/>
              <dgm:constr type="w" for="ch" forName="Child7" refType="w" fact="0.3196"/>
              <dgm:constr type="h" for="ch" forName="Child7" refType="h" fact="0.0908"/>
            </dgm:constrLst>
          </dgm:else>
        </dgm:choose>
      </dgm:else>
    </dgm:choose>
    <dgm:forEach name="wrapper" axis="self" ptType="parTrans">
      <dgm:forEach name="accentRepeat" axis="self">
        <dgm:layoutNode name="Accent" styleLbl="node1">
          <dgm:alg type="sp"/>
          <dgm:choose name="Name20">
            <dgm:if name="Name21" func="var" arg="dir" op="equ" val="norm">
              <dgm:choose name="Name22">
                <dgm:if name="Name23" axis="precedSib" ptType="node" func="cnt" op="equ" val="0">
                  <dgm:choose name="Name24">
                    <dgm:if name="Name25" axis="followSib" ptType="node" func="cnt" op="equ" val="0">
                      <dgm:shape xmlns:r="http://schemas.openxmlformats.org/officeDocument/2006/relationships" type="circularArrow" r:blip="">
                        <dgm:adjLst>
                          <dgm:adj idx="1" val="0.1098"/>
                          <dgm:adj idx="2" val="19.0387"/>
                          <dgm:adj idx="3" val="150"/>
                          <dgm:adj idx="4" val="180"/>
                          <dgm:adj idx="5" val="0.125"/>
                        </dgm:adjLst>
                      </dgm:shape>
                    </dgm:if>
                    <dgm:else name="Name26">
                      <dgm:shape xmlns:r="http://schemas.openxmlformats.org/officeDocument/2006/relationships" type="circularArrow" r:blip="">
                        <dgm:adjLst>
                          <dgm:adj idx="1" val="0.1098"/>
                          <dgm:adj idx="2" val="19.0387"/>
                          <dgm:adj idx="3" val="75"/>
                          <dgm:adj idx="4" val="180"/>
                          <dgm:adj idx="5" val="0.125"/>
                        </dgm:adjLst>
                      </dgm:shape>
                    </dgm:else>
                  </dgm:choose>
                </dgm:if>
                <dgm:else name="Name27">
                  <dgm:choose name="Name28">
                    <dgm:if name="Name29" axis="followSib" ptType="node" func="cnt" op="equ" val="0">
                      <dgm:choose name="Name30">
                        <dgm:if name="Name31" axis="precedSib" ptType="node" func="cnt" op="equ" val="1">
                          <dgm:shape xmlns:r="http://schemas.openxmlformats.org/officeDocument/2006/relationships" type="blockArc" r:blip="">
                            <dgm:adjLst>
                              <dgm:adj idx="1" val="0"/>
                              <dgm:adj idx="2" val="-45"/>
                              <dgm:adj idx="3" val="0.1274"/>
                            </dgm:adjLst>
                          </dgm:shape>
                        </dgm:if>
                        <dgm:if name="Name32" axis="precedSib" ptType="node" func="cnt" op="equ" val="2">
                          <dgm:shape xmlns:r="http://schemas.openxmlformats.org/officeDocument/2006/relationships" type="blockArc" r:blip="">
                            <dgm:adjLst>
                              <dgm:adj idx="1" val="-135"/>
                              <dgm:adj idx="2" val="180"/>
                              <dgm:adj idx="3" val="0.1274"/>
                            </dgm:adjLst>
                          </dgm:shape>
                        </dgm:if>
                        <dgm:if name="Name33" axis="precedSib" ptType="node" func="cnt" op="equ" val="3">
                          <dgm:shape xmlns:r="http://schemas.openxmlformats.org/officeDocument/2006/relationships" type="blockArc" r:blip="">
                            <dgm:adjLst>
                              <dgm:adj idx="1" val="0"/>
                              <dgm:adj idx="2" val="-45"/>
                              <dgm:adj idx="3" val="0.1274"/>
                            </dgm:adjLst>
                          </dgm:shape>
                        </dgm:if>
                        <dgm:if name="Name34" axis="precedSib" ptType="node" func="cnt" op="equ" val="4">
                          <dgm:shape xmlns:r="http://schemas.openxmlformats.org/officeDocument/2006/relationships" type="blockArc" r:blip="">
                            <dgm:adjLst>
                              <dgm:adj idx="1" val="-135"/>
                              <dgm:adj idx="2" val="180"/>
                              <dgm:adj idx="3" val="0.1274"/>
                            </dgm:adjLst>
                          </dgm:shape>
                        </dgm:if>
                        <dgm:if name="Name35" axis="precedSib" ptType="node" func="cnt" op="equ" val="5">
                          <dgm:shape xmlns:r="http://schemas.openxmlformats.org/officeDocument/2006/relationships" type="blockArc" r:blip="">
                            <dgm:adjLst>
                              <dgm:adj idx="1" val="0"/>
                              <dgm:adj idx="2" val="-45"/>
                              <dgm:adj idx="3" val="0.1274"/>
                            </dgm:adjLst>
                          </dgm:shape>
                        </dgm:if>
                        <dgm:if name="Name36" axis="precedSib" ptType="node" func="cnt" op="equ" val="6">
                          <dgm:shape xmlns:r="http://schemas.openxmlformats.org/officeDocument/2006/relationships" type="blockArc" r:blip="">
                            <dgm:adjLst>
                              <dgm:adj idx="1" val="-135"/>
                              <dgm:adj idx="2" val="180"/>
                              <dgm:adj idx="3" val="0.1274"/>
                            </dgm:adjLst>
                          </dgm:shape>
                        </dgm:if>
                        <dgm:else name="Name37"/>
                      </dgm:choose>
                    </dgm:if>
                    <dgm:else name="Name38">
                      <dgm:choose name="Name39">
                        <dgm:if name="Name40" axis="precedSib" ptType="node" func="cnt" op="equ" val="0">
                          <dgm:shape xmlns:r="http://schemas.openxmlformats.org/officeDocument/2006/relationships" type="blockArc" r:blip="">
                            <dgm:adjLst>
                              <dgm:adj idx="1" val="-133.1632"/>
                              <dgm:adj idx="2" val="65"/>
                              <dgm:adj idx="3" val="0.13"/>
                            </dgm:adjLst>
                          </dgm:shape>
                        </dgm:if>
                        <dgm:if name="Name41" axis="precedSib" ptType="node" func="cnt" op="equ" val="1">
                          <dgm:shape xmlns:r="http://schemas.openxmlformats.org/officeDocument/2006/relationships" type="leftCircularArrow" r:blip="">
                            <dgm:adjLst>
                              <dgm:adj idx="1" val="0.1098"/>
                              <dgm:adj idx="2" val="19.0387"/>
                              <dgm:adj idx="3" val="105"/>
                              <dgm:adj idx="4" val="-45"/>
                              <dgm:adj idx="5" val="0.125"/>
                            </dgm:adjLst>
                          </dgm:shape>
                        </dgm:if>
                        <dgm:if name="Name42" axis="precedSib" ptType="node" func="cnt" op="equ" val="2">
                          <dgm:shape xmlns:r="http://schemas.openxmlformats.org/officeDocument/2006/relationships" type="circularArrow" r:blip="">
                            <dgm:adjLst>
                              <dgm:adj idx="1" val="0.1098"/>
                              <dgm:adj idx="2" val="19.0387"/>
                              <dgm:adj idx="3" val="75"/>
                              <dgm:adj idx="4" val="-135"/>
                              <dgm:adj idx="5" val="0.125"/>
                            </dgm:adjLst>
                          </dgm:shape>
                        </dgm:if>
                        <dgm:if name="Name43" axis="precedSib" ptType="node" func="cnt" op="equ" val="3">
                          <dgm:shape xmlns:r="http://schemas.openxmlformats.org/officeDocument/2006/relationships" type="leftCircularArrow" r:blip="">
                            <dgm:adjLst>
                              <dgm:adj idx="1" val="0.1098"/>
                              <dgm:adj idx="2" val="19.0387"/>
                              <dgm:adj idx="3" val="105"/>
                              <dgm:adj idx="4" val="-45"/>
                              <dgm:adj idx="5" val="0.125"/>
                            </dgm:adjLst>
                          </dgm:shape>
                        </dgm:if>
                        <dgm:if name="Name44" axis="precedSib" ptType="node" func="cnt" op="equ" val="4">
                          <dgm:shape xmlns:r="http://schemas.openxmlformats.org/officeDocument/2006/relationships" type="circularArrow" r:blip="">
                            <dgm:adjLst>
                              <dgm:adj idx="1" val="0.1098"/>
                              <dgm:adj idx="2" val="19.0387"/>
                              <dgm:adj idx="3" val="75"/>
                              <dgm:adj idx="4" val="-135"/>
                              <dgm:adj idx="5" val="0.125"/>
                            </dgm:adjLst>
                          </dgm:shape>
                        </dgm:if>
                        <dgm:if name="Name45" axis="precedSib" ptType="node" func="cnt" op="equ" val="5">
                          <dgm:shape xmlns:r="http://schemas.openxmlformats.org/officeDocument/2006/relationships" type="leftCircularArrow" r:blip="">
                            <dgm:adjLst>
                              <dgm:adj idx="1" val="0.1098"/>
                              <dgm:adj idx="2" val="19.0387"/>
                              <dgm:adj idx="3" val="105"/>
                              <dgm:adj idx="4" val="-45"/>
                              <dgm:adj idx="5" val="0.125"/>
                            </dgm:adjLst>
                          </dgm:shape>
                        </dgm:if>
                        <dgm:if name="Name46" axis="precedSib" ptType="node" func="cnt" op="equ" val="6">
                          <dgm:shape xmlns:r="http://schemas.openxmlformats.org/officeDocument/2006/relationships" type="blockArc" r:blip="">
                            <dgm:adjLst>
                              <dgm:adj idx="1" val="-135"/>
                              <dgm:adj idx="2" val="180"/>
                              <dgm:adj idx="3" val="0.1274"/>
                            </dgm:adjLst>
                          </dgm:shape>
                        </dgm:if>
                        <dgm:else name="Name47"/>
                      </dgm:choose>
                    </dgm:else>
                  </dgm:choose>
                </dgm:else>
              </dgm:choose>
            </dgm:if>
            <dgm:else name="Name48">
              <dgm:choose name="Name49">
                <dgm:if name="Name50" axis="precedSib" ptType="node" func="cnt" op="equ" val="0">
                  <dgm:choose name="Name51">
                    <dgm:if name="Name52" axis="followSib" ptType="node" func="cnt" op="equ" val="0">
                      <dgm:shape xmlns:r="http://schemas.openxmlformats.org/officeDocument/2006/relationships" type="leftCircularArrow" r:blip="">
                        <dgm:adjLst>
                          <dgm:adj idx="1" val="0.1098"/>
                          <dgm:adj idx="2" val="19.0387"/>
                          <dgm:adj idx="3" val="30"/>
                          <dgm:adj idx="4" val="0"/>
                          <dgm:adj idx="5" val="0.125"/>
                        </dgm:adjLst>
                      </dgm:shape>
                    </dgm:if>
                    <dgm:else name="Name53">
                      <dgm:shape xmlns:r="http://schemas.openxmlformats.org/officeDocument/2006/relationships" type="leftCircularArrow" r:blip="">
                        <dgm:adjLst>
                          <dgm:adj idx="1" val="0.1098"/>
                          <dgm:adj idx="2" val="19.0387"/>
                          <dgm:adj idx="3" val="105"/>
                          <dgm:adj idx="4" val="0"/>
                          <dgm:adj idx="5" val="0.125"/>
                        </dgm:adjLst>
                      </dgm:shape>
                    </dgm:else>
                  </dgm:choose>
                </dgm:if>
                <dgm:else name="Name54">
                  <dgm:choose name="Name55">
                    <dgm:if name="Name56" axis="followSib" ptType="node" func="cnt" op="equ" val="0">
                      <dgm:choose name="Name57">
                        <dgm:if name="Name58" axis="precedSib" ptType="node" func="cnt" op="equ" val="1">
                          <dgm:shape xmlns:r="http://schemas.openxmlformats.org/officeDocument/2006/relationships" type="blockArc" r:blip="">
                            <dgm:adjLst>
                              <dgm:adj idx="1" val="-135"/>
                              <dgm:adj idx="2" val="180"/>
                              <dgm:adj idx="3" val="0.1274"/>
                            </dgm:adjLst>
                          </dgm:shape>
                        </dgm:if>
                        <dgm:if name="Name59" axis="precedSib" ptType="node" func="cnt" op="equ" val="2">
                          <dgm:shape xmlns:r="http://schemas.openxmlformats.org/officeDocument/2006/relationships" type="blockArc" r:blip="">
                            <dgm:adjLst>
                              <dgm:adj idx="1" val="0"/>
                              <dgm:adj idx="2" val="-45"/>
                              <dgm:adj idx="3" val="0.1274"/>
                            </dgm:adjLst>
                          </dgm:shape>
                        </dgm:if>
                        <dgm:if name="Name60" axis="precedSib" ptType="node" func="cnt" op="equ" val="3">
                          <dgm:shape xmlns:r="http://schemas.openxmlformats.org/officeDocument/2006/relationships" type="blockArc" r:blip="">
                            <dgm:adjLst>
                              <dgm:adj idx="1" val="-135"/>
                              <dgm:adj idx="2" val="180"/>
                              <dgm:adj idx="3" val="0.1274"/>
                            </dgm:adjLst>
                          </dgm:shape>
                        </dgm:if>
                        <dgm:if name="Name61" axis="precedSib" ptType="node" func="cnt" op="equ" val="4">
                          <dgm:shape xmlns:r="http://schemas.openxmlformats.org/officeDocument/2006/relationships" type="blockArc" r:blip="">
                            <dgm:adjLst>
                              <dgm:adj idx="1" val="0"/>
                              <dgm:adj idx="2" val="-45"/>
                              <dgm:adj idx="3" val="0.1274"/>
                            </dgm:adjLst>
                          </dgm:shape>
                        </dgm:if>
                        <dgm:if name="Name62" axis="precedSib" ptType="node" func="cnt" op="equ" val="5">
                          <dgm:shape xmlns:r="http://schemas.openxmlformats.org/officeDocument/2006/relationships" type="blockArc" r:blip="">
                            <dgm:adjLst>
                              <dgm:adj idx="1" val="-135"/>
                              <dgm:adj idx="2" val="180"/>
                              <dgm:adj idx="3" val="0.1274"/>
                            </dgm:adjLst>
                          </dgm:shape>
                        </dgm:if>
                        <dgm:if name="Name63" axis="precedSib" ptType="node" func="cnt" op="equ" val="6">
                          <dgm:shape xmlns:r="http://schemas.openxmlformats.org/officeDocument/2006/relationships" type="blockArc" r:blip="">
                            <dgm:adjLst>
                              <dgm:adj idx="1" val="0"/>
                              <dgm:adj idx="2" val="-45"/>
                              <dgm:adj idx="3" val="0.1274"/>
                            </dgm:adjLst>
                          </dgm:shape>
                        </dgm:if>
                        <dgm:else name="Name64"/>
                      </dgm:choose>
                    </dgm:if>
                    <dgm:else name="Name65">
                      <dgm:choose name="Name66">
                        <dgm:if name="Name67" axis="precedSib" ptType="node" func="cnt" op="equ" val="0">
                          <dgm:shape xmlns:r="http://schemas.openxmlformats.org/officeDocument/2006/relationships" type="blockArc" r:blip="">
                            <dgm:adjLst>
                              <dgm:adj idx="1" val="-133.1632"/>
                              <dgm:adj idx="2" val="65"/>
                              <dgm:adj idx="3" val="0.13"/>
                            </dgm:adjLst>
                          </dgm:shape>
                        </dgm:if>
                        <dgm:if name="Name68" axis="precedSib" ptType="node" func="cnt" op="equ" val="1">
                          <dgm:shape xmlns:r="http://schemas.openxmlformats.org/officeDocument/2006/relationships" type="circularArrow" r:blip="">
                            <dgm:adjLst>
                              <dgm:adj idx="1" val="0.1098"/>
                              <dgm:adj idx="2" val="19.0387"/>
                              <dgm:adj idx="3" val="75"/>
                              <dgm:adj idx="4" val="-135"/>
                              <dgm:adj idx="5" val="0.125"/>
                            </dgm:adjLst>
                          </dgm:shape>
                        </dgm:if>
                        <dgm:if name="Name69" axis="precedSib" ptType="node" func="cnt" op="equ" val="2">
                          <dgm:shape xmlns:r="http://schemas.openxmlformats.org/officeDocument/2006/relationships" type="leftCircularArrow" r:blip="">
                            <dgm:adjLst>
                              <dgm:adj idx="1" val="0.1098"/>
                              <dgm:adj idx="2" val="19.0387"/>
                              <dgm:adj idx="3" val="105"/>
                              <dgm:adj idx="4" val="-45"/>
                              <dgm:adj idx="5" val="0.125"/>
                            </dgm:adjLst>
                          </dgm:shape>
                        </dgm:if>
                        <dgm:if name="Name70" axis="precedSib" ptType="node" func="cnt" op="equ" val="3">
                          <dgm:shape xmlns:r="http://schemas.openxmlformats.org/officeDocument/2006/relationships" type="circularArrow" r:blip="">
                            <dgm:adjLst>
                              <dgm:adj idx="1" val="0.1098"/>
                              <dgm:adj idx="2" val="19.0387"/>
                              <dgm:adj idx="3" val="75"/>
                              <dgm:adj idx="4" val="-135"/>
                              <dgm:adj idx="5" val="0.125"/>
                            </dgm:adjLst>
                          </dgm:shape>
                        </dgm:if>
                        <dgm:if name="Name71" axis="precedSib" ptType="node" func="cnt" op="equ" val="4">
                          <dgm:shape xmlns:r="http://schemas.openxmlformats.org/officeDocument/2006/relationships" type="leftCircularArrow" r:blip="">
                            <dgm:adjLst>
                              <dgm:adj idx="1" val="0.1098"/>
                              <dgm:adj idx="2" val="19.0387"/>
                              <dgm:adj idx="3" val="105"/>
                              <dgm:adj idx="4" val="-45"/>
                              <dgm:adj idx="5" val="0.125"/>
                            </dgm:adjLst>
                          </dgm:shape>
                        </dgm:if>
                        <dgm:if name="Name72" axis="precedSib" ptType="node" func="cnt" op="equ" val="5">
                          <dgm:shape xmlns:r="http://schemas.openxmlformats.org/officeDocument/2006/relationships" type="circularArrow" r:blip="">
                            <dgm:adjLst>
                              <dgm:adj idx="1" val="0.1098"/>
                              <dgm:adj idx="2" val="19.0387"/>
                              <dgm:adj idx="3" val="75"/>
                              <dgm:adj idx="4" val="-135"/>
                              <dgm:adj idx="5" val="0.125"/>
                            </dgm:adjLst>
                          </dgm:shape>
                        </dgm:if>
                        <dgm:if name="Name73" axis="precedSib" ptType="node" func="cnt" op="equ" val="6">
                          <dgm:shape xmlns:r="http://schemas.openxmlformats.org/officeDocument/2006/relationships" type="blockArc" r:blip="">
                            <dgm:adjLst>
                              <dgm:adj idx="1" val="0"/>
                              <dgm:adj idx="2" val="-45"/>
                              <dgm:adj idx="3" val="0.1274"/>
                            </dgm:adjLst>
                          </dgm:shape>
                        </dgm:if>
                        <dgm:else name="Name74"/>
                      </dgm:choose>
                    </dgm:else>
                  </dgm:choose>
                </dgm:else>
              </dgm:choose>
            </dgm:else>
          </dgm:choose>
          <dgm:presOf/>
        </dgm:layoutNode>
      </dgm:forEach>
    </dgm:forEach>
    <dgm:forEach name="Name75" axis="ch" ptType="node" cnt="1">
      <dgm:layoutNode name="Accent1">
        <dgm:alg type="sp"/>
        <dgm:shape xmlns:r="http://schemas.openxmlformats.org/officeDocument/2006/relationships" r:blip="">
          <dgm:adjLst/>
        </dgm:shape>
        <dgm:presOf/>
        <dgm:constrLst/>
        <dgm:forEach name="Name76" ref="accentRepeat"/>
      </dgm:layoutNode>
      <dgm:choose name="Name77">
        <dgm:if name="Name78" axis="ch" ptType="node" func="cnt" op="gte" val="1">
          <dgm:layoutNode name="Child1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Ch" val="mid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05"/>
              <dgm:constr type="rMarg" refType="primFontSz" fact="0.05"/>
              <dgm:constr type="tMarg" refType="primFontSz" fact="0.05"/>
              <dgm:constr type="bMarg" refType="primFontSz" fact="0.05"/>
            </dgm:constrLst>
            <dgm:ruleLst>
              <dgm:rule type="primFontSz" val="5" fact="NaN" max="NaN"/>
            </dgm:ruleLst>
          </dgm:layoutNode>
        </dgm:if>
        <dgm:else name="Name79"/>
      </dgm:choose>
      <dgm:layoutNode name="Parent1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>
          <dgm:adjLst/>
        </dgm:shape>
        <dgm:presOf axis="self" ptType="node"/>
        <dgm:constrLst>
          <dgm:constr type="lMarg" refType="primFontSz" fact="0.05"/>
          <dgm:constr type="rMarg" refType="primFontSz" fact="0.05"/>
          <dgm:constr type="tMarg" refType="primFontSz" fact="0.05"/>
          <dgm:constr type="bMarg" refType="primFontSz" fact="0.05"/>
        </dgm:constrLst>
        <dgm:ruleLst>
          <dgm:rule type="primFontSz" val="5" fact="NaN" max="NaN"/>
        </dgm:ruleLst>
      </dgm:layoutNode>
    </dgm:forEach>
    <dgm:forEach name="Name80" axis="ch" ptType="node" st="2" cnt="1">
      <dgm:layoutNode name="Accent2">
        <dgm:alg type="sp"/>
        <dgm:shape xmlns:r="http://schemas.openxmlformats.org/officeDocument/2006/relationships" r:blip="">
          <dgm:adjLst/>
        </dgm:shape>
        <dgm:presOf/>
        <dgm:constrLst/>
        <dgm:forEach name="Name81" ref="accentRepeat"/>
      </dgm:layoutNode>
      <dgm:choose name="Name82">
        <dgm:if name="Name83" axis="ch" ptType="node" func="cnt" op="gte" val="1">
          <dgm:layoutNode name="Child2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Ch" val="mid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05"/>
              <dgm:constr type="rMarg" refType="primFontSz" fact="0.05"/>
              <dgm:constr type="tMarg" refType="primFontSz" fact="0.05"/>
              <dgm:constr type="bMarg" refType="primFontSz" fact="0.05"/>
            </dgm:constrLst>
            <dgm:ruleLst>
              <dgm:rule type="primFontSz" val="5" fact="NaN" max="NaN"/>
            </dgm:ruleLst>
          </dgm:layoutNode>
        </dgm:if>
        <dgm:else name="Name84"/>
      </dgm:choose>
      <dgm:layoutNode name="Parent2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>
          <dgm:adjLst/>
        </dgm:shape>
        <dgm:presOf axis="self" ptType="node"/>
        <dgm:constrLst>
          <dgm:constr type="lMarg" refType="primFontSz" fact="0.05"/>
          <dgm:constr type="rMarg" refType="primFontSz" fact="0.05"/>
          <dgm:constr type="tMarg" refType="primFontSz" fact="0.05"/>
          <dgm:constr type="bMarg" refType="primFontSz" fact="0.05"/>
        </dgm:constrLst>
        <dgm:ruleLst>
          <dgm:rule type="primFontSz" val="5" fact="NaN" max="NaN"/>
        </dgm:ruleLst>
      </dgm:layoutNode>
    </dgm:forEach>
    <dgm:forEach name="Name85" axis="ch" ptType="node" st="3" cnt="1">
      <dgm:layoutNode name="Accent3">
        <dgm:alg type="sp"/>
        <dgm:shape xmlns:r="http://schemas.openxmlformats.org/officeDocument/2006/relationships" r:blip="">
          <dgm:adjLst/>
        </dgm:shape>
        <dgm:presOf/>
        <dgm:constrLst/>
        <dgm:forEach name="Name86" ref="accentRepeat"/>
      </dgm:layoutNode>
      <dgm:choose name="Name87">
        <dgm:if name="Name88" axis="ch" ptType="node" func="cnt" op="gte" val="1">
          <dgm:layoutNode name="Child3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Ch" val="mid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05"/>
              <dgm:constr type="rMarg" refType="primFontSz" fact="0.05"/>
              <dgm:constr type="tMarg" refType="primFontSz" fact="0.05"/>
              <dgm:constr type="bMarg" refType="primFontSz" fact="0.05"/>
            </dgm:constrLst>
            <dgm:ruleLst>
              <dgm:rule type="primFontSz" val="5" fact="NaN" max="NaN"/>
            </dgm:ruleLst>
          </dgm:layoutNode>
        </dgm:if>
        <dgm:else name="Name89"/>
      </dgm:choose>
      <dgm:layoutNode name="Parent3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>
          <dgm:adjLst/>
        </dgm:shape>
        <dgm:presOf axis="self" ptType="node"/>
        <dgm:constrLst>
          <dgm:constr type="lMarg" refType="primFontSz" fact="0.05"/>
          <dgm:constr type="rMarg" refType="primFontSz" fact="0.05"/>
          <dgm:constr type="tMarg" refType="primFontSz" fact="0.05"/>
          <dgm:constr type="bMarg" refType="primFontSz" fact="0.05"/>
        </dgm:constrLst>
        <dgm:ruleLst>
          <dgm:rule type="primFontSz" val="5" fact="NaN" max="NaN"/>
        </dgm:ruleLst>
      </dgm:layoutNode>
    </dgm:forEach>
    <dgm:forEach name="Name90" axis="ch" ptType="node" st="4" cnt="1">
      <dgm:layoutNode name="Accent4">
        <dgm:alg type="sp"/>
        <dgm:shape xmlns:r="http://schemas.openxmlformats.org/officeDocument/2006/relationships" r:blip="">
          <dgm:adjLst/>
        </dgm:shape>
        <dgm:presOf/>
        <dgm:constrLst/>
        <dgm:forEach name="Name91" ref="accentRepeat"/>
      </dgm:layoutNode>
      <dgm:choose name="Name92">
        <dgm:if name="Name93" axis="ch" ptType="node" func="cnt" op="gte" val="1">
          <dgm:layoutNode name="Child4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Ch" val="mid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05"/>
              <dgm:constr type="rMarg" refType="primFontSz" fact="0.05"/>
              <dgm:constr type="tMarg" refType="primFontSz" fact="0.05"/>
              <dgm:constr type="bMarg" refType="primFontSz" fact="0.05"/>
            </dgm:constrLst>
            <dgm:ruleLst>
              <dgm:rule type="primFontSz" val="5" fact="NaN" max="NaN"/>
            </dgm:ruleLst>
          </dgm:layoutNode>
        </dgm:if>
        <dgm:else name="Name94"/>
      </dgm:choose>
      <dgm:layoutNode name="Parent4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>
          <dgm:adjLst/>
        </dgm:shape>
        <dgm:presOf axis="self" ptType="node"/>
        <dgm:constrLst>
          <dgm:constr type="lMarg" refType="primFontSz" fact="0.05"/>
          <dgm:constr type="rMarg" refType="primFontSz" fact="0.05"/>
          <dgm:constr type="tMarg" refType="primFontSz" fact="0.05"/>
          <dgm:constr type="bMarg" refType="primFontSz" fact="0.05"/>
        </dgm:constrLst>
        <dgm:ruleLst>
          <dgm:rule type="primFontSz" val="5" fact="NaN" max="NaN"/>
        </dgm:ruleLst>
      </dgm:layoutNode>
    </dgm:forEach>
    <dgm:forEach name="Name95" axis="ch" ptType="node" st="5" cnt="1">
      <dgm:layoutNode name="Accent5">
        <dgm:alg type="sp"/>
        <dgm:shape xmlns:r="http://schemas.openxmlformats.org/officeDocument/2006/relationships" r:blip="">
          <dgm:adjLst/>
        </dgm:shape>
        <dgm:presOf/>
        <dgm:constrLst/>
        <dgm:forEach name="Name96" ref="accentRepeat"/>
      </dgm:layoutNode>
      <dgm:choose name="Name97">
        <dgm:if name="Name98" axis="ch" ptType="node" func="cnt" op="gte" val="1">
          <dgm:layoutNode name="Child5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Ch" val="mid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05"/>
              <dgm:constr type="rMarg" refType="primFontSz" fact="0.05"/>
              <dgm:constr type="tMarg" refType="primFontSz" fact="0.05"/>
              <dgm:constr type="bMarg" refType="primFontSz" fact="0.05"/>
            </dgm:constrLst>
            <dgm:ruleLst>
              <dgm:rule type="primFontSz" val="5" fact="NaN" max="NaN"/>
            </dgm:ruleLst>
          </dgm:layoutNode>
        </dgm:if>
        <dgm:else name="Name99"/>
      </dgm:choose>
      <dgm:layoutNode name="Parent5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>
          <dgm:adjLst/>
        </dgm:shape>
        <dgm:presOf axis="self" ptType="node"/>
        <dgm:constrLst>
          <dgm:constr type="lMarg" refType="primFontSz" fact="0.05"/>
          <dgm:constr type="rMarg" refType="primFontSz" fact="0.05"/>
          <dgm:constr type="tMarg" refType="primFontSz" fact="0.05"/>
          <dgm:constr type="bMarg" refType="primFontSz" fact="0.05"/>
        </dgm:constrLst>
        <dgm:ruleLst>
          <dgm:rule type="primFontSz" val="5" fact="NaN" max="NaN"/>
        </dgm:ruleLst>
      </dgm:layoutNode>
    </dgm:forEach>
    <dgm:forEach name="Name100" axis="ch" ptType="node" st="6" cnt="1">
      <dgm:layoutNode name="Accent6">
        <dgm:alg type="sp"/>
        <dgm:shape xmlns:r="http://schemas.openxmlformats.org/officeDocument/2006/relationships" r:blip="">
          <dgm:adjLst/>
        </dgm:shape>
        <dgm:presOf/>
        <dgm:constrLst/>
        <dgm:forEach name="Name101" ref="accentRepeat"/>
      </dgm:layoutNode>
      <dgm:choose name="Name102">
        <dgm:if name="Name103" axis="ch" ptType="node" func="cnt" op="gte" val="1">
          <dgm:layoutNode name="Child6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Ch" val="mid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05"/>
              <dgm:constr type="rMarg" refType="primFontSz" fact="0.05"/>
              <dgm:constr type="tMarg" refType="primFontSz" fact="0.05"/>
              <dgm:constr type="bMarg" refType="primFontSz" fact="0.05"/>
            </dgm:constrLst>
            <dgm:ruleLst>
              <dgm:rule type="primFontSz" val="5" fact="NaN" max="NaN"/>
            </dgm:ruleLst>
          </dgm:layoutNode>
        </dgm:if>
        <dgm:else name="Name104"/>
      </dgm:choose>
      <dgm:layoutNode name="Parent6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>
          <dgm:adjLst/>
        </dgm:shape>
        <dgm:presOf axis="self" ptType="node"/>
        <dgm:constrLst>
          <dgm:constr type="lMarg" refType="primFontSz" fact="0.05"/>
          <dgm:constr type="rMarg" refType="primFontSz" fact="0.05"/>
          <dgm:constr type="tMarg" refType="primFontSz" fact="0.05"/>
          <dgm:constr type="bMarg" refType="primFontSz" fact="0.05"/>
        </dgm:constrLst>
        <dgm:ruleLst>
          <dgm:rule type="primFontSz" val="5" fact="NaN" max="NaN"/>
        </dgm:ruleLst>
      </dgm:layoutNode>
    </dgm:forEach>
    <dgm:forEach name="Name105" axis="ch" ptType="node" st="7" cnt="1">
      <dgm:layoutNode name="Accent7">
        <dgm:alg type="sp"/>
        <dgm:shape xmlns:r="http://schemas.openxmlformats.org/officeDocument/2006/relationships" r:blip="">
          <dgm:adjLst/>
        </dgm:shape>
        <dgm:presOf/>
        <dgm:constrLst/>
        <dgm:forEach name="Name106" ref="accentRepeat"/>
      </dgm:layoutNode>
      <dgm:choose name="Name107">
        <dgm:if name="Name108" axis="ch" ptType="node" func="cnt" op="gte" val="1">
          <dgm:layoutNode name="Child7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Ch" val="mid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05"/>
              <dgm:constr type="rMarg" refType="primFontSz" fact="0.05"/>
              <dgm:constr type="tMarg" refType="primFontSz" fact="0.05"/>
              <dgm:constr type="bMarg" refType="primFontSz" fact="0.05"/>
            </dgm:constrLst>
            <dgm:ruleLst>
              <dgm:rule type="primFontSz" val="5" fact="NaN" max="NaN"/>
            </dgm:ruleLst>
          </dgm:layoutNode>
        </dgm:if>
        <dgm:else name="Name109"/>
      </dgm:choose>
      <dgm:layoutNode name="Parent7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>
          <dgm:adjLst/>
        </dgm:shape>
        <dgm:presOf axis="self" ptType="node"/>
        <dgm:constrLst>
          <dgm:constr type="lMarg" refType="primFontSz" fact="0.05"/>
          <dgm:constr type="rMarg" refType="primFontSz" fact="0.05"/>
          <dgm:constr type="tMarg" refType="primFontSz" fact="0.05"/>
          <dgm:constr type="bMarg" refType="primFontSz" fact="0.05"/>
        </dgm:constrLst>
        <dgm:ruleLst>
          <dgm:rule type="primFontSz" val="5" fact="NaN" max="NaN"/>
        </dgm:ruleLst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09-11T21:39:07.871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0 1 24575,'0'0'0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CB1EEA5-5BF4-914D-8A05-70EA5544DA24}" type="datetimeFigureOut">
              <a:rPr lang="en-US" smtClean="0"/>
              <a:t>5/28/2025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DE4418A-E3FA-FE4E-9907-85A2D01FCC5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086458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DE4418A-E3FA-FE4E-9907-85A2D01FCC56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405587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53" name="Slide Image Placeholder 1">
            <a:extLst>
              <a:ext uri="{FF2B5EF4-FFF2-40B4-BE49-F238E27FC236}">
                <a16:creationId xmlns:a16="http://schemas.microsoft.com/office/drawing/2014/main" id="{25D2EB56-EB41-EB40-A0F5-31510296E192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  <a:ln/>
        </p:spPr>
      </p:sp>
      <p:sp>
        <p:nvSpPr>
          <p:cNvPr id="74754" name="Notes Placeholder 2">
            <a:extLst>
              <a:ext uri="{FF2B5EF4-FFF2-40B4-BE49-F238E27FC236}">
                <a16:creationId xmlns:a16="http://schemas.microsoft.com/office/drawing/2014/main" id="{05182AAF-3570-7846-ABFA-5C607FC7E1E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altLang="en-US" dirty="0"/>
              <a:t>Open up the brief and show students how they are marked. View the specific information relevant to each criteria</a:t>
            </a:r>
          </a:p>
        </p:txBody>
      </p:sp>
      <p:sp>
        <p:nvSpPr>
          <p:cNvPr id="74755" name="Slide Number Placeholder 3">
            <a:extLst>
              <a:ext uri="{FF2B5EF4-FFF2-40B4-BE49-F238E27FC236}">
                <a16:creationId xmlns:a16="http://schemas.microsoft.com/office/drawing/2014/main" id="{05AD2F13-ACBD-D346-BD12-2E076B7959E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62F92FF7-017D-5F46-A2A1-078830878CD7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anose="020B0604030504040204" pitchFamily="34" charset="0"/>
                <a:ea typeface="+mn-ea"/>
                <a:cs typeface="Arial" panose="020B0604020202020204" pitchFamily="34" charset="0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anose="020B0604030504040204" pitchFamily="34" charset="0"/>
              <a:ea typeface="+mn-ea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7264291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01" name="Slide Image Placeholder 1">
            <a:extLst>
              <a:ext uri="{FF2B5EF4-FFF2-40B4-BE49-F238E27FC236}">
                <a16:creationId xmlns:a16="http://schemas.microsoft.com/office/drawing/2014/main" id="{2D9833A4-90A1-9642-B54F-A7CED2A3521F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  <a:ln/>
        </p:spPr>
      </p:sp>
      <p:sp>
        <p:nvSpPr>
          <p:cNvPr id="76802" name="Notes Placeholder 2">
            <a:extLst>
              <a:ext uri="{FF2B5EF4-FFF2-40B4-BE49-F238E27FC236}">
                <a16:creationId xmlns:a16="http://schemas.microsoft.com/office/drawing/2014/main" id="{BD637735-489C-C649-B284-87A87BE3D06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76803" name="Slide Number Placeholder 3">
            <a:extLst>
              <a:ext uri="{FF2B5EF4-FFF2-40B4-BE49-F238E27FC236}">
                <a16:creationId xmlns:a16="http://schemas.microsoft.com/office/drawing/2014/main" id="{932D9C84-A1C6-5C45-A46C-8CCC9CF1141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6FC9333B-7C59-7E4D-BAFB-0829E9C65628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anose="020B0604030504040204" pitchFamily="34" charset="0"/>
                <a:ea typeface="+mn-ea"/>
                <a:cs typeface="Arial" panose="020B0604020202020204" pitchFamily="34" charset="0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anose="020B0604030504040204" pitchFamily="34" charset="0"/>
              <a:ea typeface="+mn-ea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1647039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DE4418A-E3FA-FE4E-9907-85A2D01FCC56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086206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DE4418A-E3FA-FE4E-9907-85A2D01FCC56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870111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DE4418A-E3FA-FE4E-9907-85A2D01FCC56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196106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2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60C107-55C8-5345-A22A-7BEEFEBB562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7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9E3B073-2BB5-4D43-A2FA-C544E54A0ECB}" type="datetime1">
              <a:rPr lang="en-GB" altLang="en-US"/>
              <a:pPr>
                <a:defRPr/>
              </a:pPr>
              <a:t>28/05/2025</a:t>
            </a:fld>
            <a:endParaRPr lang="en-GB" alt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ED28AD-FFBB-A74D-B626-24C4967D38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2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83C8C6-8562-A444-A2DE-D79BBE88D1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AD5BEF-8399-C44B-B36C-F541144D664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0251636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CF3B73C-EE01-1D4C-9E28-901EA833B9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EE70DA-8F40-C645-B0B2-ACC5C58BB2BA}" type="datetime1">
              <a:rPr lang="en-GB" altLang="en-US"/>
              <a:pPr>
                <a:defRPr/>
              </a:pPr>
              <a:t>28/05/2025</a:t>
            </a:fld>
            <a:endParaRPr lang="en-GB" alt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CE7C15E-8F8E-8947-95CB-799B57F52F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7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10B2D53-7E07-6E4A-8858-7131A62277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4C3F47E-DD02-FB45-82B3-7F77F7ED489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073603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5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8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6E5A3A-52B3-AE40-A219-D1110046CB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17D196-9FDC-8546-9D45-D2CBCE309ADC}" type="datetime1">
              <a:rPr lang="en-GB" altLang="en-US"/>
              <a:pPr>
                <a:defRPr/>
              </a:pPr>
              <a:t>28/05/2025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C485E88-18CF-DB42-A9C3-F91F58C7680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72199F9-58FE-0845-9104-938EF4D8D24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0585550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03A0B5E4-ADB8-BB4E-B31F-6BD86F0945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68FAEF-C1B5-F145-BB37-6E20186BADBA}" type="datetime1">
              <a:rPr lang="en-GB" altLang="en-US"/>
              <a:pPr>
                <a:defRPr/>
              </a:pPr>
              <a:t>28/05/2025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E15EF3-2886-0F48-B841-9F033E92C99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189460-142A-6749-9B58-E452E06B6C9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1626726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7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174877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33515EF2-0009-7D4D-9354-99FD5C7BB1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A04C2F-1730-4B45-B4AD-D075B7D67E52}" type="datetime1">
              <a:rPr lang="en-GB" altLang="en-US"/>
              <a:pPr>
                <a:defRPr/>
              </a:pPr>
              <a:t>28/05/2025</a:t>
            </a:fld>
            <a:endParaRPr lang="en-GB" altLang="en-US" dirty="0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17D9C596-155F-8F4B-8DED-E04447C8C45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577EB7-C9FF-984A-92CA-96991E2EC6D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21973953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8B0E9F1C-8F9A-F547-B82A-80FC769CA0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904D4D-CEAB-8E4B-9211-32CB94094D2C}" type="datetime1">
              <a:rPr lang="en-GB" altLang="en-US"/>
              <a:pPr>
                <a:defRPr/>
              </a:pPr>
              <a:t>28/05/2025</a:t>
            </a:fld>
            <a:endParaRPr lang="en-GB" altLang="en-US" dirty="0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9080973D-775F-D842-B174-E6D26361938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3FD3145-F497-BC47-B693-6003EA0D6EB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99010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CEEF287A-6EBE-304B-85AD-1065D3A0A1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7D11E1-EAC4-9840-A422-DC95D325B15F}" type="datetime1">
              <a:rPr lang="en-GB" altLang="en-US"/>
              <a:pPr>
                <a:defRPr/>
              </a:pPr>
              <a:t>28/05/2025</a:t>
            </a:fld>
            <a:endParaRPr lang="en-GB" altLang="en-US" dirty="0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EC3C0CBA-339C-9045-97B7-2E27DCD98CD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B4CED7-0D68-3441-9AB2-6A4B792F0A5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0538963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2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1435102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2262F0C6-7FC3-8C45-A2A8-99279268DA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885897-2664-6F40-BCD7-87495C978346}" type="datetime1">
              <a:rPr lang="en-GB" altLang="en-US"/>
              <a:pPr>
                <a:defRPr/>
              </a:pPr>
              <a:t>28/05/2025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1FF0177-6488-1547-873A-F0ADB82FB62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8AC08A-5D46-5148-AF7C-C2DF88BCC23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2576764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7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B6FAE6D7-4214-C045-9F3C-881B8A7AFD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45A2D1-E976-934A-A965-E6C771D51E01}" type="datetime1">
              <a:rPr lang="en-GB" altLang="en-US"/>
              <a:pPr>
                <a:defRPr/>
              </a:pPr>
              <a:t>28/05/2025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5608F0-8175-A34F-9489-0542FCEFF68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2FD76C-FD08-8849-928F-5438FE7D804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152176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57BCBF7-883A-7440-B544-BBCAE863F9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579EFA5-BB7A-BB4C-AF49-8244C25528A1}" type="datetime1">
              <a:rPr lang="en-GB" altLang="en-US"/>
              <a:pPr>
                <a:defRPr/>
              </a:pPr>
              <a:t>28/05/2025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ABEE81F0-0688-0E45-88C7-2DE08AC6ECE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CF426B-C0F2-A848-B026-7D9906B4B7A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4604639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A66A24A-3006-234C-B83E-5BF3170548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40C736D-515B-5641-B505-DE5DA4891ED8}" type="datetime1">
              <a:rPr lang="en-GB" altLang="en-US"/>
              <a:pPr>
                <a:defRPr/>
              </a:pPr>
              <a:t>28/05/2025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5A85DF85-B4BC-D84B-8F3B-5AD15A1E221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44572B-E8FC-A544-A1CB-362D69ED183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7682509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DA50F-4C80-5C44-AE40-4115C91611D6}" type="datetimeFigureOut">
              <a:rPr lang="en-US" smtClean="0"/>
              <a:t>5/28/2025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02DC71-6035-E140-A98A-B849D6C5E8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713847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DA50F-4C80-5C44-AE40-4115C91611D6}" type="datetimeFigureOut">
              <a:rPr lang="en-US" smtClean="0"/>
              <a:t>5/28/2025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02DC71-6035-E140-A98A-B849D6C5E8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2897671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DA50F-4C80-5C44-AE40-4115C91611D6}" type="datetimeFigureOut">
              <a:rPr lang="en-US" smtClean="0"/>
              <a:t>5/28/2025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02DC71-6035-E140-A98A-B849D6C5E8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148588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DA50F-4C80-5C44-AE40-4115C91611D6}" type="datetimeFigureOut">
              <a:rPr lang="en-US" smtClean="0"/>
              <a:t>5/28/2025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02DC71-6035-E140-A98A-B849D6C5E8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911947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DA50F-4C80-5C44-AE40-4115C91611D6}" type="datetimeFigureOut">
              <a:rPr lang="en-US" smtClean="0"/>
              <a:t>5/28/2025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02DC71-6035-E140-A98A-B849D6C5E8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768547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DA50F-4C80-5C44-AE40-4115C91611D6}" type="datetimeFigureOut">
              <a:rPr lang="en-US" smtClean="0"/>
              <a:t>5/28/2025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02DC71-6035-E140-A98A-B849D6C5E8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615967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DA50F-4C80-5C44-AE40-4115C91611D6}" type="datetimeFigureOut">
              <a:rPr lang="en-US" smtClean="0"/>
              <a:t>5/28/2025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02DC71-6035-E140-A98A-B849D6C5E8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241068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DA50F-4C80-5C44-AE40-4115C91611D6}" type="datetimeFigureOut">
              <a:rPr lang="en-US" smtClean="0"/>
              <a:t>5/28/2025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02DC71-6035-E140-A98A-B849D6C5E8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32004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DA50F-4C80-5C44-AE40-4115C91611D6}" type="datetimeFigureOut">
              <a:rPr lang="en-US" smtClean="0"/>
              <a:t>5/28/2025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02DC71-6035-E140-A98A-B849D6C5E8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019157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DA50F-4C80-5C44-AE40-4115C91611D6}" type="datetimeFigureOut">
              <a:rPr lang="en-US" smtClean="0"/>
              <a:t>5/28/2025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02DC71-6035-E140-A98A-B849D6C5E8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450864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DA50F-4C80-5C44-AE40-4115C91611D6}" type="datetimeFigureOut">
              <a:rPr lang="en-US" smtClean="0"/>
              <a:t>5/28/2025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02DC71-6035-E140-A98A-B849D6C5E8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9452741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BD459FFD-A88B-7045-AD65-29FF319B033C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023FB6ED-7B17-144D-B98B-6E10B76477DD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75391F-885D-4241-A148-B55876FC48F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7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EB1BBD59-4C84-7E46-9720-CE5F118089ED}" type="datetime1">
              <a:rPr lang="en-GB" altLang="en-US"/>
              <a:pPr>
                <a:defRPr/>
              </a:pPr>
              <a:t>28/05/2025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3F16F8C-08FB-404B-AA87-6684CB90148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2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E397749F-9D1D-324B-A2C6-6186B5F6A33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16171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DDA50F-4C80-5C44-AE40-4115C91611D6}" type="datetimeFigureOut">
              <a:rPr lang="en-US" smtClean="0"/>
              <a:t>5/28/2025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002DC71-6035-E140-A98A-B849D6C5E8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83426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s://eur01.safelinks.protection.outlook.com/?url=https%3A%2F%2Foutlook.office.com%2Fbookwithme%2Fuser%2Fa8f57e6328ca4cfba69b310162fbab16%40uwtsd.ac.uk%3Fanonymous%26ep%3DbwmEmailSignature&amp;data=05%7C02%7Cp.ahmed%40uwtsd.ac.uk%7Ca523a692aba74d6d86ee08dd6aca2e27%7C4e0f11f9046e45059cb8db2152311e21%7C0%7C0%7C638784138768051135%7CUnknown%7CTWFpbGZsb3d8eyJFbXB0eU1hcGkiOnRydWUsIlYiOiIwLjAuMDAwMCIsIlAiOiJXaW4zMiIsIkFOIjoiTWFpbCIsIldUIjoyfQ%3D%3D%7C0%7C%7C%7C&amp;sdata=Wa4msaeZ1IUF8WIATeOHfeS%2Fe%2Bt9760jAUZDWDOOSJU%3D&amp;reserved=0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customXml" Target="../ink/ink1.xml"/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Relationship Id="rId9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hcpc-uk.org/globalassets/news-and-events/benefits-of-becoming-a-reflective-practitioner----joint-statement-2019.pdf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cqc.org.uk/qualityinaplace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A38C4E-8DBA-EB4A-8E7A-0E392A2DA035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Assignment skills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866B479-2E90-DD4E-86FF-450A5B3CFD07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Week 3</a:t>
            </a:r>
          </a:p>
        </p:txBody>
      </p:sp>
    </p:spTree>
    <p:extLst>
      <p:ext uri="{BB962C8B-B14F-4D97-AF65-F5344CB8AC3E}">
        <p14:creationId xmlns:p14="http://schemas.microsoft.com/office/powerpoint/2010/main" val="225985582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5" name="Title 1">
            <a:extLst>
              <a:ext uri="{FF2B5EF4-FFF2-40B4-BE49-F238E27FC236}">
                <a16:creationId xmlns:a16="http://schemas.microsoft.com/office/drawing/2014/main" id="{C02F34A3-38BC-0F4D-9A93-898CCF1AB2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Where to get help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BAEF47-1C26-1D4E-992F-FA1131D398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27087" y="1268415"/>
            <a:ext cx="8119551" cy="4537075"/>
          </a:xfrm>
          <a:noFill/>
        </p:spPr>
        <p:txBody>
          <a:bodyPr>
            <a:normAutofit fontScale="70000" lnSpcReduction="20000"/>
          </a:bodyPr>
          <a:lstStyle/>
          <a:p>
            <a:pPr>
              <a:defRPr/>
            </a:pPr>
            <a:r>
              <a:rPr lang="en-US" dirty="0"/>
              <a:t>Course content - Moodle has everything! </a:t>
            </a:r>
          </a:p>
          <a:p>
            <a:pPr lvl="1">
              <a:defRPr/>
            </a:pPr>
            <a:r>
              <a:rPr lang="en-US" dirty="0"/>
              <a:t>Lecture slides, reading list, learning objectives, assignment information, submission links, study skills tips, support contact numbers</a:t>
            </a:r>
          </a:p>
          <a:p>
            <a:pPr>
              <a:defRPr/>
            </a:pPr>
            <a:r>
              <a:rPr lang="en-US" dirty="0"/>
              <a:t>Library – </a:t>
            </a:r>
          </a:p>
          <a:p>
            <a:pPr lvl="1">
              <a:defRPr/>
            </a:pPr>
            <a:r>
              <a:rPr lang="en-US" dirty="0"/>
              <a:t>Book Library support sessions via the link on the Moodle page</a:t>
            </a:r>
          </a:p>
          <a:p>
            <a:pPr>
              <a:defRPr/>
            </a:pPr>
            <a:r>
              <a:rPr lang="en-US" dirty="0"/>
              <a:t>Academic skills lecturer – Markus </a:t>
            </a:r>
            <a:r>
              <a:rPr lang="en-US" dirty="0" err="1"/>
              <a:t>Klingelfluss</a:t>
            </a:r>
            <a:endParaRPr lang="en-US" dirty="0"/>
          </a:p>
          <a:p>
            <a:pPr lvl="1">
              <a:defRPr/>
            </a:pPr>
            <a:r>
              <a:rPr lang="en-US" dirty="0"/>
              <a:t>Writing skills, English, grammar, editing. Book using the link below</a:t>
            </a:r>
          </a:p>
          <a:p>
            <a:pPr>
              <a:defRPr/>
            </a:pPr>
            <a:r>
              <a:rPr lang="en-US" dirty="0"/>
              <a:t>IT – you can book 1:1 sessions</a:t>
            </a:r>
          </a:p>
          <a:p>
            <a:pPr>
              <a:defRPr/>
            </a:pPr>
            <a:r>
              <a:rPr lang="en-US" dirty="0"/>
              <a:t>Disability support – dyslexia screening</a:t>
            </a:r>
          </a:p>
          <a:p>
            <a:pPr>
              <a:defRPr/>
            </a:pPr>
            <a:r>
              <a:rPr lang="en-US" dirty="0"/>
              <a:t>Student support services</a:t>
            </a:r>
          </a:p>
          <a:p>
            <a:pPr lvl="1">
              <a:defRPr/>
            </a:pPr>
            <a:r>
              <a:rPr lang="en-US" dirty="0"/>
              <a:t>Applying for extenuating circumstances</a:t>
            </a:r>
          </a:p>
          <a:p>
            <a:pPr lvl="1">
              <a:defRPr/>
            </a:pPr>
            <a:endParaRPr lang="en-US" dirty="0"/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FEA2B09B-0F0B-53EC-CD22-710AD6C5FF7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16946472"/>
              </p:ext>
            </p:extLst>
          </p:nvPr>
        </p:nvGraphicFramePr>
        <p:xfrm>
          <a:off x="6131437" y="4402123"/>
          <a:ext cx="2815202" cy="640080"/>
        </p:xfrm>
        <a:graphic>
          <a:graphicData uri="http://schemas.openxmlformats.org/drawingml/2006/table">
            <a:tbl>
              <a:tblPr/>
              <a:tblGrid>
                <a:gridCol w="209550">
                  <a:extLst>
                    <a:ext uri="{9D8B030D-6E8A-4147-A177-3AD203B41FA5}">
                      <a16:colId xmlns:a16="http://schemas.microsoft.com/office/drawing/2014/main" val="3771576256"/>
                    </a:ext>
                  </a:extLst>
                </a:gridCol>
                <a:gridCol w="755897">
                  <a:extLst>
                    <a:ext uri="{9D8B030D-6E8A-4147-A177-3AD203B41FA5}">
                      <a16:colId xmlns:a16="http://schemas.microsoft.com/office/drawing/2014/main" val="3298485883"/>
                    </a:ext>
                  </a:extLst>
                </a:gridCol>
                <a:gridCol w="1849755">
                  <a:extLst>
                    <a:ext uri="{9D8B030D-6E8A-4147-A177-3AD203B41FA5}">
                      <a16:colId xmlns:a16="http://schemas.microsoft.com/office/drawing/2014/main" val="3632999724"/>
                    </a:ext>
                  </a:extLst>
                </a:gridCol>
              </a:tblGrid>
              <a:tr h="247650">
                <a:tc>
                  <a:txBody>
                    <a:bodyPr/>
                    <a:lstStyle/>
                    <a:p>
                      <a:endParaRPr lang="en-GB">
                        <a:effectLst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>
                        <a:effectLst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u="none" strike="noStrike" dirty="0">
                          <a:solidFill>
                            <a:srgbClr val="0078D4"/>
                          </a:solidFill>
                          <a:effectLst/>
                          <a:hlinkClick r:id="rId2" tooltip="Original URL: https://outlook.office.com/bookwithme/user/a8f57e6328ca4cfba69b310162fbab16@uwtsd.ac.uk?anonymous&amp;ep=bwmEmailSignature. Click or tap if you trust this link."/>
                        </a:rPr>
                        <a:t>Book time to meet with me</a:t>
                      </a:r>
                      <a:endParaRPr lang="en-GB" dirty="0">
                        <a:effectLst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18684066"/>
                  </a:ext>
                </a:extLst>
              </a:tr>
            </a:tbl>
          </a:graphicData>
        </a:graphic>
      </p:graphicFrame>
      <p:pic>
        <p:nvPicPr>
          <p:cNvPr id="1025" name="Picture 1">
            <a:extLst>
              <a:ext uri="{FF2B5EF4-FFF2-40B4-BE49-F238E27FC236}">
                <a16:creationId xmlns:a16="http://schemas.microsoft.com/office/drawing/2014/main" id="{4651DD8A-8334-1024-3317-0B749EBF2A7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30926" y="4402282"/>
            <a:ext cx="190500" cy="190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3059209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29" name="Title 1">
            <a:extLst>
              <a:ext uri="{FF2B5EF4-FFF2-40B4-BE49-F238E27FC236}">
                <a16:creationId xmlns:a16="http://schemas.microsoft.com/office/drawing/2014/main" id="{7863456D-0110-1E4B-BFC4-C720655BCC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5613" y="93663"/>
            <a:ext cx="8229600" cy="1143000"/>
          </a:xfrm>
        </p:spPr>
        <p:txBody>
          <a:bodyPr/>
          <a:lstStyle/>
          <a:p>
            <a:r>
              <a:rPr lang="en-US" altLang="en-US"/>
              <a:t>Assessment criteria</a:t>
            </a:r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422A9E59-F6C2-524A-AE33-A196B09AE029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457200" y="1600202"/>
          <a:ext cx="8229600" cy="39163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0340D5F-BCC7-734B-8D3E-21E3544CDD9D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15CD255C-B2BC-9942-9A21-886CB6AA5651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28/05/2025</a:t>
            </a:fld>
            <a:endParaRPr lang="en-GB" altLang="en-US" dirty="0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73732" name="Slide Number Placeholder 4">
            <a:extLst>
              <a:ext uri="{FF2B5EF4-FFF2-40B4-BE49-F238E27FC236}">
                <a16:creationId xmlns:a16="http://schemas.microsoft.com/office/drawing/2014/main" id="{0E8C2E90-4D78-194B-B15A-9BF6FA3E3EB6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90F28599-0934-B948-833B-54921097F94F}" type="slidenum">
              <a:rPr lang="en-GB" altLang="en-US">
                <a:solidFill>
                  <a:srgbClr val="898989"/>
                </a:solidFill>
                <a:latin typeface="Myriad Pro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3</a:t>
            </a:fld>
            <a:endParaRPr lang="en-GB" altLang="en-US">
              <a:solidFill>
                <a:srgbClr val="898989"/>
              </a:solidFill>
              <a:latin typeface="Myriad Pro"/>
            </a:endParaRPr>
          </a:p>
        </p:txBody>
      </p:sp>
    </p:spTree>
    <p:extLst>
      <p:ext uri="{BB962C8B-B14F-4D97-AF65-F5344CB8AC3E}">
        <p14:creationId xmlns:p14="http://schemas.microsoft.com/office/powerpoint/2010/main" val="154898593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77" name="Title 1">
            <a:extLst>
              <a:ext uri="{FF2B5EF4-FFF2-40B4-BE49-F238E27FC236}">
                <a16:creationId xmlns:a16="http://schemas.microsoft.com/office/drawing/2014/main" id="{A34043CA-EE36-3E41-88AF-4D8FCAF219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42875"/>
            <a:ext cx="8229600" cy="1143000"/>
          </a:xfrm>
        </p:spPr>
        <p:txBody>
          <a:bodyPr/>
          <a:lstStyle/>
          <a:p>
            <a:r>
              <a:rPr lang="en-US" altLang="en-US"/>
              <a:t>Engagement with literature skills</a:t>
            </a:r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11F229B7-346D-6045-9B29-A44E55E702D5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2586608" y="1218456"/>
          <a:ext cx="3970784" cy="44210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3410103-E0D0-E344-92F4-4E1762B969A2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15CD255C-B2BC-9942-9A21-886CB6AA5651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28/05/2025</a:t>
            </a:fld>
            <a:endParaRPr lang="en-GB" altLang="en-US" dirty="0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75780" name="Slide Number Placeholder 4">
            <a:extLst>
              <a:ext uri="{FF2B5EF4-FFF2-40B4-BE49-F238E27FC236}">
                <a16:creationId xmlns:a16="http://schemas.microsoft.com/office/drawing/2014/main" id="{4AC0DF6C-D6AD-1749-BD12-0A2CD42914C0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73043713-FCD2-6746-8977-15ED5F89B043}" type="slidenum">
              <a:rPr lang="en-GB" altLang="en-US">
                <a:solidFill>
                  <a:srgbClr val="898989"/>
                </a:solidFill>
                <a:latin typeface="Myriad Pro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4</a:t>
            </a:fld>
            <a:endParaRPr lang="en-GB" altLang="en-US">
              <a:solidFill>
                <a:srgbClr val="898989"/>
              </a:solidFill>
              <a:latin typeface="Myriad Pro"/>
            </a:endParaRP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8">
            <p14:nvContentPartPr>
              <p14:cNvPr id="10" name="Ink 9">
                <a:extLst>
                  <a:ext uri="{FF2B5EF4-FFF2-40B4-BE49-F238E27FC236}">
                    <a16:creationId xmlns:a16="http://schemas.microsoft.com/office/drawing/2014/main" id="{5C01ADAC-15D0-DD43-AD89-C23D81FB9FFB}"/>
                  </a:ext>
                </a:extLst>
              </p14:cNvPr>
              <p14:cNvContentPartPr/>
              <p14:nvPr/>
            </p14:nvContentPartPr>
            <p14:xfrm>
              <a:off x="7271820" y="2486745"/>
              <a:ext cx="360" cy="360"/>
            </p14:xfrm>
          </p:contentPart>
        </mc:Choice>
        <mc:Fallback xmlns="">
          <p:pic>
            <p:nvPicPr>
              <p:cNvPr id="10" name="Ink 9">
                <a:extLst>
                  <a:ext uri="{FF2B5EF4-FFF2-40B4-BE49-F238E27FC236}">
                    <a16:creationId xmlns:a16="http://schemas.microsoft.com/office/drawing/2014/main" id="{5C01ADAC-15D0-DD43-AD89-C23D81FB9FFB}"/>
                  </a:ext>
                </a:extLst>
              </p:cNvPr>
              <p:cNvPicPr/>
              <p:nvPr/>
            </p:nvPicPr>
            <p:blipFill>
              <a:blip r:embed="rId9"/>
              <a:stretch>
                <a:fillRect/>
              </a:stretch>
            </p:blipFill>
            <p:spPr>
              <a:xfrm>
                <a:off x="7262820" y="2477745"/>
                <a:ext cx="18000" cy="18000"/>
              </a:xfrm>
              <a:prstGeom prst="rect">
                <a:avLst/>
              </a:prstGeom>
            </p:spPr>
          </p:pic>
        </mc:Fallback>
      </mc:AlternateContent>
      <p:sp>
        <p:nvSpPr>
          <p:cNvPr id="15" name="Striped Right Arrow 14">
            <a:extLst>
              <a:ext uri="{FF2B5EF4-FFF2-40B4-BE49-F238E27FC236}">
                <a16:creationId xmlns:a16="http://schemas.microsoft.com/office/drawing/2014/main" id="{33F97835-7264-484E-BA9A-D95C48F30331}"/>
              </a:ext>
            </a:extLst>
          </p:cNvPr>
          <p:cNvSpPr/>
          <p:nvPr/>
        </p:nvSpPr>
        <p:spPr>
          <a:xfrm rot="751753">
            <a:off x="1560513" y="2984502"/>
            <a:ext cx="1509712" cy="284163"/>
          </a:xfrm>
          <a:prstGeom prst="striped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  <a:latin typeface="Myriad Pro"/>
            </a:endParaRPr>
          </a:p>
        </p:txBody>
      </p:sp>
      <p:sp>
        <p:nvSpPr>
          <p:cNvPr id="75783" name="TextBox 15">
            <a:extLst>
              <a:ext uri="{FF2B5EF4-FFF2-40B4-BE49-F238E27FC236}">
                <a16:creationId xmlns:a16="http://schemas.microsoft.com/office/drawing/2014/main" id="{7016E88B-9E9D-674C-B38B-238CE0B03BF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019927" y="1285875"/>
            <a:ext cx="1439863" cy="922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>
                <a:solidFill>
                  <a:prstClr val="black"/>
                </a:solidFill>
              </a:rPr>
              <a:t>Literature searching skills</a:t>
            </a:r>
          </a:p>
        </p:txBody>
      </p:sp>
      <p:sp>
        <p:nvSpPr>
          <p:cNvPr id="17" name="Striped Right Arrow 16">
            <a:extLst>
              <a:ext uri="{FF2B5EF4-FFF2-40B4-BE49-F238E27FC236}">
                <a16:creationId xmlns:a16="http://schemas.microsoft.com/office/drawing/2014/main" id="{28ABDE25-954C-1F49-AFA1-126267759229}"/>
              </a:ext>
            </a:extLst>
          </p:cNvPr>
          <p:cNvSpPr/>
          <p:nvPr/>
        </p:nvSpPr>
        <p:spPr>
          <a:xfrm rot="11184992">
            <a:off x="5970588" y="4530725"/>
            <a:ext cx="1039812" cy="236538"/>
          </a:xfrm>
          <a:prstGeom prst="striped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  <a:latin typeface="Myriad Pro"/>
            </a:endParaRPr>
          </a:p>
        </p:txBody>
      </p:sp>
      <p:sp>
        <p:nvSpPr>
          <p:cNvPr id="18" name="Striped Right Arrow 17">
            <a:extLst>
              <a:ext uri="{FF2B5EF4-FFF2-40B4-BE49-F238E27FC236}">
                <a16:creationId xmlns:a16="http://schemas.microsoft.com/office/drawing/2014/main" id="{2DA66027-937F-8249-ACD8-D4569D8C6CE4}"/>
              </a:ext>
            </a:extLst>
          </p:cNvPr>
          <p:cNvSpPr/>
          <p:nvPr/>
        </p:nvSpPr>
        <p:spPr>
          <a:xfrm rot="10072371">
            <a:off x="5929313" y="1820865"/>
            <a:ext cx="963612" cy="288925"/>
          </a:xfrm>
          <a:prstGeom prst="striped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  <a:latin typeface="Myriad Pro"/>
            </a:endParaRPr>
          </a:p>
        </p:txBody>
      </p:sp>
      <p:sp>
        <p:nvSpPr>
          <p:cNvPr id="75786" name="TextBox 18">
            <a:extLst>
              <a:ext uri="{FF2B5EF4-FFF2-40B4-BE49-F238E27FC236}">
                <a16:creationId xmlns:a16="http://schemas.microsoft.com/office/drawing/2014/main" id="{BBA040E2-6938-0A4F-850F-E6D1984AA50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164388" y="4370388"/>
            <a:ext cx="1871662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>
                <a:solidFill>
                  <a:prstClr val="black"/>
                </a:solidFill>
              </a:rPr>
              <a:t>Cited in text = 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>
                <a:solidFill>
                  <a:prstClr val="black"/>
                </a:solidFill>
              </a:rPr>
              <a:t>in reference list</a:t>
            </a:r>
          </a:p>
        </p:txBody>
      </p:sp>
      <p:sp>
        <p:nvSpPr>
          <p:cNvPr id="75787" name="TextBox 19">
            <a:extLst>
              <a:ext uri="{FF2B5EF4-FFF2-40B4-BE49-F238E27FC236}">
                <a16:creationId xmlns:a16="http://schemas.microsoft.com/office/drawing/2014/main" id="{E0949D11-6ACD-684D-8463-5233B388558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90527" y="2505077"/>
            <a:ext cx="1522413" cy="923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>
                <a:solidFill>
                  <a:prstClr val="black"/>
                </a:solidFill>
              </a:rPr>
              <a:t>Literature supports points made</a:t>
            </a:r>
          </a:p>
        </p:txBody>
      </p:sp>
    </p:spTree>
    <p:extLst>
      <p:ext uri="{BB962C8B-B14F-4D97-AF65-F5344CB8AC3E}">
        <p14:creationId xmlns:p14="http://schemas.microsoft.com/office/powerpoint/2010/main" val="55654817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49" name="Title 1">
            <a:extLst>
              <a:ext uri="{FF2B5EF4-FFF2-40B4-BE49-F238E27FC236}">
                <a16:creationId xmlns:a16="http://schemas.microsoft.com/office/drawing/2014/main" id="{956B42F2-9338-4048-9E11-56187BE9FA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420985"/>
            <a:ext cx="8229600" cy="1143000"/>
          </a:xfrm>
        </p:spPr>
        <p:txBody>
          <a:bodyPr/>
          <a:lstStyle/>
          <a:p>
            <a:r>
              <a:rPr lang="en-US" altLang="en-US" dirty="0"/>
              <a:t>Look at Cite them right</a:t>
            </a:r>
          </a:p>
        </p:txBody>
      </p:sp>
      <p:sp>
        <p:nvSpPr>
          <p:cNvPr id="78850" name="Content Placeholder 2">
            <a:extLst>
              <a:ext uri="{FF2B5EF4-FFF2-40B4-BE49-F238E27FC236}">
                <a16:creationId xmlns:a16="http://schemas.microsoft.com/office/drawing/2014/main" id="{4D0C148D-03C5-714B-A216-521E4DD5119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864453"/>
            <a:ext cx="8229600" cy="3916363"/>
          </a:xfrm>
        </p:spPr>
        <p:txBody>
          <a:bodyPr/>
          <a:lstStyle/>
          <a:p>
            <a:pPr marL="0" indent="0">
              <a:buNone/>
            </a:pPr>
            <a:r>
              <a:rPr lang="en-US" altLang="en-US" dirty="0"/>
              <a:t>Lets cite this source together using Cite them right: </a:t>
            </a:r>
            <a:r>
              <a:rPr lang="en-GB" dirty="0">
                <a:hlinkClick r:id="rId3"/>
              </a:rPr>
              <a:t>benefits-of-becoming-a-reflective-practitioner----joint-statement-2019.pdf</a:t>
            </a:r>
            <a:endParaRPr lang="en-US" alt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E6402F0-1F20-B543-8F4E-032D591B1FF0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15CD255C-B2BC-9942-9A21-886CB6AA5651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28/05/2025</a:t>
            </a:fld>
            <a:endParaRPr lang="en-GB" altLang="en-US" dirty="0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78852" name="Slide Number Placeholder 4">
            <a:extLst>
              <a:ext uri="{FF2B5EF4-FFF2-40B4-BE49-F238E27FC236}">
                <a16:creationId xmlns:a16="http://schemas.microsoft.com/office/drawing/2014/main" id="{63724C6E-7273-5043-AC4F-1765A55AC0DF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7A8E5F4D-B436-AA42-A82E-5A149306C329}" type="slidenum">
              <a:rPr lang="en-GB" altLang="en-US">
                <a:solidFill>
                  <a:srgbClr val="898989"/>
                </a:solidFill>
                <a:latin typeface="Myriad Pro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5</a:t>
            </a:fld>
            <a:endParaRPr lang="en-GB" altLang="en-US">
              <a:solidFill>
                <a:srgbClr val="898989"/>
              </a:solidFill>
              <a:latin typeface="Myriad Pro"/>
            </a:endParaRPr>
          </a:p>
        </p:txBody>
      </p:sp>
    </p:spTree>
    <p:extLst>
      <p:ext uri="{BB962C8B-B14F-4D97-AF65-F5344CB8AC3E}">
        <p14:creationId xmlns:p14="http://schemas.microsoft.com/office/powerpoint/2010/main" val="217086590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5" name="Title 1">
            <a:extLst>
              <a:ext uri="{FF2B5EF4-FFF2-40B4-BE49-F238E27FC236}">
                <a16:creationId xmlns:a16="http://schemas.microsoft.com/office/drawing/2014/main" id="{AA7C8172-7200-834A-AD8E-6925B994AA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Harvard – journal article</a:t>
            </a:r>
          </a:p>
        </p:txBody>
      </p:sp>
      <p:sp>
        <p:nvSpPr>
          <p:cNvPr id="77826" name="Content Placeholder 2">
            <a:extLst>
              <a:ext uri="{FF2B5EF4-FFF2-40B4-BE49-F238E27FC236}">
                <a16:creationId xmlns:a16="http://schemas.microsoft.com/office/drawing/2014/main" id="{BCB30A60-6D0E-6C44-9E57-0E424C9925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295402"/>
            <a:ext cx="8229600" cy="3916363"/>
          </a:xfrm>
        </p:spPr>
        <p:txBody>
          <a:bodyPr/>
          <a:lstStyle/>
          <a:p>
            <a:r>
              <a:rPr lang="en-US" altLang="en-US" sz="2800" dirty="0"/>
              <a:t>Author</a:t>
            </a:r>
          </a:p>
          <a:p>
            <a:r>
              <a:rPr lang="en-US" altLang="en-US" sz="2800" dirty="0"/>
              <a:t>(Publication year)</a:t>
            </a:r>
          </a:p>
          <a:p>
            <a:r>
              <a:rPr lang="en-US" altLang="en-US" sz="2800" dirty="0"/>
              <a:t>‘Title of paper’</a:t>
            </a:r>
          </a:p>
          <a:p>
            <a:r>
              <a:rPr lang="en-US" altLang="en-US" sz="2800" i="1" dirty="0"/>
              <a:t>Journal title</a:t>
            </a:r>
          </a:p>
          <a:p>
            <a:r>
              <a:rPr lang="en-US" altLang="en-US" sz="2800" dirty="0"/>
              <a:t>Volume and page numbers</a:t>
            </a:r>
          </a:p>
          <a:p>
            <a:r>
              <a:rPr lang="en-US" altLang="en-US" sz="2800" b="1" dirty="0"/>
              <a:t>Available at: URL (Accessed: date)</a:t>
            </a:r>
          </a:p>
          <a:p>
            <a:r>
              <a:rPr lang="en-US" altLang="en-US" sz="2800" b="1" dirty="0"/>
              <a:t>Or DOI (Digital Object identifier)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416ABF5-098E-804D-AE64-B9A98BC6BF6E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15CD255C-B2BC-9942-9A21-886CB6AA5651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28/05/2025</a:t>
            </a:fld>
            <a:endParaRPr lang="en-GB" altLang="en-US" dirty="0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77828" name="Slide Number Placeholder 4">
            <a:extLst>
              <a:ext uri="{FF2B5EF4-FFF2-40B4-BE49-F238E27FC236}">
                <a16:creationId xmlns:a16="http://schemas.microsoft.com/office/drawing/2014/main" id="{6EFE2F02-E55C-E541-82CA-8C27716ECA58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FB31695F-03C8-A74D-99E8-8575D64F9EC7}" type="slidenum">
              <a:rPr lang="en-GB" altLang="en-US">
                <a:solidFill>
                  <a:srgbClr val="898989"/>
                </a:solidFill>
                <a:latin typeface="Myriad Pro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6</a:t>
            </a:fld>
            <a:endParaRPr lang="en-GB" altLang="en-US">
              <a:solidFill>
                <a:srgbClr val="898989"/>
              </a:solidFill>
              <a:latin typeface="Myriad Pro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27C22C3-D53A-E349-97F5-33EA631394FE}"/>
              </a:ext>
            </a:extLst>
          </p:cNvPr>
          <p:cNvSpPr txBox="1"/>
          <p:nvPr/>
        </p:nvSpPr>
        <p:spPr>
          <a:xfrm>
            <a:off x="3617372" y="4989095"/>
            <a:ext cx="4859022" cy="1754326"/>
          </a:xfrm>
          <a:prstGeom prst="rect">
            <a:avLst/>
          </a:prstGeom>
          <a:solidFill>
            <a:schemeClr val="accent1"/>
          </a:solidFill>
        </p:spPr>
        <p:txBody>
          <a:bodyPr wrap="none" rtlCol="0">
            <a:spAutoFit/>
          </a:bodyPr>
          <a:lstStyle/>
          <a:p>
            <a:r>
              <a:rPr lang="en-GB" dirty="0"/>
              <a:t>Price, S. (2014) ‘Planning for change’, </a:t>
            </a:r>
            <a:r>
              <a:rPr lang="en-GB" i="1" dirty="0"/>
              <a:t>Leadership</a:t>
            </a:r>
          </a:p>
          <a:p>
            <a:r>
              <a:rPr lang="en-GB" i="1" dirty="0"/>
              <a:t>and Business Planning,</a:t>
            </a:r>
            <a:r>
              <a:rPr lang="en-GB" dirty="0"/>
              <a:t> 15(3), pp. 154-166.</a:t>
            </a:r>
          </a:p>
          <a:p>
            <a:r>
              <a:rPr lang="en-GB" dirty="0"/>
              <a:t>OR</a:t>
            </a:r>
          </a:p>
          <a:p>
            <a:r>
              <a:rPr lang="en-GB" dirty="0"/>
              <a:t>Price, S. (2014) ‘Planning for change’, </a:t>
            </a:r>
            <a:r>
              <a:rPr lang="en-GB" i="1" dirty="0"/>
              <a:t>Leadership</a:t>
            </a:r>
          </a:p>
          <a:p>
            <a:r>
              <a:rPr lang="en-GB" i="1" dirty="0"/>
              <a:t>and Business Planning, </a:t>
            </a:r>
            <a:r>
              <a:rPr lang="en-GB" dirty="0"/>
              <a:t>15(3), pp. 154-166.</a:t>
            </a:r>
          </a:p>
          <a:p>
            <a:r>
              <a:rPr lang="en-GB" dirty="0"/>
              <a:t>DOI: 10.1080/034845691.2016.1056235</a:t>
            </a:r>
          </a:p>
        </p:txBody>
      </p:sp>
    </p:spTree>
    <p:extLst>
      <p:ext uri="{BB962C8B-B14F-4D97-AF65-F5344CB8AC3E}">
        <p14:creationId xmlns:p14="http://schemas.microsoft.com/office/powerpoint/2010/main" val="371165403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D6685A-F467-CF4C-AB89-DD4F92DA22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Harvard - book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DDD59C-7A65-EA43-B0CC-D2075ECD12D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Author/editor</a:t>
            </a:r>
          </a:p>
          <a:p>
            <a:r>
              <a:rPr lang="en-US" dirty="0"/>
              <a:t>(Publication year)</a:t>
            </a:r>
          </a:p>
          <a:p>
            <a:r>
              <a:rPr lang="en-US" i="1" dirty="0"/>
              <a:t>Title</a:t>
            </a:r>
          </a:p>
          <a:p>
            <a:r>
              <a:rPr lang="en-US" dirty="0"/>
              <a:t>Edition</a:t>
            </a:r>
          </a:p>
          <a:p>
            <a:r>
              <a:rPr lang="en-US" dirty="0"/>
              <a:t>Place of publication: publisher</a:t>
            </a:r>
          </a:p>
          <a:p>
            <a:pPr marL="0" indent="0">
              <a:buNone/>
            </a:pP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7887D-F168-F44B-9E00-00CE74E0A3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DEE70DA-8F40-C645-B0B2-ACC5C58BB2BA}" type="datetime1">
              <a:rPr lang="en-GB" altLang="en-US" smtClean="0"/>
              <a:pPr>
                <a:defRPr/>
              </a:pPr>
              <a:t>28/05/2025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138FF4F-6CD0-C34C-9168-70AC80A6AE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4C3F47E-DD02-FB45-82B3-7F77F7ED4894}" type="slidenum">
              <a:rPr lang="en-GB" altLang="en-US" smtClean="0"/>
              <a:pPr>
                <a:defRPr/>
              </a:pPr>
              <a:t>7</a:t>
            </a:fld>
            <a:endParaRPr lang="en-GB" alt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8EC85C7-8B75-BA43-BD42-C02E51F1163D}"/>
              </a:ext>
            </a:extLst>
          </p:cNvPr>
          <p:cNvSpPr txBox="1"/>
          <p:nvPr/>
        </p:nvSpPr>
        <p:spPr>
          <a:xfrm>
            <a:off x="2358190" y="5151817"/>
            <a:ext cx="6663322" cy="1569660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en-GB" sz="2400" dirty="0"/>
              <a:t>Hardy, P.T. (2015) ‘</a:t>
            </a:r>
            <a:r>
              <a:rPr lang="en-GB" sz="2400" i="1" dirty="0"/>
              <a:t>Outdoor play and how it</a:t>
            </a:r>
          </a:p>
          <a:p>
            <a:r>
              <a:rPr lang="en-GB" sz="2400" i="1" dirty="0"/>
              <a:t>can help learning</a:t>
            </a:r>
            <a:r>
              <a:rPr lang="en-GB" sz="2400" dirty="0"/>
              <a:t>’, in Walker, E. (ed.) A new</a:t>
            </a:r>
          </a:p>
          <a:p>
            <a:r>
              <a:rPr lang="en-GB" sz="2400" dirty="0"/>
              <a:t>approach to teaching in the primary school.</a:t>
            </a:r>
          </a:p>
          <a:p>
            <a:r>
              <a:rPr lang="en-GB" sz="2400" dirty="0"/>
              <a:t>London: </a:t>
            </a:r>
            <a:r>
              <a:rPr lang="en-GB" sz="2400" dirty="0" err="1"/>
              <a:t>Todcaster</a:t>
            </a:r>
            <a:r>
              <a:rPr lang="en-GB" sz="2400" dirty="0"/>
              <a:t> and Frome.</a:t>
            </a:r>
          </a:p>
        </p:txBody>
      </p:sp>
    </p:spTree>
    <p:extLst>
      <p:ext uri="{BB962C8B-B14F-4D97-AF65-F5344CB8AC3E}">
        <p14:creationId xmlns:p14="http://schemas.microsoft.com/office/powerpoint/2010/main" val="313547709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402EEC-C63F-AF4E-BD3D-8EEAF87AEA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Harvard – government report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361526-F461-3142-96FE-9D924C62E44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Author/</a:t>
            </a:r>
            <a:r>
              <a:rPr lang="en-US" dirty="0" err="1"/>
              <a:t>organisation</a:t>
            </a:r>
            <a:endParaRPr lang="en-US" dirty="0"/>
          </a:p>
          <a:p>
            <a:r>
              <a:rPr lang="en-US" dirty="0"/>
              <a:t>(Year of publication)</a:t>
            </a:r>
          </a:p>
          <a:p>
            <a:r>
              <a:rPr lang="en-US" i="1" dirty="0"/>
              <a:t>Title of report</a:t>
            </a:r>
          </a:p>
          <a:p>
            <a:r>
              <a:rPr lang="en-US" dirty="0"/>
              <a:t>Place of publication: publisher, or</a:t>
            </a:r>
          </a:p>
          <a:p>
            <a:r>
              <a:rPr lang="en-US" dirty="0"/>
              <a:t>Available at: http:/……. (Accessed: date)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ACD2524-A93A-2946-8284-CDFD61C7EB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DEE70DA-8F40-C645-B0B2-ACC5C58BB2BA}" type="datetime1">
              <a:rPr lang="en-GB" altLang="en-US" smtClean="0"/>
              <a:pPr>
                <a:defRPr/>
              </a:pPr>
              <a:t>28/05/2025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DE4D96F-491E-D240-9AC0-08DF763061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4C3F47E-DD02-FB45-82B3-7F77F7ED4894}" type="slidenum">
              <a:rPr lang="en-GB" altLang="en-US" smtClean="0"/>
              <a:pPr>
                <a:defRPr/>
              </a:pPr>
              <a:t>8</a:t>
            </a:fld>
            <a:endParaRPr lang="en-GB" alt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50AF07DA-6F17-B74A-96EE-581901C118E9}"/>
              </a:ext>
            </a:extLst>
          </p:cNvPr>
          <p:cNvSpPr/>
          <p:nvPr/>
        </p:nvSpPr>
        <p:spPr>
          <a:xfrm>
            <a:off x="2911641" y="5156836"/>
            <a:ext cx="5981533" cy="1323439"/>
          </a:xfrm>
          <a:prstGeom prst="rect">
            <a:avLst/>
          </a:prstGeom>
          <a:solidFill>
            <a:schemeClr val="accent1"/>
          </a:solidFill>
        </p:spPr>
        <p:txBody>
          <a:bodyPr wrap="square">
            <a:spAutoFit/>
          </a:bodyPr>
          <a:lstStyle/>
          <a:p>
            <a:r>
              <a:rPr lang="en-US" altLang="en-US" sz="2000" dirty="0"/>
              <a:t>Care Quality Commission (2017) </a:t>
            </a:r>
            <a:r>
              <a:rPr lang="en-US" altLang="en-US" sz="2000" i="1" dirty="0"/>
              <a:t>Responding to a risk or priority in an area: London Borough of Sutton</a:t>
            </a:r>
            <a:r>
              <a:rPr lang="en-US" altLang="en-US" sz="2000" dirty="0"/>
              <a:t>. Available at: </a:t>
            </a:r>
            <a:r>
              <a:rPr lang="en-US" altLang="en-US" sz="2000" dirty="0">
                <a:hlinkClick r:id="rId2"/>
              </a:rPr>
              <a:t>https://www.cqc.org.uk/qualityinaplace</a:t>
            </a:r>
            <a:r>
              <a:rPr lang="en-US" altLang="en-US" sz="2000" dirty="0"/>
              <a:t> (Accessed: 13 September 2020).</a:t>
            </a:r>
          </a:p>
        </p:txBody>
      </p:sp>
    </p:spTree>
    <p:extLst>
      <p:ext uri="{BB962C8B-B14F-4D97-AF65-F5344CB8AC3E}">
        <p14:creationId xmlns:p14="http://schemas.microsoft.com/office/powerpoint/2010/main" val="160234789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5" name="Title 1">
            <a:extLst>
              <a:ext uri="{FF2B5EF4-FFF2-40B4-BE49-F238E27FC236}">
                <a16:creationId xmlns:a16="http://schemas.microsoft.com/office/drawing/2014/main" id="{AA7C8172-7200-834A-AD8E-6925B994AA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4000" dirty="0"/>
              <a:t>Task: Find a good example of partnership working</a:t>
            </a:r>
          </a:p>
        </p:txBody>
      </p:sp>
      <p:sp>
        <p:nvSpPr>
          <p:cNvPr id="77826" name="Content Placeholder 2">
            <a:extLst>
              <a:ext uri="{FF2B5EF4-FFF2-40B4-BE49-F238E27FC236}">
                <a16:creationId xmlns:a16="http://schemas.microsoft.com/office/drawing/2014/main" id="{BCB30A60-6D0E-6C44-9E57-0E424C9925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941513"/>
            <a:ext cx="8229600" cy="3916363"/>
          </a:xfrm>
        </p:spPr>
        <p:txBody>
          <a:bodyPr/>
          <a:lstStyle/>
          <a:p>
            <a:pPr marL="0" indent="0">
              <a:buNone/>
            </a:pPr>
            <a:r>
              <a:rPr lang="en-US" altLang="en-US" sz="2800" dirty="0"/>
              <a:t>1) Write one sentence on:</a:t>
            </a:r>
          </a:p>
          <a:p>
            <a:pPr marL="0" indent="0">
              <a:buNone/>
            </a:pPr>
            <a:r>
              <a:rPr lang="en-US" altLang="en-US" sz="2800" dirty="0"/>
              <a:t>[X, the thing I have found] is a good example of partnership working because……..</a:t>
            </a:r>
          </a:p>
          <a:p>
            <a:pPr marL="0" indent="0">
              <a:buNone/>
            </a:pPr>
            <a:endParaRPr lang="en-US" altLang="en-US" sz="2800" dirty="0"/>
          </a:p>
          <a:p>
            <a:pPr marL="0" indent="0">
              <a:buNone/>
            </a:pPr>
            <a:r>
              <a:rPr lang="en-US" altLang="en-US" sz="2800" dirty="0"/>
              <a:t>2) Cite reference in Harvard style</a:t>
            </a:r>
          </a:p>
          <a:p>
            <a:pPr marL="0" indent="0">
              <a:buNone/>
            </a:pPr>
            <a:endParaRPr lang="en-US" altLang="en-US" sz="28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416ABF5-098E-804D-AE64-B9A98BC6BF6E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15CD255C-B2BC-9942-9A21-886CB6AA5651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28/05/2025</a:t>
            </a:fld>
            <a:endParaRPr lang="en-GB" altLang="en-US" dirty="0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77828" name="Slide Number Placeholder 4">
            <a:extLst>
              <a:ext uri="{FF2B5EF4-FFF2-40B4-BE49-F238E27FC236}">
                <a16:creationId xmlns:a16="http://schemas.microsoft.com/office/drawing/2014/main" id="{6EFE2F02-E55C-E541-82CA-8C27716ECA58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FB31695F-03C8-A74D-99E8-8575D64F9EC7}" type="slidenum">
              <a:rPr lang="en-GB" altLang="en-US">
                <a:solidFill>
                  <a:srgbClr val="898989"/>
                </a:solidFill>
                <a:latin typeface="Myriad Pro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9</a:t>
            </a:fld>
            <a:endParaRPr lang="en-GB" altLang="en-US">
              <a:solidFill>
                <a:srgbClr val="898989"/>
              </a:solidFill>
              <a:latin typeface="Myriad Pro"/>
            </a:endParaRPr>
          </a:p>
        </p:txBody>
      </p:sp>
    </p:spTree>
    <p:extLst>
      <p:ext uri="{BB962C8B-B14F-4D97-AF65-F5344CB8AC3E}">
        <p14:creationId xmlns:p14="http://schemas.microsoft.com/office/powerpoint/2010/main" val="3680167521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465</Words>
  <Application>Microsoft Office PowerPoint</Application>
  <PresentationFormat>On-screen Show (4:3)</PresentationFormat>
  <Paragraphs>87</Paragraphs>
  <Slides>9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9</vt:i4>
      </vt:variant>
    </vt:vector>
  </HeadingPairs>
  <TitlesOfParts>
    <vt:vector size="16" baseType="lpstr">
      <vt:lpstr>Myriad Pro</vt:lpstr>
      <vt:lpstr>Arial</vt:lpstr>
      <vt:lpstr>Calibri</vt:lpstr>
      <vt:lpstr>Calibri Light</vt:lpstr>
      <vt:lpstr>Verdana</vt:lpstr>
      <vt:lpstr>20140311PresentationUWTSDTemplate</vt:lpstr>
      <vt:lpstr>Office Theme</vt:lpstr>
      <vt:lpstr>Assignment skills </vt:lpstr>
      <vt:lpstr>Where to get help</vt:lpstr>
      <vt:lpstr>Assessment criteria</vt:lpstr>
      <vt:lpstr>Engagement with literature skills</vt:lpstr>
      <vt:lpstr>Look at Cite them right</vt:lpstr>
      <vt:lpstr>Harvard – journal article</vt:lpstr>
      <vt:lpstr>Harvard - book</vt:lpstr>
      <vt:lpstr>Harvard – government report</vt:lpstr>
      <vt:lpstr>Task: Find a good example of partnership working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Assignment workshop 1</dc:title>
  <dc:creator>Clare Stradling</dc:creator>
  <cp:lastModifiedBy>Parese Ahmed</cp:lastModifiedBy>
  <cp:revision>28</cp:revision>
  <dcterms:created xsi:type="dcterms:W3CDTF">2020-09-12T13:27:32Z</dcterms:created>
  <dcterms:modified xsi:type="dcterms:W3CDTF">2025-05-28T17:18:26Z</dcterms:modified>
</cp:coreProperties>
</file>