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notesMasterIdLst>
    <p:notesMasterId r:id="rId11"/>
  </p:notesMasterIdLst>
  <p:sldIdLst>
    <p:sldId id="256" r:id="rId2"/>
    <p:sldId id="257" r:id="rId3"/>
    <p:sldId id="258" r:id="rId4"/>
    <p:sldId id="261" r:id="rId5"/>
    <p:sldId id="259" r:id="rId6"/>
    <p:sldId id="260" r:id="rId7"/>
    <p:sldId id="263" r:id="rId8"/>
    <p:sldId id="264"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26CEA63-13BB-4CA1-892D-4C1EB8BFA6F9}">
          <p14:sldIdLst>
            <p14:sldId id="256"/>
            <p14:sldId id="257"/>
            <p14:sldId id="258"/>
            <p14:sldId id="261"/>
            <p14:sldId id="259"/>
            <p14:sldId id="260"/>
            <p14:sldId id="263"/>
            <p14:sldId id="264"/>
            <p14:sldId id="26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88E11D-FC4D-4141-9A54-7469BC7839C6}" v="14" dt="2023-02-17T14:50:43.2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945" autoAdjust="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 Waheed" userId="cb165e98-56bd-45f3-9632-a4437937fcdc" providerId="ADAL" clId="{3888E11D-FC4D-4141-9A54-7469BC7839C6}"/>
    <pc:docChg chg="custSel addSld modSld addSection delSection modSection">
      <pc:chgData name="Saba Waheed" userId="cb165e98-56bd-45f3-9632-a4437937fcdc" providerId="ADAL" clId="{3888E11D-FC4D-4141-9A54-7469BC7839C6}" dt="2023-02-10T20:55:08.757" v="1922" actId="20577"/>
      <pc:docMkLst>
        <pc:docMk/>
      </pc:docMkLst>
      <pc:sldChg chg="modSp new mod">
        <pc:chgData name="Saba Waheed" userId="cb165e98-56bd-45f3-9632-a4437937fcdc" providerId="ADAL" clId="{3888E11D-FC4D-4141-9A54-7469BC7839C6}" dt="2023-02-08T15:23:51.703" v="268"/>
        <pc:sldMkLst>
          <pc:docMk/>
          <pc:sldMk cId="4170722867" sldId="256"/>
        </pc:sldMkLst>
        <pc:spChg chg="mod">
          <ac:chgData name="Saba Waheed" userId="cb165e98-56bd-45f3-9632-a4437937fcdc" providerId="ADAL" clId="{3888E11D-FC4D-4141-9A54-7469BC7839C6}" dt="2023-02-08T15:23:51.703" v="268"/>
          <ac:spMkLst>
            <pc:docMk/>
            <pc:sldMk cId="4170722867" sldId="256"/>
            <ac:spMk id="2" creationId="{AD89FF8D-A17C-1C4E-BDC4-7AF299791AEA}"/>
          </ac:spMkLst>
        </pc:spChg>
        <pc:spChg chg="mod">
          <ac:chgData name="Saba Waheed" userId="cb165e98-56bd-45f3-9632-a4437937fcdc" providerId="ADAL" clId="{3888E11D-FC4D-4141-9A54-7469BC7839C6}" dt="2023-02-08T15:06:08.983" v="162" actId="20577"/>
          <ac:spMkLst>
            <pc:docMk/>
            <pc:sldMk cId="4170722867" sldId="256"/>
            <ac:spMk id="3" creationId="{9BE50C6A-5BBD-D17F-CBD7-A8D4FDDD89F4}"/>
          </ac:spMkLst>
        </pc:spChg>
      </pc:sldChg>
      <pc:sldChg chg="modSp new mod modNotesTx">
        <pc:chgData name="Saba Waheed" userId="cb165e98-56bd-45f3-9632-a4437937fcdc" providerId="ADAL" clId="{3888E11D-FC4D-4141-9A54-7469BC7839C6}" dt="2023-02-10T20:17:14.086" v="1377" actId="20577"/>
        <pc:sldMkLst>
          <pc:docMk/>
          <pc:sldMk cId="2701121447" sldId="257"/>
        </pc:sldMkLst>
        <pc:spChg chg="mod">
          <ac:chgData name="Saba Waheed" userId="cb165e98-56bd-45f3-9632-a4437937fcdc" providerId="ADAL" clId="{3888E11D-FC4D-4141-9A54-7469BC7839C6}" dt="2023-02-08T15:22:57.801" v="253" actId="20577"/>
          <ac:spMkLst>
            <pc:docMk/>
            <pc:sldMk cId="2701121447" sldId="257"/>
            <ac:spMk id="2" creationId="{9A89CC18-961E-6159-8A18-33F5624A1218}"/>
          </ac:spMkLst>
        </pc:spChg>
        <pc:spChg chg="mod">
          <ac:chgData name="Saba Waheed" userId="cb165e98-56bd-45f3-9632-a4437937fcdc" providerId="ADAL" clId="{3888E11D-FC4D-4141-9A54-7469BC7839C6}" dt="2023-02-10T20:17:14.086" v="1377" actId="20577"/>
          <ac:spMkLst>
            <pc:docMk/>
            <pc:sldMk cId="2701121447" sldId="257"/>
            <ac:spMk id="3" creationId="{0F0DB686-B611-B9F1-EB04-0F66381472AE}"/>
          </ac:spMkLst>
        </pc:spChg>
      </pc:sldChg>
      <pc:sldChg chg="modSp new mod">
        <pc:chgData name="Saba Waheed" userId="cb165e98-56bd-45f3-9632-a4437937fcdc" providerId="ADAL" clId="{3888E11D-FC4D-4141-9A54-7469BC7839C6}" dt="2023-02-10T20:21:12.616" v="1387" actId="20577"/>
        <pc:sldMkLst>
          <pc:docMk/>
          <pc:sldMk cId="946560992" sldId="258"/>
        </pc:sldMkLst>
        <pc:spChg chg="mod">
          <ac:chgData name="Saba Waheed" userId="cb165e98-56bd-45f3-9632-a4437937fcdc" providerId="ADAL" clId="{3888E11D-FC4D-4141-9A54-7469BC7839C6}" dt="2023-02-10T20:09:27.703" v="1364" actId="14100"/>
          <ac:spMkLst>
            <pc:docMk/>
            <pc:sldMk cId="946560992" sldId="258"/>
            <ac:spMk id="2" creationId="{DE5E3704-5C93-6EBC-2133-11CC2DA82BD7}"/>
          </ac:spMkLst>
        </pc:spChg>
        <pc:spChg chg="mod">
          <ac:chgData name="Saba Waheed" userId="cb165e98-56bd-45f3-9632-a4437937fcdc" providerId="ADAL" clId="{3888E11D-FC4D-4141-9A54-7469BC7839C6}" dt="2023-02-10T20:21:12.616" v="1387" actId="20577"/>
          <ac:spMkLst>
            <pc:docMk/>
            <pc:sldMk cId="946560992" sldId="258"/>
            <ac:spMk id="3" creationId="{A64582ED-8230-8DA1-8186-265E892F3182}"/>
          </ac:spMkLst>
        </pc:spChg>
      </pc:sldChg>
      <pc:sldChg chg="modSp new mod">
        <pc:chgData name="Saba Waheed" userId="cb165e98-56bd-45f3-9632-a4437937fcdc" providerId="ADAL" clId="{3888E11D-FC4D-4141-9A54-7469BC7839C6}" dt="2023-02-08T16:52:29.470" v="780" actId="20577"/>
        <pc:sldMkLst>
          <pc:docMk/>
          <pc:sldMk cId="2447639321" sldId="259"/>
        </pc:sldMkLst>
        <pc:spChg chg="mod">
          <ac:chgData name="Saba Waheed" userId="cb165e98-56bd-45f3-9632-a4437937fcdc" providerId="ADAL" clId="{3888E11D-FC4D-4141-9A54-7469BC7839C6}" dt="2023-02-08T16:45:41.359" v="644" actId="20577"/>
          <ac:spMkLst>
            <pc:docMk/>
            <pc:sldMk cId="2447639321" sldId="259"/>
            <ac:spMk id="2" creationId="{6BA47FA6-24DB-12D2-1811-3CA439BC428D}"/>
          </ac:spMkLst>
        </pc:spChg>
        <pc:spChg chg="mod">
          <ac:chgData name="Saba Waheed" userId="cb165e98-56bd-45f3-9632-a4437937fcdc" providerId="ADAL" clId="{3888E11D-FC4D-4141-9A54-7469BC7839C6}" dt="2023-02-08T16:52:29.470" v="780" actId="20577"/>
          <ac:spMkLst>
            <pc:docMk/>
            <pc:sldMk cId="2447639321" sldId="259"/>
            <ac:spMk id="3" creationId="{BF03E74F-765C-FDC4-699D-46002243B4D4}"/>
          </ac:spMkLst>
        </pc:spChg>
      </pc:sldChg>
      <pc:sldChg chg="new">
        <pc:chgData name="Saba Waheed" userId="cb165e98-56bd-45f3-9632-a4437937fcdc" providerId="ADAL" clId="{3888E11D-FC4D-4141-9A54-7469BC7839C6}" dt="2023-02-08T16:46:39.220" v="739" actId="680"/>
        <pc:sldMkLst>
          <pc:docMk/>
          <pc:sldMk cId="317410299" sldId="260"/>
        </pc:sldMkLst>
      </pc:sldChg>
      <pc:sldChg chg="modSp new mod">
        <pc:chgData name="Saba Waheed" userId="cb165e98-56bd-45f3-9632-a4437937fcdc" providerId="ADAL" clId="{3888E11D-FC4D-4141-9A54-7469BC7839C6}" dt="2023-02-10T20:55:08.757" v="1922" actId="20577"/>
        <pc:sldMkLst>
          <pc:docMk/>
          <pc:sldMk cId="3701760356" sldId="261"/>
        </pc:sldMkLst>
        <pc:spChg chg="mod">
          <ac:chgData name="Saba Waheed" userId="cb165e98-56bd-45f3-9632-a4437937fcdc" providerId="ADAL" clId="{3888E11D-FC4D-4141-9A54-7469BC7839C6}" dt="2023-02-10T20:50:45.738" v="1718" actId="20577"/>
          <ac:spMkLst>
            <pc:docMk/>
            <pc:sldMk cId="3701760356" sldId="261"/>
            <ac:spMk id="2" creationId="{0E0D761C-8AAC-11B7-12A4-3BB1EE1A7B4A}"/>
          </ac:spMkLst>
        </pc:spChg>
        <pc:spChg chg="mod">
          <ac:chgData name="Saba Waheed" userId="cb165e98-56bd-45f3-9632-a4437937fcdc" providerId="ADAL" clId="{3888E11D-FC4D-4141-9A54-7469BC7839C6}" dt="2023-02-10T20:55:08.757" v="1922" actId="20577"/>
          <ac:spMkLst>
            <pc:docMk/>
            <pc:sldMk cId="3701760356" sldId="261"/>
            <ac:spMk id="3" creationId="{262B606E-D076-E996-72B6-162279AAFF61}"/>
          </ac:spMkLst>
        </pc:spChg>
      </pc:sldChg>
    </pc:docChg>
  </pc:docChgLst>
  <pc:docChgLst>
    <pc:chgData name="Saba Waheed (2232595)" userId="cb165e98-56bd-45f3-9632-a4437937fcdc" providerId="ADAL" clId="{3888E11D-FC4D-4141-9A54-7469BC7839C6}"/>
    <pc:docChg chg="undo custSel addSld delSld modSld sldOrd modSection">
      <pc:chgData name="Saba Waheed (2232595)" userId="cb165e98-56bd-45f3-9632-a4437937fcdc" providerId="ADAL" clId="{3888E11D-FC4D-4141-9A54-7469BC7839C6}" dt="2023-02-17T15:33:18.343" v="3463" actId="2696"/>
      <pc:docMkLst>
        <pc:docMk/>
      </pc:docMkLst>
      <pc:sldChg chg="modSp mod">
        <pc:chgData name="Saba Waheed (2232595)" userId="cb165e98-56bd-45f3-9632-a4437937fcdc" providerId="ADAL" clId="{3888E11D-FC4D-4141-9A54-7469BC7839C6}" dt="2023-02-17T14:45:32.273" v="2205" actId="27636"/>
        <pc:sldMkLst>
          <pc:docMk/>
          <pc:sldMk cId="4170722867" sldId="256"/>
        </pc:sldMkLst>
        <pc:spChg chg="mod">
          <ac:chgData name="Saba Waheed (2232595)" userId="cb165e98-56bd-45f3-9632-a4437937fcdc" providerId="ADAL" clId="{3888E11D-FC4D-4141-9A54-7469BC7839C6}" dt="2023-02-17T14:45:31.977" v="2204"/>
          <ac:spMkLst>
            <pc:docMk/>
            <pc:sldMk cId="4170722867" sldId="256"/>
            <ac:spMk id="2" creationId="{AD89FF8D-A17C-1C4E-BDC4-7AF299791AEA}"/>
          </ac:spMkLst>
        </pc:spChg>
        <pc:spChg chg="mod">
          <ac:chgData name="Saba Waheed (2232595)" userId="cb165e98-56bd-45f3-9632-a4437937fcdc" providerId="ADAL" clId="{3888E11D-FC4D-4141-9A54-7469BC7839C6}" dt="2023-02-17T14:45:32.273" v="2205" actId="27636"/>
          <ac:spMkLst>
            <pc:docMk/>
            <pc:sldMk cId="4170722867" sldId="256"/>
            <ac:spMk id="3" creationId="{9BE50C6A-5BBD-D17F-CBD7-A8D4FDDD89F4}"/>
          </ac:spMkLst>
        </pc:spChg>
      </pc:sldChg>
      <pc:sldChg chg="modSp mod">
        <pc:chgData name="Saba Waheed (2232595)" userId="cb165e98-56bd-45f3-9632-a4437937fcdc" providerId="ADAL" clId="{3888E11D-FC4D-4141-9A54-7469BC7839C6}" dt="2023-02-17T14:45:32.289" v="2206" actId="27636"/>
        <pc:sldMkLst>
          <pc:docMk/>
          <pc:sldMk cId="2701121447" sldId="257"/>
        </pc:sldMkLst>
        <pc:spChg chg="mod">
          <ac:chgData name="Saba Waheed (2232595)" userId="cb165e98-56bd-45f3-9632-a4437937fcdc" providerId="ADAL" clId="{3888E11D-FC4D-4141-9A54-7469BC7839C6}" dt="2023-02-17T14:45:32.289" v="2206" actId="27636"/>
          <ac:spMkLst>
            <pc:docMk/>
            <pc:sldMk cId="2701121447" sldId="257"/>
            <ac:spMk id="2" creationId="{9A89CC18-961E-6159-8A18-33F5624A1218}"/>
          </ac:spMkLst>
        </pc:spChg>
        <pc:spChg chg="mod">
          <ac:chgData name="Saba Waheed (2232595)" userId="cb165e98-56bd-45f3-9632-a4437937fcdc" providerId="ADAL" clId="{3888E11D-FC4D-4141-9A54-7469BC7839C6}" dt="2023-02-17T14:45:31.977" v="2204"/>
          <ac:spMkLst>
            <pc:docMk/>
            <pc:sldMk cId="2701121447" sldId="257"/>
            <ac:spMk id="3" creationId="{0F0DB686-B611-B9F1-EB04-0F66381472AE}"/>
          </ac:spMkLst>
        </pc:spChg>
      </pc:sldChg>
      <pc:sldChg chg="modSp mod">
        <pc:chgData name="Saba Waheed (2232595)" userId="cb165e98-56bd-45f3-9632-a4437937fcdc" providerId="ADAL" clId="{3888E11D-FC4D-4141-9A54-7469BC7839C6}" dt="2023-02-17T14:45:32.320" v="2207" actId="27636"/>
        <pc:sldMkLst>
          <pc:docMk/>
          <pc:sldMk cId="946560992" sldId="258"/>
        </pc:sldMkLst>
        <pc:spChg chg="mod">
          <ac:chgData name="Saba Waheed (2232595)" userId="cb165e98-56bd-45f3-9632-a4437937fcdc" providerId="ADAL" clId="{3888E11D-FC4D-4141-9A54-7469BC7839C6}" dt="2023-02-17T14:45:32.320" v="2207" actId="27636"/>
          <ac:spMkLst>
            <pc:docMk/>
            <pc:sldMk cId="946560992" sldId="258"/>
            <ac:spMk id="2" creationId="{DE5E3704-5C93-6EBC-2133-11CC2DA82BD7}"/>
          </ac:spMkLst>
        </pc:spChg>
      </pc:sldChg>
      <pc:sldChg chg="modSp mod modNotesTx">
        <pc:chgData name="Saba Waheed (2232595)" userId="cb165e98-56bd-45f3-9632-a4437937fcdc" providerId="ADAL" clId="{3888E11D-FC4D-4141-9A54-7469BC7839C6}" dt="2023-02-17T15:30:23.538" v="3461" actId="20577"/>
        <pc:sldMkLst>
          <pc:docMk/>
          <pc:sldMk cId="2447639321" sldId="259"/>
        </pc:sldMkLst>
        <pc:spChg chg="mod">
          <ac:chgData name="Saba Waheed (2232595)" userId="cb165e98-56bd-45f3-9632-a4437937fcdc" providerId="ADAL" clId="{3888E11D-FC4D-4141-9A54-7469BC7839C6}" dt="2023-02-17T14:45:31.977" v="2204"/>
          <ac:spMkLst>
            <pc:docMk/>
            <pc:sldMk cId="2447639321" sldId="259"/>
            <ac:spMk id="2" creationId="{6BA47FA6-24DB-12D2-1811-3CA439BC428D}"/>
          </ac:spMkLst>
        </pc:spChg>
        <pc:spChg chg="mod">
          <ac:chgData name="Saba Waheed (2232595)" userId="cb165e98-56bd-45f3-9632-a4437937fcdc" providerId="ADAL" clId="{3888E11D-FC4D-4141-9A54-7469BC7839C6}" dt="2023-02-17T15:30:23.538" v="3461" actId="20577"/>
          <ac:spMkLst>
            <pc:docMk/>
            <pc:sldMk cId="2447639321" sldId="259"/>
            <ac:spMk id="3" creationId="{BF03E74F-765C-FDC4-699D-46002243B4D4}"/>
          </ac:spMkLst>
        </pc:spChg>
      </pc:sldChg>
      <pc:sldChg chg="modSp mod ord modNotesTx">
        <pc:chgData name="Saba Waheed (2232595)" userId="cb165e98-56bd-45f3-9632-a4437937fcdc" providerId="ADAL" clId="{3888E11D-FC4D-4141-9A54-7469BC7839C6}" dt="2023-02-17T15:28:47.526" v="3458" actId="20577"/>
        <pc:sldMkLst>
          <pc:docMk/>
          <pc:sldMk cId="317410299" sldId="260"/>
        </pc:sldMkLst>
        <pc:spChg chg="mod">
          <ac:chgData name="Saba Waheed (2232595)" userId="cb165e98-56bd-45f3-9632-a4437937fcdc" providerId="ADAL" clId="{3888E11D-FC4D-4141-9A54-7469BC7839C6}" dt="2023-02-17T14:45:31.977" v="2204"/>
          <ac:spMkLst>
            <pc:docMk/>
            <pc:sldMk cId="317410299" sldId="260"/>
            <ac:spMk id="2" creationId="{473614E9-0769-924E-E19E-2FBCC8993FEE}"/>
          </ac:spMkLst>
        </pc:spChg>
        <pc:spChg chg="mod">
          <ac:chgData name="Saba Waheed (2232595)" userId="cb165e98-56bd-45f3-9632-a4437937fcdc" providerId="ADAL" clId="{3888E11D-FC4D-4141-9A54-7469BC7839C6}" dt="2023-02-17T15:28:47.526" v="3458" actId="20577"/>
          <ac:spMkLst>
            <pc:docMk/>
            <pc:sldMk cId="317410299" sldId="260"/>
            <ac:spMk id="3" creationId="{4C03B4FC-64FE-8657-989A-79FB68035932}"/>
          </ac:spMkLst>
        </pc:spChg>
      </pc:sldChg>
      <pc:sldChg chg="modSp modNotesTx">
        <pc:chgData name="Saba Waheed (2232595)" userId="cb165e98-56bd-45f3-9632-a4437937fcdc" providerId="ADAL" clId="{3888E11D-FC4D-4141-9A54-7469BC7839C6}" dt="2023-02-17T15:17:39.831" v="3066" actId="20577"/>
        <pc:sldMkLst>
          <pc:docMk/>
          <pc:sldMk cId="3701760356" sldId="261"/>
        </pc:sldMkLst>
        <pc:spChg chg="mod">
          <ac:chgData name="Saba Waheed (2232595)" userId="cb165e98-56bd-45f3-9632-a4437937fcdc" providerId="ADAL" clId="{3888E11D-FC4D-4141-9A54-7469BC7839C6}" dt="2023-02-17T14:45:31.977" v="2204"/>
          <ac:spMkLst>
            <pc:docMk/>
            <pc:sldMk cId="3701760356" sldId="261"/>
            <ac:spMk id="3" creationId="{262B606E-D076-E996-72B6-162279AAFF61}"/>
          </ac:spMkLst>
        </pc:spChg>
      </pc:sldChg>
      <pc:sldChg chg="modSp new mod">
        <pc:chgData name="Saba Waheed (2232595)" userId="cb165e98-56bd-45f3-9632-a4437937fcdc" providerId="ADAL" clId="{3888E11D-FC4D-4141-9A54-7469BC7839C6}" dt="2023-02-17T14:45:31.977" v="2204"/>
        <pc:sldMkLst>
          <pc:docMk/>
          <pc:sldMk cId="989715273" sldId="262"/>
        </pc:sldMkLst>
        <pc:spChg chg="mod">
          <ac:chgData name="Saba Waheed (2232595)" userId="cb165e98-56bd-45f3-9632-a4437937fcdc" providerId="ADAL" clId="{3888E11D-FC4D-4141-9A54-7469BC7839C6}" dt="2023-02-17T14:45:31.977" v="2204"/>
          <ac:spMkLst>
            <pc:docMk/>
            <pc:sldMk cId="989715273" sldId="262"/>
            <ac:spMk id="2" creationId="{D31A5F5E-3789-4E8D-EF53-F5B75BDA1E65}"/>
          </ac:spMkLst>
        </pc:spChg>
        <pc:spChg chg="mod">
          <ac:chgData name="Saba Waheed (2232595)" userId="cb165e98-56bd-45f3-9632-a4437937fcdc" providerId="ADAL" clId="{3888E11D-FC4D-4141-9A54-7469BC7839C6}" dt="2023-02-17T14:45:31.977" v="2204"/>
          <ac:spMkLst>
            <pc:docMk/>
            <pc:sldMk cId="989715273" sldId="262"/>
            <ac:spMk id="3" creationId="{71F8D692-EA09-E734-CA26-BED484699B67}"/>
          </ac:spMkLst>
        </pc:spChg>
      </pc:sldChg>
      <pc:sldChg chg="new del">
        <pc:chgData name="Saba Waheed (2232595)" userId="cb165e98-56bd-45f3-9632-a4437937fcdc" providerId="ADAL" clId="{3888E11D-FC4D-4141-9A54-7469BC7839C6}" dt="2023-02-14T02:02:05.833" v="747" actId="47"/>
        <pc:sldMkLst>
          <pc:docMk/>
          <pc:sldMk cId="3315891306" sldId="262"/>
        </pc:sldMkLst>
      </pc:sldChg>
      <pc:sldChg chg="addSp delSp modSp new mod modNotesTx">
        <pc:chgData name="Saba Waheed (2232595)" userId="cb165e98-56bd-45f3-9632-a4437937fcdc" providerId="ADAL" clId="{3888E11D-FC4D-4141-9A54-7469BC7839C6}" dt="2023-02-17T15:10:39.140" v="2600" actId="20577"/>
        <pc:sldMkLst>
          <pc:docMk/>
          <pc:sldMk cId="1102671061" sldId="263"/>
        </pc:sldMkLst>
        <pc:spChg chg="mod">
          <ac:chgData name="Saba Waheed (2232595)" userId="cb165e98-56bd-45f3-9632-a4437937fcdc" providerId="ADAL" clId="{3888E11D-FC4D-4141-9A54-7469BC7839C6}" dt="2023-02-17T14:45:31.977" v="2204"/>
          <ac:spMkLst>
            <pc:docMk/>
            <pc:sldMk cId="1102671061" sldId="263"/>
            <ac:spMk id="2" creationId="{56A03433-4E71-E58F-8776-2FC08A7EA5AB}"/>
          </ac:spMkLst>
        </pc:spChg>
        <pc:spChg chg="del">
          <ac:chgData name="Saba Waheed (2232595)" userId="cb165e98-56bd-45f3-9632-a4437937fcdc" providerId="ADAL" clId="{3888E11D-FC4D-4141-9A54-7469BC7839C6}" dt="2023-02-17T14:39:06.692" v="2099" actId="3680"/>
          <ac:spMkLst>
            <pc:docMk/>
            <pc:sldMk cId="1102671061" sldId="263"/>
            <ac:spMk id="3" creationId="{99CADD30-CA13-D01A-5769-67A65B75E502}"/>
          </ac:spMkLst>
        </pc:spChg>
        <pc:graphicFrameChg chg="add mod ord modGraphic">
          <ac:chgData name="Saba Waheed (2232595)" userId="cb165e98-56bd-45f3-9632-a4437937fcdc" providerId="ADAL" clId="{3888E11D-FC4D-4141-9A54-7469BC7839C6}" dt="2023-02-17T15:10:21.119" v="2588" actId="14100"/>
          <ac:graphicFrameMkLst>
            <pc:docMk/>
            <pc:sldMk cId="1102671061" sldId="263"/>
            <ac:graphicFrameMk id="4" creationId="{59CADF59-FDD9-C880-C498-4B009B510B3C}"/>
          </ac:graphicFrameMkLst>
        </pc:graphicFrameChg>
      </pc:sldChg>
      <pc:sldChg chg="modSp new mod modNotesTx">
        <pc:chgData name="Saba Waheed (2232595)" userId="cb165e98-56bd-45f3-9632-a4437937fcdc" providerId="ADAL" clId="{3888E11D-FC4D-4141-9A54-7469BC7839C6}" dt="2023-02-17T15:28:10.736" v="3411" actId="20577"/>
        <pc:sldMkLst>
          <pc:docMk/>
          <pc:sldMk cId="2997387130" sldId="264"/>
        </pc:sldMkLst>
        <pc:spChg chg="mod">
          <ac:chgData name="Saba Waheed (2232595)" userId="cb165e98-56bd-45f3-9632-a4437937fcdc" providerId="ADAL" clId="{3888E11D-FC4D-4141-9A54-7469BC7839C6}" dt="2023-02-17T15:10:34.858" v="2599" actId="20577"/>
          <ac:spMkLst>
            <pc:docMk/>
            <pc:sldMk cId="2997387130" sldId="264"/>
            <ac:spMk id="2" creationId="{FB31D6EB-8212-1C0B-1C8C-037E78755BD6}"/>
          </ac:spMkLst>
        </pc:spChg>
        <pc:spChg chg="mod">
          <ac:chgData name="Saba Waheed (2232595)" userId="cb165e98-56bd-45f3-9632-a4437937fcdc" providerId="ADAL" clId="{3888E11D-FC4D-4141-9A54-7469BC7839C6}" dt="2023-02-17T15:28:10.736" v="3411" actId="20577"/>
          <ac:spMkLst>
            <pc:docMk/>
            <pc:sldMk cId="2997387130" sldId="264"/>
            <ac:spMk id="3" creationId="{B4B1625F-A15D-48E6-B829-F213A3DB3225}"/>
          </ac:spMkLst>
        </pc:spChg>
      </pc:sldChg>
      <pc:sldChg chg="new del">
        <pc:chgData name="Saba Waheed (2232595)" userId="cb165e98-56bd-45f3-9632-a4437937fcdc" providerId="ADAL" clId="{3888E11D-FC4D-4141-9A54-7469BC7839C6}" dt="2023-02-17T15:33:18.343" v="3463" actId="2696"/>
        <pc:sldMkLst>
          <pc:docMk/>
          <pc:sldMk cId="1140873712"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A55681-0A46-4528-8376-154761882AF9}" type="datetimeFigureOut">
              <a:rPr lang="en-GB" smtClean="0"/>
              <a:t>17/02/2023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C609EC-869C-41E0-BB80-E347F2CC2CFF}" type="slidenum">
              <a:rPr lang="en-GB" smtClean="0"/>
              <a:t>‹#›</a:t>
            </a:fld>
            <a:endParaRPr lang="en-GB" dirty="0"/>
          </a:p>
        </p:txBody>
      </p:sp>
    </p:spTree>
    <p:extLst>
      <p:ext uri="{BB962C8B-B14F-4D97-AF65-F5344CB8AC3E}">
        <p14:creationId xmlns:p14="http://schemas.microsoft.com/office/powerpoint/2010/main" val="164184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Petru</a:t>
            </a:r>
          </a:p>
        </p:txBody>
      </p:sp>
      <p:sp>
        <p:nvSpPr>
          <p:cNvPr id="4" name="Slide Number Placeholder 3"/>
          <p:cNvSpPr>
            <a:spLocks noGrp="1"/>
          </p:cNvSpPr>
          <p:nvPr>
            <p:ph type="sldNum" sz="quarter" idx="5"/>
          </p:nvPr>
        </p:nvSpPr>
        <p:spPr/>
        <p:txBody>
          <a:bodyPr/>
          <a:lstStyle/>
          <a:p>
            <a:fld id="{86C609EC-869C-41E0-BB80-E347F2CC2CFF}" type="slidenum">
              <a:rPr lang="en-GB" smtClean="0"/>
              <a:t>2</a:t>
            </a:fld>
            <a:endParaRPr lang="en-GB" dirty="0"/>
          </a:p>
        </p:txBody>
      </p:sp>
    </p:spTree>
    <p:extLst>
      <p:ext uri="{BB962C8B-B14F-4D97-AF65-F5344CB8AC3E}">
        <p14:creationId xmlns:p14="http://schemas.microsoft.com/office/powerpoint/2010/main" val="3520149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C609EC-869C-41E0-BB80-E347F2CC2CFF}" type="slidenum">
              <a:rPr lang="en-GB" smtClean="0"/>
              <a:t>3</a:t>
            </a:fld>
            <a:endParaRPr lang="en-GB" dirty="0"/>
          </a:p>
        </p:txBody>
      </p:sp>
    </p:spTree>
    <p:extLst>
      <p:ext uri="{BB962C8B-B14F-4D97-AF65-F5344CB8AC3E}">
        <p14:creationId xmlns:p14="http://schemas.microsoft.com/office/powerpoint/2010/main" val="1857348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Saba</a:t>
            </a:r>
          </a:p>
        </p:txBody>
      </p:sp>
      <p:sp>
        <p:nvSpPr>
          <p:cNvPr id="4" name="Slide Number Placeholder 3"/>
          <p:cNvSpPr>
            <a:spLocks noGrp="1"/>
          </p:cNvSpPr>
          <p:nvPr>
            <p:ph type="sldNum" sz="quarter" idx="5"/>
          </p:nvPr>
        </p:nvSpPr>
        <p:spPr/>
        <p:txBody>
          <a:bodyPr/>
          <a:lstStyle/>
          <a:p>
            <a:fld id="{86C609EC-869C-41E0-BB80-E347F2CC2CFF}" type="slidenum">
              <a:rPr lang="en-GB" smtClean="0"/>
              <a:t>4</a:t>
            </a:fld>
            <a:endParaRPr lang="en-GB" dirty="0"/>
          </a:p>
        </p:txBody>
      </p:sp>
    </p:spTree>
    <p:extLst>
      <p:ext uri="{BB962C8B-B14F-4D97-AF65-F5344CB8AC3E}">
        <p14:creationId xmlns:p14="http://schemas.microsoft.com/office/powerpoint/2010/main" val="2707659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Saba</a:t>
            </a:r>
          </a:p>
        </p:txBody>
      </p:sp>
      <p:sp>
        <p:nvSpPr>
          <p:cNvPr id="4" name="Slide Number Placeholder 3"/>
          <p:cNvSpPr>
            <a:spLocks noGrp="1"/>
          </p:cNvSpPr>
          <p:nvPr>
            <p:ph type="sldNum" sz="quarter" idx="5"/>
          </p:nvPr>
        </p:nvSpPr>
        <p:spPr/>
        <p:txBody>
          <a:bodyPr/>
          <a:lstStyle/>
          <a:p>
            <a:fld id="{86C609EC-869C-41E0-BB80-E347F2CC2CFF}" type="slidenum">
              <a:rPr lang="en-GB" smtClean="0"/>
              <a:t>5</a:t>
            </a:fld>
            <a:endParaRPr lang="en-GB" dirty="0"/>
          </a:p>
        </p:txBody>
      </p:sp>
    </p:spTree>
    <p:extLst>
      <p:ext uri="{BB962C8B-B14F-4D97-AF65-F5344CB8AC3E}">
        <p14:creationId xmlns:p14="http://schemas.microsoft.com/office/powerpoint/2010/main" val="1291596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Saba</a:t>
            </a:r>
          </a:p>
        </p:txBody>
      </p:sp>
      <p:sp>
        <p:nvSpPr>
          <p:cNvPr id="4" name="Slide Number Placeholder 3"/>
          <p:cNvSpPr>
            <a:spLocks noGrp="1"/>
          </p:cNvSpPr>
          <p:nvPr>
            <p:ph type="sldNum" sz="quarter" idx="5"/>
          </p:nvPr>
        </p:nvSpPr>
        <p:spPr/>
        <p:txBody>
          <a:bodyPr/>
          <a:lstStyle/>
          <a:p>
            <a:fld id="{86C609EC-869C-41E0-BB80-E347F2CC2CFF}" type="slidenum">
              <a:rPr lang="en-GB" smtClean="0"/>
              <a:t>6</a:t>
            </a:fld>
            <a:endParaRPr lang="en-GB" dirty="0"/>
          </a:p>
        </p:txBody>
      </p:sp>
    </p:spTree>
    <p:extLst>
      <p:ext uri="{BB962C8B-B14F-4D97-AF65-F5344CB8AC3E}">
        <p14:creationId xmlns:p14="http://schemas.microsoft.com/office/powerpoint/2010/main" val="2218116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Aminata</a:t>
            </a:r>
          </a:p>
        </p:txBody>
      </p:sp>
      <p:sp>
        <p:nvSpPr>
          <p:cNvPr id="4" name="Slide Number Placeholder 3"/>
          <p:cNvSpPr>
            <a:spLocks noGrp="1"/>
          </p:cNvSpPr>
          <p:nvPr>
            <p:ph type="sldNum" sz="quarter" idx="5"/>
          </p:nvPr>
        </p:nvSpPr>
        <p:spPr/>
        <p:txBody>
          <a:bodyPr/>
          <a:lstStyle/>
          <a:p>
            <a:fld id="{86C609EC-869C-41E0-BB80-E347F2CC2CFF}" type="slidenum">
              <a:rPr lang="en-GB" smtClean="0"/>
              <a:t>7</a:t>
            </a:fld>
            <a:endParaRPr lang="en-GB" dirty="0"/>
          </a:p>
        </p:txBody>
      </p:sp>
    </p:spTree>
    <p:extLst>
      <p:ext uri="{BB962C8B-B14F-4D97-AF65-F5344CB8AC3E}">
        <p14:creationId xmlns:p14="http://schemas.microsoft.com/office/powerpoint/2010/main" val="38981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Saba</a:t>
            </a:r>
          </a:p>
        </p:txBody>
      </p:sp>
      <p:sp>
        <p:nvSpPr>
          <p:cNvPr id="4" name="Slide Number Placeholder 3"/>
          <p:cNvSpPr>
            <a:spLocks noGrp="1"/>
          </p:cNvSpPr>
          <p:nvPr>
            <p:ph type="sldNum" sz="quarter" idx="5"/>
          </p:nvPr>
        </p:nvSpPr>
        <p:spPr/>
        <p:txBody>
          <a:bodyPr/>
          <a:lstStyle/>
          <a:p>
            <a:fld id="{86C609EC-869C-41E0-BB80-E347F2CC2CFF}" type="slidenum">
              <a:rPr lang="en-GB" smtClean="0"/>
              <a:t>8</a:t>
            </a:fld>
            <a:endParaRPr lang="en-GB" dirty="0"/>
          </a:p>
        </p:txBody>
      </p:sp>
    </p:spTree>
    <p:extLst>
      <p:ext uri="{BB962C8B-B14F-4D97-AF65-F5344CB8AC3E}">
        <p14:creationId xmlns:p14="http://schemas.microsoft.com/office/powerpoint/2010/main" val="13575989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936F2D7-8DA4-499F-990D-6C518D8EC47B}" type="datetimeFigureOut">
              <a:rPr lang="en-GB" smtClean="0"/>
              <a:t>17/02/2023</a:t>
            </a:fld>
            <a:endParaRPr lang="en-GB"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0867B4A-A2E2-4BE3-8B58-E348A6213D45}" type="slidenum">
              <a:rPr lang="en-GB" smtClean="0"/>
              <a:t>‹#›</a:t>
            </a:fld>
            <a:endParaRPr lang="en-GB" dirty="0"/>
          </a:p>
        </p:txBody>
      </p:sp>
    </p:spTree>
    <p:extLst>
      <p:ext uri="{BB962C8B-B14F-4D97-AF65-F5344CB8AC3E}">
        <p14:creationId xmlns:p14="http://schemas.microsoft.com/office/powerpoint/2010/main" val="179675290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36F2D7-8DA4-499F-990D-6C518D8EC47B}" type="datetimeFigureOut">
              <a:rPr lang="en-GB" smtClean="0"/>
              <a:t>17/02/2023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652232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936F2D7-8DA4-499F-990D-6C518D8EC47B}" type="datetimeFigureOut">
              <a:rPr lang="en-GB" smtClean="0"/>
              <a:t>17/02/2023</a:t>
            </a:fld>
            <a:endParaRPr lang="en-GB"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dirty="0"/>
          </a:p>
        </p:txBody>
      </p:sp>
      <p:sp>
        <p:nvSpPr>
          <p:cNvPr id="6" name="Slide Number Placeholder 5"/>
          <p:cNvSpPr>
            <a:spLocks noGrp="1"/>
          </p:cNvSpPr>
          <p:nvPr>
            <p:ph type="sldNum" sz="quarter" idx="12"/>
          </p:nvPr>
        </p:nvSpPr>
        <p:spPr>
          <a:xfrm>
            <a:off x="8604504" y="5211060"/>
            <a:ext cx="2112264" cy="228600"/>
          </a:xfrm>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142675273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936F2D7-8DA4-499F-990D-6C518D8EC47B}" type="datetimeFigureOut">
              <a:rPr lang="en-GB" smtClean="0"/>
              <a:t>17/02/2023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337171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36F2D7-8DA4-499F-990D-6C518D8EC47B}" type="datetimeFigureOut">
              <a:rPr lang="en-GB" smtClean="0"/>
              <a:t>17/02/2023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1029504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936F2D7-8DA4-499F-990D-6C518D8EC47B}" type="datetimeFigureOut">
              <a:rPr lang="en-GB" smtClean="0"/>
              <a:t>17/02/2023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2626343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36F2D7-8DA4-499F-990D-6C518D8EC47B}" type="datetimeFigureOut">
              <a:rPr lang="en-GB" smtClean="0"/>
              <a:t>17/02/2023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954864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936F2D7-8DA4-499F-990D-6C518D8EC47B}" type="datetimeFigureOut">
              <a:rPr lang="en-GB" smtClean="0"/>
              <a:t>17/02/2023</a:t>
            </a:fld>
            <a:endParaRPr lang="en-GB" dirty="0"/>
          </a:p>
        </p:txBody>
      </p:sp>
      <p:sp>
        <p:nvSpPr>
          <p:cNvPr id="9" name="Footer Placeholder 8"/>
          <p:cNvSpPr>
            <a:spLocks noGrp="1"/>
          </p:cNvSpPr>
          <p:nvPr>
            <p:ph type="ftr" sz="quarter" idx="11"/>
          </p:nvPr>
        </p:nvSpPr>
        <p:spPr/>
        <p:txBody>
          <a:bodyPr/>
          <a:lstStyle>
            <a:lvl1pPr algn="r">
              <a:defRPr/>
            </a:lvl1pPr>
          </a:lstStyle>
          <a:p>
            <a:endParaRPr lang="en-GB"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0867B4A-A2E2-4BE3-8B58-E348A6213D45}" type="slidenum">
              <a:rPr lang="en-GB" smtClean="0"/>
              <a:t>‹#›</a:t>
            </a:fld>
            <a:endParaRPr lang="en-GB"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9102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936F2D7-8DA4-499F-990D-6C518D8EC47B}" type="datetimeFigureOut">
              <a:rPr lang="en-GB" smtClean="0"/>
              <a:t>17/02/2023</a:t>
            </a:fld>
            <a:endParaRPr lang="en-GB"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0867B4A-A2E2-4BE3-8B58-E348A6213D45}" type="slidenum">
              <a:rPr lang="en-GB" smtClean="0"/>
              <a:t>‹#›</a:t>
            </a:fld>
            <a:endParaRPr lang="en-GB"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34100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36F2D7-8DA4-499F-990D-6C518D8EC47B}" type="datetimeFigureOut">
              <a:rPr lang="en-GB" smtClean="0"/>
              <a:t>17/02/2023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1187453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36F2D7-8DA4-499F-990D-6C518D8EC47B}" type="datetimeFigureOut">
              <a:rPr lang="en-GB" smtClean="0"/>
              <a:t>17/02/2023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1645272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936F2D7-8DA4-499F-990D-6C518D8EC47B}" type="datetimeFigureOut">
              <a:rPr lang="en-GB" smtClean="0"/>
              <a:t>17/02/2023</a:t>
            </a:fld>
            <a:endParaRPr lang="en-GB"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0867B4A-A2E2-4BE3-8B58-E348A6213D45}" type="slidenum">
              <a:rPr lang="en-GB" smtClean="0"/>
              <a:t>‹#›</a:t>
            </a:fld>
            <a:endParaRPr lang="en-GB" dirty="0"/>
          </a:p>
        </p:txBody>
      </p:sp>
    </p:spTree>
    <p:extLst>
      <p:ext uri="{BB962C8B-B14F-4D97-AF65-F5344CB8AC3E}">
        <p14:creationId xmlns:p14="http://schemas.microsoft.com/office/powerpoint/2010/main" val="362410871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186/s12912-021-0054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dkg.is/static/files/skjol_landsamband/bulletin_grein_jona.pdf#page=53" TargetMode="External"/><Relationship Id="rId4" Type="http://schemas.openxmlformats.org/officeDocument/2006/relationships/hyperlink" Target="http://fiscalresearchcenter.issuelab.org/resources/15514/15514.pdf"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tpximpact.com/knowledge/insights/ethical-data-coll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9FF8D-A17C-1C4E-BDC4-7AF299791AEA}"/>
              </a:ext>
            </a:extLst>
          </p:cNvPr>
          <p:cNvSpPr>
            <a:spLocks noGrp="1"/>
          </p:cNvSpPr>
          <p:nvPr>
            <p:ph type="ctrTitle"/>
          </p:nvPr>
        </p:nvSpPr>
        <p:spPr/>
        <p:txBody>
          <a:bodyPr/>
          <a:lstStyle/>
          <a:p>
            <a:r>
              <a:rPr lang="en-GB" dirty="0"/>
              <a:t>Which digital tool is most used by students at UWTSD?</a:t>
            </a:r>
          </a:p>
        </p:txBody>
      </p:sp>
      <p:sp>
        <p:nvSpPr>
          <p:cNvPr id="3" name="Subtitle 2">
            <a:extLst>
              <a:ext uri="{FF2B5EF4-FFF2-40B4-BE49-F238E27FC236}">
                <a16:creationId xmlns:a16="http://schemas.microsoft.com/office/drawing/2014/main" id="{9BE50C6A-5BBD-D17F-CBD7-A8D4FDDD89F4}"/>
              </a:ext>
            </a:extLst>
          </p:cNvPr>
          <p:cNvSpPr>
            <a:spLocks noGrp="1"/>
          </p:cNvSpPr>
          <p:nvPr>
            <p:ph type="subTitle" idx="1"/>
          </p:nvPr>
        </p:nvSpPr>
        <p:spPr>
          <a:xfrm>
            <a:off x="810001" y="5280847"/>
            <a:ext cx="10572000" cy="873210"/>
          </a:xfrm>
        </p:spPr>
        <p:txBody>
          <a:bodyPr>
            <a:normAutofit/>
          </a:bodyPr>
          <a:lstStyle/>
          <a:p>
            <a:r>
              <a:rPr lang="en-GB" dirty="0"/>
              <a:t>Saba 2232595</a:t>
            </a:r>
          </a:p>
          <a:p>
            <a:r>
              <a:rPr lang="en-GB" dirty="0"/>
              <a:t>Aminata 2226307</a:t>
            </a:r>
          </a:p>
          <a:p>
            <a:r>
              <a:rPr lang="en-GB" dirty="0"/>
              <a:t>Petru 2217311</a:t>
            </a:r>
          </a:p>
        </p:txBody>
      </p:sp>
    </p:spTree>
    <p:extLst>
      <p:ext uri="{BB962C8B-B14F-4D97-AF65-F5344CB8AC3E}">
        <p14:creationId xmlns:p14="http://schemas.microsoft.com/office/powerpoint/2010/main" val="4170722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9CC18-961E-6159-8A18-33F5624A1218}"/>
              </a:ext>
            </a:extLst>
          </p:cNvPr>
          <p:cNvSpPr>
            <a:spLocks noGrp="1"/>
          </p:cNvSpPr>
          <p:nvPr>
            <p:ph type="title"/>
          </p:nvPr>
        </p:nvSpPr>
        <p:spPr>
          <a:xfrm>
            <a:off x="717058" y="370211"/>
            <a:ext cx="10757884" cy="1257981"/>
          </a:xfrm>
        </p:spPr>
        <p:txBody>
          <a:bodyPr>
            <a:normAutofit fontScale="90000"/>
          </a:bodyPr>
          <a:lstStyle/>
          <a:p>
            <a:r>
              <a:rPr lang="en-GB" dirty="0"/>
              <a:t>Which digital tool is most used by students at UWTSD?</a:t>
            </a:r>
          </a:p>
        </p:txBody>
      </p:sp>
      <p:sp>
        <p:nvSpPr>
          <p:cNvPr id="3" name="Content Placeholder 2">
            <a:extLst>
              <a:ext uri="{FF2B5EF4-FFF2-40B4-BE49-F238E27FC236}">
                <a16:creationId xmlns:a16="http://schemas.microsoft.com/office/drawing/2014/main" id="{0F0DB686-B611-B9F1-EB04-0F66381472AE}"/>
              </a:ext>
            </a:extLst>
          </p:cNvPr>
          <p:cNvSpPr>
            <a:spLocks noGrp="1"/>
          </p:cNvSpPr>
          <p:nvPr>
            <p:ph idx="1"/>
          </p:nvPr>
        </p:nvSpPr>
        <p:spPr/>
        <p:txBody>
          <a:bodyPr/>
          <a:lstStyle/>
          <a:p>
            <a:pPr marL="0" indent="0">
              <a:buNone/>
            </a:pPr>
            <a:r>
              <a:rPr lang="en-GB" dirty="0"/>
              <a:t>Introduction:</a:t>
            </a:r>
          </a:p>
          <a:p>
            <a:pPr marL="0" indent="0">
              <a:buNone/>
            </a:pPr>
            <a:r>
              <a:rPr lang="en-GB" dirty="0"/>
              <a:t>We chose this research question as we can study which tool students are more confident with and use the most. We believe that digital tools can greatly impact a students way of learning and understanding. Different digital tools can help students improve on their learning and allow them to have a wide access of sources, help and information.</a:t>
            </a:r>
          </a:p>
          <a:p>
            <a:pPr marL="0" indent="0">
              <a:buNone/>
            </a:pPr>
            <a:r>
              <a:rPr lang="en-GB" dirty="0"/>
              <a:t>Given the wide range of possibilities involved in using different applications and websites, social media provides educators with the opportunity to design a student-active approach to learning (Poore, 2013)</a:t>
            </a:r>
          </a:p>
        </p:txBody>
      </p:sp>
    </p:spTree>
    <p:extLst>
      <p:ext uri="{BB962C8B-B14F-4D97-AF65-F5344CB8AC3E}">
        <p14:creationId xmlns:p14="http://schemas.microsoft.com/office/powerpoint/2010/main" val="2701121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3704-5C93-6EBC-2133-11CC2DA82BD7}"/>
              </a:ext>
            </a:extLst>
          </p:cNvPr>
          <p:cNvSpPr>
            <a:spLocks noGrp="1"/>
          </p:cNvSpPr>
          <p:nvPr>
            <p:ph type="title"/>
          </p:nvPr>
        </p:nvSpPr>
        <p:spPr>
          <a:xfrm>
            <a:off x="677334" y="609600"/>
            <a:ext cx="8596668" cy="694544"/>
          </a:xfrm>
        </p:spPr>
        <p:txBody>
          <a:bodyPr>
            <a:normAutofit fontScale="90000"/>
          </a:bodyPr>
          <a:lstStyle/>
          <a:p>
            <a:r>
              <a:rPr lang="en-GB" dirty="0"/>
              <a:t>Relevant sources</a:t>
            </a:r>
          </a:p>
        </p:txBody>
      </p:sp>
      <p:sp>
        <p:nvSpPr>
          <p:cNvPr id="3" name="Content Placeholder 2">
            <a:extLst>
              <a:ext uri="{FF2B5EF4-FFF2-40B4-BE49-F238E27FC236}">
                <a16:creationId xmlns:a16="http://schemas.microsoft.com/office/drawing/2014/main" id="{A64582ED-8230-8DA1-8186-265E892F3182}"/>
              </a:ext>
            </a:extLst>
          </p:cNvPr>
          <p:cNvSpPr>
            <a:spLocks noGrp="1"/>
          </p:cNvSpPr>
          <p:nvPr>
            <p:ph idx="1"/>
          </p:nvPr>
        </p:nvSpPr>
        <p:spPr>
          <a:xfrm>
            <a:off x="677334" y="1488613"/>
            <a:ext cx="8596668" cy="3880773"/>
          </a:xfrm>
        </p:spPr>
        <p:txBody>
          <a:bodyPr/>
          <a:lstStyle/>
          <a:p>
            <a:pPr marL="0" indent="0">
              <a:buNone/>
            </a:pPr>
            <a:r>
              <a:rPr lang="en-GB" dirty="0"/>
              <a:t>Source 1: </a:t>
            </a:r>
          </a:p>
          <a:p>
            <a:pPr marL="0" indent="0">
              <a:buNone/>
            </a:pPr>
            <a:r>
              <a:rPr lang="en-GB" dirty="0"/>
              <a:t>Langegård, U., Kiani, K., Nielsen, S.J. et al. Nursing students’ experiences of a pedagogical transition from campus learning to distance learning using digital tools. BMC Nurs 20, 23 (2021). </a:t>
            </a:r>
            <a:r>
              <a:rPr lang="en-GB" dirty="0">
                <a:hlinkClick r:id="rId3"/>
              </a:rPr>
              <a:t>https://doi.org/10.1186/s12912-021-00542-1</a:t>
            </a:r>
            <a:r>
              <a:rPr lang="en-GB" dirty="0"/>
              <a:t> </a:t>
            </a:r>
          </a:p>
          <a:p>
            <a:pPr marL="0" indent="0">
              <a:buNone/>
            </a:pPr>
            <a:r>
              <a:rPr lang="en-GB" dirty="0"/>
              <a:t>Source 2:</a:t>
            </a:r>
          </a:p>
          <a:p>
            <a:pPr marL="0" indent="0">
              <a:buNone/>
            </a:pPr>
            <a:r>
              <a:rPr lang="en-GB" dirty="0">
                <a:hlinkClick r:id="rId4"/>
              </a:rPr>
              <a:t>http://fiscalresearchcenter.issuelab.org/resources/15514/15514.pdf</a:t>
            </a:r>
            <a:endParaRPr lang="en-GB" dirty="0"/>
          </a:p>
          <a:p>
            <a:pPr marL="0" indent="0">
              <a:buNone/>
            </a:pPr>
            <a:r>
              <a:rPr lang="en-GB" dirty="0"/>
              <a:t>Source 3: </a:t>
            </a:r>
            <a:r>
              <a:rPr lang="en-GB" dirty="0">
                <a:hlinkClick r:id="rId5"/>
              </a:rPr>
              <a:t>https://www.dkg.is/static/files/skjol_landsamband/bulletin_grein_jona.pdf#page=53</a:t>
            </a:r>
            <a:r>
              <a:rPr lang="en-GB" dirty="0"/>
              <a:t> </a:t>
            </a:r>
          </a:p>
        </p:txBody>
      </p:sp>
    </p:spTree>
    <p:extLst>
      <p:ext uri="{BB962C8B-B14F-4D97-AF65-F5344CB8AC3E}">
        <p14:creationId xmlns:p14="http://schemas.microsoft.com/office/powerpoint/2010/main" val="946560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D761C-8AAC-11B7-12A4-3BB1EE1A7B4A}"/>
              </a:ext>
            </a:extLst>
          </p:cNvPr>
          <p:cNvSpPr>
            <a:spLocks noGrp="1"/>
          </p:cNvSpPr>
          <p:nvPr>
            <p:ph type="title"/>
          </p:nvPr>
        </p:nvSpPr>
        <p:spPr>
          <a:xfrm>
            <a:off x="677334" y="609600"/>
            <a:ext cx="8596668" cy="814466"/>
          </a:xfrm>
        </p:spPr>
        <p:txBody>
          <a:bodyPr/>
          <a:lstStyle/>
          <a:p>
            <a:r>
              <a:rPr lang="en-GB" dirty="0"/>
              <a:t>Relevant Sources</a:t>
            </a:r>
          </a:p>
        </p:txBody>
      </p:sp>
      <p:sp>
        <p:nvSpPr>
          <p:cNvPr id="3" name="Content Placeholder 2">
            <a:extLst>
              <a:ext uri="{FF2B5EF4-FFF2-40B4-BE49-F238E27FC236}">
                <a16:creationId xmlns:a16="http://schemas.microsoft.com/office/drawing/2014/main" id="{262B606E-D076-E996-72B6-162279AAFF61}"/>
              </a:ext>
            </a:extLst>
          </p:cNvPr>
          <p:cNvSpPr>
            <a:spLocks noGrp="1"/>
          </p:cNvSpPr>
          <p:nvPr>
            <p:ph idx="1"/>
          </p:nvPr>
        </p:nvSpPr>
        <p:spPr/>
        <p:txBody>
          <a:bodyPr/>
          <a:lstStyle/>
          <a:p>
            <a:pPr marL="0" indent="0">
              <a:buNone/>
            </a:pPr>
            <a:r>
              <a:rPr lang="en-GB" dirty="0"/>
              <a:t>We believe that the 3 sources we found are relevant to the research as each source explains how using digital tools can be and are effective toward students. For example source 1 explains how the use of distant learning was just as effective as traditional based learning.</a:t>
            </a:r>
          </a:p>
          <a:p>
            <a:pPr marL="0" indent="0">
              <a:buNone/>
            </a:pPr>
            <a:r>
              <a:rPr lang="en-GB" dirty="0"/>
              <a:t>Source 2 shows how using digital skills have helped students within their learning showing that 96% agree that using digital technologies allow students to share their work with a wider and more ranger audience. </a:t>
            </a:r>
          </a:p>
          <a:p>
            <a:pPr marL="0" indent="0">
              <a:buNone/>
            </a:pPr>
            <a:r>
              <a:rPr lang="en-GB" dirty="0"/>
              <a:t>Source 3 summarises how different digital tools such as google classroom and many others can actually simplify the way of learning for students and allow them to take charge. By using Google Classroom, teachers can empower their students to be learners and take ownership of their learning. (Cummings,2016)</a:t>
            </a:r>
          </a:p>
        </p:txBody>
      </p:sp>
    </p:spTree>
    <p:extLst>
      <p:ext uri="{BB962C8B-B14F-4D97-AF65-F5344CB8AC3E}">
        <p14:creationId xmlns:p14="http://schemas.microsoft.com/office/powerpoint/2010/main" val="3701760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47FA6-24DB-12D2-1811-3CA439BC428D}"/>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BF03E74F-765C-FDC4-699D-46002243B4D4}"/>
              </a:ext>
            </a:extLst>
          </p:cNvPr>
          <p:cNvSpPr>
            <a:spLocks noGrp="1"/>
          </p:cNvSpPr>
          <p:nvPr>
            <p:ph idx="1"/>
          </p:nvPr>
        </p:nvSpPr>
        <p:spPr>
          <a:xfrm>
            <a:off x="167667" y="1930400"/>
            <a:ext cx="10055625" cy="4318000"/>
          </a:xfrm>
        </p:spPr>
        <p:txBody>
          <a:bodyPr>
            <a:normAutofit/>
          </a:bodyPr>
          <a:lstStyle/>
          <a:p>
            <a:pPr marL="0" indent="0">
              <a:buNone/>
            </a:pPr>
            <a:r>
              <a:rPr lang="en-GB" dirty="0"/>
              <a:t>We believe that the best way to know which digital tools are used the most by students at UWTSD is by asking them individually. These are the questions that we decided to ask the students:</a:t>
            </a:r>
          </a:p>
          <a:p>
            <a:pPr>
              <a:buFont typeface="+mj-lt"/>
              <a:buAutoNum type="arabicPeriod"/>
            </a:pPr>
            <a:r>
              <a:rPr lang="en-GB" dirty="0"/>
              <a:t>Do you MS Teams more than other digital tools?    Yes or No </a:t>
            </a:r>
          </a:p>
          <a:p>
            <a:pPr>
              <a:buFont typeface="+mj-lt"/>
              <a:buAutoNum type="arabicPeriod"/>
            </a:pPr>
            <a:r>
              <a:rPr lang="en-GB" dirty="0"/>
              <a:t>Do you use the OneDrive more than other digital tools?   Yes or No</a:t>
            </a:r>
          </a:p>
          <a:p>
            <a:pPr>
              <a:buFont typeface="+mj-lt"/>
              <a:buAutoNum type="arabicPeriod"/>
            </a:pPr>
            <a:r>
              <a:rPr lang="en-GB" dirty="0"/>
              <a:t>I use MS Teams most frequently to collaborate with others. Strongly Agree           </a:t>
            </a:r>
            <a:r>
              <a:rPr lang="en-GB" dirty="0" err="1"/>
              <a:t>Agree</a:t>
            </a:r>
            <a:r>
              <a:rPr lang="en-GB" dirty="0"/>
              <a:t>         Disagree           Strongly Disagree. </a:t>
            </a:r>
          </a:p>
          <a:p>
            <a:pPr>
              <a:buFont typeface="+mj-lt"/>
              <a:buAutoNum type="arabicPeriod"/>
            </a:pPr>
            <a:r>
              <a:rPr lang="en-GB" dirty="0"/>
              <a:t>Rank these applications according to how frequently you use them on the OneDrive (Most frequent first) MS PowerPoint MS Word MS Excel MS Streams MS Teams</a:t>
            </a:r>
          </a:p>
          <a:p>
            <a:pPr>
              <a:buFont typeface="+mj-lt"/>
              <a:buAutoNum type="arabicPeriod"/>
            </a:pPr>
            <a:r>
              <a:rPr lang="en-GB" dirty="0"/>
              <a:t>There is no digital tool that I use more frequently than others. Strongly Agree            </a:t>
            </a:r>
            <a:r>
              <a:rPr lang="en-GB" dirty="0" err="1"/>
              <a:t>Agree</a:t>
            </a:r>
            <a:r>
              <a:rPr lang="en-GB" dirty="0"/>
              <a:t>       Disagree       Strongly Disagree. </a:t>
            </a:r>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p:txBody>
      </p:sp>
    </p:spTree>
    <p:extLst>
      <p:ext uri="{BB962C8B-B14F-4D97-AF65-F5344CB8AC3E}">
        <p14:creationId xmlns:p14="http://schemas.microsoft.com/office/powerpoint/2010/main" val="2447639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614E9-0769-924E-E19E-2FBCC8993FEE}"/>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4C03B4FC-64FE-8657-989A-79FB68035932}"/>
              </a:ext>
            </a:extLst>
          </p:cNvPr>
          <p:cNvSpPr>
            <a:spLocks noGrp="1"/>
          </p:cNvSpPr>
          <p:nvPr>
            <p:ph idx="1"/>
          </p:nvPr>
        </p:nvSpPr>
        <p:spPr/>
        <p:txBody>
          <a:bodyPr/>
          <a:lstStyle/>
          <a:p>
            <a:pPr marL="0" indent="0">
              <a:buNone/>
            </a:pPr>
            <a:r>
              <a:rPr lang="en-GB" dirty="0"/>
              <a:t>What are ethical consideration?</a:t>
            </a:r>
          </a:p>
          <a:p>
            <a:r>
              <a:rPr lang="en-GB" dirty="0"/>
              <a:t>Ethical considerations is when we have to take note of how we approach others. This could be because we as human do not know what another person may have gone through in their life so asking questions bluntly may trigger them as they might have had a traumatic experience which can cause a negative reaction towards you. </a:t>
            </a:r>
          </a:p>
          <a:p>
            <a:pPr marL="0" indent="0">
              <a:buNone/>
            </a:pPr>
            <a:r>
              <a:rPr lang="en-GB" dirty="0"/>
              <a:t>How will we ask questions?</a:t>
            </a:r>
          </a:p>
          <a:p>
            <a:r>
              <a:rPr lang="en-GB" dirty="0"/>
              <a:t>In order to make sure that our data is collected in an ethical way, we need to make sure that we are very open and honest with other students about why we are asking these questions and what we will do with the given information. But most importantly, we need to first ask them for their permission to use their information in the questionnaire. However, even without consent, there still should be a clear and comprehensive information on how the personal information is used.</a:t>
            </a:r>
          </a:p>
        </p:txBody>
      </p:sp>
    </p:spTree>
    <p:extLst>
      <p:ext uri="{BB962C8B-B14F-4D97-AF65-F5344CB8AC3E}">
        <p14:creationId xmlns:p14="http://schemas.microsoft.com/office/powerpoint/2010/main" val="317410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03433-4E71-E58F-8776-2FC08A7EA5AB}"/>
              </a:ext>
            </a:extLst>
          </p:cNvPr>
          <p:cNvSpPr>
            <a:spLocks noGrp="1"/>
          </p:cNvSpPr>
          <p:nvPr>
            <p:ph type="title"/>
          </p:nvPr>
        </p:nvSpPr>
        <p:spPr/>
        <p:txBody>
          <a:bodyPr/>
          <a:lstStyle/>
          <a:p>
            <a:r>
              <a:rPr lang="en-GB" dirty="0"/>
              <a:t>Research Timeline   </a:t>
            </a:r>
          </a:p>
        </p:txBody>
      </p:sp>
      <p:graphicFrame>
        <p:nvGraphicFramePr>
          <p:cNvPr id="4" name="Table 4">
            <a:extLst>
              <a:ext uri="{FF2B5EF4-FFF2-40B4-BE49-F238E27FC236}">
                <a16:creationId xmlns:a16="http://schemas.microsoft.com/office/drawing/2014/main" id="{59CADF59-FDD9-C880-C498-4B009B510B3C}"/>
              </a:ext>
            </a:extLst>
          </p:cNvPr>
          <p:cNvGraphicFramePr>
            <a:graphicFrameLocks noGrp="1"/>
          </p:cNvGraphicFramePr>
          <p:nvPr>
            <p:ph idx="1"/>
            <p:extLst>
              <p:ext uri="{D42A27DB-BD31-4B8C-83A1-F6EECF244321}">
                <p14:modId xmlns:p14="http://schemas.microsoft.com/office/powerpoint/2010/main" val="86743480"/>
              </p:ext>
            </p:extLst>
          </p:nvPr>
        </p:nvGraphicFramePr>
        <p:xfrm>
          <a:off x="374754" y="2103437"/>
          <a:ext cx="11362544" cy="2740369"/>
        </p:xfrm>
        <a:graphic>
          <a:graphicData uri="http://schemas.openxmlformats.org/drawingml/2006/table">
            <a:tbl>
              <a:tblPr firstRow="1" bandRow="1">
                <a:tableStyleId>{5C22544A-7EE6-4342-B048-85BDC9FD1C3A}</a:tableStyleId>
              </a:tblPr>
              <a:tblGrid>
                <a:gridCol w="1420318">
                  <a:extLst>
                    <a:ext uri="{9D8B030D-6E8A-4147-A177-3AD203B41FA5}">
                      <a16:colId xmlns:a16="http://schemas.microsoft.com/office/drawing/2014/main" val="1806683122"/>
                    </a:ext>
                  </a:extLst>
                </a:gridCol>
                <a:gridCol w="1420318">
                  <a:extLst>
                    <a:ext uri="{9D8B030D-6E8A-4147-A177-3AD203B41FA5}">
                      <a16:colId xmlns:a16="http://schemas.microsoft.com/office/drawing/2014/main" val="2527288993"/>
                    </a:ext>
                  </a:extLst>
                </a:gridCol>
                <a:gridCol w="1420318">
                  <a:extLst>
                    <a:ext uri="{9D8B030D-6E8A-4147-A177-3AD203B41FA5}">
                      <a16:colId xmlns:a16="http://schemas.microsoft.com/office/drawing/2014/main" val="76097635"/>
                    </a:ext>
                  </a:extLst>
                </a:gridCol>
                <a:gridCol w="1420318">
                  <a:extLst>
                    <a:ext uri="{9D8B030D-6E8A-4147-A177-3AD203B41FA5}">
                      <a16:colId xmlns:a16="http://schemas.microsoft.com/office/drawing/2014/main" val="207870248"/>
                    </a:ext>
                  </a:extLst>
                </a:gridCol>
                <a:gridCol w="1420318">
                  <a:extLst>
                    <a:ext uri="{9D8B030D-6E8A-4147-A177-3AD203B41FA5}">
                      <a16:colId xmlns:a16="http://schemas.microsoft.com/office/drawing/2014/main" val="637104578"/>
                    </a:ext>
                  </a:extLst>
                </a:gridCol>
                <a:gridCol w="1420318">
                  <a:extLst>
                    <a:ext uri="{9D8B030D-6E8A-4147-A177-3AD203B41FA5}">
                      <a16:colId xmlns:a16="http://schemas.microsoft.com/office/drawing/2014/main" val="3331560339"/>
                    </a:ext>
                  </a:extLst>
                </a:gridCol>
                <a:gridCol w="1420318">
                  <a:extLst>
                    <a:ext uri="{9D8B030D-6E8A-4147-A177-3AD203B41FA5}">
                      <a16:colId xmlns:a16="http://schemas.microsoft.com/office/drawing/2014/main" val="340023006"/>
                    </a:ext>
                  </a:extLst>
                </a:gridCol>
                <a:gridCol w="1420318">
                  <a:extLst>
                    <a:ext uri="{9D8B030D-6E8A-4147-A177-3AD203B41FA5}">
                      <a16:colId xmlns:a16="http://schemas.microsoft.com/office/drawing/2014/main" val="3638968666"/>
                    </a:ext>
                  </a:extLst>
                </a:gridCol>
              </a:tblGrid>
              <a:tr h="527829">
                <a:tc>
                  <a:txBody>
                    <a:bodyPr/>
                    <a:lstStyle/>
                    <a:p>
                      <a:r>
                        <a:rPr lang="en-GB" dirty="0"/>
                        <a:t>WEEK 3</a:t>
                      </a:r>
                    </a:p>
                  </a:txBody>
                  <a:tcPr marL="106992" marR="106992"/>
                </a:tc>
                <a:tc>
                  <a:txBody>
                    <a:bodyPr/>
                    <a:lstStyle/>
                    <a:p>
                      <a:r>
                        <a:rPr lang="en-GB" dirty="0"/>
                        <a:t>WEEK 4 </a:t>
                      </a:r>
                    </a:p>
                  </a:txBody>
                  <a:tcPr marL="106992" marR="106992"/>
                </a:tc>
                <a:tc>
                  <a:txBody>
                    <a:bodyPr/>
                    <a:lstStyle/>
                    <a:p>
                      <a:r>
                        <a:rPr lang="en-GB" dirty="0"/>
                        <a:t>WEEK 5</a:t>
                      </a:r>
                    </a:p>
                  </a:txBody>
                  <a:tcPr marL="106992" marR="106992"/>
                </a:tc>
                <a:tc>
                  <a:txBody>
                    <a:bodyPr/>
                    <a:lstStyle/>
                    <a:p>
                      <a:r>
                        <a:rPr lang="en-GB" dirty="0"/>
                        <a:t>WEEK 6</a:t>
                      </a:r>
                    </a:p>
                  </a:txBody>
                  <a:tcPr marL="106992" marR="106992"/>
                </a:tc>
                <a:tc>
                  <a:txBody>
                    <a:bodyPr/>
                    <a:lstStyle/>
                    <a:p>
                      <a:r>
                        <a:rPr lang="en-GB" dirty="0"/>
                        <a:t>WEEK 7</a:t>
                      </a:r>
                    </a:p>
                  </a:txBody>
                  <a:tcPr marL="106992" marR="106992"/>
                </a:tc>
                <a:tc>
                  <a:txBody>
                    <a:bodyPr/>
                    <a:lstStyle/>
                    <a:p>
                      <a:r>
                        <a:rPr lang="en-GB" dirty="0"/>
                        <a:t>WEEK 8</a:t>
                      </a:r>
                    </a:p>
                  </a:txBody>
                  <a:tcPr marL="106992" marR="106992"/>
                </a:tc>
                <a:tc>
                  <a:txBody>
                    <a:bodyPr/>
                    <a:lstStyle/>
                    <a:p>
                      <a:r>
                        <a:rPr lang="en-GB" dirty="0"/>
                        <a:t>WEEK 9</a:t>
                      </a:r>
                    </a:p>
                  </a:txBody>
                  <a:tcPr marL="106992" marR="106992"/>
                </a:tc>
                <a:tc>
                  <a:txBody>
                    <a:bodyPr/>
                    <a:lstStyle/>
                    <a:p>
                      <a:r>
                        <a:rPr lang="en-GB" dirty="0"/>
                        <a:t>WEEK 10</a:t>
                      </a:r>
                    </a:p>
                  </a:txBody>
                  <a:tcPr marL="106992" marR="106992"/>
                </a:tc>
                <a:extLst>
                  <a:ext uri="{0D108BD9-81ED-4DB2-BD59-A6C34878D82A}">
                    <a16:rowId xmlns:a16="http://schemas.microsoft.com/office/drawing/2014/main" val="3595267356"/>
                  </a:ext>
                </a:extLst>
              </a:tr>
              <a:tr h="2212540">
                <a:tc>
                  <a:txBody>
                    <a:bodyPr/>
                    <a:lstStyle/>
                    <a:p>
                      <a:r>
                        <a:rPr lang="en-GB" sz="1600" dirty="0"/>
                        <a:t>Understanding purpose of a research proposal </a:t>
                      </a:r>
                    </a:p>
                    <a:p>
                      <a:endParaRPr lang="en-GB" sz="1600" dirty="0"/>
                    </a:p>
                  </a:txBody>
                  <a:tcPr marL="106992" marR="106992"/>
                </a:tc>
                <a:tc>
                  <a:txBody>
                    <a:bodyPr/>
                    <a:lstStyle/>
                    <a:p>
                      <a:r>
                        <a:rPr lang="en-GB" sz="1600" dirty="0"/>
                        <a:t>Creating a questionnaire using MS Forms</a:t>
                      </a:r>
                    </a:p>
                  </a:txBody>
                  <a:tcPr marL="106992" marR="106992"/>
                </a:tc>
                <a:tc>
                  <a:txBody>
                    <a:bodyPr/>
                    <a:lstStyle/>
                    <a:p>
                      <a:r>
                        <a:rPr lang="en-GB" sz="1600" dirty="0"/>
                        <a:t>Writing a research proposal</a:t>
                      </a:r>
                    </a:p>
                  </a:txBody>
                  <a:tcPr marL="106992" marR="106992"/>
                </a:tc>
                <a:tc>
                  <a:txBody>
                    <a:bodyPr/>
                    <a:lstStyle/>
                    <a:p>
                      <a:r>
                        <a:rPr lang="en-GB" sz="1600" dirty="0"/>
                        <a:t>Presenting work</a:t>
                      </a:r>
                    </a:p>
                  </a:txBody>
                  <a:tcPr marL="106992" marR="106992"/>
                </a:tc>
                <a:tc>
                  <a:txBody>
                    <a:bodyPr/>
                    <a:lstStyle/>
                    <a:p>
                      <a:r>
                        <a:rPr lang="en-GB" sz="1600" dirty="0"/>
                        <a:t>Collecting data for our research project </a:t>
                      </a:r>
                    </a:p>
                  </a:txBody>
                  <a:tcPr marL="106992" marR="106992"/>
                </a:tc>
                <a:tc>
                  <a:txBody>
                    <a:bodyPr/>
                    <a:lstStyle/>
                    <a:p>
                      <a:r>
                        <a:rPr lang="en-GB" sz="1600" dirty="0"/>
                        <a:t>Recording our results using MS Excel</a:t>
                      </a:r>
                    </a:p>
                  </a:txBody>
                  <a:tcPr marL="106992" marR="106992"/>
                </a:tc>
                <a:tc>
                  <a:txBody>
                    <a:bodyPr/>
                    <a:lstStyle/>
                    <a:p>
                      <a:r>
                        <a:rPr lang="en-GB" sz="1600" dirty="0"/>
                        <a:t>Writing a research report</a:t>
                      </a:r>
                    </a:p>
                  </a:txBody>
                  <a:tcPr marL="106992" marR="106992"/>
                </a:tc>
                <a:tc>
                  <a:txBody>
                    <a:bodyPr/>
                    <a:lstStyle/>
                    <a:p>
                      <a:r>
                        <a:rPr lang="en-GB" sz="1600" dirty="0"/>
                        <a:t>Submitting work</a:t>
                      </a:r>
                    </a:p>
                  </a:txBody>
                  <a:tcPr marL="106992" marR="106992"/>
                </a:tc>
                <a:extLst>
                  <a:ext uri="{0D108BD9-81ED-4DB2-BD59-A6C34878D82A}">
                    <a16:rowId xmlns:a16="http://schemas.microsoft.com/office/drawing/2014/main" val="3127121171"/>
                  </a:ext>
                </a:extLst>
              </a:tr>
            </a:tbl>
          </a:graphicData>
        </a:graphic>
      </p:graphicFrame>
    </p:spTree>
    <p:extLst>
      <p:ext uri="{BB962C8B-B14F-4D97-AF65-F5344CB8AC3E}">
        <p14:creationId xmlns:p14="http://schemas.microsoft.com/office/powerpoint/2010/main" val="1102671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D6EB-8212-1C0B-1C8C-037E78755BD6}"/>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B4B1625F-A15D-48E6-B829-F213A3DB3225}"/>
              </a:ext>
            </a:extLst>
          </p:cNvPr>
          <p:cNvSpPr>
            <a:spLocks noGrp="1"/>
          </p:cNvSpPr>
          <p:nvPr>
            <p:ph idx="1"/>
          </p:nvPr>
        </p:nvSpPr>
        <p:spPr/>
        <p:txBody>
          <a:bodyPr/>
          <a:lstStyle/>
          <a:p>
            <a:pPr marL="0" indent="0">
              <a:buNone/>
            </a:pPr>
            <a:r>
              <a:rPr lang="en-GB" dirty="0"/>
              <a:t>Our hypothesis is that we think based on our questions we will find that students at UWTSD will use Microsoft Teams most than other digital tools. We say tis because MS tools is a great way to communicate with peers and teachers making it an effective tools for students to use on a day to day basis.</a:t>
            </a:r>
          </a:p>
        </p:txBody>
      </p:sp>
    </p:spTree>
    <p:extLst>
      <p:ext uri="{BB962C8B-B14F-4D97-AF65-F5344CB8AC3E}">
        <p14:creationId xmlns:p14="http://schemas.microsoft.com/office/powerpoint/2010/main" val="2997387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5F5E-3789-4E8D-EF53-F5B75BDA1E6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1F8D692-EA09-E734-CA26-BED484699B67}"/>
              </a:ext>
            </a:extLst>
          </p:cNvPr>
          <p:cNvSpPr>
            <a:spLocks noGrp="1"/>
          </p:cNvSpPr>
          <p:nvPr>
            <p:ph idx="1"/>
          </p:nvPr>
        </p:nvSpPr>
        <p:spPr/>
        <p:txBody>
          <a:bodyPr/>
          <a:lstStyle/>
          <a:p>
            <a:r>
              <a:rPr lang="en-GB" dirty="0">
                <a:hlinkClick r:id="rId2"/>
              </a:rPr>
              <a:t>https://www.tpximpact.com/knowledge/insights/ethical-data-collection/</a:t>
            </a:r>
            <a:endParaRPr lang="en-GB" dirty="0"/>
          </a:p>
          <a:p>
            <a:endParaRPr lang="en-GB" dirty="0"/>
          </a:p>
        </p:txBody>
      </p:sp>
    </p:spTree>
    <p:extLst>
      <p:ext uri="{BB962C8B-B14F-4D97-AF65-F5344CB8AC3E}">
        <p14:creationId xmlns:p14="http://schemas.microsoft.com/office/powerpoint/2010/main" val="9897152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641</TotalTime>
  <Words>807</Words>
  <Application>Microsoft Office PowerPoint</Application>
  <PresentationFormat>Widescreen</PresentationFormat>
  <Paragraphs>65</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Century Gothic</vt:lpstr>
      <vt:lpstr>Garamond</vt:lpstr>
      <vt:lpstr>Savon</vt:lpstr>
      <vt:lpstr>Which digital tool is most used by students at UWTSD?</vt:lpstr>
      <vt:lpstr>Which digital tool is most used by students at UWTSD?</vt:lpstr>
      <vt:lpstr>Relevant sources</vt:lpstr>
      <vt:lpstr>Relevant Sources</vt:lpstr>
      <vt:lpstr>Proposed method</vt:lpstr>
      <vt:lpstr>Ethical considerations</vt:lpstr>
      <vt:lpstr>Research Timeline   </vt:lpstr>
      <vt:lpstr>Hypothesis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tool is most used by students at UWTSD?</dc:title>
  <dc:creator>Saba .</dc:creator>
  <cp:lastModifiedBy>Saba Waheed (2232595)</cp:lastModifiedBy>
  <cp:revision>2</cp:revision>
  <dcterms:created xsi:type="dcterms:W3CDTF">2023-02-08T14:58:10Z</dcterms:created>
  <dcterms:modified xsi:type="dcterms:W3CDTF">2023-02-17T15:33:24Z</dcterms:modified>
</cp:coreProperties>
</file>