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5" r:id="rId19"/>
    <p:sldId id="276" r:id="rId20"/>
    <p:sldId id="277" r:id="rId21"/>
    <p:sldId id="279" r:id="rId22"/>
    <p:sldId id="278" r:id="rId23"/>
    <p:sldId id="280" r:id="rId24"/>
    <p:sldId id="281" r:id="rId25"/>
    <p:sldId id="282" r:id="rId26"/>
    <p:sldId id="283" r:id="rId27"/>
    <p:sldId id="284" r:id="rId28"/>
    <p:sldId id="286" r:id="rId29"/>
    <p:sldId id="288" r:id="rId30"/>
    <p:sldId id="289" r:id="rId31"/>
    <p:sldId id="290" r:id="rId32"/>
    <p:sldId id="29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C55982-428E-4506-AD83-498E52C61BF4}" v="1" dt="2022-04-01T08:19:04.1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autoAdjust="0"/>
    <p:restoredTop sz="55918"/>
  </p:normalViewPr>
  <p:slideViewPr>
    <p:cSldViewPr snapToGrid="0">
      <p:cViewPr varScale="1">
        <p:scale>
          <a:sx n="68" d="100"/>
          <a:sy n="68" d="100"/>
        </p:scale>
        <p:origin x="27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D9C55982-428E-4506-AD83-498E52C61BF4}"/>
    <pc:docChg chg="undo custSel modSld">
      <pc:chgData name="Luke Roach" userId="3c173453-1e89-4ab7-a897-c035ad6940d7" providerId="ADAL" clId="{D9C55982-428E-4506-AD83-498E52C61BF4}" dt="2022-04-01T08:23:04.591" v="157" actId="26606"/>
      <pc:docMkLst>
        <pc:docMk/>
      </pc:docMkLst>
      <pc:sldChg chg="addSp modSp mod setBg">
        <pc:chgData name="Luke Roach" userId="3c173453-1e89-4ab7-a897-c035ad6940d7" providerId="ADAL" clId="{D9C55982-428E-4506-AD83-498E52C61BF4}" dt="2022-04-01T08:03:38.578" v="0" actId="26606"/>
        <pc:sldMkLst>
          <pc:docMk/>
          <pc:sldMk cId="2693828698" sldId="256"/>
        </pc:sldMkLst>
        <pc:spChg chg="mod">
          <ac:chgData name="Luke Roach" userId="3c173453-1e89-4ab7-a897-c035ad6940d7" providerId="ADAL" clId="{D9C55982-428E-4506-AD83-498E52C61BF4}" dt="2022-04-01T08:03:38.578" v="0" actId="26606"/>
          <ac:spMkLst>
            <pc:docMk/>
            <pc:sldMk cId="2693828698" sldId="256"/>
            <ac:spMk id="2" creationId="{24F4F445-DD95-4F06-A82D-B68DB256C11B}"/>
          </ac:spMkLst>
        </pc:spChg>
        <pc:spChg chg="mod">
          <ac:chgData name="Luke Roach" userId="3c173453-1e89-4ab7-a897-c035ad6940d7" providerId="ADAL" clId="{D9C55982-428E-4506-AD83-498E52C61BF4}" dt="2022-04-01T08:03:38.578" v="0" actId="26606"/>
          <ac:spMkLst>
            <pc:docMk/>
            <pc:sldMk cId="2693828698" sldId="256"/>
            <ac:spMk id="3" creationId="{4D5F663C-5D5F-4F3A-9595-6E68E11D5AA3}"/>
          </ac:spMkLst>
        </pc:spChg>
        <pc:spChg chg="add">
          <ac:chgData name="Luke Roach" userId="3c173453-1e89-4ab7-a897-c035ad6940d7" providerId="ADAL" clId="{D9C55982-428E-4506-AD83-498E52C61BF4}" dt="2022-04-01T08:03:38.578" v="0" actId="26606"/>
          <ac:spMkLst>
            <pc:docMk/>
            <pc:sldMk cId="2693828698" sldId="256"/>
            <ac:spMk id="8" creationId="{18873D23-2DCF-4B31-A009-95721C06E8E1}"/>
          </ac:spMkLst>
        </pc:spChg>
        <pc:spChg chg="add">
          <ac:chgData name="Luke Roach" userId="3c173453-1e89-4ab7-a897-c035ad6940d7" providerId="ADAL" clId="{D9C55982-428E-4506-AD83-498E52C61BF4}" dt="2022-04-01T08:03:38.578" v="0" actId="26606"/>
          <ac:spMkLst>
            <pc:docMk/>
            <pc:sldMk cId="2693828698" sldId="256"/>
            <ac:spMk id="10" creationId="{C13EF075-D4EF-4929-ADBC-91B27DA19955}"/>
          </ac:spMkLst>
        </pc:spChg>
        <pc:grpChg chg="add">
          <ac:chgData name="Luke Roach" userId="3c173453-1e89-4ab7-a897-c035ad6940d7" providerId="ADAL" clId="{D9C55982-428E-4506-AD83-498E52C61BF4}" dt="2022-04-01T08:03:38.578" v="0" actId="26606"/>
          <ac:grpSpMkLst>
            <pc:docMk/>
            <pc:sldMk cId="2693828698" sldId="256"/>
            <ac:grpSpMk id="12" creationId="{DAA26DFA-AAB2-4973-9C17-16D587C7B198}"/>
          </ac:grpSpMkLst>
        </pc:grpChg>
      </pc:sldChg>
      <pc:sldChg chg="addSp delSp modSp mod setBg">
        <pc:chgData name="Luke Roach" userId="3c173453-1e89-4ab7-a897-c035ad6940d7" providerId="ADAL" clId="{D9C55982-428E-4506-AD83-498E52C61BF4}" dt="2022-04-01T08:03:46.902" v="1" actId="26606"/>
        <pc:sldMkLst>
          <pc:docMk/>
          <pc:sldMk cId="295989289" sldId="257"/>
        </pc:sldMkLst>
        <pc:spChg chg="mod">
          <ac:chgData name="Luke Roach" userId="3c173453-1e89-4ab7-a897-c035ad6940d7" providerId="ADAL" clId="{D9C55982-428E-4506-AD83-498E52C61BF4}" dt="2022-04-01T08:03:46.902" v="1" actId="26606"/>
          <ac:spMkLst>
            <pc:docMk/>
            <pc:sldMk cId="295989289" sldId="257"/>
            <ac:spMk id="2" creationId="{81DF8E1F-301B-4833-9084-2D9D3B499D9B}"/>
          </ac:spMkLst>
        </pc:spChg>
        <pc:spChg chg="del">
          <ac:chgData name="Luke Roach" userId="3c173453-1e89-4ab7-a897-c035ad6940d7" providerId="ADAL" clId="{D9C55982-428E-4506-AD83-498E52C61BF4}" dt="2022-04-01T08:03:46.902" v="1" actId="26606"/>
          <ac:spMkLst>
            <pc:docMk/>
            <pc:sldMk cId="295989289" sldId="257"/>
            <ac:spMk id="3" creationId="{FA9D8BB6-9DBD-4FEE-BEA8-62F5949FB519}"/>
          </ac:spMkLst>
        </pc:spChg>
        <pc:spChg chg="add">
          <ac:chgData name="Luke Roach" userId="3c173453-1e89-4ab7-a897-c035ad6940d7" providerId="ADAL" clId="{D9C55982-428E-4506-AD83-498E52C61BF4}" dt="2022-04-01T08:03:46.902" v="1" actId="26606"/>
          <ac:spMkLst>
            <pc:docMk/>
            <pc:sldMk cId="295989289" sldId="257"/>
            <ac:spMk id="9" creationId="{37C89E4B-3C9F-44B9-8B86-D9E3D112D8EC}"/>
          </ac:spMkLst>
        </pc:spChg>
        <pc:picChg chg="add">
          <ac:chgData name="Luke Roach" userId="3c173453-1e89-4ab7-a897-c035ad6940d7" providerId="ADAL" clId="{D9C55982-428E-4506-AD83-498E52C61BF4}" dt="2022-04-01T08:03:46.902" v="1" actId="26606"/>
          <ac:picMkLst>
            <pc:docMk/>
            <pc:sldMk cId="295989289" sldId="257"/>
            <ac:picMk id="5" creationId="{31D7C40B-87CF-08D0-A81B-C67D816EB878}"/>
          </ac:picMkLst>
        </pc:picChg>
        <pc:cxnChg chg="add">
          <ac:chgData name="Luke Roach" userId="3c173453-1e89-4ab7-a897-c035ad6940d7" providerId="ADAL" clId="{D9C55982-428E-4506-AD83-498E52C61BF4}" dt="2022-04-01T08:03:46.902" v="1" actId="26606"/>
          <ac:cxnSpMkLst>
            <pc:docMk/>
            <pc:sldMk cId="295989289" sldId="257"/>
            <ac:cxnSpMk id="11" creationId="{AA2EAA10-076F-46BD-8F0F-B9A2FB77A85C}"/>
          </ac:cxnSpMkLst>
        </pc:cxnChg>
        <pc:cxnChg chg="add">
          <ac:chgData name="Luke Roach" userId="3c173453-1e89-4ab7-a897-c035ad6940d7" providerId="ADAL" clId="{D9C55982-428E-4506-AD83-498E52C61BF4}" dt="2022-04-01T08:03:46.902" v="1" actId="26606"/>
          <ac:cxnSpMkLst>
            <pc:docMk/>
            <pc:sldMk cId="295989289" sldId="257"/>
            <ac:cxnSpMk id="13" creationId="{D891E407-403B-4764-86C9-33A56D3BCAA3}"/>
          </ac:cxnSpMkLst>
        </pc:cxnChg>
      </pc:sldChg>
      <pc:sldChg chg="addSp delSp modSp mod setBg">
        <pc:chgData name="Luke Roach" userId="3c173453-1e89-4ab7-a897-c035ad6940d7" providerId="ADAL" clId="{D9C55982-428E-4506-AD83-498E52C61BF4}" dt="2022-04-01T08:03:52.058" v="2" actId="26606"/>
        <pc:sldMkLst>
          <pc:docMk/>
          <pc:sldMk cId="1805359898" sldId="258"/>
        </pc:sldMkLst>
        <pc:spChg chg="mod">
          <ac:chgData name="Luke Roach" userId="3c173453-1e89-4ab7-a897-c035ad6940d7" providerId="ADAL" clId="{D9C55982-428E-4506-AD83-498E52C61BF4}" dt="2022-04-01T08:03:52.058" v="2" actId="26606"/>
          <ac:spMkLst>
            <pc:docMk/>
            <pc:sldMk cId="1805359898" sldId="258"/>
            <ac:spMk id="2" creationId="{5A869870-3D3E-44C9-A5B4-CAB33A394A8C}"/>
          </ac:spMkLst>
        </pc:spChg>
        <pc:spChg chg="del">
          <ac:chgData name="Luke Roach" userId="3c173453-1e89-4ab7-a897-c035ad6940d7" providerId="ADAL" clId="{D9C55982-428E-4506-AD83-498E52C61BF4}" dt="2022-04-01T08:03:52.058" v="2" actId="26606"/>
          <ac:spMkLst>
            <pc:docMk/>
            <pc:sldMk cId="1805359898" sldId="258"/>
            <ac:spMk id="3" creationId="{C0B4EF80-4358-45FF-9969-C1FF3E94388B}"/>
          </ac:spMkLst>
        </pc:spChg>
        <pc:graphicFrameChg chg="add">
          <ac:chgData name="Luke Roach" userId="3c173453-1e89-4ab7-a897-c035ad6940d7" providerId="ADAL" clId="{D9C55982-428E-4506-AD83-498E52C61BF4}" dt="2022-04-01T08:03:52.058" v="2" actId="26606"/>
          <ac:graphicFrameMkLst>
            <pc:docMk/>
            <pc:sldMk cId="1805359898" sldId="258"/>
            <ac:graphicFrameMk id="5" creationId="{B55FBD6B-3EA2-4EB5-AA53-1D2F825AE282}"/>
          </ac:graphicFrameMkLst>
        </pc:graphicFrameChg>
      </pc:sldChg>
      <pc:sldChg chg="addSp delSp modSp mod setBg">
        <pc:chgData name="Luke Roach" userId="3c173453-1e89-4ab7-a897-c035ad6940d7" providerId="ADAL" clId="{D9C55982-428E-4506-AD83-498E52C61BF4}" dt="2022-04-01T08:04:01.236" v="3" actId="26606"/>
        <pc:sldMkLst>
          <pc:docMk/>
          <pc:sldMk cId="812288760" sldId="259"/>
        </pc:sldMkLst>
        <pc:spChg chg="mod">
          <ac:chgData name="Luke Roach" userId="3c173453-1e89-4ab7-a897-c035ad6940d7" providerId="ADAL" clId="{D9C55982-428E-4506-AD83-498E52C61BF4}" dt="2022-04-01T08:04:01.236" v="3" actId="26606"/>
          <ac:spMkLst>
            <pc:docMk/>
            <pc:sldMk cId="812288760" sldId="259"/>
            <ac:spMk id="2" creationId="{6935A74F-6451-4397-BE37-C67B8CE1F2BA}"/>
          </ac:spMkLst>
        </pc:spChg>
        <pc:spChg chg="del">
          <ac:chgData name="Luke Roach" userId="3c173453-1e89-4ab7-a897-c035ad6940d7" providerId="ADAL" clId="{D9C55982-428E-4506-AD83-498E52C61BF4}" dt="2022-04-01T08:04:01.236" v="3" actId="26606"/>
          <ac:spMkLst>
            <pc:docMk/>
            <pc:sldMk cId="812288760" sldId="259"/>
            <ac:spMk id="3" creationId="{9F793307-6D50-45DF-A336-7E8AF518A697}"/>
          </ac:spMkLst>
        </pc:spChg>
        <pc:spChg chg="add">
          <ac:chgData name="Luke Roach" userId="3c173453-1e89-4ab7-a897-c035ad6940d7" providerId="ADAL" clId="{D9C55982-428E-4506-AD83-498E52C61BF4}" dt="2022-04-01T08:04:01.236" v="3" actId="26606"/>
          <ac:spMkLst>
            <pc:docMk/>
            <pc:sldMk cId="812288760" sldId="259"/>
            <ac:spMk id="9" creationId="{2E442304-DDBD-4F7B-8017-36BCC863FB40}"/>
          </ac:spMkLst>
        </pc:spChg>
        <pc:spChg chg="add">
          <ac:chgData name="Luke Roach" userId="3c173453-1e89-4ab7-a897-c035ad6940d7" providerId="ADAL" clId="{D9C55982-428E-4506-AD83-498E52C61BF4}" dt="2022-04-01T08:04:01.236" v="3" actId="26606"/>
          <ac:spMkLst>
            <pc:docMk/>
            <pc:sldMk cId="812288760" sldId="259"/>
            <ac:spMk id="11" creationId="{5E107275-3853-46FD-A241-DE4355A42675}"/>
          </ac:spMkLst>
        </pc:spChg>
        <pc:graphicFrameChg chg="add">
          <ac:chgData name="Luke Roach" userId="3c173453-1e89-4ab7-a897-c035ad6940d7" providerId="ADAL" clId="{D9C55982-428E-4506-AD83-498E52C61BF4}" dt="2022-04-01T08:04:01.236" v="3" actId="26606"/>
          <ac:graphicFrameMkLst>
            <pc:docMk/>
            <pc:sldMk cId="812288760" sldId="259"/>
            <ac:graphicFrameMk id="5" creationId="{8D02C76F-9D0A-5B2D-4E9E-68482648E8E9}"/>
          </ac:graphicFrameMkLst>
        </pc:graphicFrameChg>
      </pc:sldChg>
      <pc:sldChg chg="addSp delSp mod">
        <pc:chgData name="Luke Roach" userId="3c173453-1e89-4ab7-a897-c035ad6940d7" providerId="ADAL" clId="{D9C55982-428E-4506-AD83-498E52C61BF4}" dt="2022-04-01T08:04:08.905" v="4" actId="26606"/>
        <pc:sldMkLst>
          <pc:docMk/>
          <pc:sldMk cId="1143395059" sldId="260"/>
        </pc:sldMkLst>
        <pc:spChg chg="del">
          <ac:chgData name="Luke Roach" userId="3c173453-1e89-4ab7-a897-c035ad6940d7" providerId="ADAL" clId="{D9C55982-428E-4506-AD83-498E52C61BF4}" dt="2022-04-01T08:04:08.905" v="4" actId="26606"/>
          <ac:spMkLst>
            <pc:docMk/>
            <pc:sldMk cId="1143395059" sldId="260"/>
            <ac:spMk id="3" creationId="{6CB6A81A-B322-40CD-92A8-F9BA1B4C517F}"/>
          </ac:spMkLst>
        </pc:spChg>
        <pc:graphicFrameChg chg="add">
          <ac:chgData name="Luke Roach" userId="3c173453-1e89-4ab7-a897-c035ad6940d7" providerId="ADAL" clId="{D9C55982-428E-4506-AD83-498E52C61BF4}" dt="2022-04-01T08:04:08.905" v="4" actId="26606"/>
          <ac:graphicFrameMkLst>
            <pc:docMk/>
            <pc:sldMk cId="1143395059" sldId="260"/>
            <ac:graphicFrameMk id="5" creationId="{AA6A6203-435C-AEA6-CA66-BE547841F7AC}"/>
          </ac:graphicFrameMkLst>
        </pc:graphicFrameChg>
      </pc:sldChg>
      <pc:sldChg chg="addSp modSp mod setBg">
        <pc:chgData name="Luke Roach" userId="3c173453-1e89-4ab7-a897-c035ad6940d7" providerId="ADAL" clId="{D9C55982-428E-4506-AD83-498E52C61BF4}" dt="2022-04-01T08:04:14.324" v="5" actId="26606"/>
        <pc:sldMkLst>
          <pc:docMk/>
          <pc:sldMk cId="3755849533" sldId="261"/>
        </pc:sldMkLst>
        <pc:spChg chg="mod">
          <ac:chgData name="Luke Roach" userId="3c173453-1e89-4ab7-a897-c035ad6940d7" providerId="ADAL" clId="{D9C55982-428E-4506-AD83-498E52C61BF4}" dt="2022-04-01T08:04:14.324" v="5" actId="26606"/>
          <ac:spMkLst>
            <pc:docMk/>
            <pc:sldMk cId="3755849533" sldId="261"/>
            <ac:spMk id="2" creationId="{8DDB479D-8DCB-4F5F-BFF3-81121D37B424}"/>
          </ac:spMkLst>
        </pc:spChg>
        <pc:spChg chg="mod">
          <ac:chgData name="Luke Roach" userId="3c173453-1e89-4ab7-a897-c035ad6940d7" providerId="ADAL" clId="{D9C55982-428E-4506-AD83-498E52C61BF4}" dt="2022-04-01T08:04:14.324" v="5" actId="26606"/>
          <ac:spMkLst>
            <pc:docMk/>
            <pc:sldMk cId="3755849533" sldId="261"/>
            <ac:spMk id="3" creationId="{EEC11424-573B-461E-8964-2AB0607D4573}"/>
          </ac:spMkLst>
        </pc:spChg>
        <pc:spChg chg="add">
          <ac:chgData name="Luke Roach" userId="3c173453-1e89-4ab7-a897-c035ad6940d7" providerId="ADAL" clId="{D9C55982-428E-4506-AD83-498E52C61BF4}" dt="2022-04-01T08:04:14.324" v="5" actId="26606"/>
          <ac:spMkLst>
            <pc:docMk/>
            <pc:sldMk cId="3755849533" sldId="261"/>
            <ac:spMk id="8" creationId="{777A147A-9ED8-46B4-8660-1B3C2AA880B5}"/>
          </ac:spMkLst>
        </pc:spChg>
        <pc:spChg chg="add">
          <ac:chgData name="Luke Roach" userId="3c173453-1e89-4ab7-a897-c035ad6940d7" providerId="ADAL" clId="{D9C55982-428E-4506-AD83-498E52C61BF4}" dt="2022-04-01T08:04:14.324" v="5" actId="26606"/>
          <ac:spMkLst>
            <pc:docMk/>
            <pc:sldMk cId="3755849533" sldId="261"/>
            <ac:spMk id="10" creationId="{5D6C15A0-C087-4593-8414-2B4EC1CDC3DE}"/>
          </ac:spMkLst>
        </pc:spChg>
      </pc:sldChg>
      <pc:sldChg chg="addSp modSp mod setBg">
        <pc:chgData name="Luke Roach" userId="3c173453-1e89-4ab7-a897-c035ad6940d7" providerId="ADAL" clId="{D9C55982-428E-4506-AD83-498E52C61BF4}" dt="2022-04-01T08:04:20.632" v="6" actId="26606"/>
        <pc:sldMkLst>
          <pc:docMk/>
          <pc:sldMk cId="3294163386" sldId="262"/>
        </pc:sldMkLst>
        <pc:spChg chg="mod">
          <ac:chgData name="Luke Roach" userId="3c173453-1e89-4ab7-a897-c035ad6940d7" providerId="ADAL" clId="{D9C55982-428E-4506-AD83-498E52C61BF4}" dt="2022-04-01T08:04:20.632" v="6" actId="26606"/>
          <ac:spMkLst>
            <pc:docMk/>
            <pc:sldMk cId="3294163386" sldId="262"/>
            <ac:spMk id="2" creationId="{FA837756-5A44-4E0C-A576-C531868C0F08}"/>
          </ac:spMkLst>
        </pc:spChg>
        <pc:spChg chg="mod">
          <ac:chgData name="Luke Roach" userId="3c173453-1e89-4ab7-a897-c035ad6940d7" providerId="ADAL" clId="{D9C55982-428E-4506-AD83-498E52C61BF4}" dt="2022-04-01T08:04:20.632" v="6" actId="26606"/>
          <ac:spMkLst>
            <pc:docMk/>
            <pc:sldMk cId="3294163386" sldId="262"/>
            <ac:spMk id="3" creationId="{7110AB54-CE20-4971-8847-B6A851915CB8}"/>
          </ac:spMkLst>
        </pc:spChg>
        <pc:spChg chg="add">
          <ac:chgData name="Luke Roach" userId="3c173453-1e89-4ab7-a897-c035ad6940d7" providerId="ADAL" clId="{D9C55982-428E-4506-AD83-498E52C61BF4}" dt="2022-04-01T08:04:20.632" v="6" actId="26606"/>
          <ac:spMkLst>
            <pc:docMk/>
            <pc:sldMk cId="3294163386" sldId="262"/>
            <ac:spMk id="8" creationId="{C9A36457-A5F4-4103-A443-02581C09185B}"/>
          </ac:spMkLst>
        </pc:spChg>
        <pc:spChg chg="add">
          <ac:chgData name="Luke Roach" userId="3c173453-1e89-4ab7-a897-c035ad6940d7" providerId="ADAL" clId="{D9C55982-428E-4506-AD83-498E52C61BF4}" dt="2022-04-01T08:04:20.632" v="6" actId="26606"/>
          <ac:spMkLst>
            <pc:docMk/>
            <pc:sldMk cId="3294163386" sldId="262"/>
            <ac:spMk id="10" creationId="{DC5FB7E8-B636-40FA-BE8D-48145C0F5C57}"/>
          </ac:spMkLst>
        </pc:spChg>
        <pc:spChg chg="add">
          <ac:chgData name="Luke Roach" userId="3c173453-1e89-4ab7-a897-c035ad6940d7" providerId="ADAL" clId="{D9C55982-428E-4506-AD83-498E52C61BF4}" dt="2022-04-01T08:04:20.632" v="6" actId="26606"/>
          <ac:spMkLst>
            <pc:docMk/>
            <pc:sldMk cId="3294163386" sldId="262"/>
            <ac:spMk id="12" creationId="{142DCE2C-2863-46FA-9BE7-24365A24D9BA}"/>
          </ac:spMkLst>
        </pc:spChg>
      </pc:sldChg>
      <pc:sldChg chg="addSp modSp mod setBg">
        <pc:chgData name="Luke Roach" userId="3c173453-1e89-4ab7-a897-c035ad6940d7" providerId="ADAL" clId="{D9C55982-428E-4506-AD83-498E52C61BF4}" dt="2022-04-01T08:04:30.311" v="8" actId="403"/>
        <pc:sldMkLst>
          <pc:docMk/>
          <pc:sldMk cId="3497888322" sldId="263"/>
        </pc:sldMkLst>
        <pc:spChg chg="mod">
          <ac:chgData name="Luke Roach" userId="3c173453-1e89-4ab7-a897-c035ad6940d7" providerId="ADAL" clId="{D9C55982-428E-4506-AD83-498E52C61BF4}" dt="2022-04-01T08:04:26.042" v="7" actId="26606"/>
          <ac:spMkLst>
            <pc:docMk/>
            <pc:sldMk cId="3497888322" sldId="263"/>
            <ac:spMk id="2" creationId="{44168264-6E2B-4671-8D95-DD1B326C25BE}"/>
          </ac:spMkLst>
        </pc:spChg>
        <pc:spChg chg="mod">
          <ac:chgData name="Luke Roach" userId="3c173453-1e89-4ab7-a897-c035ad6940d7" providerId="ADAL" clId="{D9C55982-428E-4506-AD83-498E52C61BF4}" dt="2022-04-01T08:04:30.311" v="8" actId="403"/>
          <ac:spMkLst>
            <pc:docMk/>
            <pc:sldMk cId="3497888322" sldId="263"/>
            <ac:spMk id="3" creationId="{439BF3D6-0A1C-4766-8163-E23BB6B1EAEA}"/>
          </ac:spMkLst>
        </pc:spChg>
        <pc:spChg chg="add">
          <ac:chgData name="Luke Roach" userId="3c173453-1e89-4ab7-a897-c035ad6940d7" providerId="ADAL" clId="{D9C55982-428E-4506-AD83-498E52C61BF4}" dt="2022-04-01T08:04:26.042" v="7" actId="26606"/>
          <ac:spMkLst>
            <pc:docMk/>
            <pc:sldMk cId="3497888322" sldId="263"/>
            <ac:spMk id="8" creationId="{C9A36457-A5F4-4103-A443-02581C09185B}"/>
          </ac:spMkLst>
        </pc:spChg>
        <pc:spChg chg="add">
          <ac:chgData name="Luke Roach" userId="3c173453-1e89-4ab7-a897-c035ad6940d7" providerId="ADAL" clId="{D9C55982-428E-4506-AD83-498E52C61BF4}" dt="2022-04-01T08:04:26.042" v="7" actId="26606"/>
          <ac:spMkLst>
            <pc:docMk/>
            <pc:sldMk cId="3497888322" sldId="263"/>
            <ac:spMk id="10" creationId="{DC5FB7E8-B636-40FA-BE8D-48145C0F5C57}"/>
          </ac:spMkLst>
        </pc:spChg>
        <pc:spChg chg="add">
          <ac:chgData name="Luke Roach" userId="3c173453-1e89-4ab7-a897-c035ad6940d7" providerId="ADAL" clId="{D9C55982-428E-4506-AD83-498E52C61BF4}" dt="2022-04-01T08:04:26.042" v="7" actId="26606"/>
          <ac:spMkLst>
            <pc:docMk/>
            <pc:sldMk cId="3497888322" sldId="263"/>
            <ac:spMk id="12" creationId="{142DCE2C-2863-46FA-9BE7-24365A24D9BA}"/>
          </ac:spMkLst>
        </pc:spChg>
      </pc:sldChg>
      <pc:sldChg chg="addSp delSp modSp mod setBg">
        <pc:chgData name="Luke Roach" userId="3c173453-1e89-4ab7-a897-c035ad6940d7" providerId="ADAL" clId="{D9C55982-428E-4506-AD83-498E52C61BF4}" dt="2022-04-01T08:04:40.797" v="11" actId="26606"/>
        <pc:sldMkLst>
          <pc:docMk/>
          <pc:sldMk cId="1721961123" sldId="264"/>
        </pc:sldMkLst>
        <pc:spChg chg="mod">
          <ac:chgData name="Luke Roach" userId="3c173453-1e89-4ab7-a897-c035ad6940d7" providerId="ADAL" clId="{D9C55982-428E-4506-AD83-498E52C61BF4}" dt="2022-04-01T08:04:40.797" v="11" actId="26606"/>
          <ac:spMkLst>
            <pc:docMk/>
            <pc:sldMk cId="1721961123" sldId="264"/>
            <ac:spMk id="2" creationId="{3DDA101F-5A0C-45A9-A93C-8153ED0E1508}"/>
          </ac:spMkLst>
        </pc:spChg>
        <pc:spChg chg="mod">
          <ac:chgData name="Luke Roach" userId="3c173453-1e89-4ab7-a897-c035ad6940d7" providerId="ADAL" clId="{D9C55982-428E-4506-AD83-498E52C61BF4}" dt="2022-04-01T08:04:40.797" v="11" actId="26606"/>
          <ac:spMkLst>
            <pc:docMk/>
            <pc:sldMk cId="1721961123" sldId="264"/>
            <ac:spMk id="3" creationId="{CA869234-778A-4F19-8918-55A2A7334434}"/>
          </ac:spMkLst>
        </pc:spChg>
        <pc:spChg chg="add del">
          <ac:chgData name="Luke Roach" userId="3c173453-1e89-4ab7-a897-c035ad6940d7" providerId="ADAL" clId="{D9C55982-428E-4506-AD83-498E52C61BF4}" dt="2022-04-01T08:04:40.725" v="10" actId="26606"/>
          <ac:spMkLst>
            <pc:docMk/>
            <pc:sldMk cId="1721961123" sldId="264"/>
            <ac:spMk id="8" creationId="{100EDD19-6802-4EC3-95CE-CFFAB042CFD6}"/>
          </ac:spMkLst>
        </pc:spChg>
        <pc:spChg chg="add del">
          <ac:chgData name="Luke Roach" userId="3c173453-1e89-4ab7-a897-c035ad6940d7" providerId="ADAL" clId="{D9C55982-428E-4506-AD83-498E52C61BF4}" dt="2022-04-01T08:04:40.725" v="10" actId="26606"/>
          <ac:spMkLst>
            <pc:docMk/>
            <pc:sldMk cId="1721961123" sldId="264"/>
            <ac:spMk id="10" creationId="{DB17E863-922E-4C26-BD64-E8FD41D28661}"/>
          </ac:spMkLst>
        </pc:spChg>
        <pc:spChg chg="add">
          <ac:chgData name="Luke Roach" userId="3c173453-1e89-4ab7-a897-c035ad6940d7" providerId="ADAL" clId="{D9C55982-428E-4506-AD83-498E52C61BF4}" dt="2022-04-01T08:04:40.797" v="11" actId="26606"/>
          <ac:spMkLst>
            <pc:docMk/>
            <pc:sldMk cId="1721961123" sldId="264"/>
            <ac:spMk id="12" creationId="{C9A36457-A5F4-4103-A443-02581C09185B}"/>
          </ac:spMkLst>
        </pc:spChg>
        <pc:spChg chg="add">
          <ac:chgData name="Luke Roach" userId="3c173453-1e89-4ab7-a897-c035ad6940d7" providerId="ADAL" clId="{D9C55982-428E-4506-AD83-498E52C61BF4}" dt="2022-04-01T08:04:40.797" v="11" actId="26606"/>
          <ac:spMkLst>
            <pc:docMk/>
            <pc:sldMk cId="1721961123" sldId="264"/>
            <ac:spMk id="13" creationId="{AA5CF486-D9E5-4A66-898A-F3D62B81B15E}"/>
          </ac:spMkLst>
        </pc:spChg>
      </pc:sldChg>
      <pc:sldChg chg="addSp modSp mod setBg">
        <pc:chgData name="Luke Roach" userId="3c173453-1e89-4ab7-a897-c035ad6940d7" providerId="ADAL" clId="{D9C55982-428E-4506-AD83-498E52C61BF4}" dt="2022-04-01T08:04:47.670" v="12" actId="26606"/>
        <pc:sldMkLst>
          <pc:docMk/>
          <pc:sldMk cId="3873056839" sldId="265"/>
        </pc:sldMkLst>
        <pc:spChg chg="mod">
          <ac:chgData name="Luke Roach" userId="3c173453-1e89-4ab7-a897-c035ad6940d7" providerId="ADAL" clId="{D9C55982-428E-4506-AD83-498E52C61BF4}" dt="2022-04-01T08:04:47.670" v="12" actId="26606"/>
          <ac:spMkLst>
            <pc:docMk/>
            <pc:sldMk cId="3873056839" sldId="265"/>
            <ac:spMk id="2" creationId="{CCE6D5BF-62CD-4F1F-B887-49839A31E81B}"/>
          </ac:spMkLst>
        </pc:spChg>
        <pc:spChg chg="mod">
          <ac:chgData name="Luke Roach" userId="3c173453-1e89-4ab7-a897-c035ad6940d7" providerId="ADAL" clId="{D9C55982-428E-4506-AD83-498E52C61BF4}" dt="2022-04-01T08:04:47.670" v="12" actId="26606"/>
          <ac:spMkLst>
            <pc:docMk/>
            <pc:sldMk cId="3873056839" sldId="265"/>
            <ac:spMk id="3" creationId="{583FF2B1-BE4A-4818-8F5E-B4836D4EE319}"/>
          </ac:spMkLst>
        </pc:spChg>
        <pc:spChg chg="add">
          <ac:chgData name="Luke Roach" userId="3c173453-1e89-4ab7-a897-c035ad6940d7" providerId="ADAL" clId="{D9C55982-428E-4506-AD83-498E52C61BF4}" dt="2022-04-01T08:04:47.670" v="12" actId="26606"/>
          <ac:spMkLst>
            <pc:docMk/>
            <pc:sldMk cId="3873056839" sldId="265"/>
            <ac:spMk id="8" creationId="{6128F3BD-7564-4310-B528-888E64F87576}"/>
          </ac:spMkLst>
        </pc:spChg>
        <pc:spChg chg="add">
          <ac:chgData name="Luke Roach" userId="3c173453-1e89-4ab7-a897-c035ad6940d7" providerId="ADAL" clId="{D9C55982-428E-4506-AD83-498E52C61BF4}" dt="2022-04-01T08:04:47.670" v="12" actId="26606"/>
          <ac:spMkLst>
            <pc:docMk/>
            <pc:sldMk cId="3873056839" sldId="265"/>
            <ac:spMk id="10" creationId="{82AA3C4E-019E-440F-87AB-67EFA9BE6C81}"/>
          </ac:spMkLst>
        </pc:spChg>
      </pc:sldChg>
      <pc:sldChg chg="addSp modSp mod setBg">
        <pc:chgData name="Luke Roach" userId="3c173453-1e89-4ab7-a897-c035ad6940d7" providerId="ADAL" clId="{D9C55982-428E-4506-AD83-498E52C61BF4}" dt="2022-04-01T08:04:58.126" v="14" actId="403"/>
        <pc:sldMkLst>
          <pc:docMk/>
          <pc:sldMk cId="3650092801" sldId="266"/>
        </pc:sldMkLst>
        <pc:spChg chg="mod">
          <ac:chgData name="Luke Roach" userId="3c173453-1e89-4ab7-a897-c035ad6940d7" providerId="ADAL" clId="{D9C55982-428E-4506-AD83-498E52C61BF4}" dt="2022-04-01T08:04:55.555" v="13" actId="26606"/>
          <ac:spMkLst>
            <pc:docMk/>
            <pc:sldMk cId="3650092801" sldId="266"/>
            <ac:spMk id="2" creationId="{1635FCE9-156C-49A3-9EDE-65DEA3EE4ADE}"/>
          </ac:spMkLst>
        </pc:spChg>
        <pc:spChg chg="mod">
          <ac:chgData name="Luke Roach" userId="3c173453-1e89-4ab7-a897-c035ad6940d7" providerId="ADAL" clId="{D9C55982-428E-4506-AD83-498E52C61BF4}" dt="2022-04-01T08:04:58.126" v="14" actId="403"/>
          <ac:spMkLst>
            <pc:docMk/>
            <pc:sldMk cId="3650092801" sldId="266"/>
            <ac:spMk id="3" creationId="{6615A3EA-B9FB-40B9-9C89-DF6595DFE6F0}"/>
          </ac:spMkLst>
        </pc:spChg>
        <pc:spChg chg="add">
          <ac:chgData name="Luke Roach" userId="3c173453-1e89-4ab7-a897-c035ad6940d7" providerId="ADAL" clId="{D9C55982-428E-4506-AD83-498E52C61BF4}" dt="2022-04-01T08:04:55.555" v="13" actId="26606"/>
          <ac:spMkLst>
            <pc:docMk/>
            <pc:sldMk cId="3650092801" sldId="266"/>
            <ac:spMk id="8" creationId="{429917F3-0560-4C6F-B265-458B218C4B87}"/>
          </ac:spMkLst>
        </pc:spChg>
        <pc:grpChg chg="add">
          <ac:chgData name="Luke Roach" userId="3c173453-1e89-4ab7-a897-c035ad6940d7" providerId="ADAL" clId="{D9C55982-428E-4506-AD83-498E52C61BF4}" dt="2022-04-01T08:04:55.555" v="13" actId="26606"/>
          <ac:grpSpMkLst>
            <pc:docMk/>
            <pc:sldMk cId="3650092801" sldId="266"/>
            <ac:grpSpMk id="10" creationId="{AA39BAE7-7EB8-4E22-BCBB-F00F514DB7EA}"/>
          </ac:grpSpMkLst>
        </pc:grpChg>
      </pc:sldChg>
      <pc:sldChg chg="addSp modSp mod setBg">
        <pc:chgData name="Luke Roach" userId="3c173453-1e89-4ab7-a897-c035ad6940d7" providerId="ADAL" clId="{D9C55982-428E-4506-AD83-498E52C61BF4}" dt="2022-04-01T08:05:05.191" v="15" actId="26606"/>
        <pc:sldMkLst>
          <pc:docMk/>
          <pc:sldMk cId="1801334968" sldId="267"/>
        </pc:sldMkLst>
        <pc:spChg chg="mod">
          <ac:chgData name="Luke Roach" userId="3c173453-1e89-4ab7-a897-c035ad6940d7" providerId="ADAL" clId="{D9C55982-428E-4506-AD83-498E52C61BF4}" dt="2022-04-01T08:05:05.191" v="15" actId="26606"/>
          <ac:spMkLst>
            <pc:docMk/>
            <pc:sldMk cId="1801334968" sldId="267"/>
            <ac:spMk id="2" creationId="{DDA74FC7-0A58-4AA7-9C5F-5B79789219BD}"/>
          </ac:spMkLst>
        </pc:spChg>
        <pc:spChg chg="mod">
          <ac:chgData name="Luke Roach" userId="3c173453-1e89-4ab7-a897-c035ad6940d7" providerId="ADAL" clId="{D9C55982-428E-4506-AD83-498E52C61BF4}" dt="2022-04-01T08:05:05.191" v="15" actId="26606"/>
          <ac:spMkLst>
            <pc:docMk/>
            <pc:sldMk cId="1801334968" sldId="267"/>
            <ac:spMk id="3" creationId="{A38A6A33-79DA-4419-81B0-5CECEE37F58C}"/>
          </ac:spMkLst>
        </pc:spChg>
        <pc:spChg chg="add">
          <ac:chgData name="Luke Roach" userId="3c173453-1e89-4ab7-a897-c035ad6940d7" providerId="ADAL" clId="{D9C55982-428E-4506-AD83-498E52C61BF4}" dt="2022-04-01T08:05:05.191" v="15" actId="26606"/>
          <ac:spMkLst>
            <pc:docMk/>
            <pc:sldMk cId="1801334968" sldId="267"/>
            <ac:spMk id="8" creationId="{429917F3-0560-4C6F-B265-458B218C4B87}"/>
          </ac:spMkLst>
        </pc:spChg>
        <pc:grpChg chg="add">
          <ac:chgData name="Luke Roach" userId="3c173453-1e89-4ab7-a897-c035ad6940d7" providerId="ADAL" clId="{D9C55982-428E-4506-AD83-498E52C61BF4}" dt="2022-04-01T08:05:05.191" v="15" actId="26606"/>
          <ac:grpSpMkLst>
            <pc:docMk/>
            <pc:sldMk cId="1801334968" sldId="267"/>
            <ac:grpSpMk id="10" creationId="{AA39BAE7-7EB8-4E22-BCBB-F00F514DB7EA}"/>
          </ac:grpSpMkLst>
        </pc:grpChg>
      </pc:sldChg>
      <pc:sldChg chg="addSp modSp mod setBg">
        <pc:chgData name="Luke Roach" userId="3c173453-1e89-4ab7-a897-c035ad6940d7" providerId="ADAL" clId="{D9C55982-428E-4506-AD83-498E52C61BF4}" dt="2022-04-01T08:05:29.329" v="22" actId="27636"/>
        <pc:sldMkLst>
          <pc:docMk/>
          <pc:sldMk cId="3006021611" sldId="268"/>
        </pc:sldMkLst>
        <pc:spChg chg="mod">
          <ac:chgData name="Luke Roach" userId="3c173453-1e89-4ab7-a897-c035ad6940d7" providerId="ADAL" clId="{D9C55982-428E-4506-AD83-498E52C61BF4}" dt="2022-04-01T08:05:17.847" v="16" actId="26606"/>
          <ac:spMkLst>
            <pc:docMk/>
            <pc:sldMk cId="3006021611" sldId="268"/>
            <ac:spMk id="2" creationId="{3C967412-36D0-47B7-877C-1EBA84DE2202}"/>
          </ac:spMkLst>
        </pc:spChg>
        <pc:spChg chg="mod">
          <ac:chgData name="Luke Roach" userId="3c173453-1e89-4ab7-a897-c035ad6940d7" providerId="ADAL" clId="{D9C55982-428E-4506-AD83-498E52C61BF4}" dt="2022-04-01T08:05:29.329" v="22" actId="27636"/>
          <ac:spMkLst>
            <pc:docMk/>
            <pc:sldMk cId="3006021611" sldId="268"/>
            <ac:spMk id="3" creationId="{C80B8FAE-96FB-4639-8BB2-5FD17855FAA2}"/>
          </ac:spMkLst>
        </pc:spChg>
        <pc:spChg chg="add">
          <ac:chgData name="Luke Roach" userId="3c173453-1e89-4ab7-a897-c035ad6940d7" providerId="ADAL" clId="{D9C55982-428E-4506-AD83-498E52C61BF4}" dt="2022-04-01T08:05:17.847" v="16" actId="26606"/>
          <ac:spMkLst>
            <pc:docMk/>
            <pc:sldMk cId="3006021611" sldId="268"/>
            <ac:spMk id="8" creationId="{C9A36457-A5F4-4103-A443-02581C09185B}"/>
          </ac:spMkLst>
        </pc:spChg>
        <pc:spChg chg="add">
          <ac:chgData name="Luke Roach" userId="3c173453-1e89-4ab7-a897-c035ad6940d7" providerId="ADAL" clId="{D9C55982-428E-4506-AD83-498E52C61BF4}" dt="2022-04-01T08:05:17.847" v="16" actId="26606"/>
          <ac:spMkLst>
            <pc:docMk/>
            <pc:sldMk cId="3006021611" sldId="268"/>
            <ac:spMk id="10" creationId="{AA5CF486-D9E5-4A66-898A-F3D62B81B15E}"/>
          </ac:spMkLst>
        </pc:spChg>
      </pc:sldChg>
      <pc:sldChg chg="addSp modSp mod setBg">
        <pc:chgData name="Luke Roach" userId="3c173453-1e89-4ab7-a897-c035ad6940d7" providerId="ADAL" clId="{D9C55982-428E-4506-AD83-498E52C61BF4}" dt="2022-04-01T08:06:37.474" v="23" actId="26606"/>
        <pc:sldMkLst>
          <pc:docMk/>
          <pc:sldMk cId="2596626491" sldId="269"/>
        </pc:sldMkLst>
        <pc:spChg chg="mod">
          <ac:chgData name="Luke Roach" userId="3c173453-1e89-4ab7-a897-c035ad6940d7" providerId="ADAL" clId="{D9C55982-428E-4506-AD83-498E52C61BF4}" dt="2022-04-01T08:06:37.474" v="23" actId="26606"/>
          <ac:spMkLst>
            <pc:docMk/>
            <pc:sldMk cId="2596626491" sldId="269"/>
            <ac:spMk id="2" creationId="{C5E729F2-AFB6-492E-A531-A55B158A95C5}"/>
          </ac:spMkLst>
        </pc:spChg>
        <pc:spChg chg="mod">
          <ac:chgData name="Luke Roach" userId="3c173453-1e89-4ab7-a897-c035ad6940d7" providerId="ADAL" clId="{D9C55982-428E-4506-AD83-498E52C61BF4}" dt="2022-04-01T08:06:37.474" v="23" actId="26606"/>
          <ac:spMkLst>
            <pc:docMk/>
            <pc:sldMk cId="2596626491" sldId="269"/>
            <ac:spMk id="3" creationId="{B7B02703-7916-4672-89DD-F2EB1506E77E}"/>
          </ac:spMkLst>
        </pc:spChg>
        <pc:spChg chg="add">
          <ac:chgData name="Luke Roach" userId="3c173453-1e89-4ab7-a897-c035ad6940d7" providerId="ADAL" clId="{D9C55982-428E-4506-AD83-498E52C61BF4}" dt="2022-04-01T08:06:37.474" v="23" actId="26606"/>
          <ac:spMkLst>
            <pc:docMk/>
            <pc:sldMk cId="2596626491" sldId="269"/>
            <ac:spMk id="8" creationId="{6128F3BD-7564-4310-B528-888E64F87576}"/>
          </ac:spMkLst>
        </pc:spChg>
        <pc:spChg chg="add">
          <ac:chgData name="Luke Roach" userId="3c173453-1e89-4ab7-a897-c035ad6940d7" providerId="ADAL" clId="{D9C55982-428E-4506-AD83-498E52C61BF4}" dt="2022-04-01T08:06:37.474" v="23" actId="26606"/>
          <ac:spMkLst>
            <pc:docMk/>
            <pc:sldMk cId="2596626491" sldId="269"/>
            <ac:spMk id="10" creationId="{82AA3C4E-019E-440F-87AB-67EFA9BE6C81}"/>
          </ac:spMkLst>
        </pc:spChg>
      </pc:sldChg>
      <pc:sldChg chg="addSp delSp modSp mod setBg">
        <pc:chgData name="Luke Roach" userId="3c173453-1e89-4ab7-a897-c035ad6940d7" providerId="ADAL" clId="{D9C55982-428E-4506-AD83-498E52C61BF4}" dt="2022-04-01T08:06:50.079" v="24" actId="26606"/>
        <pc:sldMkLst>
          <pc:docMk/>
          <pc:sldMk cId="647950270" sldId="270"/>
        </pc:sldMkLst>
        <pc:spChg chg="mod">
          <ac:chgData name="Luke Roach" userId="3c173453-1e89-4ab7-a897-c035ad6940d7" providerId="ADAL" clId="{D9C55982-428E-4506-AD83-498E52C61BF4}" dt="2022-04-01T08:06:50.079" v="24" actId="26606"/>
          <ac:spMkLst>
            <pc:docMk/>
            <pc:sldMk cId="647950270" sldId="270"/>
            <ac:spMk id="2" creationId="{CD8F53D8-FF67-474C-A56B-460DBC217083}"/>
          </ac:spMkLst>
        </pc:spChg>
        <pc:spChg chg="del">
          <ac:chgData name="Luke Roach" userId="3c173453-1e89-4ab7-a897-c035ad6940d7" providerId="ADAL" clId="{D9C55982-428E-4506-AD83-498E52C61BF4}" dt="2022-04-01T08:06:50.079" v="24" actId="26606"/>
          <ac:spMkLst>
            <pc:docMk/>
            <pc:sldMk cId="647950270" sldId="270"/>
            <ac:spMk id="3" creationId="{5006384F-352A-4E29-BD52-11D1D67D0040}"/>
          </ac:spMkLst>
        </pc:spChg>
        <pc:spChg chg="add">
          <ac:chgData name="Luke Roach" userId="3c173453-1e89-4ab7-a897-c035ad6940d7" providerId="ADAL" clId="{D9C55982-428E-4506-AD83-498E52C61BF4}" dt="2022-04-01T08:06:50.079" v="24" actId="26606"/>
          <ac:spMkLst>
            <pc:docMk/>
            <pc:sldMk cId="647950270" sldId="270"/>
            <ac:spMk id="9" creationId="{3C915414-2809-4735-A560-0D5FE66700D8}"/>
          </ac:spMkLst>
        </pc:spChg>
        <pc:spChg chg="add">
          <ac:chgData name="Luke Roach" userId="3c173453-1e89-4ab7-a897-c035ad6940d7" providerId="ADAL" clId="{D9C55982-428E-4506-AD83-498E52C61BF4}" dt="2022-04-01T08:06:50.079" v="24" actId="26606"/>
          <ac:spMkLst>
            <pc:docMk/>
            <pc:sldMk cId="647950270" sldId="270"/>
            <ac:spMk id="40" creationId="{AC616AAA-C7F7-4B2F-89AA-FCAEE279CC92}"/>
          </ac:spMkLst>
        </pc:spChg>
        <pc:spChg chg="add">
          <ac:chgData name="Luke Roach" userId="3c173453-1e89-4ab7-a897-c035ad6940d7" providerId="ADAL" clId="{D9C55982-428E-4506-AD83-498E52C61BF4}" dt="2022-04-01T08:06:50.079" v="24" actId="26606"/>
          <ac:spMkLst>
            <pc:docMk/>
            <pc:sldMk cId="647950270" sldId="270"/>
            <ac:spMk id="44" creationId="{D665D759-2DF8-4D47-8386-4BA28901A79D}"/>
          </ac:spMkLst>
        </pc:spChg>
        <pc:grpChg chg="add">
          <ac:chgData name="Luke Roach" userId="3c173453-1e89-4ab7-a897-c035ad6940d7" providerId="ADAL" clId="{D9C55982-428E-4506-AD83-498E52C61BF4}" dt="2022-04-01T08:06:50.079" v="24" actId="26606"/>
          <ac:grpSpMkLst>
            <pc:docMk/>
            <pc:sldMk cId="647950270" sldId="270"/>
            <ac:grpSpMk id="11" creationId="{24413201-85BF-4680-A7D4-10CDBD03569C}"/>
          </ac:grpSpMkLst>
        </pc:grpChg>
        <pc:graphicFrameChg chg="add">
          <ac:chgData name="Luke Roach" userId="3c173453-1e89-4ab7-a897-c035ad6940d7" providerId="ADAL" clId="{D9C55982-428E-4506-AD83-498E52C61BF4}" dt="2022-04-01T08:06:50.079" v="24" actId="26606"/>
          <ac:graphicFrameMkLst>
            <pc:docMk/>
            <pc:sldMk cId="647950270" sldId="270"/>
            <ac:graphicFrameMk id="5" creationId="{ECD85AFB-4E48-BB55-08DE-3420F8A2F55B}"/>
          </ac:graphicFrameMkLst>
        </pc:graphicFrameChg>
        <pc:cxnChg chg="add">
          <ac:chgData name="Luke Roach" userId="3c173453-1e89-4ab7-a897-c035ad6940d7" providerId="ADAL" clId="{D9C55982-428E-4506-AD83-498E52C61BF4}" dt="2022-04-01T08:06:50.079" v="24" actId="26606"/>
          <ac:cxnSpMkLst>
            <pc:docMk/>
            <pc:sldMk cId="647950270" sldId="270"/>
            <ac:cxnSpMk id="42" creationId="{0CEF9539-B200-45EE-A293-A5CFA7D311F5}"/>
          </ac:cxnSpMkLst>
        </pc:cxnChg>
      </pc:sldChg>
      <pc:sldChg chg="addSp modSp mod setBg">
        <pc:chgData name="Luke Roach" userId="3c173453-1e89-4ab7-a897-c035ad6940d7" providerId="ADAL" clId="{D9C55982-428E-4506-AD83-498E52C61BF4}" dt="2022-04-01T08:07:13.580" v="25" actId="26606"/>
        <pc:sldMkLst>
          <pc:docMk/>
          <pc:sldMk cId="1457507669" sldId="271"/>
        </pc:sldMkLst>
        <pc:spChg chg="mod">
          <ac:chgData name="Luke Roach" userId="3c173453-1e89-4ab7-a897-c035ad6940d7" providerId="ADAL" clId="{D9C55982-428E-4506-AD83-498E52C61BF4}" dt="2022-04-01T08:07:13.580" v="25" actId="26606"/>
          <ac:spMkLst>
            <pc:docMk/>
            <pc:sldMk cId="1457507669" sldId="271"/>
            <ac:spMk id="2" creationId="{FE1FC21D-571C-4578-9236-0151EE003B4E}"/>
          </ac:spMkLst>
        </pc:spChg>
        <pc:spChg chg="mod">
          <ac:chgData name="Luke Roach" userId="3c173453-1e89-4ab7-a897-c035ad6940d7" providerId="ADAL" clId="{D9C55982-428E-4506-AD83-498E52C61BF4}" dt="2022-04-01T08:07:13.580" v="25" actId="26606"/>
          <ac:spMkLst>
            <pc:docMk/>
            <pc:sldMk cId="1457507669" sldId="271"/>
            <ac:spMk id="3" creationId="{B3C7D089-48C7-4000-9D17-B066E7C5B102}"/>
          </ac:spMkLst>
        </pc:spChg>
        <pc:spChg chg="add">
          <ac:chgData name="Luke Roach" userId="3c173453-1e89-4ab7-a897-c035ad6940d7" providerId="ADAL" clId="{D9C55982-428E-4506-AD83-498E52C61BF4}" dt="2022-04-01T08:07:13.580" v="25" actId="26606"/>
          <ac:spMkLst>
            <pc:docMk/>
            <pc:sldMk cId="1457507669" sldId="271"/>
            <ac:spMk id="8" creationId="{C9A36457-A5F4-4103-A443-02581C09185B}"/>
          </ac:spMkLst>
        </pc:spChg>
        <pc:spChg chg="add">
          <ac:chgData name="Luke Roach" userId="3c173453-1e89-4ab7-a897-c035ad6940d7" providerId="ADAL" clId="{D9C55982-428E-4506-AD83-498E52C61BF4}" dt="2022-04-01T08:07:13.580" v="25" actId="26606"/>
          <ac:spMkLst>
            <pc:docMk/>
            <pc:sldMk cId="1457507669" sldId="271"/>
            <ac:spMk id="10" creationId="{AA5CF486-D9E5-4A66-898A-F3D62B81B15E}"/>
          </ac:spMkLst>
        </pc:spChg>
      </pc:sldChg>
      <pc:sldChg chg="addSp modSp mod setBg">
        <pc:chgData name="Luke Roach" userId="3c173453-1e89-4ab7-a897-c035ad6940d7" providerId="ADAL" clId="{D9C55982-428E-4506-AD83-498E52C61BF4}" dt="2022-04-01T08:07:29.472" v="27" actId="403"/>
        <pc:sldMkLst>
          <pc:docMk/>
          <pc:sldMk cId="907613223" sldId="272"/>
        </pc:sldMkLst>
        <pc:spChg chg="mod">
          <ac:chgData name="Luke Roach" userId="3c173453-1e89-4ab7-a897-c035ad6940d7" providerId="ADAL" clId="{D9C55982-428E-4506-AD83-498E52C61BF4}" dt="2022-04-01T08:07:25.670" v="26" actId="26606"/>
          <ac:spMkLst>
            <pc:docMk/>
            <pc:sldMk cId="907613223" sldId="272"/>
            <ac:spMk id="2" creationId="{BE853025-85AA-4984-9BFB-D9ADD3D648F8}"/>
          </ac:spMkLst>
        </pc:spChg>
        <pc:spChg chg="mod">
          <ac:chgData name="Luke Roach" userId="3c173453-1e89-4ab7-a897-c035ad6940d7" providerId="ADAL" clId="{D9C55982-428E-4506-AD83-498E52C61BF4}" dt="2022-04-01T08:07:29.472" v="27" actId="403"/>
          <ac:spMkLst>
            <pc:docMk/>
            <pc:sldMk cId="907613223" sldId="272"/>
            <ac:spMk id="3" creationId="{D82F3987-C386-4BCA-8F2C-19E4BAC4CF34}"/>
          </ac:spMkLst>
        </pc:spChg>
        <pc:spChg chg="add">
          <ac:chgData name="Luke Roach" userId="3c173453-1e89-4ab7-a897-c035ad6940d7" providerId="ADAL" clId="{D9C55982-428E-4506-AD83-498E52C61BF4}" dt="2022-04-01T08:07:25.670" v="26" actId="26606"/>
          <ac:spMkLst>
            <pc:docMk/>
            <pc:sldMk cId="907613223" sldId="272"/>
            <ac:spMk id="8" creationId="{6128F3BD-7564-4310-B528-888E64F87576}"/>
          </ac:spMkLst>
        </pc:spChg>
        <pc:spChg chg="add">
          <ac:chgData name="Luke Roach" userId="3c173453-1e89-4ab7-a897-c035ad6940d7" providerId="ADAL" clId="{D9C55982-428E-4506-AD83-498E52C61BF4}" dt="2022-04-01T08:07:25.670" v="26" actId="26606"/>
          <ac:spMkLst>
            <pc:docMk/>
            <pc:sldMk cId="907613223" sldId="272"/>
            <ac:spMk id="10" creationId="{82AA3C4E-019E-440F-87AB-67EFA9BE6C81}"/>
          </ac:spMkLst>
        </pc:spChg>
      </pc:sldChg>
      <pc:sldChg chg="addSp modSp mod setBg">
        <pc:chgData name="Luke Roach" userId="3c173453-1e89-4ab7-a897-c035ad6940d7" providerId="ADAL" clId="{D9C55982-428E-4506-AD83-498E52C61BF4}" dt="2022-04-01T08:07:42.061" v="30" actId="403"/>
        <pc:sldMkLst>
          <pc:docMk/>
          <pc:sldMk cId="1487689209" sldId="273"/>
        </pc:sldMkLst>
        <pc:spChg chg="mod">
          <ac:chgData name="Luke Roach" userId="3c173453-1e89-4ab7-a897-c035ad6940d7" providerId="ADAL" clId="{D9C55982-428E-4506-AD83-498E52C61BF4}" dt="2022-04-01T08:07:37.297" v="28" actId="26606"/>
          <ac:spMkLst>
            <pc:docMk/>
            <pc:sldMk cId="1487689209" sldId="273"/>
            <ac:spMk id="2" creationId="{9AFBF533-8137-49B8-93A8-511F53DDDC45}"/>
          </ac:spMkLst>
        </pc:spChg>
        <pc:spChg chg="mod">
          <ac:chgData name="Luke Roach" userId="3c173453-1e89-4ab7-a897-c035ad6940d7" providerId="ADAL" clId="{D9C55982-428E-4506-AD83-498E52C61BF4}" dt="2022-04-01T08:07:42.061" v="30" actId="403"/>
          <ac:spMkLst>
            <pc:docMk/>
            <pc:sldMk cId="1487689209" sldId="273"/>
            <ac:spMk id="3" creationId="{C8CD0A1F-901D-4A85-A638-869505C94163}"/>
          </ac:spMkLst>
        </pc:spChg>
        <pc:spChg chg="add">
          <ac:chgData name="Luke Roach" userId="3c173453-1e89-4ab7-a897-c035ad6940d7" providerId="ADAL" clId="{D9C55982-428E-4506-AD83-498E52C61BF4}" dt="2022-04-01T08:07:37.297" v="28" actId="26606"/>
          <ac:spMkLst>
            <pc:docMk/>
            <pc:sldMk cId="1487689209" sldId="273"/>
            <ac:spMk id="8" creationId="{429917F3-0560-4C6F-B265-458B218C4B87}"/>
          </ac:spMkLst>
        </pc:spChg>
        <pc:grpChg chg="add">
          <ac:chgData name="Luke Roach" userId="3c173453-1e89-4ab7-a897-c035ad6940d7" providerId="ADAL" clId="{D9C55982-428E-4506-AD83-498E52C61BF4}" dt="2022-04-01T08:07:37.297" v="28" actId="26606"/>
          <ac:grpSpMkLst>
            <pc:docMk/>
            <pc:sldMk cId="1487689209" sldId="273"/>
            <ac:grpSpMk id="10" creationId="{AA39BAE7-7EB8-4E22-BCBB-F00F514DB7EA}"/>
          </ac:grpSpMkLst>
        </pc:grpChg>
      </pc:sldChg>
      <pc:sldChg chg="addSp modSp mod setBg">
        <pc:chgData name="Luke Roach" userId="3c173453-1e89-4ab7-a897-c035ad6940d7" providerId="ADAL" clId="{D9C55982-428E-4506-AD83-498E52C61BF4}" dt="2022-04-01T08:07:55.666" v="32" actId="403"/>
        <pc:sldMkLst>
          <pc:docMk/>
          <pc:sldMk cId="910795321" sldId="274"/>
        </pc:sldMkLst>
        <pc:spChg chg="mod">
          <ac:chgData name="Luke Roach" userId="3c173453-1e89-4ab7-a897-c035ad6940d7" providerId="ADAL" clId="{D9C55982-428E-4506-AD83-498E52C61BF4}" dt="2022-04-01T08:07:53.068" v="31" actId="26606"/>
          <ac:spMkLst>
            <pc:docMk/>
            <pc:sldMk cId="910795321" sldId="274"/>
            <ac:spMk id="2" creationId="{7E073AA3-3AF2-488A-97A6-A11BA61C5979}"/>
          </ac:spMkLst>
        </pc:spChg>
        <pc:spChg chg="mod">
          <ac:chgData name="Luke Roach" userId="3c173453-1e89-4ab7-a897-c035ad6940d7" providerId="ADAL" clId="{D9C55982-428E-4506-AD83-498E52C61BF4}" dt="2022-04-01T08:07:55.666" v="32" actId="403"/>
          <ac:spMkLst>
            <pc:docMk/>
            <pc:sldMk cId="910795321" sldId="274"/>
            <ac:spMk id="3" creationId="{1551EDBA-833A-40F1-90C7-AB47D32C8751}"/>
          </ac:spMkLst>
        </pc:spChg>
        <pc:spChg chg="add">
          <ac:chgData name="Luke Roach" userId="3c173453-1e89-4ab7-a897-c035ad6940d7" providerId="ADAL" clId="{D9C55982-428E-4506-AD83-498E52C61BF4}" dt="2022-04-01T08:07:53.068" v="31" actId="26606"/>
          <ac:spMkLst>
            <pc:docMk/>
            <pc:sldMk cId="910795321" sldId="274"/>
            <ac:spMk id="8" creationId="{6128F3BD-7564-4310-B528-888E64F87576}"/>
          </ac:spMkLst>
        </pc:spChg>
        <pc:spChg chg="add">
          <ac:chgData name="Luke Roach" userId="3c173453-1e89-4ab7-a897-c035ad6940d7" providerId="ADAL" clId="{D9C55982-428E-4506-AD83-498E52C61BF4}" dt="2022-04-01T08:07:53.068" v="31" actId="26606"/>
          <ac:spMkLst>
            <pc:docMk/>
            <pc:sldMk cId="910795321" sldId="274"/>
            <ac:spMk id="10" creationId="{82AA3C4E-019E-440F-87AB-67EFA9BE6C81}"/>
          </ac:spMkLst>
        </pc:spChg>
      </pc:sldChg>
      <pc:sldChg chg="addSp delSp modSp mod setBg">
        <pc:chgData name="Luke Roach" userId="3c173453-1e89-4ab7-a897-c035ad6940d7" providerId="ADAL" clId="{D9C55982-428E-4506-AD83-498E52C61BF4}" dt="2022-04-01T08:08:02.606" v="33" actId="26606"/>
        <pc:sldMkLst>
          <pc:docMk/>
          <pc:sldMk cId="103374517" sldId="275"/>
        </pc:sldMkLst>
        <pc:spChg chg="mod">
          <ac:chgData name="Luke Roach" userId="3c173453-1e89-4ab7-a897-c035ad6940d7" providerId="ADAL" clId="{D9C55982-428E-4506-AD83-498E52C61BF4}" dt="2022-04-01T08:08:02.606" v="33" actId="26606"/>
          <ac:spMkLst>
            <pc:docMk/>
            <pc:sldMk cId="103374517" sldId="275"/>
            <ac:spMk id="2" creationId="{E7B82BD3-AC35-48BA-9287-D2EDECD92A50}"/>
          </ac:spMkLst>
        </pc:spChg>
        <pc:spChg chg="del">
          <ac:chgData name="Luke Roach" userId="3c173453-1e89-4ab7-a897-c035ad6940d7" providerId="ADAL" clId="{D9C55982-428E-4506-AD83-498E52C61BF4}" dt="2022-04-01T08:08:02.606" v="33" actId="26606"/>
          <ac:spMkLst>
            <pc:docMk/>
            <pc:sldMk cId="103374517" sldId="275"/>
            <ac:spMk id="3" creationId="{B9A23B8D-716C-49A7-B6B2-53BF4CC3BA5C}"/>
          </ac:spMkLst>
        </pc:spChg>
        <pc:graphicFrameChg chg="add">
          <ac:chgData name="Luke Roach" userId="3c173453-1e89-4ab7-a897-c035ad6940d7" providerId="ADAL" clId="{D9C55982-428E-4506-AD83-498E52C61BF4}" dt="2022-04-01T08:08:02.606" v="33" actId="26606"/>
          <ac:graphicFrameMkLst>
            <pc:docMk/>
            <pc:sldMk cId="103374517" sldId="275"/>
            <ac:graphicFrameMk id="5" creationId="{75B55999-3B2E-3263-CB38-A1EDBB7F101F}"/>
          </ac:graphicFrameMkLst>
        </pc:graphicFrameChg>
      </pc:sldChg>
      <pc:sldChg chg="addSp modSp mod setBg">
        <pc:chgData name="Luke Roach" userId="3c173453-1e89-4ab7-a897-c035ad6940d7" providerId="ADAL" clId="{D9C55982-428E-4506-AD83-498E52C61BF4}" dt="2022-04-01T08:08:07.577" v="34" actId="26606"/>
        <pc:sldMkLst>
          <pc:docMk/>
          <pc:sldMk cId="3875592055" sldId="276"/>
        </pc:sldMkLst>
        <pc:spChg chg="mod">
          <ac:chgData name="Luke Roach" userId="3c173453-1e89-4ab7-a897-c035ad6940d7" providerId="ADAL" clId="{D9C55982-428E-4506-AD83-498E52C61BF4}" dt="2022-04-01T08:08:07.577" v="34" actId="26606"/>
          <ac:spMkLst>
            <pc:docMk/>
            <pc:sldMk cId="3875592055" sldId="276"/>
            <ac:spMk id="2" creationId="{07DDBEA5-C407-4191-A887-FBE51988D646}"/>
          </ac:spMkLst>
        </pc:spChg>
        <pc:spChg chg="mod">
          <ac:chgData name="Luke Roach" userId="3c173453-1e89-4ab7-a897-c035ad6940d7" providerId="ADAL" clId="{D9C55982-428E-4506-AD83-498E52C61BF4}" dt="2022-04-01T08:08:07.577" v="34" actId="26606"/>
          <ac:spMkLst>
            <pc:docMk/>
            <pc:sldMk cId="3875592055" sldId="276"/>
            <ac:spMk id="3" creationId="{6B74C5E1-92EC-473A-8BC6-5AA279ACBE98}"/>
          </ac:spMkLst>
        </pc:spChg>
        <pc:spChg chg="add">
          <ac:chgData name="Luke Roach" userId="3c173453-1e89-4ab7-a897-c035ad6940d7" providerId="ADAL" clId="{D9C55982-428E-4506-AD83-498E52C61BF4}" dt="2022-04-01T08:08:07.577" v="34" actId="26606"/>
          <ac:spMkLst>
            <pc:docMk/>
            <pc:sldMk cId="3875592055" sldId="276"/>
            <ac:spMk id="8" creationId="{C9A36457-A5F4-4103-A443-02581C09185B}"/>
          </ac:spMkLst>
        </pc:spChg>
        <pc:spChg chg="add">
          <ac:chgData name="Luke Roach" userId="3c173453-1e89-4ab7-a897-c035ad6940d7" providerId="ADAL" clId="{D9C55982-428E-4506-AD83-498E52C61BF4}" dt="2022-04-01T08:08:07.577" v="34" actId="26606"/>
          <ac:spMkLst>
            <pc:docMk/>
            <pc:sldMk cId="3875592055" sldId="276"/>
            <ac:spMk id="10" creationId="{DC5FB7E8-B636-40FA-BE8D-48145C0F5C57}"/>
          </ac:spMkLst>
        </pc:spChg>
        <pc:spChg chg="add">
          <ac:chgData name="Luke Roach" userId="3c173453-1e89-4ab7-a897-c035ad6940d7" providerId="ADAL" clId="{D9C55982-428E-4506-AD83-498E52C61BF4}" dt="2022-04-01T08:08:07.577" v="34" actId="26606"/>
          <ac:spMkLst>
            <pc:docMk/>
            <pc:sldMk cId="3875592055" sldId="276"/>
            <ac:spMk id="12" creationId="{142DCE2C-2863-46FA-9BE7-24365A24D9BA}"/>
          </ac:spMkLst>
        </pc:spChg>
      </pc:sldChg>
      <pc:sldChg chg="addSp modSp mod setBg">
        <pc:chgData name="Luke Roach" userId="3c173453-1e89-4ab7-a897-c035ad6940d7" providerId="ADAL" clId="{D9C55982-428E-4506-AD83-498E52C61BF4}" dt="2022-04-01T08:08:21.063" v="35" actId="26606"/>
        <pc:sldMkLst>
          <pc:docMk/>
          <pc:sldMk cId="291771361" sldId="277"/>
        </pc:sldMkLst>
        <pc:spChg chg="mod">
          <ac:chgData name="Luke Roach" userId="3c173453-1e89-4ab7-a897-c035ad6940d7" providerId="ADAL" clId="{D9C55982-428E-4506-AD83-498E52C61BF4}" dt="2022-04-01T08:08:21.063" v="35" actId="26606"/>
          <ac:spMkLst>
            <pc:docMk/>
            <pc:sldMk cId="291771361" sldId="277"/>
            <ac:spMk id="2" creationId="{D9EE4DC9-3FFD-45C1-AC0E-9AF0FA2658EF}"/>
          </ac:spMkLst>
        </pc:spChg>
        <pc:spChg chg="mod">
          <ac:chgData name="Luke Roach" userId="3c173453-1e89-4ab7-a897-c035ad6940d7" providerId="ADAL" clId="{D9C55982-428E-4506-AD83-498E52C61BF4}" dt="2022-04-01T08:08:21.063" v="35" actId="26606"/>
          <ac:spMkLst>
            <pc:docMk/>
            <pc:sldMk cId="291771361" sldId="277"/>
            <ac:spMk id="3" creationId="{4B22559A-8255-405D-A94D-6C3BBE420943}"/>
          </ac:spMkLst>
        </pc:spChg>
        <pc:spChg chg="add">
          <ac:chgData name="Luke Roach" userId="3c173453-1e89-4ab7-a897-c035ad6940d7" providerId="ADAL" clId="{D9C55982-428E-4506-AD83-498E52C61BF4}" dt="2022-04-01T08:08:21.063" v="35" actId="26606"/>
          <ac:spMkLst>
            <pc:docMk/>
            <pc:sldMk cId="291771361" sldId="277"/>
            <ac:spMk id="8" creationId="{6128F3BD-7564-4310-B528-888E64F87576}"/>
          </ac:spMkLst>
        </pc:spChg>
        <pc:spChg chg="add">
          <ac:chgData name="Luke Roach" userId="3c173453-1e89-4ab7-a897-c035ad6940d7" providerId="ADAL" clId="{D9C55982-428E-4506-AD83-498E52C61BF4}" dt="2022-04-01T08:08:21.063" v="35" actId="26606"/>
          <ac:spMkLst>
            <pc:docMk/>
            <pc:sldMk cId="291771361" sldId="277"/>
            <ac:spMk id="10" creationId="{82AA3C4E-019E-440F-87AB-67EFA9BE6C81}"/>
          </ac:spMkLst>
        </pc:spChg>
      </pc:sldChg>
      <pc:sldChg chg="addSp modSp mod setBg">
        <pc:chgData name="Luke Roach" userId="3c173453-1e89-4ab7-a897-c035ad6940d7" providerId="ADAL" clId="{D9C55982-428E-4506-AD83-498E52C61BF4}" dt="2022-04-01T08:11:05.103" v="39" actId="26606"/>
        <pc:sldMkLst>
          <pc:docMk/>
          <pc:sldMk cId="3336395289" sldId="278"/>
        </pc:sldMkLst>
        <pc:spChg chg="mod">
          <ac:chgData name="Luke Roach" userId="3c173453-1e89-4ab7-a897-c035ad6940d7" providerId="ADAL" clId="{D9C55982-428E-4506-AD83-498E52C61BF4}" dt="2022-04-01T08:11:05.103" v="39" actId="26606"/>
          <ac:spMkLst>
            <pc:docMk/>
            <pc:sldMk cId="3336395289" sldId="278"/>
            <ac:spMk id="2" creationId="{1F4997CA-5D71-4565-89E1-A4604C2D4993}"/>
          </ac:spMkLst>
        </pc:spChg>
        <pc:spChg chg="mod">
          <ac:chgData name="Luke Roach" userId="3c173453-1e89-4ab7-a897-c035ad6940d7" providerId="ADAL" clId="{D9C55982-428E-4506-AD83-498E52C61BF4}" dt="2022-04-01T08:11:05.103" v="39" actId="26606"/>
          <ac:spMkLst>
            <pc:docMk/>
            <pc:sldMk cId="3336395289" sldId="278"/>
            <ac:spMk id="3" creationId="{FC0A0666-2795-4674-AAD7-CF7D3F9143CC}"/>
          </ac:spMkLst>
        </pc:spChg>
        <pc:spChg chg="add">
          <ac:chgData name="Luke Roach" userId="3c173453-1e89-4ab7-a897-c035ad6940d7" providerId="ADAL" clId="{D9C55982-428E-4506-AD83-498E52C61BF4}" dt="2022-04-01T08:11:05.103" v="39" actId="26606"/>
          <ac:spMkLst>
            <pc:docMk/>
            <pc:sldMk cId="3336395289" sldId="278"/>
            <ac:spMk id="8" creationId="{C9A36457-A5F4-4103-A443-02581C09185B}"/>
          </ac:spMkLst>
        </pc:spChg>
        <pc:spChg chg="add">
          <ac:chgData name="Luke Roach" userId="3c173453-1e89-4ab7-a897-c035ad6940d7" providerId="ADAL" clId="{D9C55982-428E-4506-AD83-498E52C61BF4}" dt="2022-04-01T08:11:05.103" v="39" actId="26606"/>
          <ac:spMkLst>
            <pc:docMk/>
            <pc:sldMk cId="3336395289" sldId="278"/>
            <ac:spMk id="10" creationId="{DC5FB7E8-B636-40FA-BE8D-48145C0F5C57}"/>
          </ac:spMkLst>
        </pc:spChg>
        <pc:spChg chg="add">
          <ac:chgData name="Luke Roach" userId="3c173453-1e89-4ab7-a897-c035ad6940d7" providerId="ADAL" clId="{D9C55982-428E-4506-AD83-498E52C61BF4}" dt="2022-04-01T08:11:05.103" v="39" actId="26606"/>
          <ac:spMkLst>
            <pc:docMk/>
            <pc:sldMk cId="3336395289" sldId="278"/>
            <ac:spMk id="12" creationId="{142DCE2C-2863-46FA-9BE7-24365A24D9BA}"/>
          </ac:spMkLst>
        </pc:spChg>
      </pc:sldChg>
      <pc:sldChg chg="addSp modSp mod setBg">
        <pc:chgData name="Luke Roach" userId="3c173453-1e89-4ab7-a897-c035ad6940d7" providerId="ADAL" clId="{D9C55982-428E-4506-AD83-498E52C61BF4}" dt="2022-04-01T08:08:37.936" v="38" actId="403"/>
        <pc:sldMkLst>
          <pc:docMk/>
          <pc:sldMk cId="1468027445" sldId="279"/>
        </pc:sldMkLst>
        <pc:spChg chg="mod">
          <ac:chgData name="Luke Roach" userId="3c173453-1e89-4ab7-a897-c035ad6940d7" providerId="ADAL" clId="{D9C55982-428E-4506-AD83-498E52C61BF4}" dt="2022-04-01T08:08:34.036" v="36" actId="26606"/>
          <ac:spMkLst>
            <pc:docMk/>
            <pc:sldMk cId="1468027445" sldId="279"/>
            <ac:spMk id="2" creationId="{EF89569C-732A-43FE-881D-CCBE6939BC2D}"/>
          </ac:spMkLst>
        </pc:spChg>
        <pc:spChg chg="mod">
          <ac:chgData name="Luke Roach" userId="3c173453-1e89-4ab7-a897-c035ad6940d7" providerId="ADAL" clId="{D9C55982-428E-4506-AD83-498E52C61BF4}" dt="2022-04-01T08:08:37.936" v="38" actId="403"/>
          <ac:spMkLst>
            <pc:docMk/>
            <pc:sldMk cId="1468027445" sldId="279"/>
            <ac:spMk id="3" creationId="{9812BD6B-190E-49DB-90AE-36AB4800AEF9}"/>
          </ac:spMkLst>
        </pc:spChg>
        <pc:spChg chg="add">
          <ac:chgData name="Luke Roach" userId="3c173453-1e89-4ab7-a897-c035ad6940d7" providerId="ADAL" clId="{D9C55982-428E-4506-AD83-498E52C61BF4}" dt="2022-04-01T08:08:34.036" v="36" actId="26606"/>
          <ac:spMkLst>
            <pc:docMk/>
            <pc:sldMk cId="1468027445" sldId="279"/>
            <ac:spMk id="8" creationId="{C9A36457-A5F4-4103-A443-02581C09185B}"/>
          </ac:spMkLst>
        </pc:spChg>
        <pc:spChg chg="add">
          <ac:chgData name="Luke Roach" userId="3c173453-1e89-4ab7-a897-c035ad6940d7" providerId="ADAL" clId="{D9C55982-428E-4506-AD83-498E52C61BF4}" dt="2022-04-01T08:08:34.036" v="36" actId="26606"/>
          <ac:spMkLst>
            <pc:docMk/>
            <pc:sldMk cId="1468027445" sldId="279"/>
            <ac:spMk id="10" creationId="{AA5CF486-D9E5-4A66-898A-F3D62B81B15E}"/>
          </ac:spMkLst>
        </pc:spChg>
      </pc:sldChg>
      <pc:sldChg chg="addSp modSp mod setBg">
        <pc:chgData name="Luke Roach" userId="3c173453-1e89-4ab7-a897-c035ad6940d7" providerId="ADAL" clId="{D9C55982-428E-4506-AD83-498E52C61BF4}" dt="2022-04-01T08:11:18.596" v="40" actId="26606"/>
        <pc:sldMkLst>
          <pc:docMk/>
          <pc:sldMk cId="1180416036" sldId="280"/>
        </pc:sldMkLst>
        <pc:spChg chg="mod">
          <ac:chgData name="Luke Roach" userId="3c173453-1e89-4ab7-a897-c035ad6940d7" providerId="ADAL" clId="{D9C55982-428E-4506-AD83-498E52C61BF4}" dt="2022-04-01T08:11:18.596" v="40" actId="26606"/>
          <ac:spMkLst>
            <pc:docMk/>
            <pc:sldMk cId="1180416036" sldId="280"/>
            <ac:spMk id="2" creationId="{FE825D51-5E4D-406E-96A6-D7E7EFEF12E1}"/>
          </ac:spMkLst>
        </pc:spChg>
        <pc:spChg chg="mod">
          <ac:chgData name="Luke Roach" userId="3c173453-1e89-4ab7-a897-c035ad6940d7" providerId="ADAL" clId="{D9C55982-428E-4506-AD83-498E52C61BF4}" dt="2022-04-01T08:11:18.596" v="40" actId="26606"/>
          <ac:spMkLst>
            <pc:docMk/>
            <pc:sldMk cId="1180416036" sldId="280"/>
            <ac:spMk id="3" creationId="{37DBFB95-7E89-45E2-9E80-503EA55D659A}"/>
          </ac:spMkLst>
        </pc:spChg>
        <pc:spChg chg="add">
          <ac:chgData name="Luke Roach" userId="3c173453-1e89-4ab7-a897-c035ad6940d7" providerId="ADAL" clId="{D9C55982-428E-4506-AD83-498E52C61BF4}" dt="2022-04-01T08:11:18.596" v="40" actId="26606"/>
          <ac:spMkLst>
            <pc:docMk/>
            <pc:sldMk cId="1180416036" sldId="280"/>
            <ac:spMk id="8" creationId="{C9A36457-A5F4-4103-A443-02581C09185B}"/>
          </ac:spMkLst>
        </pc:spChg>
        <pc:spChg chg="add">
          <ac:chgData name="Luke Roach" userId="3c173453-1e89-4ab7-a897-c035ad6940d7" providerId="ADAL" clId="{D9C55982-428E-4506-AD83-498E52C61BF4}" dt="2022-04-01T08:11:18.596" v="40" actId="26606"/>
          <ac:spMkLst>
            <pc:docMk/>
            <pc:sldMk cId="1180416036" sldId="280"/>
            <ac:spMk id="10" creationId="{DC5FB7E8-B636-40FA-BE8D-48145C0F5C57}"/>
          </ac:spMkLst>
        </pc:spChg>
        <pc:spChg chg="add">
          <ac:chgData name="Luke Roach" userId="3c173453-1e89-4ab7-a897-c035ad6940d7" providerId="ADAL" clId="{D9C55982-428E-4506-AD83-498E52C61BF4}" dt="2022-04-01T08:11:18.596" v="40" actId="26606"/>
          <ac:spMkLst>
            <pc:docMk/>
            <pc:sldMk cId="1180416036" sldId="280"/>
            <ac:spMk id="12" creationId="{142DCE2C-2863-46FA-9BE7-24365A24D9BA}"/>
          </ac:spMkLst>
        </pc:spChg>
      </pc:sldChg>
      <pc:sldChg chg="addSp modSp mod setBg">
        <pc:chgData name="Luke Roach" userId="3c173453-1e89-4ab7-a897-c035ad6940d7" providerId="ADAL" clId="{D9C55982-428E-4506-AD83-498E52C61BF4}" dt="2022-04-01T08:11:28.185" v="41" actId="26606"/>
        <pc:sldMkLst>
          <pc:docMk/>
          <pc:sldMk cId="1678690803" sldId="281"/>
        </pc:sldMkLst>
        <pc:spChg chg="mod">
          <ac:chgData name="Luke Roach" userId="3c173453-1e89-4ab7-a897-c035ad6940d7" providerId="ADAL" clId="{D9C55982-428E-4506-AD83-498E52C61BF4}" dt="2022-04-01T08:11:28.185" v="41" actId="26606"/>
          <ac:spMkLst>
            <pc:docMk/>
            <pc:sldMk cId="1678690803" sldId="281"/>
            <ac:spMk id="2" creationId="{05FF38FA-DAB8-4269-8BB7-3F908306F590}"/>
          </ac:spMkLst>
        </pc:spChg>
        <pc:spChg chg="mod">
          <ac:chgData name="Luke Roach" userId="3c173453-1e89-4ab7-a897-c035ad6940d7" providerId="ADAL" clId="{D9C55982-428E-4506-AD83-498E52C61BF4}" dt="2022-04-01T08:11:28.185" v="41" actId="26606"/>
          <ac:spMkLst>
            <pc:docMk/>
            <pc:sldMk cId="1678690803" sldId="281"/>
            <ac:spMk id="3" creationId="{42E80A70-6660-4CCC-B4E0-23C5D758FCB9}"/>
          </ac:spMkLst>
        </pc:spChg>
        <pc:spChg chg="add">
          <ac:chgData name="Luke Roach" userId="3c173453-1e89-4ab7-a897-c035ad6940d7" providerId="ADAL" clId="{D9C55982-428E-4506-AD83-498E52C61BF4}" dt="2022-04-01T08:11:28.185" v="41" actId="26606"/>
          <ac:spMkLst>
            <pc:docMk/>
            <pc:sldMk cId="1678690803" sldId="281"/>
            <ac:spMk id="8" creationId="{777A147A-9ED8-46B4-8660-1B3C2AA880B5}"/>
          </ac:spMkLst>
        </pc:spChg>
        <pc:spChg chg="add">
          <ac:chgData name="Luke Roach" userId="3c173453-1e89-4ab7-a897-c035ad6940d7" providerId="ADAL" clId="{D9C55982-428E-4506-AD83-498E52C61BF4}" dt="2022-04-01T08:11:28.185" v="41" actId="26606"/>
          <ac:spMkLst>
            <pc:docMk/>
            <pc:sldMk cId="1678690803" sldId="281"/>
            <ac:spMk id="10" creationId="{5D6C15A0-C087-4593-8414-2B4EC1CDC3DE}"/>
          </ac:spMkLst>
        </pc:spChg>
      </pc:sldChg>
      <pc:sldChg chg="addSp modSp mod setBg">
        <pc:chgData name="Luke Roach" userId="3c173453-1e89-4ab7-a897-c035ad6940d7" providerId="ADAL" clId="{D9C55982-428E-4506-AD83-498E52C61BF4}" dt="2022-04-01T08:11:38.809" v="42" actId="26606"/>
        <pc:sldMkLst>
          <pc:docMk/>
          <pc:sldMk cId="3072359142" sldId="282"/>
        </pc:sldMkLst>
        <pc:spChg chg="mod">
          <ac:chgData name="Luke Roach" userId="3c173453-1e89-4ab7-a897-c035ad6940d7" providerId="ADAL" clId="{D9C55982-428E-4506-AD83-498E52C61BF4}" dt="2022-04-01T08:11:38.809" v="42" actId="26606"/>
          <ac:spMkLst>
            <pc:docMk/>
            <pc:sldMk cId="3072359142" sldId="282"/>
            <ac:spMk id="2" creationId="{23E2785E-AAFA-4BD2-AADC-CFD264634B55}"/>
          </ac:spMkLst>
        </pc:spChg>
        <pc:spChg chg="mod">
          <ac:chgData name="Luke Roach" userId="3c173453-1e89-4ab7-a897-c035ad6940d7" providerId="ADAL" clId="{D9C55982-428E-4506-AD83-498E52C61BF4}" dt="2022-04-01T08:11:38.809" v="42" actId="26606"/>
          <ac:spMkLst>
            <pc:docMk/>
            <pc:sldMk cId="3072359142" sldId="282"/>
            <ac:spMk id="3" creationId="{7B535326-B9FB-406B-B4C0-8D91DA11CB6F}"/>
          </ac:spMkLst>
        </pc:spChg>
        <pc:spChg chg="add">
          <ac:chgData name="Luke Roach" userId="3c173453-1e89-4ab7-a897-c035ad6940d7" providerId="ADAL" clId="{D9C55982-428E-4506-AD83-498E52C61BF4}" dt="2022-04-01T08:11:38.809" v="42" actId="26606"/>
          <ac:spMkLst>
            <pc:docMk/>
            <pc:sldMk cId="3072359142" sldId="282"/>
            <ac:spMk id="8" creationId="{C9A36457-A5F4-4103-A443-02581C09185B}"/>
          </ac:spMkLst>
        </pc:spChg>
        <pc:spChg chg="add">
          <ac:chgData name="Luke Roach" userId="3c173453-1e89-4ab7-a897-c035ad6940d7" providerId="ADAL" clId="{D9C55982-428E-4506-AD83-498E52C61BF4}" dt="2022-04-01T08:11:38.809" v="42" actId="26606"/>
          <ac:spMkLst>
            <pc:docMk/>
            <pc:sldMk cId="3072359142" sldId="282"/>
            <ac:spMk id="10" creationId="{DC5FB7E8-B636-40FA-BE8D-48145C0F5C57}"/>
          </ac:spMkLst>
        </pc:spChg>
        <pc:spChg chg="add">
          <ac:chgData name="Luke Roach" userId="3c173453-1e89-4ab7-a897-c035ad6940d7" providerId="ADAL" clId="{D9C55982-428E-4506-AD83-498E52C61BF4}" dt="2022-04-01T08:11:38.809" v="42" actId="26606"/>
          <ac:spMkLst>
            <pc:docMk/>
            <pc:sldMk cId="3072359142" sldId="282"/>
            <ac:spMk id="12" creationId="{142DCE2C-2863-46FA-9BE7-24365A24D9BA}"/>
          </ac:spMkLst>
        </pc:spChg>
      </pc:sldChg>
      <pc:sldChg chg="addSp delSp modSp mod setBg">
        <pc:chgData name="Luke Roach" userId="3c173453-1e89-4ab7-a897-c035ad6940d7" providerId="ADAL" clId="{D9C55982-428E-4506-AD83-498E52C61BF4}" dt="2022-04-01T08:11:49.394" v="43" actId="26606"/>
        <pc:sldMkLst>
          <pc:docMk/>
          <pc:sldMk cId="3383538699" sldId="283"/>
        </pc:sldMkLst>
        <pc:spChg chg="mod">
          <ac:chgData name="Luke Roach" userId="3c173453-1e89-4ab7-a897-c035ad6940d7" providerId="ADAL" clId="{D9C55982-428E-4506-AD83-498E52C61BF4}" dt="2022-04-01T08:11:49.394" v="43" actId="26606"/>
          <ac:spMkLst>
            <pc:docMk/>
            <pc:sldMk cId="3383538699" sldId="283"/>
            <ac:spMk id="2" creationId="{5C0FDBCA-29DF-4B6C-AF56-B1271453F2EF}"/>
          </ac:spMkLst>
        </pc:spChg>
        <pc:spChg chg="del">
          <ac:chgData name="Luke Roach" userId="3c173453-1e89-4ab7-a897-c035ad6940d7" providerId="ADAL" clId="{D9C55982-428E-4506-AD83-498E52C61BF4}" dt="2022-04-01T08:11:49.394" v="43" actId="26606"/>
          <ac:spMkLst>
            <pc:docMk/>
            <pc:sldMk cId="3383538699" sldId="283"/>
            <ac:spMk id="3" creationId="{149C90B9-EB4F-4A46-A0B7-BAC4A045699D}"/>
          </ac:spMkLst>
        </pc:spChg>
        <pc:graphicFrameChg chg="add">
          <ac:chgData name="Luke Roach" userId="3c173453-1e89-4ab7-a897-c035ad6940d7" providerId="ADAL" clId="{D9C55982-428E-4506-AD83-498E52C61BF4}" dt="2022-04-01T08:11:49.394" v="43" actId="26606"/>
          <ac:graphicFrameMkLst>
            <pc:docMk/>
            <pc:sldMk cId="3383538699" sldId="283"/>
            <ac:graphicFrameMk id="5" creationId="{D2C9FDD1-6BC2-2E54-44BA-8CB5607DFC13}"/>
          </ac:graphicFrameMkLst>
        </pc:graphicFrameChg>
      </pc:sldChg>
      <pc:sldChg chg="addSp delSp modSp mod setBg">
        <pc:chgData name="Luke Roach" userId="3c173453-1e89-4ab7-a897-c035ad6940d7" providerId="ADAL" clId="{D9C55982-428E-4506-AD83-498E52C61BF4}" dt="2022-04-01T08:11:58.478" v="44" actId="26606"/>
        <pc:sldMkLst>
          <pc:docMk/>
          <pc:sldMk cId="2547936250" sldId="284"/>
        </pc:sldMkLst>
        <pc:spChg chg="mod">
          <ac:chgData name="Luke Roach" userId="3c173453-1e89-4ab7-a897-c035ad6940d7" providerId="ADAL" clId="{D9C55982-428E-4506-AD83-498E52C61BF4}" dt="2022-04-01T08:11:58.478" v="44" actId="26606"/>
          <ac:spMkLst>
            <pc:docMk/>
            <pc:sldMk cId="2547936250" sldId="284"/>
            <ac:spMk id="2" creationId="{88D0E433-06D2-485F-88A6-3321DB785965}"/>
          </ac:spMkLst>
        </pc:spChg>
        <pc:spChg chg="del">
          <ac:chgData name="Luke Roach" userId="3c173453-1e89-4ab7-a897-c035ad6940d7" providerId="ADAL" clId="{D9C55982-428E-4506-AD83-498E52C61BF4}" dt="2022-04-01T08:11:58.478" v="44" actId="26606"/>
          <ac:spMkLst>
            <pc:docMk/>
            <pc:sldMk cId="2547936250" sldId="284"/>
            <ac:spMk id="3" creationId="{2689736E-EDA3-447B-B4B8-9B2C2875E01B}"/>
          </ac:spMkLst>
        </pc:spChg>
        <pc:spChg chg="add">
          <ac:chgData name="Luke Roach" userId="3c173453-1e89-4ab7-a897-c035ad6940d7" providerId="ADAL" clId="{D9C55982-428E-4506-AD83-498E52C61BF4}" dt="2022-04-01T08:11:58.478" v="44" actId="26606"/>
          <ac:spMkLst>
            <pc:docMk/>
            <pc:sldMk cId="2547936250" sldId="284"/>
            <ac:spMk id="9" creationId="{577D1452-F0B7-431E-9A24-D3F7103D8510}"/>
          </ac:spMkLst>
        </pc:spChg>
        <pc:spChg chg="add">
          <ac:chgData name="Luke Roach" userId="3c173453-1e89-4ab7-a897-c035ad6940d7" providerId="ADAL" clId="{D9C55982-428E-4506-AD83-498E52C61BF4}" dt="2022-04-01T08:11:58.478" v="44" actId="26606"/>
          <ac:spMkLst>
            <pc:docMk/>
            <pc:sldMk cId="2547936250" sldId="284"/>
            <ac:spMk id="11" creationId="{A660F4F9-5DF5-4F15-BE6A-CD8648BB1148}"/>
          </ac:spMkLst>
        </pc:spChg>
        <pc:graphicFrameChg chg="add">
          <ac:chgData name="Luke Roach" userId="3c173453-1e89-4ab7-a897-c035ad6940d7" providerId="ADAL" clId="{D9C55982-428E-4506-AD83-498E52C61BF4}" dt="2022-04-01T08:11:58.478" v="44" actId="26606"/>
          <ac:graphicFrameMkLst>
            <pc:docMk/>
            <pc:sldMk cId="2547936250" sldId="284"/>
            <ac:graphicFrameMk id="5" creationId="{F3F4B594-9F56-6DA6-AA27-C3A54C4676B7}"/>
          </ac:graphicFrameMkLst>
        </pc:graphicFrameChg>
      </pc:sldChg>
      <pc:sldChg chg="addSp delSp modSp mod setBg">
        <pc:chgData name="Luke Roach" userId="3c173453-1e89-4ab7-a897-c035ad6940d7" providerId="ADAL" clId="{D9C55982-428E-4506-AD83-498E52C61BF4}" dt="2022-04-01T08:12:05.936" v="45" actId="26606"/>
        <pc:sldMkLst>
          <pc:docMk/>
          <pc:sldMk cId="1046538438" sldId="285"/>
        </pc:sldMkLst>
        <pc:spChg chg="mod">
          <ac:chgData name="Luke Roach" userId="3c173453-1e89-4ab7-a897-c035ad6940d7" providerId="ADAL" clId="{D9C55982-428E-4506-AD83-498E52C61BF4}" dt="2022-04-01T08:12:05.936" v="45" actId="26606"/>
          <ac:spMkLst>
            <pc:docMk/>
            <pc:sldMk cId="1046538438" sldId="285"/>
            <ac:spMk id="2" creationId="{B7CE9A69-DF5E-4769-BD94-70C2374AA3E0}"/>
          </ac:spMkLst>
        </pc:spChg>
        <pc:spChg chg="del">
          <ac:chgData name="Luke Roach" userId="3c173453-1e89-4ab7-a897-c035ad6940d7" providerId="ADAL" clId="{D9C55982-428E-4506-AD83-498E52C61BF4}" dt="2022-04-01T08:12:05.936" v="45" actId="26606"/>
          <ac:spMkLst>
            <pc:docMk/>
            <pc:sldMk cId="1046538438" sldId="285"/>
            <ac:spMk id="3" creationId="{2E41EB72-FF7E-48A9-8515-61F3F5DC2F2D}"/>
          </ac:spMkLst>
        </pc:spChg>
        <pc:graphicFrameChg chg="add">
          <ac:chgData name="Luke Roach" userId="3c173453-1e89-4ab7-a897-c035ad6940d7" providerId="ADAL" clId="{D9C55982-428E-4506-AD83-498E52C61BF4}" dt="2022-04-01T08:12:05.936" v="45" actId="26606"/>
          <ac:graphicFrameMkLst>
            <pc:docMk/>
            <pc:sldMk cId="1046538438" sldId="285"/>
            <ac:graphicFrameMk id="5" creationId="{CDA2727E-15BE-1504-7AA5-B2EB9402EC27}"/>
          </ac:graphicFrameMkLst>
        </pc:graphicFrameChg>
      </pc:sldChg>
      <pc:sldChg chg="addSp delSp modSp mod setBg">
        <pc:chgData name="Luke Roach" userId="3c173453-1e89-4ab7-a897-c035ad6940d7" providerId="ADAL" clId="{D9C55982-428E-4506-AD83-498E52C61BF4}" dt="2022-04-01T08:13:17.404" v="55" actId="26606"/>
        <pc:sldMkLst>
          <pc:docMk/>
          <pc:sldMk cId="4234921311" sldId="286"/>
        </pc:sldMkLst>
        <pc:spChg chg="mod">
          <ac:chgData name="Luke Roach" userId="3c173453-1e89-4ab7-a897-c035ad6940d7" providerId="ADAL" clId="{D9C55982-428E-4506-AD83-498E52C61BF4}" dt="2022-04-01T08:13:17.404" v="55" actId="26606"/>
          <ac:spMkLst>
            <pc:docMk/>
            <pc:sldMk cId="4234921311" sldId="286"/>
            <ac:spMk id="2" creationId="{42BA3EB1-3FCB-44C5-BAE2-40E18D0AA90E}"/>
          </ac:spMkLst>
        </pc:spChg>
        <pc:spChg chg="add del mod">
          <ac:chgData name="Luke Roach" userId="3c173453-1e89-4ab7-a897-c035ad6940d7" providerId="ADAL" clId="{D9C55982-428E-4506-AD83-498E52C61BF4}" dt="2022-04-01T08:13:17.404" v="55" actId="26606"/>
          <ac:spMkLst>
            <pc:docMk/>
            <pc:sldMk cId="4234921311" sldId="286"/>
            <ac:spMk id="3" creationId="{E6043233-2FB8-4A29-A616-27F58E68053B}"/>
          </ac:spMkLst>
        </pc:spChg>
        <pc:spChg chg="add">
          <ac:chgData name="Luke Roach" userId="3c173453-1e89-4ab7-a897-c035ad6940d7" providerId="ADAL" clId="{D9C55982-428E-4506-AD83-498E52C61BF4}" dt="2022-04-01T08:13:17.404" v="55" actId="26606"/>
          <ac:spMkLst>
            <pc:docMk/>
            <pc:sldMk cId="4234921311" sldId="286"/>
            <ac:spMk id="6" creationId="{5D84EFE8-C53A-44C4-B289-D1B42CF690B8}"/>
          </ac:spMkLst>
        </pc:spChg>
        <pc:spChg chg="add del">
          <ac:chgData name="Luke Roach" userId="3c173453-1e89-4ab7-a897-c035ad6940d7" providerId="ADAL" clId="{D9C55982-428E-4506-AD83-498E52C61BF4}" dt="2022-04-01T08:13:03.308" v="47" actId="26606"/>
          <ac:spMkLst>
            <pc:docMk/>
            <pc:sldMk cId="4234921311" sldId="286"/>
            <ac:spMk id="9" creationId="{5D84EFE8-C53A-44C4-B289-D1B42CF690B8}"/>
          </ac:spMkLst>
        </pc:spChg>
        <pc:graphicFrameChg chg="add del">
          <ac:chgData name="Luke Roach" userId="3c173453-1e89-4ab7-a897-c035ad6940d7" providerId="ADAL" clId="{D9C55982-428E-4506-AD83-498E52C61BF4}" dt="2022-04-01T08:13:03.308" v="47" actId="26606"/>
          <ac:graphicFrameMkLst>
            <pc:docMk/>
            <pc:sldMk cId="4234921311" sldId="286"/>
            <ac:graphicFrameMk id="5" creationId="{71AD5ABC-8EAA-C40A-588C-19FB0505D56B}"/>
          </ac:graphicFrameMkLst>
        </pc:graphicFrameChg>
        <pc:graphicFrameChg chg="add">
          <ac:chgData name="Luke Roach" userId="3c173453-1e89-4ab7-a897-c035ad6940d7" providerId="ADAL" clId="{D9C55982-428E-4506-AD83-498E52C61BF4}" dt="2022-04-01T08:13:17.404" v="55" actId="26606"/>
          <ac:graphicFrameMkLst>
            <pc:docMk/>
            <pc:sldMk cId="4234921311" sldId="286"/>
            <ac:graphicFrameMk id="7" creationId="{2CA960BE-D618-3AF1-1EBD-8EC2B23100C5}"/>
          </ac:graphicFrameMkLst>
        </pc:graphicFrameChg>
      </pc:sldChg>
      <pc:sldChg chg="addSp delSp modSp mod setBg">
        <pc:chgData name="Luke Roach" userId="3c173453-1e89-4ab7-a897-c035ad6940d7" providerId="ADAL" clId="{D9C55982-428E-4506-AD83-498E52C61BF4}" dt="2022-04-01T08:13:34.073" v="56" actId="26606"/>
        <pc:sldMkLst>
          <pc:docMk/>
          <pc:sldMk cId="4133486535" sldId="287"/>
        </pc:sldMkLst>
        <pc:spChg chg="mod">
          <ac:chgData name="Luke Roach" userId="3c173453-1e89-4ab7-a897-c035ad6940d7" providerId="ADAL" clId="{D9C55982-428E-4506-AD83-498E52C61BF4}" dt="2022-04-01T08:13:34.073" v="56" actId="26606"/>
          <ac:spMkLst>
            <pc:docMk/>
            <pc:sldMk cId="4133486535" sldId="287"/>
            <ac:spMk id="2" creationId="{18A5A7C4-2A8A-46D3-A63C-FFCA608A392D}"/>
          </ac:spMkLst>
        </pc:spChg>
        <pc:spChg chg="del">
          <ac:chgData name="Luke Roach" userId="3c173453-1e89-4ab7-a897-c035ad6940d7" providerId="ADAL" clId="{D9C55982-428E-4506-AD83-498E52C61BF4}" dt="2022-04-01T08:13:34.073" v="56" actId="26606"/>
          <ac:spMkLst>
            <pc:docMk/>
            <pc:sldMk cId="4133486535" sldId="287"/>
            <ac:spMk id="3" creationId="{50BAB19E-5E74-42EC-BA47-52A18FBDFCF8}"/>
          </ac:spMkLst>
        </pc:spChg>
        <pc:spChg chg="add">
          <ac:chgData name="Luke Roach" userId="3c173453-1e89-4ab7-a897-c035ad6940d7" providerId="ADAL" clId="{D9C55982-428E-4506-AD83-498E52C61BF4}" dt="2022-04-01T08:13:34.073" v="56" actId="26606"/>
          <ac:spMkLst>
            <pc:docMk/>
            <pc:sldMk cId="4133486535" sldId="287"/>
            <ac:spMk id="9" creationId="{98DED6BC-9A3E-48D4-AD7C-A56D63F547E8}"/>
          </ac:spMkLst>
        </pc:spChg>
        <pc:spChg chg="add">
          <ac:chgData name="Luke Roach" userId="3c173453-1e89-4ab7-a897-c035ad6940d7" providerId="ADAL" clId="{D9C55982-428E-4506-AD83-498E52C61BF4}" dt="2022-04-01T08:13:34.073" v="56" actId="26606"/>
          <ac:spMkLst>
            <pc:docMk/>
            <pc:sldMk cId="4133486535" sldId="287"/>
            <ac:spMk id="11" creationId="{6B6E033A-DB2E-49B8-B600-B38E0C280263}"/>
          </ac:spMkLst>
        </pc:spChg>
        <pc:graphicFrameChg chg="add">
          <ac:chgData name="Luke Roach" userId="3c173453-1e89-4ab7-a897-c035ad6940d7" providerId="ADAL" clId="{D9C55982-428E-4506-AD83-498E52C61BF4}" dt="2022-04-01T08:13:34.073" v="56" actId="26606"/>
          <ac:graphicFrameMkLst>
            <pc:docMk/>
            <pc:sldMk cId="4133486535" sldId="287"/>
            <ac:graphicFrameMk id="5" creationId="{0E6B4E72-E997-4200-0230-36A05A67BA82}"/>
          </ac:graphicFrameMkLst>
        </pc:graphicFrameChg>
      </pc:sldChg>
      <pc:sldChg chg="addSp modSp mod setBg">
        <pc:chgData name="Luke Roach" userId="3c173453-1e89-4ab7-a897-c035ad6940d7" providerId="ADAL" clId="{D9C55982-428E-4506-AD83-498E52C61BF4}" dt="2022-04-01T08:13:45.063" v="58" actId="403"/>
        <pc:sldMkLst>
          <pc:docMk/>
          <pc:sldMk cId="3811236901" sldId="288"/>
        </pc:sldMkLst>
        <pc:spChg chg="mod">
          <ac:chgData name="Luke Roach" userId="3c173453-1e89-4ab7-a897-c035ad6940d7" providerId="ADAL" clId="{D9C55982-428E-4506-AD83-498E52C61BF4}" dt="2022-04-01T08:13:41.142" v="57" actId="26606"/>
          <ac:spMkLst>
            <pc:docMk/>
            <pc:sldMk cId="3811236901" sldId="288"/>
            <ac:spMk id="2" creationId="{6CD98E7C-18B9-417F-AA62-73E26EEA24FA}"/>
          </ac:spMkLst>
        </pc:spChg>
        <pc:spChg chg="mod">
          <ac:chgData name="Luke Roach" userId="3c173453-1e89-4ab7-a897-c035ad6940d7" providerId="ADAL" clId="{D9C55982-428E-4506-AD83-498E52C61BF4}" dt="2022-04-01T08:13:45.063" v="58" actId="403"/>
          <ac:spMkLst>
            <pc:docMk/>
            <pc:sldMk cId="3811236901" sldId="288"/>
            <ac:spMk id="3" creationId="{4E3F954B-3E98-4A15-9572-DA486330110D}"/>
          </ac:spMkLst>
        </pc:spChg>
        <pc:spChg chg="add">
          <ac:chgData name="Luke Roach" userId="3c173453-1e89-4ab7-a897-c035ad6940d7" providerId="ADAL" clId="{D9C55982-428E-4506-AD83-498E52C61BF4}" dt="2022-04-01T08:13:41.142" v="57" actId="26606"/>
          <ac:spMkLst>
            <pc:docMk/>
            <pc:sldMk cId="3811236901" sldId="288"/>
            <ac:spMk id="8" creationId="{C9A36457-A5F4-4103-A443-02581C09185B}"/>
          </ac:spMkLst>
        </pc:spChg>
        <pc:spChg chg="add">
          <ac:chgData name="Luke Roach" userId="3c173453-1e89-4ab7-a897-c035ad6940d7" providerId="ADAL" clId="{D9C55982-428E-4506-AD83-498E52C61BF4}" dt="2022-04-01T08:13:41.142" v="57" actId="26606"/>
          <ac:spMkLst>
            <pc:docMk/>
            <pc:sldMk cId="3811236901" sldId="288"/>
            <ac:spMk id="10" creationId="{DC5FB7E8-B636-40FA-BE8D-48145C0F5C57}"/>
          </ac:spMkLst>
        </pc:spChg>
        <pc:spChg chg="add">
          <ac:chgData name="Luke Roach" userId="3c173453-1e89-4ab7-a897-c035ad6940d7" providerId="ADAL" clId="{D9C55982-428E-4506-AD83-498E52C61BF4}" dt="2022-04-01T08:13:41.142" v="57" actId="26606"/>
          <ac:spMkLst>
            <pc:docMk/>
            <pc:sldMk cId="3811236901" sldId="288"/>
            <ac:spMk id="12" creationId="{142DCE2C-2863-46FA-9BE7-24365A24D9BA}"/>
          </ac:spMkLst>
        </pc:spChg>
      </pc:sldChg>
      <pc:sldChg chg="addSp modSp mod setBg">
        <pc:chgData name="Luke Roach" userId="3c173453-1e89-4ab7-a897-c035ad6940d7" providerId="ADAL" clId="{D9C55982-428E-4506-AD83-498E52C61BF4}" dt="2022-04-01T08:13:52.429" v="59" actId="26606"/>
        <pc:sldMkLst>
          <pc:docMk/>
          <pc:sldMk cId="2705716489" sldId="289"/>
        </pc:sldMkLst>
        <pc:spChg chg="mod">
          <ac:chgData name="Luke Roach" userId="3c173453-1e89-4ab7-a897-c035ad6940d7" providerId="ADAL" clId="{D9C55982-428E-4506-AD83-498E52C61BF4}" dt="2022-04-01T08:13:52.429" v="59" actId="26606"/>
          <ac:spMkLst>
            <pc:docMk/>
            <pc:sldMk cId="2705716489" sldId="289"/>
            <ac:spMk id="2" creationId="{5B848072-ED06-4E4F-A73D-072B8B303CF9}"/>
          </ac:spMkLst>
        </pc:spChg>
        <pc:spChg chg="mod">
          <ac:chgData name="Luke Roach" userId="3c173453-1e89-4ab7-a897-c035ad6940d7" providerId="ADAL" clId="{D9C55982-428E-4506-AD83-498E52C61BF4}" dt="2022-04-01T08:13:52.429" v="59" actId="26606"/>
          <ac:spMkLst>
            <pc:docMk/>
            <pc:sldMk cId="2705716489" sldId="289"/>
            <ac:spMk id="3" creationId="{3633E473-82E9-4A7D-B6E9-F69AB8A22EAD}"/>
          </ac:spMkLst>
        </pc:spChg>
        <pc:spChg chg="add">
          <ac:chgData name="Luke Roach" userId="3c173453-1e89-4ab7-a897-c035ad6940d7" providerId="ADAL" clId="{D9C55982-428E-4506-AD83-498E52C61BF4}" dt="2022-04-01T08:13:52.429" v="59" actId="26606"/>
          <ac:spMkLst>
            <pc:docMk/>
            <pc:sldMk cId="2705716489" sldId="289"/>
            <ac:spMk id="8" creationId="{C9A36457-A5F4-4103-A443-02581C09185B}"/>
          </ac:spMkLst>
        </pc:spChg>
        <pc:spChg chg="add">
          <ac:chgData name="Luke Roach" userId="3c173453-1e89-4ab7-a897-c035ad6940d7" providerId="ADAL" clId="{D9C55982-428E-4506-AD83-498E52C61BF4}" dt="2022-04-01T08:13:52.429" v="59" actId="26606"/>
          <ac:spMkLst>
            <pc:docMk/>
            <pc:sldMk cId="2705716489" sldId="289"/>
            <ac:spMk id="10" creationId="{DC5FB7E8-B636-40FA-BE8D-48145C0F5C57}"/>
          </ac:spMkLst>
        </pc:spChg>
        <pc:spChg chg="add">
          <ac:chgData name="Luke Roach" userId="3c173453-1e89-4ab7-a897-c035ad6940d7" providerId="ADAL" clId="{D9C55982-428E-4506-AD83-498E52C61BF4}" dt="2022-04-01T08:13:52.429" v="59" actId="26606"/>
          <ac:spMkLst>
            <pc:docMk/>
            <pc:sldMk cId="2705716489" sldId="289"/>
            <ac:spMk id="12" creationId="{142DCE2C-2863-46FA-9BE7-24365A24D9BA}"/>
          </ac:spMkLst>
        </pc:spChg>
      </pc:sldChg>
      <pc:sldChg chg="addSp modSp mod setBg">
        <pc:chgData name="Luke Roach" userId="3c173453-1e89-4ab7-a897-c035ad6940d7" providerId="ADAL" clId="{D9C55982-428E-4506-AD83-498E52C61BF4}" dt="2022-04-01T08:14:00.823" v="61" actId="403"/>
        <pc:sldMkLst>
          <pc:docMk/>
          <pc:sldMk cId="2519744307" sldId="290"/>
        </pc:sldMkLst>
        <pc:spChg chg="mod">
          <ac:chgData name="Luke Roach" userId="3c173453-1e89-4ab7-a897-c035ad6940d7" providerId="ADAL" clId="{D9C55982-428E-4506-AD83-498E52C61BF4}" dt="2022-04-01T08:13:57.934" v="60" actId="26606"/>
          <ac:spMkLst>
            <pc:docMk/>
            <pc:sldMk cId="2519744307" sldId="290"/>
            <ac:spMk id="2" creationId="{31515367-3A5B-4566-9252-D642CA4592BD}"/>
          </ac:spMkLst>
        </pc:spChg>
        <pc:spChg chg="mod">
          <ac:chgData name="Luke Roach" userId="3c173453-1e89-4ab7-a897-c035ad6940d7" providerId="ADAL" clId="{D9C55982-428E-4506-AD83-498E52C61BF4}" dt="2022-04-01T08:14:00.823" v="61" actId="403"/>
          <ac:spMkLst>
            <pc:docMk/>
            <pc:sldMk cId="2519744307" sldId="290"/>
            <ac:spMk id="3" creationId="{93F99EBA-8CF4-4C42-A614-4B96C21E0C3F}"/>
          </ac:spMkLst>
        </pc:spChg>
        <pc:spChg chg="add">
          <ac:chgData name="Luke Roach" userId="3c173453-1e89-4ab7-a897-c035ad6940d7" providerId="ADAL" clId="{D9C55982-428E-4506-AD83-498E52C61BF4}" dt="2022-04-01T08:13:57.934" v="60" actId="26606"/>
          <ac:spMkLst>
            <pc:docMk/>
            <pc:sldMk cId="2519744307" sldId="290"/>
            <ac:spMk id="8" creationId="{6128F3BD-7564-4310-B528-888E64F87576}"/>
          </ac:spMkLst>
        </pc:spChg>
        <pc:spChg chg="add">
          <ac:chgData name="Luke Roach" userId="3c173453-1e89-4ab7-a897-c035ad6940d7" providerId="ADAL" clId="{D9C55982-428E-4506-AD83-498E52C61BF4}" dt="2022-04-01T08:13:57.934" v="60" actId="26606"/>
          <ac:spMkLst>
            <pc:docMk/>
            <pc:sldMk cId="2519744307" sldId="290"/>
            <ac:spMk id="10" creationId="{82AA3C4E-019E-440F-87AB-67EFA9BE6C81}"/>
          </ac:spMkLst>
        </pc:spChg>
      </pc:sldChg>
      <pc:sldChg chg="addSp modSp mod setBg">
        <pc:chgData name="Luke Roach" userId="3c173453-1e89-4ab7-a897-c035ad6940d7" providerId="ADAL" clId="{D9C55982-428E-4506-AD83-498E52C61BF4}" dt="2022-04-01T08:14:08.199" v="63" actId="403"/>
        <pc:sldMkLst>
          <pc:docMk/>
          <pc:sldMk cId="2651145495" sldId="291"/>
        </pc:sldMkLst>
        <pc:spChg chg="mod">
          <ac:chgData name="Luke Roach" userId="3c173453-1e89-4ab7-a897-c035ad6940d7" providerId="ADAL" clId="{D9C55982-428E-4506-AD83-498E52C61BF4}" dt="2022-04-01T08:14:05.956" v="62" actId="26606"/>
          <ac:spMkLst>
            <pc:docMk/>
            <pc:sldMk cId="2651145495" sldId="291"/>
            <ac:spMk id="2" creationId="{6144252B-AB3F-4DD9-9DC3-B332ED5707D3}"/>
          </ac:spMkLst>
        </pc:spChg>
        <pc:spChg chg="mod">
          <ac:chgData name="Luke Roach" userId="3c173453-1e89-4ab7-a897-c035ad6940d7" providerId="ADAL" clId="{D9C55982-428E-4506-AD83-498E52C61BF4}" dt="2022-04-01T08:14:08.199" v="63" actId="403"/>
          <ac:spMkLst>
            <pc:docMk/>
            <pc:sldMk cId="2651145495" sldId="291"/>
            <ac:spMk id="3" creationId="{5C95F75B-381D-4734-8AD3-EA88ECF8142E}"/>
          </ac:spMkLst>
        </pc:spChg>
        <pc:spChg chg="add">
          <ac:chgData name="Luke Roach" userId="3c173453-1e89-4ab7-a897-c035ad6940d7" providerId="ADAL" clId="{D9C55982-428E-4506-AD83-498E52C61BF4}" dt="2022-04-01T08:14:05.956" v="62" actId="26606"/>
          <ac:spMkLst>
            <pc:docMk/>
            <pc:sldMk cId="2651145495" sldId="291"/>
            <ac:spMk id="8" creationId="{6128F3BD-7564-4310-B528-888E64F87576}"/>
          </ac:spMkLst>
        </pc:spChg>
        <pc:spChg chg="add">
          <ac:chgData name="Luke Roach" userId="3c173453-1e89-4ab7-a897-c035ad6940d7" providerId="ADAL" clId="{D9C55982-428E-4506-AD83-498E52C61BF4}" dt="2022-04-01T08:14:05.956" v="62" actId="26606"/>
          <ac:spMkLst>
            <pc:docMk/>
            <pc:sldMk cId="2651145495" sldId="291"/>
            <ac:spMk id="10" creationId="{82AA3C4E-019E-440F-87AB-67EFA9BE6C81}"/>
          </ac:spMkLst>
        </pc:spChg>
      </pc:sldChg>
      <pc:sldChg chg="addSp modSp mod setBg">
        <pc:chgData name="Luke Roach" userId="3c173453-1e89-4ab7-a897-c035ad6940d7" providerId="ADAL" clId="{D9C55982-428E-4506-AD83-498E52C61BF4}" dt="2022-04-01T08:14:14.675" v="64" actId="26606"/>
        <pc:sldMkLst>
          <pc:docMk/>
          <pc:sldMk cId="4049639735" sldId="292"/>
        </pc:sldMkLst>
        <pc:spChg chg="mod">
          <ac:chgData name="Luke Roach" userId="3c173453-1e89-4ab7-a897-c035ad6940d7" providerId="ADAL" clId="{D9C55982-428E-4506-AD83-498E52C61BF4}" dt="2022-04-01T08:14:14.675" v="64" actId="26606"/>
          <ac:spMkLst>
            <pc:docMk/>
            <pc:sldMk cId="4049639735" sldId="292"/>
            <ac:spMk id="2" creationId="{C0FC73C2-9828-45E1-8DB0-AB30A29DF861}"/>
          </ac:spMkLst>
        </pc:spChg>
        <pc:spChg chg="mod">
          <ac:chgData name="Luke Roach" userId="3c173453-1e89-4ab7-a897-c035ad6940d7" providerId="ADAL" clId="{D9C55982-428E-4506-AD83-498E52C61BF4}" dt="2022-04-01T08:14:14.675" v="64" actId="26606"/>
          <ac:spMkLst>
            <pc:docMk/>
            <pc:sldMk cId="4049639735" sldId="292"/>
            <ac:spMk id="3" creationId="{218DA006-B820-45CF-9F08-6FE58398AB73}"/>
          </ac:spMkLst>
        </pc:spChg>
        <pc:spChg chg="add">
          <ac:chgData name="Luke Roach" userId="3c173453-1e89-4ab7-a897-c035ad6940d7" providerId="ADAL" clId="{D9C55982-428E-4506-AD83-498E52C61BF4}" dt="2022-04-01T08:14:14.675" v="64" actId="26606"/>
          <ac:spMkLst>
            <pc:docMk/>
            <pc:sldMk cId="4049639735" sldId="292"/>
            <ac:spMk id="8" creationId="{C9A36457-A5F4-4103-A443-02581C09185B}"/>
          </ac:spMkLst>
        </pc:spChg>
        <pc:spChg chg="add">
          <ac:chgData name="Luke Roach" userId="3c173453-1e89-4ab7-a897-c035ad6940d7" providerId="ADAL" clId="{D9C55982-428E-4506-AD83-498E52C61BF4}" dt="2022-04-01T08:14:14.675" v="64" actId="26606"/>
          <ac:spMkLst>
            <pc:docMk/>
            <pc:sldMk cId="4049639735" sldId="292"/>
            <ac:spMk id="10" creationId="{DC5FB7E8-B636-40FA-BE8D-48145C0F5C57}"/>
          </ac:spMkLst>
        </pc:spChg>
        <pc:spChg chg="add">
          <ac:chgData name="Luke Roach" userId="3c173453-1e89-4ab7-a897-c035ad6940d7" providerId="ADAL" clId="{D9C55982-428E-4506-AD83-498E52C61BF4}" dt="2022-04-01T08:14:14.675" v="64" actId="26606"/>
          <ac:spMkLst>
            <pc:docMk/>
            <pc:sldMk cId="4049639735" sldId="292"/>
            <ac:spMk id="12" creationId="{142DCE2C-2863-46FA-9BE7-24365A24D9BA}"/>
          </ac:spMkLst>
        </pc:spChg>
      </pc:sldChg>
      <pc:sldChg chg="addSp delSp modSp mod setBg">
        <pc:chgData name="Luke Roach" userId="3c173453-1e89-4ab7-a897-c035ad6940d7" providerId="ADAL" clId="{D9C55982-428E-4506-AD83-498E52C61BF4}" dt="2022-04-01T08:14:22.634" v="65" actId="26606"/>
        <pc:sldMkLst>
          <pc:docMk/>
          <pc:sldMk cId="1514651390" sldId="293"/>
        </pc:sldMkLst>
        <pc:spChg chg="mod">
          <ac:chgData name="Luke Roach" userId="3c173453-1e89-4ab7-a897-c035ad6940d7" providerId="ADAL" clId="{D9C55982-428E-4506-AD83-498E52C61BF4}" dt="2022-04-01T08:14:22.634" v="65" actId="26606"/>
          <ac:spMkLst>
            <pc:docMk/>
            <pc:sldMk cId="1514651390" sldId="293"/>
            <ac:spMk id="2" creationId="{4632BBB4-4342-4AB5-A9EB-1BA4F1B58254}"/>
          </ac:spMkLst>
        </pc:spChg>
        <pc:spChg chg="del">
          <ac:chgData name="Luke Roach" userId="3c173453-1e89-4ab7-a897-c035ad6940d7" providerId="ADAL" clId="{D9C55982-428E-4506-AD83-498E52C61BF4}" dt="2022-04-01T08:14:22.634" v="65" actId="26606"/>
          <ac:spMkLst>
            <pc:docMk/>
            <pc:sldMk cId="1514651390" sldId="293"/>
            <ac:spMk id="3" creationId="{A106BB2A-C1FD-4179-949F-1CF5B5DCF0D3}"/>
          </ac:spMkLst>
        </pc:spChg>
        <pc:spChg chg="add">
          <ac:chgData name="Luke Roach" userId="3c173453-1e89-4ab7-a897-c035ad6940d7" providerId="ADAL" clId="{D9C55982-428E-4506-AD83-498E52C61BF4}" dt="2022-04-01T08:14:22.634" v="65" actId="26606"/>
          <ac:spMkLst>
            <pc:docMk/>
            <pc:sldMk cId="1514651390" sldId="293"/>
            <ac:spMk id="9" creationId="{0E91F5CA-B392-444C-88E3-BF5BAAEBDEB0}"/>
          </ac:spMkLst>
        </pc:spChg>
        <pc:spChg chg="add">
          <ac:chgData name="Luke Roach" userId="3c173453-1e89-4ab7-a897-c035ad6940d7" providerId="ADAL" clId="{D9C55982-428E-4506-AD83-498E52C61BF4}" dt="2022-04-01T08:14:22.634" v="65" actId="26606"/>
          <ac:spMkLst>
            <pc:docMk/>
            <pc:sldMk cId="1514651390" sldId="293"/>
            <ac:spMk id="11" creationId="{0459807F-B6FA-44D3-9A53-C55B6B56884A}"/>
          </ac:spMkLst>
        </pc:spChg>
        <pc:picChg chg="add">
          <ac:chgData name="Luke Roach" userId="3c173453-1e89-4ab7-a897-c035ad6940d7" providerId="ADAL" clId="{D9C55982-428E-4506-AD83-498E52C61BF4}" dt="2022-04-01T08:14:22.634" v="65" actId="26606"/>
          <ac:picMkLst>
            <pc:docMk/>
            <pc:sldMk cId="1514651390" sldId="293"/>
            <ac:picMk id="5" creationId="{395B2C31-C82F-26C9-F1F6-D82300B9DDC4}"/>
          </ac:picMkLst>
        </pc:picChg>
      </pc:sldChg>
      <pc:sldChg chg="addSp delSp modSp mod setBg">
        <pc:chgData name="Luke Roach" userId="3c173453-1e89-4ab7-a897-c035ad6940d7" providerId="ADAL" clId="{D9C55982-428E-4506-AD83-498E52C61BF4}" dt="2022-04-01T08:14:39.400" v="66" actId="26606"/>
        <pc:sldMkLst>
          <pc:docMk/>
          <pc:sldMk cId="3809581315" sldId="294"/>
        </pc:sldMkLst>
        <pc:spChg chg="mod">
          <ac:chgData name="Luke Roach" userId="3c173453-1e89-4ab7-a897-c035ad6940d7" providerId="ADAL" clId="{D9C55982-428E-4506-AD83-498E52C61BF4}" dt="2022-04-01T08:14:39.400" v="66" actId="26606"/>
          <ac:spMkLst>
            <pc:docMk/>
            <pc:sldMk cId="3809581315" sldId="294"/>
            <ac:spMk id="2" creationId="{E9B58C84-D858-43AA-A722-5F47527A2808}"/>
          </ac:spMkLst>
        </pc:spChg>
        <pc:spChg chg="del">
          <ac:chgData name="Luke Roach" userId="3c173453-1e89-4ab7-a897-c035ad6940d7" providerId="ADAL" clId="{D9C55982-428E-4506-AD83-498E52C61BF4}" dt="2022-04-01T08:14:39.400" v="66" actId="26606"/>
          <ac:spMkLst>
            <pc:docMk/>
            <pc:sldMk cId="3809581315" sldId="294"/>
            <ac:spMk id="3" creationId="{E64CA70A-A0EE-42AF-8FE3-CF395DD37D25}"/>
          </ac:spMkLst>
        </pc:spChg>
        <pc:graphicFrameChg chg="add">
          <ac:chgData name="Luke Roach" userId="3c173453-1e89-4ab7-a897-c035ad6940d7" providerId="ADAL" clId="{D9C55982-428E-4506-AD83-498E52C61BF4}" dt="2022-04-01T08:14:39.400" v="66" actId="26606"/>
          <ac:graphicFrameMkLst>
            <pc:docMk/>
            <pc:sldMk cId="3809581315" sldId="294"/>
            <ac:graphicFrameMk id="5" creationId="{B4B80153-3ECC-4EFE-23D1-C570D6E1232F}"/>
          </ac:graphicFrameMkLst>
        </pc:graphicFrameChg>
      </pc:sldChg>
      <pc:sldChg chg="addSp modSp mod setBg">
        <pc:chgData name="Luke Roach" userId="3c173453-1e89-4ab7-a897-c035ad6940d7" providerId="ADAL" clId="{D9C55982-428E-4506-AD83-498E52C61BF4}" dt="2022-04-01T08:15:33.261" v="81" actId="27636"/>
        <pc:sldMkLst>
          <pc:docMk/>
          <pc:sldMk cId="1947159582" sldId="295"/>
        </pc:sldMkLst>
        <pc:spChg chg="mod">
          <ac:chgData name="Luke Roach" userId="3c173453-1e89-4ab7-a897-c035ad6940d7" providerId="ADAL" clId="{D9C55982-428E-4506-AD83-498E52C61BF4}" dt="2022-04-01T08:15:27.825" v="78" actId="26606"/>
          <ac:spMkLst>
            <pc:docMk/>
            <pc:sldMk cId="1947159582" sldId="295"/>
            <ac:spMk id="2" creationId="{DFD86CBF-49E3-4A07-973F-377BBB5D2F39}"/>
          </ac:spMkLst>
        </pc:spChg>
        <pc:spChg chg="mod">
          <ac:chgData name="Luke Roach" userId="3c173453-1e89-4ab7-a897-c035ad6940d7" providerId="ADAL" clId="{D9C55982-428E-4506-AD83-498E52C61BF4}" dt="2022-04-01T08:15:33.261" v="81" actId="27636"/>
          <ac:spMkLst>
            <pc:docMk/>
            <pc:sldMk cId="1947159582" sldId="295"/>
            <ac:spMk id="3" creationId="{CC3418BE-7037-455F-B731-73710C730529}"/>
          </ac:spMkLst>
        </pc:spChg>
        <pc:spChg chg="add">
          <ac:chgData name="Luke Roach" userId="3c173453-1e89-4ab7-a897-c035ad6940d7" providerId="ADAL" clId="{D9C55982-428E-4506-AD83-498E52C61BF4}" dt="2022-04-01T08:15:27.825" v="78" actId="26606"/>
          <ac:spMkLst>
            <pc:docMk/>
            <pc:sldMk cId="1947159582" sldId="295"/>
            <ac:spMk id="8" creationId="{C9A36457-A5F4-4103-A443-02581C09185B}"/>
          </ac:spMkLst>
        </pc:spChg>
        <pc:spChg chg="add">
          <ac:chgData name="Luke Roach" userId="3c173453-1e89-4ab7-a897-c035ad6940d7" providerId="ADAL" clId="{D9C55982-428E-4506-AD83-498E52C61BF4}" dt="2022-04-01T08:15:27.825" v="78" actId="26606"/>
          <ac:spMkLst>
            <pc:docMk/>
            <pc:sldMk cId="1947159582" sldId="295"/>
            <ac:spMk id="10" creationId="{DC5FB7E8-B636-40FA-BE8D-48145C0F5C57}"/>
          </ac:spMkLst>
        </pc:spChg>
        <pc:spChg chg="add">
          <ac:chgData name="Luke Roach" userId="3c173453-1e89-4ab7-a897-c035ad6940d7" providerId="ADAL" clId="{D9C55982-428E-4506-AD83-498E52C61BF4}" dt="2022-04-01T08:15:27.825" v="78" actId="26606"/>
          <ac:spMkLst>
            <pc:docMk/>
            <pc:sldMk cId="1947159582" sldId="295"/>
            <ac:spMk id="12" creationId="{142DCE2C-2863-46FA-9BE7-24365A24D9BA}"/>
          </ac:spMkLst>
        </pc:spChg>
      </pc:sldChg>
      <pc:sldChg chg="addSp modSp mod setBg">
        <pc:chgData name="Luke Roach" userId="3c173453-1e89-4ab7-a897-c035ad6940d7" providerId="ADAL" clId="{D9C55982-428E-4506-AD83-498E52C61BF4}" dt="2022-04-01T08:14:55.554" v="71" actId="403"/>
        <pc:sldMkLst>
          <pc:docMk/>
          <pc:sldMk cId="3434804573" sldId="296"/>
        </pc:sldMkLst>
        <pc:spChg chg="mod">
          <ac:chgData name="Luke Roach" userId="3c173453-1e89-4ab7-a897-c035ad6940d7" providerId="ADAL" clId="{D9C55982-428E-4506-AD83-498E52C61BF4}" dt="2022-04-01T08:14:45.467" v="67" actId="26606"/>
          <ac:spMkLst>
            <pc:docMk/>
            <pc:sldMk cId="3434804573" sldId="296"/>
            <ac:spMk id="2" creationId="{A26BE934-BD5F-4592-936F-60083834A04F}"/>
          </ac:spMkLst>
        </pc:spChg>
        <pc:spChg chg="mod">
          <ac:chgData name="Luke Roach" userId="3c173453-1e89-4ab7-a897-c035ad6940d7" providerId="ADAL" clId="{D9C55982-428E-4506-AD83-498E52C61BF4}" dt="2022-04-01T08:14:55.554" v="71" actId="403"/>
          <ac:spMkLst>
            <pc:docMk/>
            <pc:sldMk cId="3434804573" sldId="296"/>
            <ac:spMk id="3" creationId="{5C2A78FC-8A0C-449B-97C1-F8EFF0F52DC6}"/>
          </ac:spMkLst>
        </pc:spChg>
        <pc:spChg chg="add">
          <ac:chgData name="Luke Roach" userId="3c173453-1e89-4ab7-a897-c035ad6940d7" providerId="ADAL" clId="{D9C55982-428E-4506-AD83-498E52C61BF4}" dt="2022-04-01T08:14:45.467" v="67" actId="26606"/>
          <ac:spMkLst>
            <pc:docMk/>
            <pc:sldMk cId="3434804573" sldId="296"/>
            <ac:spMk id="8" creationId="{C9A36457-A5F4-4103-A443-02581C09185B}"/>
          </ac:spMkLst>
        </pc:spChg>
        <pc:spChg chg="add">
          <ac:chgData name="Luke Roach" userId="3c173453-1e89-4ab7-a897-c035ad6940d7" providerId="ADAL" clId="{D9C55982-428E-4506-AD83-498E52C61BF4}" dt="2022-04-01T08:14:45.467" v="67" actId="26606"/>
          <ac:spMkLst>
            <pc:docMk/>
            <pc:sldMk cId="3434804573" sldId="296"/>
            <ac:spMk id="10" creationId="{DC5FB7E8-B636-40FA-BE8D-48145C0F5C57}"/>
          </ac:spMkLst>
        </pc:spChg>
        <pc:spChg chg="add">
          <ac:chgData name="Luke Roach" userId="3c173453-1e89-4ab7-a897-c035ad6940d7" providerId="ADAL" clId="{D9C55982-428E-4506-AD83-498E52C61BF4}" dt="2022-04-01T08:14:45.467" v="67" actId="26606"/>
          <ac:spMkLst>
            <pc:docMk/>
            <pc:sldMk cId="3434804573" sldId="296"/>
            <ac:spMk id="12" creationId="{142DCE2C-2863-46FA-9BE7-24365A24D9BA}"/>
          </ac:spMkLst>
        </pc:spChg>
      </pc:sldChg>
      <pc:sldChg chg="addSp modSp mod setBg">
        <pc:chgData name="Luke Roach" userId="3c173453-1e89-4ab7-a897-c035ad6940d7" providerId="ADAL" clId="{D9C55982-428E-4506-AD83-498E52C61BF4}" dt="2022-04-01T08:15:00.914" v="72" actId="26606"/>
        <pc:sldMkLst>
          <pc:docMk/>
          <pc:sldMk cId="58006329" sldId="297"/>
        </pc:sldMkLst>
        <pc:spChg chg="mod">
          <ac:chgData name="Luke Roach" userId="3c173453-1e89-4ab7-a897-c035ad6940d7" providerId="ADAL" clId="{D9C55982-428E-4506-AD83-498E52C61BF4}" dt="2022-04-01T08:15:00.914" v="72" actId="26606"/>
          <ac:spMkLst>
            <pc:docMk/>
            <pc:sldMk cId="58006329" sldId="297"/>
            <ac:spMk id="2" creationId="{23E93973-FAD2-407C-B0B7-6F0C579A8C27}"/>
          </ac:spMkLst>
        </pc:spChg>
        <pc:spChg chg="mod">
          <ac:chgData name="Luke Roach" userId="3c173453-1e89-4ab7-a897-c035ad6940d7" providerId="ADAL" clId="{D9C55982-428E-4506-AD83-498E52C61BF4}" dt="2022-04-01T08:15:00.914" v="72" actId="26606"/>
          <ac:spMkLst>
            <pc:docMk/>
            <pc:sldMk cId="58006329" sldId="297"/>
            <ac:spMk id="3" creationId="{CDBF2451-736A-4D90-9D9C-951A7939DE01}"/>
          </ac:spMkLst>
        </pc:spChg>
        <pc:spChg chg="add">
          <ac:chgData name="Luke Roach" userId="3c173453-1e89-4ab7-a897-c035ad6940d7" providerId="ADAL" clId="{D9C55982-428E-4506-AD83-498E52C61BF4}" dt="2022-04-01T08:15:00.914" v="72" actId="26606"/>
          <ac:spMkLst>
            <pc:docMk/>
            <pc:sldMk cId="58006329" sldId="297"/>
            <ac:spMk id="8" creationId="{C9A36457-A5F4-4103-A443-02581C09185B}"/>
          </ac:spMkLst>
        </pc:spChg>
        <pc:spChg chg="add">
          <ac:chgData name="Luke Roach" userId="3c173453-1e89-4ab7-a897-c035ad6940d7" providerId="ADAL" clId="{D9C55982-428E-4506-AD83-498E52C61BF4}" dt="2022-04-01T08:15:00.914" v="72" actId="26606"/>
          <ac:spMkLst>
            <pc:docMk/>
            <pc:sldMk cId="58006329" sldId="297"/>
            <ac:spMk id="10" creationId="{DC5FB7E8-B636-40FA-BE8D-48145C0F5C57}"/>
          </ac:spMkLst>
        </pc:spChg>
        <pc:spChg chg="add">
          <ac:chgData name="Luke Roach" userId="3c173453-1e89-4ab7-a897-c035ad6940d7" providerId="ADAL" clId="{D9C55982-428E-4506-AD83-498E52C61BF4}" dt="2022-04-01T08:15:00.914" v="72" actId="26606"/>
          <ac:spMkLst>
            <pc:docMk/>
            <pc:sldMk cId="58006329" sldId="297"/>
            <ac:spMk id="12" creationId="{142DCE2C-2863-46FA-9BE7-24365A24D9BA}"/>
          </ac:spMkLst>
        </pc:spChg>
      </pc:sldChg>
      <pc:sldChg chg="addSp modSp mod setBg">
        <pc:chgData name="Luke Roach" userId="3c173453-1e89-4ab7-a897-c035ad6940d7" providerId="ADAL" clId="{D9C55982-428E-4506-AD83-498E52C61BF4}" dt="2022-04-01T08:15:08.474" v="75" actId="27636"/>
        <pc:sldMkLst>
          <pc:docMk/>
          <pc:sldMk cId="2299229179" sldId="298"/>
        </pc:sldMkLst>
        <pc:spChg chg="mod">
          <ac:chgData name="Luke Roach" userId="3c173453-1e89-4ab7-a897-c035ad6940d7" providerId="ADAL" clId="{D9C55982-428E-4506-AD83-498E52C61BF4}" dt="2022-04-01T08:15:05.481" v="73" actId="26606"/>
          <ac:spMkLst>
            <pc:docMk/>
            <pc:sldMk cId="2299229179" sldId="298"/>
            <ac:spMk id="2" creationId="{21BFB2EB-709A-4E37-BB96-2BF8BD900C2C}"/>
          </ac:spMkLst>
        </pc:spChg>
        <pc:spChg chg="mod">
          <ac:chgData name="Luke Roach" userId="3c173453-1e89-4ab7-a897-c035ad6940d7" providerId="ADAL" clId="{D9C55982-428E-4506-AD83-498E52C61BF4}" dt="2022-04-01T08:15:08.474" v="75" actId="27636"/>
          <ac:spMkLst>
            <pc:docMk/>
            <pc:sldMk cId="2299229179" sldId="298"/>
            <ac:spMk id="3" creationId="{888E7C28-531E-4DC7-B801-16E7005C49BA}"/>
          </ac:spMkLst>
        </pc:spChg>
        <pc:spChg chg="add">
          <ac:chgData name="Luke Roach" userId="3c173453-1e89-4ab7-a897-c035ad6940d7" providerId="ADAL" clId="{D9C55982-428E-4506-AD83-498E52C61BF4}" dt="2022-04-01T08:15:05.481" v="73" actId="26606"/>
          <ac:spMkLst>
            <pc:docMk/>
            <pc:sldMk cId="2299229179" sldId="298"/>
            <ac:spMk id="8" creationId="{C9A36457-A5F4-4103-A443-02581C09185B}"/>
          </ac:spMkLst>
        </pc:spChg>
        <pc:spChg chg="add">
          <ac:chgData name="Luke Roach" userId="3c173453-1e89-4ab7-a897-c035ad6940d7" providerId="ADAL" clId="{D9C55982-428E-4506-AD83-498E52C61BF4}" dt="2022-04-01T08:15:05.481" v="73" actId="26606"/>
          <ac:spMkLst>
            <pc:docMk/>
            <pc:sldMk cId="2299229179" sldId="298"/>
            <ac:spMk id="10" creationId="{DC5FB7E8-B636-40FA-BE8D-48145C0F5C57}"/>
          </ac:spMkLst>
        </pc:spChg>
        <pc:spChg chg="add">
          <ac:chgData name="Luke Roach" userId="3c173453-1e89-4ab7-a897-c035ad6940d7" providerId="ADAL" clId="{D9C55982-428E-4506-AD83-498E52C61BF4}" dt="2022-04-01T08:15:05.481" v="73" actId="26606"/>
          <ac:spMkLst>
            <pc:docMk/>
            <pc:sldMk cId="2299229179" sldId="298"/>
            <ac:spMk id="12" creationId="{142DCE2C-2863-46FA-9BE7-24365A24D9BA}"/>
          </ac:spMkLst>
        </pc:spChg>
      </pc:sldChg>
      <pc:sldChg chg="addSp modSp mod setBg">
        <pc:chgData name="Luke Roach" userId="3c173453-1e89-4ab7-a897-c035ad6940d7" providerId="ADAL" clId="{D9C55982-428E-4506-AD83-498E52C61BF4}" dt="2022-04-01T08:15:23.682" v="77" actId="403"/>
        <pc:sldMkLst>
          <pc:docMk/>
          <pc:sldMk cId="4021133552" sldId="299"/>
        </pc:sldMkLst>
        <pc:spChg chg="mod">
          <ac:chgData name="Luke Roach" userId="3c173453-1e89-4ab7-a897-c035ad6940d7" providerId="ADAL" clId="{D9C55982-428E-4506-AD83-498E52C61BF4}" dt="2022-04-01T08:15:20.680" v="76" actId="26606"/>
          <ac:spMkLst>
            <pc:docMk/>
            <pc:sldMk cId="4021133552" sldId="299"/>
            <ac:spMk id="2" creationId="{5DCCDB0A-0C65-4DCE-B256-F37AD43440FB}"/>
          </ac:spMkLst>
        </pc:spChg>
        <pc:spChg chg="mod">
          <ac:chgData name="Luke Roach" userId="3c173453-1e89-4ab7-a897-c035ad6940d7" providerId="ADAL" clId="{D9C55982-428E-4506-AD83-498E52C61BF4}" dt="2022-04-01T08:15:23.682" v="77" actId="403"/>
          <ac:spMkLst>
            <pc:docMk/>
            <pc:sldMk cId="4021133552" sldId="299"/>
            <ac:spMk id="3" creationId="{15C64CEF-F728-4C82-8A41-39F4ABFD609C}"/>
          </ac:spMkLst>
        </pc:spChg>
        <pc:spChg chg="add">
          <ac:chgData name="Luke Roach" userId="3c173453-1e89-4ab7-a897-c035ad6940d7" providerId="ADAL" clId="{D9C55982-428E-4506-AD83-498E52C61BF4}" dt="2022-04-01T08:15:20.680" v="76" actId="26606"/>
          <ac:spMkLst>
            <pc:docMk/>
            <pc:sldMk cId="4021133552" sldId="299"/>
            <ac:spMk id="8" creationId="{C9A36457-A5F4-4103-A443-02581C09185B}"/>
          </ac:spMkLst>
        </pc:spChg>
        <pc:spChg chg="add">
          <ac:chgData name="Luke Roach" userId="3c173453-1e89-4ab7-a897-c035ad6940d7" providerId="ADAL" clId="{D9C55982-428E-4506-AD83-498E52C61BF4}" dt="2022-04-01T08:15:20.680" v="76" actId="26606"/>
          <ac:spMkLst>
            <pc:docMk/>
            <pc:sldMk cId="4021133552" sldId="299"/>
            <ac:spMk id="10" creationId="{DC5FB7E8-B636-40FA-BE8D-48145C0F5C57}"/>
          </ac:spMkLst>
        </pc:spChg>
        <pc:spChg chg="add">
          <ac:chgData name="Luke Roach" userId="3c173453-1e89-4ab7-a897-c035ad6940d7" providerId="ADAL" clId="{D9C55982-428E-4506-AD83-498E52C61BF4}" dt="2022-04-01T08:15:20.680" v="76" actId="26606"/>
          <ac:spMkLst>
            <pc:docMk/>
            <pc:sldMk cId="4021133552" sldId="299"/>
            <ac:spMk id="12" creationId="{142DCE2C-2863-46FA-9BE7-24365A24D9BA}"/>
          </ac:spMkLst>
        </pc:spChg>
      </pc:sldChg>
      <pc:sldChg chg="addSp modSp mod setBg">
        <pc:chgData name="Luke Roach" userId="3c173453-1e89-4ab7-a897-c035ad6940d7" providerId="ADAL" clId="{D9C55982-428E-4506-AD83-498E52C61BF4}" dt="2022-04-01T08:15:41.105" v="83" actId="403"/>
        <pc:sldMkLst>
          <pc:docMk/>
          <pc:sldMk cId="3481373358" sldId="300"/>
        </pc:sldMkLst>
        <pc:spChg chg="mod">
          <ac:chgData name="Luke Roach" userId="3c173453-1e89-4ab7-a897-c035ad6940d7" providerId="ADAL" clId="{D9C55982-428E-4506-AD83-498E52C61BF4}" dt="2022-04-01T08:15:38.221" v="82" actId="26606"/>
          <ac:spMkLst>
            <pc:docMk/>
            <pc:sldMk cId="3481373358" sldId="300"/>
            <ac:spMk id="2" creationId="{A69CCA62-40E4-45C5-8A7B-E6C2860E3E0B}"/>
          </ac:spMkLst>
        </pc:spChg>
        <pc:spChg chg="mod">
          <ac:chgData name="Luke Roach" userId="3c173453-1e89-4ab7-a897-c035ad6940d7" providerId="ADAL" clId="{D9C55982-428E-4506-AD83-498E52C61BF4}" dt="2022-04-01T08:15:41.105" v="83" actId="403"/>
          <ac:spMkLst>
            <pc:docMk/>
            <pc:sldMk cId="3481373358" sldId="300"/>
            <ac:spMk id="3" creationId="{321E204F-454B-4FB6-93C7-D9317F3D20F7}"/>
          </ac:spMkLst>
        </pc:spChg>
        <pc:spChg chg="add">
          <ac:chgData name="Luke Roach" userId="3c173453-1e89-4ab7-a897-c035ad6940d7" providerId="ADAL" clId="{D9C55982-428E-4506-AD83-498E52C61BF4}" dt="2022-04-01T08:15:38.221" v="82" actId="26606"/>
          <ac:spMkLst>
            <pc:docMk/>
            <pc:sldMk cId="3481373358" sldId="300"/>
            <ac:spMk id="8" creationId="{100EDD19-6802-4EC3-95CE-CFFAB042CFD6}"/>
          </ac:spMkLst>
        </pc:spChg>
        <pc:spChg chg="add">
          <ac:chgData name="Luke Roach" userId="3c173453-1e89-4ab7-a897-c035ad6940d7" providerId="ADAL" clId="{D9C55982-428E-4506-AD83-498E52C61BF4}" dt="2022-04-01T08:15:38.221" v="82" actId="26606"/>
          <ac:spMkLst>
            <pc:docMk/>
            <pc:sldMk cId="3481373358" sldId="300"/>
            <ac:spMk id="10" creationId="{DB17E863-922E-4C26-BD64-E8FD41D28661}"/>
          </ac:spMkLst>
        </pc:spChg>
      </pc:sldChg>
      <pc:sldChg chg="addSp modSp mod setBg">
        <pc:chgData name="Luke Roach" userId="3c173453-1e89-4ab7-a897-c035ad6940d7" providerId="ADAL" clId="{D9C55982-428E-4506-AD83-498E52C61BF4}" dt="2022-04-01T08:15:46.710" v="85" actId="403"/>
        <pc:sldMkLst>
          <pc:docMk/>
          <pc:sldMk cId="2326417944" sldId="301"/>
        </pc:sldMkLst>
        <pc:spChg chg="mod">
          <ac:chgData name="Luke Roach" userId="3c173453-1e89-4ab7-a897-c035ad6940d7" providerId="ADAL" clId="{D9C55982-428E-4506-AD83-498E52C61BF4}" dt="2022-04-01T08:15:44.629" v="84" actId="26606"/>
          <ac:spMkLst>
            <pc:docMk/>
            <pc:sldMk cId="2326417944" sldId="301"/>
            <ac:spMk id="2" creationId="{CB94BDF4-11F7-4CF4-90F8-CCC98A912C36}"/>
          </ac:spMkLst>
        </pc:spChg>
        <pc:spChg chg="mod">
          <ac:chgData name="Luke Roach" userId="3c173453-1e89-4ab7-a897-c035ad6940d7" providerId="ADAL" clId="{D9C55982-428E-4506-AD83-498E52C61BF4}" dt="2022-04-01T08:15:46.710" v="85" actId="403"/>
          <ac:spMkLst>
            <pc:docMk/>
            <pc:sldMk cId="2326417944" sldId="301"/>
            <ac:spMk id="3" creationId="{5E3059EF-C6D7-48C6-B740-EC405E7907BA}"/>
          </ac:spMkLst>
        </pc:spChg>
        <pc:spChg chg="add">
          <ac:chgData name="Luke Roach" userId="3c173453-1e89-4ab7-a897-c035ad6940d7" providerId="ADAL" clId="{D9C55982-428E-4506-AD83-498E52C61BF4}" dt="2022-04-01T08:15:44.629" v="84" actId="26606"/>
          <ac:spMkLst>
            <pc:docMk/>
            <pc:sldMk cId="2326417944" sldId="301"/>
            <ac:spMk id="8" creationId="{100EDD19-6802-4EC3-95CE-CFFAB042CFD6}"/>
          </ac:spMkLst>
        </pc:spChg>
        <pc:spChg chg="add">
          <ac:chgData name="Luke Roach" userId="3c173453-1e89-4ab7-a897-c035ad6940d7" providerId="ADAL" clId="{D9C55982-428E-4506-AD83-498E52C61BF4}" dt="2022-04-01T08:15:44.629" v="84" actId="26606"/>
          <ac:spMkLst>
            <pc:docMk/>
            <pc:sldMk cId="2326417944" sldId="301"/>
            <ac:spMk id="10" creationId="{DB17E863-922E-4C26-BD64-E8FD41D28661}"/>
          </ac:spMkLst>
        </pc:spChg>
      </pc:sldChg>
      <pc:sldChg chg="addSp modSp mod setBg">
        <pc:chgData name="Luke Roach" userId="3c173453-1e89-4ab7-a897-c035ad6940d7" providerId="ADAL" clId="{D9C55982-428E-4506-AD83-498E52C61BF4}" dt="2022-04-01T08:16:01.077" v="87" actId="403"/>
        <pc:sldMkLst>
          <pc:docMk/>
          <pc:sldMk cId="270858452" sldId="302"/>
        </pc:sldMkLst>
        <pc:spChg chg="mod">
          <ac:chgData name="Luke Roach" userId="3c173453-1e89-4ab7-a897-c035ad6940d7" providerId="ADAL" clId="{D9C55982-428E-4506-AD83-498E52C61BF4}" dt="2022-04-01T08:15:57.576" v="86" actId="26606"/>
          <ac:spMkLst>
            <pc:docMk/>
            <pc:sldMk cId="270858452" sldId="302"/>
            <ac:spMk id="2" creationId="{014B55F9-B707-489F-AD1F-2E40B6E0D554}"/>
          </ac:spMkLst>
        </pc:spChg>
        <pc:spChg chg="mod">
          <ac:chgData name="Luke Roach" userId="3c173453-1e89-4ab7-a897-c035ad6940d7" providerId="ADAL" clId="{D9C55982-428E-4506-AD83-498E52C61BF4}" dt="2022-04-01T08:16:01.077" v="87" actId="403"/>
          <ac:spMkLst>
            <pc:docMk/>
            <pc:sldMk cId="270858452" sldId="302"/>
            <ac:spMk id="3" creationId="{0E91A5F1-4A85-4741-812F-682A5BF67B9F}"/>
          </ac:spMkLst>
        </pc:spChg>
        <pc:spChg chg="add">
          <ac:chgData name="Luke Roach" userId="3c173453-1e89-4ab7-a897-c035ad6940d7" providerId="ADAL" clId="{D9C55982-428E-4506-AD83-498E52C61BF4}" dt="2022-04-01T08:15:57.576" v="86" actId="26606"/>
          <ac:spMkLst>
            <pc:docMk/>
            <pc:sldMk cId="270858452" sldId="302"/>
            <ac:spMk id="8" creationId="{C9A36457-A5F4-4103-A443-02581C09185B}"/>
          </ac:spMkLst>
        </pc:spChg>
        <pc:spChg chg="add">
          <ac:chgData name="Luke Roach" userId="3c173453-1e89-4ab7-a897-c035ad6940d7" providerId="ADAL" clId="{D9C55982-428E-4506-AD83-498E52C61BF4}" dt="2022-04-01T08:15:57.576" v="86" actId="26606"/>
          <ac:spMkLst>
            <pc:docMk/>
            <pc:sldMk cId="270858452" sldId="302"/>
            <ac:spMk id="10" creationId="{DC5FB7E8-B636-40FA-BE8D-48145C0F5C57}"/>
          </ac:spMkLst>
        </pc:spChg>
        <pc:spChg chg="add">
          <ac:chgData name="Luke Roach" userId="3c173453-1e89-4ab7-a897-c035ad6940d7" providerId="ADAL" clId="{D9C55982-428E-4506-AD83-498E52C61BF4}" dt="2022-04-01T08:15:57.576" v="86" actId="26606"/>
          <ac:spMkLst>
            <pc:docMk/>
            <pc:sldMk cId="270858452" sldId="302"/>
            <ac:spMk id="12" creationId="{142DCE2C-2863-46FA-9BE7-24365A24D9BA}"/>
          </ac:spMkLst>
        </pc:spChg>
      </pc:sldChg>
      <pc:sldChg chg="addSp modSp mod setBg">
        <pc:chgData name="Luke Roach" userId="3c173453-1e89-4ab7-a897-c035ad6940d7" providerId="ADAL" clId="{D9C55982-428E-4506-AD83-498E52C61BF4}" dt="2022-04-01T08:16:08.438" v="90" actId="27636"/>
        <pc:sldMkLst>
          <pc:docMk/>
          <pc:sldMk cId="1408493524" sldId="303"/>
        </pc:sldMkLst>
        <pc:spChg chg="mod">
          <ac:chgData name="Luke Roach" userId="3c173453-1e89-4ab7-a897-c035ad6940d7" providerId="ADAL" clId="{D9C55982-428E-4506-AD83-498E52C61BF4}" dt="2022-04-01T08:16:05.963" v="88" actId="26606"/>
          <ac:spMkLst>
            <pc:docMk/>
            <pc:sldMk cId="1408493524" sldId="303"/>
            <ac:spMk id="2" creationId="{97BE25A3-EC07-437C-B413-6B29A02E2192}"/>
          </ac:spMkLst>
        </pc:spChg>
        <pc:spChg chg="mod">
          <ac:chgData name="Luke Roach" userId="3c173453-1e89-4ab7-a897-c035ad6940d7" providerId="ADAL" clId="{D9C55982-428E-4506-AD83-498E52C61BF4}" dt="2022-04-01T08:16:08.438" v="90" actId="27636"/>
          <ac:spMkLst>
            <pc:docMk/>
            <pc:sldMk cId="1408493524" sldId="303"/>
            <ac:spMk id="3" creationId="{E59EE6E6-BC27-4D0B-A154-EB618FCEEEBC}"/>
          </ac:spMkLst>
        </pc:spChg>
        <pc:spChg chg="add">
          <ac:chgData name="Luke Roach" userId="3c173453-1e89-4ab7-a897-c035ad6940d7" providerId="ADAL" clId="{D9C55982-428E-4506-AD83-498E52C61BF4}" dt="2022-04-01T08:16:05.963" v="88" actId="26606"/>
          <ac:spMkLst>
            <pc:docMk/>
            <pc:sldMk cId="1408493524" sldId="303"/>
            <ac:spMk id="8" creationId="{C9A36457-A5F4-4103-A443-02581C09185B}"/>
          </ac:spMkLst>
        </pc:spChg>
        <pc:spChg chg="add">
          <ac:chgData name="Luke Roach" userId="3c173453-1e89-4ab7-a897-c035ad6940d7" providerId="ADAL" clId="{D9C55982-428E-4506-AD83-498E52C61BF4}" dt="2022-04-01T08:16:05.963" v="88" actId="26606"/>
          <ac:spMkLst>
            <pc:docMk/>
            <pc:sldMk cId="1408493524" sldId="303"/>
            <ac:spMk id="10" creationId="{AA5CF486-D9E5-4A66-898A-F3D62B81B15E}"/>
          </ac:spMkLst>
        </pc:spChg>
      </pc:sldChg>
      <pc:sldChg chg="addSp delSp modSp mod setBg">
        <pc:chgData name="Luke Roach" userId="3c173453-1e89-4ab7-a897-c035ad6940d7" providerId="ADAL" clId="{D9C55982-428E-4506-AD83-498E52C61BF4}" dt="2022-04-01T08:16:14.711" v="95" actId="27636"/>
        <pc:sldMkLst>
          <pc:docMk/>
          <pc:sldMk cId="2465835078" sldId="304"/>
        </pc:sldMkLst>
        <pc:spChg chg="mod">
          <ac:chgData name="Luke Roach" userId="3c173453-1e89-4ab7-a897-c035ad6940d7" providerId="ADAL" clId="{D9C55982-428E-4506-AD83-498E52C61BF4}" dt="2022-04-01T08:16:12.442" v="93" actId="26606"/>
          <ac:spMkLst>
            <pc:docMk/>
            <pc:sldMk cId="2465835078" sldId="304"/>
            <ac:spMk id="2" creationId="{66FE59CD-4665-468F-B09E-5D5D0E63B39F}"/>
          </ac:spMkLst>
        </pc:spChg>
        <pc:spChg chg="mod">
          <ac:chgData name="Luke Roach" userId="3c173453-1e89-4ab7-a897-c035ad6940d7" providerId="ADAL" clId="{D9C55982-428E-4506-AD83-498E52C61BF4}" dt="2022-04-01T08:16:14.711" v="95" actId="27636"/>
          <ac:spMkLst>
            <pc:docMk/>
            <pc:sldMk cId="2465835078" sldId="304"/>
            <ac:spMk id="3" creationId="{923F814C-E265-41B6-8840-04EE1FC6DDBA}"/>
          </ac:spMkLst>
        </pc:spChg>
        <pc:spChg chg="add del">
          <ac:chgData name="Luke Roach" userId="3c173453-1e89-4ab7-a897-c035ad6940d7" providerId="ADAL" clId="{D9C55982-428E-4506-AD83-498E52C61BF4}" dt="2022-04-01T08:16:12.376" v="92" actId="26606"/>
          <ac:spMkLst>
            <pc:docMk/>
            <pc:sldMk cId="2465835078" sldId="304"/>
            <ac:spMk id="8" creationId="{C9A36457-A5F4-4103-A443-02581C09185B}"/>
          </ac:spMkLst>
        </pc:spChg>
        <pc:spChg chg="add del">
          <ac:chgData name="Luke Roach" userId="3c173453-1e89-4ab7-a897-c035ad6940d7" providerId="ADAL" clId="{D9C55982-428E-4506-AD83-498E52C61BF4}" dt="2022-04-01T08:16:12.376" v="92" actId="26606"/>
          <ac:spMkLst>
            <pc:docMk/>
            <pc:sldMk cId="2465835078" sldId="304"/>
            <ac:spMk id="10" creationId="{DC5FB7E8-B636-40FA-BE8D-48145C0F5C57}"/>
          </ac:spMkLst>
        </pc:spChg>
        <pc:spChg chg="add del">
          <ac:chgData name="Luke Roach" userId="3c173453-1e89-4ab7-a897-c035ad6940d7" providerId="ADAL" clId="{D9C55982-428E-4506-AD83-498E52C61BF4}" dt="2022-04-01T08:16:12.376" v="92" actId="26606"/>
          <ac:spMkLst>
            <pc:docMk/>
            <pc:sldMk cId="2465835078" sldId="304"/>
            <ac:spMk id="12" creationId="{142DCE2C-2863-46FA-9BE7-24365A24D9BA}"/>
          </ac:spMkLst>
        </pc:spChg>
        <pc:spChg chg="add">
          <ac:chgData name="Luke Roach" userId="3c173453-1e89-4ab7-a897-c035ad6940d7" providerId="ADAL" clId="{D9C55982-428E-4506-AD83-498E52C61BF4}" dt="2022-04-01T08:16:12.442" v="93" actId="26606"/>
          <ac:spMkLst>
            <pc:docMk/>
            <pc:sldMk cId="2465835078" sldId="304"/>
            <ac:spMk id="14" creationId="{C9A36457-A5F4-4103-A443-02581C09185B}"/>
          </ac:spMkLst>
        </pc:spChg>
        <pc:spChg chg="add">
          <ac:chgData name="Luke Roach" userId="3c173453-1e89-4ab7-a897-c035ad6940d7" providerId="ADAL" clId="{D9C55982-428E-4506-AD83-498E52C61BF4}" dt="2022-04-01T08:16:12.442" v="93" actId="26606"/>
          <ac:spMkLst>
            <pc:docMk/>
            <pc:sldMk cId="2465835078" sldId="304"/>
            <ac:spMk id="15" creationId="{AA5CF486-D9E5-4A66-898A-F3D62B81B15E}"/>
          </ac:spMkLst>
        </pc:spChg>
      </pc:sldChg>
      <pc:sldChg chg="addSp modSp mod setBg">
        <pc:chgData name="Luke Roach" userId="3c173453-1e89-4ab7-a897-c035ad6940d7" providerId="ADAL" clId="{D9C55982-428E-4506-AD83-498E52C61BF4}" dt="2022-04-01T08:16:25.681" v="104" actId="27636"/>
        <pc:sldMkLst>
          <pc:docMk/>
          <pc:sldMk cId="4260098876" sldId="305"/>
        </pc:sldMkLst>
        <pc:spChg chg="mod">
          <ac:chgData name="Luke Roach" userId="3c173453-1e89-4ab7-a897-c035ad6940d7" providerId="ADAL" clId="{D9C55982-428E-4506-AD83-498E52C61BF4}" dt="2022-04-01T08:16:19.402" v="96" actId="26606"/>
          <ac:spMkLst>
            <pc:docMk/>
            <pc:sldMk cId="4260098876" sldId="305"/>
            <ac:spMk id="2" creationId="{805C65D5-6560-45DF-8C92-065246293885}"/>
          </ac:spMkLst>
        </pc:spChg>
        <pc:spChg chg="mod">
          <ac:chgData name="Luke Roach" userId="3c173453-1e89-4ab7-a897-c035ad6940d7" providerId="ADAL" clId="{D9C55982-428E-4506-AD83-498E52C61BF4}" dt="2022-04-01T08:16:25.681" v="104" actId="27636"/>
          <ac:spMkLst>
            <pc:docMk/>
            <pc:sldMk cId="4260098876" sldId="305"/>
            <ac:spMk id="3" creationId="{2CE4746B-7F7E-4F09-B286-D2DAA4616AF1}"/>
          </ac:spMkLst>
        </pc:spChg>
        <pc:spChg chg="add">
          <ac:chgData name="Luke Roach" userId="3c173453-1e89-4ab7-a897-c035ad6940d7" providerId="ADAL" clId="{D9C55982-428E-4506-AD83-498E52C61BF4}" dt="2022-04-01T08:16:19.402" v="96" actId="26606"/>
          <ac:spMkLst>
            <pc:docMk/>
            <pc:sldMk cId="4260098876" sldId="305"/>
            <ac:spMk id="8" creationId="{C9A36457-A5F4-4103-A443-02581C09185B}"/>
          </ac:spMkLst>
        </pc:spChg>
        <pc:spChg chg="add">
          <ac:chgData name="Luke Roach" userId="3c173453-1e89-4ab7-a897-c035ad6940d7" providerId="ADAL" clId="{D9C55982-428E-4506-AD83-498E52C61BF4}" dt="2022-04-01T08:16:19.402" v="96" actId="26606"/>
          <ac:spMkLst>
            <pc:docMk/>
            <pc:sldMk cId="4260098876" sldId="305"/>
            <ac:spMk id="10" creationId="{AA5CF486-D9E5-4A66-898A-F3D62B81B15E}"/>
          </ac:spMkLst>
        </pc:spChg>
      </pc:sldChg>
      <pc:sldChg chg="addSp modSp mod setBg">
        <pc:chgData name="Luke Roach" userId="3c173453-1e89-4ab7-a897-c035ad6940d7" providerId="ADAL" clId="{D9C55982-428E-4506-AD83-498E52C61BF4}" dt="2022-04-01T08:17:13.225" v="117" actId="26606"/>
        <pc:sldMkLst>
          <pc:docMk/>
          <pc:sldMk cId="2311746631" sldId="306"/>
        </pc:sldMkLst>
        <pc:spChg chg="mod">
          <ac:chgData name="Luke Roach" userId="3c173453-1e89-4ab7-a897-c035ad6940d7" providerId="ADAL" clId="{D9C55982-428E-4506-AD83-498E52C61BF4}" dt="2022-04-01T08:17:13.225" v="117" actId="26606"/>
          <ac:spMkLst>
            <pc:docMk/>
            <pc:sldMk cId="2311746631" sldId="306"/>
            <ac:spMk id="2" creationId="{C38E40AE-7092-4ED1-AF0F-E597F3A2EC9A}"/>
          </ac:spMkLst>
        </pc:spChg>
        <pc:spChg chg="mod">
          <ac:chgData name="Luke Roach" userId="3c173453-1e89-4ab7-a897-c035ad6940d7" providerId="ADAL" clId="{D9C55982-428E-4506-AD83-498E52C61BF4}" dt="2022-04-01T08:17:13.225" v="117" actId="26606"/>
          <ac:spMkLst>
            <pc:docMk/>
            <pc:sldMk cId="2311746631" sldId="306"/>
            <ac:spMk id="3" creationId="{7A2ABF3C-29CB-4A32-B7E7-015547FF4B4F}"/>
          </ac:spMkLst>
        </pc:spChg>
        <pc:spChg chg="add">
          <ac:chgData name="Luke Roach" userId="3c173453-1e89-4ab7-a897-c035ad6940d7" providerId="ADAL" clId="{D9C55982-428E-4506-AD83-498E52C61BF4}" dt="2022-04-01T08:17:13.225" v="117" actId="26606"/>
          <ac:spMkLst>
            <pc:docMk/>
            <pc:sldMk cId="2311746631" sldId="306"/>
            <ac:spMk id="8" creationId="{C9A36457-A5F4-4103-A443-02581C09185B}"/>
          </ac:spMkLst>
        </pc:spChg>
        <pc:spChg chg="add">
          <ac:chgData name="Luke Roach" userId="3c173453-1e89-4ab7-a897-c035ad6940d7" providerId="ADAL" clId="{D9C55982-428E-4506-AD83-498E52C61BF4}" dt="2022-04-01T08:17:13.225" v="117" actId="26606"/>
          <ac:spMkLst>
            <pc:docMk/>
            <pc:sldMk cId="2311746631" sldId="306"/>
            <ac:spMk id="10" creationId="{DC5FB7E8-B636-40FA-BE8D-48145C0F5C57}"/>
          </ac:spMkLst>
        </pc:spChg>
        <pc:spChg chg="add">
          <ac:chgData name="Luke Roach" userId="3c173453-1e89-4ab7-a897-c035ad6940d7" providerId="ADAL" clId="{D9C55982-428E-4506-AD83-498E52C61BF4}" dt="2022-04-01T08:17:13.225" v="117" actId="26606"/>
          <ac:spMkLst>
            <pc:docMk/>
            <pc:sldMk cId="2311746631" sldId="306"/>
            <ac:spMk id="12" creationId="{142DCE2C-2863-46FA-9BE7-24365A24D9BA}"/>
          </ac:spMkLst>
        </pc:spChg>
      </pc:sldChg>
      <pc:sldChg chg="addSp modSp mod setBg">
        <pc:chgData name="Luke Roach" userId="3c173453-1e89-4ab7-a897-c035ad6940d7" providerId="ADAL" clId="{D9C55982-428E-4506-AD83-498E52C61BF4}" dt="2022-04-01T08:16:38.794" v="107" actId="403"/>
        <pc:sldMkLst>
          <pc:docMk/>
          <pc:sldMk cId="1204100357" sldId="307"/>
        </pc:sldMkLst>
        <pc:spChg chg="mod">
          <ac:chgData name="Luke Roach" userId="3c173453-1e89-4ab7-a897-c035ad6940d7" providerId="ADAL" clId="{D9C55982-428E-4506-AD83-498E52C61BF4}" dt="2022-04-01T08:16:34.369" v="105" actId="26606"/>
          <ac:spMkLst>
            <pc:docMk/>
            <pc:sldMk cId="1204100357" sldId="307"/>
            <ac:spMk id="2" creationId="{E67B3119-5949-4A23-8818-908DCAA8A343}"/>
          </ac:spMkLst>
        </pc:spChg>
        <pc:spChg chg="mod">
          <ac:chgData name="Luke Roach" userId="3c173453-1e89-4ab7-a897-c035ad6940d7" providerId="ADAL" clId="{D9C55982-428E-4506-AD83-498E52C61BF4}" dt="2022-04-01T08:16:38.794" v="107" actId="403"/>
          <ac:spMkLst>
            <pc:docMk/>
            <pc:sldMk cId="1204100357" sldId="307"/>
            <ac:spMk id="3" creationId="{DB202021-A1F2-4C20-92D4-B66D737878A5}"/>
          </ac:spMkLst>
        </pc:spChg>
        <pc:spChg chg="add">
          <ac:chgData name="Luke Roach" userId="3c173453-1e89-4ab7-a897-c035ad6940d7" providerId="ADAL" clId="{D9C55982-428E-4506-AD83-498E52C61BF4}" dt="2022-04-01T08:16:34.369" v="105" actId="26606"/>
          <ac:spMkLst>
            <pc:docMk/>
            <pc:sldMk cId="1204100357" sldId="307"/>
            <ac:spMk id="8" creationId="{429917F3-0560-4C6F-B265-458B218C4B87}"/>
          </ac:spMkLst>
        </pc:spChg>
        <pc:grpChg chg="add">
          <ac:chgData name="Luke Roach" userId="3c173453-1e89-4ab7-a897-c035ad6940d7" providerId="ADAL" clId="{D9C55982-428E-4506-AD83-498E52C61BF4}" dt="2022-04-01T08:16:34.369" v="105" actId="26606"/>
          <ac:grpSpMkLst>
            <pc:docMk/>
            <pc:sldMk cId="1204100357" sldId="307"/>
            <ac:grpSpMk id="10" creationId="{AA39BAE7-7EB8-4E22-BCBB-F00F514DB7EA}"/>
          </ac:grpSpMkLst>
        </pc:grpChg>
      </pc:sldChg>
      <pc:sldChg chg="addSp modSp mod setBg">
        <pc:chgData name="Luke Roach" userId="3c173453-1e89-4ab7-a897-c035ad6940d7" providerId="ADAL" clId="{D9C55982-428E-4506-AD83-498E52C61BF4}" dt="2022-04-01T08:16:47.629" v="110" actId="207"/>
        <pc:sldMkLst>
          <pc:docMk/>
          <pc:sldMk cId="255399651" sldId="308"/>
        </pc:sldMkLst>
        <pc:spChg chg="mod">
          <ac:chgData name="Luke Roach" userId="3c173453-1e89-4ab7-a897-c035ad6940d7" providerId="ADAL" clId="{D9C55982-428E-4506-AD83-498E52C61BF4}" dt="2022-04-01T08:16:44.603" v="108" actId="26606"/>
          <ac:spMkLst>
            <pc:docMk/>
            <pc:sldMk cId="255399651" sldId="308"/>
            <ac:spMk id="2" creationId="{775195A9-5FE0-445C-9B2D-EAA6BD455038}"/>
          </ac:spMkLst>
        </pc:spChg>
        <pc:spChg chg="mod">
          <ac:chgData name="Luke Roach" userId="3c173453-1e89-4ab7-a897-c035ad6940d7" providerId="ADAL" clId="{D9C55982-428E-4506-AD83-498E52C61BF4}" dt="2022-04-01T08:16:47.629" v="110" actId="207"/>
          <ac:spMkLst>
            <pc:docMk/>
            <pc:sldMk cId="255399651" sldId="308"/>
            <ac:spMk id="3" creationId="{4CF8E172-AC0B-479A-87B4-C4BC4C4C07C4}"/>
          </ac:spMkLst>
        </pc:spChg>
        <pc:spChg chg="add">
          <ac:chgData name="Luke Roach" userId="3c173453-1e89-4ab7-a897-c035ad6940d7" providerId="ADAL" clId="{D9C55982-428E-4506-AD83-498E52C61BF4}" dt="2022-04-01T08:16:44.603" v="108" actId="26606"/>
          <ac:spMkLst>
            <pc:docMk/>
            <pc:sldMk cId="255399651" sldId="308"/>
            <ac:spMk id="8" creationId="{429917F3-0560-4C6F-B265-458B218C4B87}"/>
          </ac:spMkLst>
        </pc:spChg>
        <pc:grpChg chg="add">
          <ac:chgData name="Luke Roach" userId="3c173453-1e89-4ab7-a897-c035ad6940d7" providerId="ADAL" clId="{D9C55982-428E-4506-AD83-498E52C61BF4}" dt="2022-04-01T08:16:44.603" v="108" actId="26606"/>
          <ac:grpSpMkLst>
            <pc:docMk/>
            <pc:sldMk cId="255399651" sldId="308"/>
            <ac:grpSpMk id="10" creationId="{AA39BAE7-7EB8-4E22-BCBB-F00F514DB7EA}"/>
          </ac:grpSpMkLst>
        </pc:grpChg>
      </pc:sldChg>
      <pc:sldChg chg="addSp modSp mod setBg">
        <pc:chgData name="Luke Roach" userId="3c173453-1e89-4ab7-a897-c035ad6940d7" providerId="ADAL" clId="{D9C55982-428E-4506-AD83-498E52C61BF4}" dt="2022-04-01T08:16:57.301" v="113" actId="207"/>
        <pc:sldMkLst>
          <pc:docMk/>
          <pc:sldMk cId="193446230" sldId="309"/>
        </pc:sldMkLst>
        <pc:spChg chg="mod">
          <ac:chgData name="Luke Roach" userId="3c173453-1e89-4ab7-a897-c035ad6940d7" providerId="ADAL" clId="{D9C55982-428E-4506-AD83-498E52C61BF4}" dt="2022-04-01T08:16:53.518" v="111" actId="26606"/>
          <ac:spMkLst>
            <pc:docMk/>
            <pc:sldMk cId="193446230" sldId="309"/>
            <ac:spMk id="2" creationId="{1FA48B6F-2E3D-4CFE-9F74-AA63E8D462BB}"/>
          </ac:spMkLst>
        </pc:spChg>
        <pc:spChg chg="mod">
          <ac:chgData name="Luke Roach" userId="3c173453-1e89-4ab7-a897-c035ad6940d7" providerId="ADAL" clId="{D9C55982-428E-4506-AD83-498E52C61BF4}" dt="2022-04-01T08:16:57.301" v="113" actId="207"/>
          <ac:spMkLst>
            <pc:docMk/>
            <pc:sldMk cId="193446230" sldId="309"/>
            <ac:spMk id="3" creationId="{99AC1A0C-D4B1-4EF8-843E-8091C18EC310}"/>
          </ac:spMkLst>
        </pc:spChg>
        <pc:spChg chg="add">
          <ac:chgData name="Luke Roach" userId="3c173453-1e89-4ab7-a897-c035ad6940d7" providerId="ADAL" clId="{D9C55982-428E-4506-AD83-498E52C61BF4}" dt="2022-04-01T08:16:53.518" v="111" actId="26606"/>
          <ac:spMkLst>
            <pc:docMk/>
            <pc:sldMk cId="193446230" sldId="309"/>
            <ac:spMk id="8" creationId="{429917F3-0560-4C6F-B265-458B218C4B87}"/>
          </ac:spMkLst>
        </pc:spChg>
        <pc:grpChg chg="add">
          <ac:chgData name="Luke Roach" userId="3c173453-1e89-4ab7-a897-c035ad6940d7" providerId="ADAL" clId="{D9C55982-428E-4506-AD83-498E52C61BF4}" dt="2022-04-01T08:16:53.518" v="111" actId="26606"/>
          <ac:grpSpMkLst>
            <pc:docMk/>
            <pc:sldMk cId="193446230" sldId="309"/>
            <ac:grpSpMk id="10" creationId="{AA39BAE7-7EB8-4E22-BCBB-F00F514DB7EA}"/>
          </ac:grpSpMkLst>
        </pc:grpChg>
      </pc:sldChg>
      <pc:sldChg chg="addSp modSp mod setBg">
        <pc:chgData name="Luke Roach" userId="3c173453-1e89-4ab7-a897-c035ad6940d7" providerId="ADAL" clId="{D9C55982-428E-4506-AD83-498E52C61BF4}" dt="2022-04-01T08:17:05.560" v="116" actId="403"/>
        <pc:sldMkLst>
          <pc:docMk/>
          <pc:sldMk cId="2578620639" sldId="310"/>
        </pc:sldMkLst>
        <pc:spChg chg="mod">
          <ac:chgData name="Luke Roach" userId="3c173453-1e89-4ab7-a897-c035ad6940d7" providerId="ADAL" clId="{D9C55982-428E-4506-AD83-498E52C61BF4}" dt="2022-04-01T08:17:02.557" v="114" actId="26606"/>
          <ac:spMkLst>
            <pc:docMk/>
            <pc:sldMk cId="2578620639" sldId="310"/>
            <ac:spMk id="2" creationId="{412716FF-6EB4-4CFC-840D-C91D345AB1D2}"/>
          </ac:spMkLst>
        </pc:spChg>
        <pc:spChg chg="mod">
          <ac:chgData name="Luke Roach" userId="3c173453-1e89-4ab7-a897-c035ad6940d7" providerId="ADAL" clId="{D9C55982-428E-4506-AD83-498E52C61BF4}" dt="2022-04-01T08:17:05.560" v="116" actId="403"/>
          <ac:spMkLst>
            <pc:docMk/>
            <pc:sldMk cId="2578620639" sldId="310"/>
            <ac:spMk id="3" creationId="{18172583-F407-472E-A05B-55A9BBBDC24D}"/>
          </ac:spMkLst>
        </pc:spChg>
        <pc:spChg chg="add">
          <ac:chgData name="Luke Roach" userId="3c173453-1e89-4ab7-a897-c035ad6940d7" providerId="ADAL" clId="{D9C55982-428E-4506-AD83-498E52C61BF4}" dt="2022-04-01T08:17:02.557" v="114" actId="26606"/>
          <ac:spMkLst>
            <pc:docMk/>
            <pc:sldMk cId="2578620639" sldId="310"/>
            <ac:spMk id="8" creationId="{429917F3-0560-4C6F-B265-458B218C4B87}"/>
          </ac:spMkLst>
        </pc:spChg>
        <pc:grpChg chg="add">
          <ac:chgData name="Luke Roach" userId="3c173453-1e89-4ab7-a897-c035ad6940d7" providerId="ADAL" clId="{D9C55982-428E-4506-AD83-498E52C61BF4}" dt="2022-04-01T08:17:02.557" v="114" actId="26606"/>
          <ac:grpSpMkLst>
            <pc:docMk/>
            <pc:sldMk cId="2578620639" sldId="310"/>
            <ac:grpSpMk id="10" creationId="{AA39BAE7-7EB8-4E22-BCBB-F00F514DB7EA}"/>
          </ac:grpSpMkLst>
        </pc:grpChg>
      </pc:sldChg>
      <pc:sldChg chg="addSp modSp mod setBg">
        <pc:chgData name="Luke Roach" userId="3c173453-1e89-4ab7-a897-c035ad6940d7" providerId="ADAL" clId="{D9C55982-428E-4506-AD83-498E52C61BF4}" dt="2022-04-01T08:17:23.026" v="118" actId="26606"/>
        <pc:sldMkLst>
          <pc:docMk/>
          <pc:sldMk cId="138072729" sldId="311"/>
        </pc:sldMkLst>
        <pc:spChg chg="mod">
          <ac:chgData name="Luke Roach" userId="3c173453-1e89-4ab7-a897-c035ad6940d7" providerId="ADAL" clId="{D9C55982-428E-4506-AD83-498E52C61BF4}" dt="2022-04-01T08:17:23.026" v="118" actId="26606"/>
          <ac:spMkLst>
            <pc:docMk/>
            <pc:sldMk cId="138072729" sldId="311"/>
            <ac:spMk id="2" creationId="{AA74A905-2B6E-49E5-A046-1EFB7F14EBFC}"/>
          </ac:spMkLst>
        </pc:spChg>
        <pc:spChg chg="mod">
          <ac:chgData name="Luke Roach" userId="3c173453-1e89-4ab7-a897-c035ad6940d7" providerId="ADAL" clId="{D9C55982-428E-4506-AD83-498E52C61BF4}" dt="2022-04-01T08:17:23.026" v="118" actId="26606"/>
          <ac:spMkLst>
            <pc:docMk/>
            <pc:sldMk cId="138072729" sldId="311"/>
            <ac:spMk id="3" creationId="{278CC918-58B9-4ADD-AF2E-339A8D48597D}"/>
          </ac:spMkLst>
        </pc:spChg>
        <pc:spChg chg="add">
          <ac:chgData name="Luke Roach" userId="3c173453-1e89-4ab7-a897-c035ad6940d7" providerId="ADAL" clId="{D9C55982-428E-4506-AD83-498E52C61BF4}" dt="2022-04-01T08:17:23.026" v="118" actId="26606"/>
          <ac:spMkLst>
            <pc:docMk/>
            <pc:sldMk cId="138072729" sldId="311"/>
            <ac:spMk id="8" creationId="{6128F3BD-7564-4310-B528-888E64F87576}"/>
          </ac:spMkLst>
        </pc:spChg>
        <pc:spChg chg="add">
          <ac:chgData name="Luke Roach" userId="3c173453-1e89-4ab7-a897-c035ad6940d7" providerId="ADAL" clId="{D9C55982-428E-4506-AD83-498E52C61BF4}" dt="2022-04-01T08:17:23.026" v="118" actId="26606"/>
          <ac:spMkLst>
            <pc:docMk/>
            <pc:sldMk cId="138072729" sldId="311"/>
            <ac:spMk id="10" creationId="{82AA3C4E-019E-440F-87AB-67EFA9BE6C81}"/>
          </ac:spMkLst>
        </pc:spChg>
      </pc:sldChg>
      <pc:sldChg chg="addSp modSp mod setBg">
        <pc:chgData name="Luke Roach" userId="3c173453-1e89-4ab7-a897-c035ad6940d7" providerId="ADAL" clId="{D9C55982-428E-4506-AD83-498E52C61BF4}" dt="2022-04-01T08:17:26.942" v="119" actId="26606"/>
        <pc:sldMkLst>
          <pc:docMk/>
          <pc:sldMk cId="1362901817" sldId="312"/>
        </pc:sldMkLst>
        <pc:spChg chg="mod">
          <ac:chgData name="Luke Roach" userId="3c173453-1e89-4ab7-a897-c035ad6940d7" providerId="ADAL" clId="{D9C55982-428E-4506-AD83-498E52C61BF4}" dt="2022-04-01T08:17:26.942" v="119" actId="26606"/>
          <ac:spMkLst>
            <pc:docMk/>
            <pc:sldMk cId="1362901817" sldId="312"/>
            <ac:spMk id="2" creationId="{353870AD-AC6E-4516-8B20-F8C45E970324}"/>
          </ac:spMkLst>
        </pc:spChg>
        <pc:spChg chg="mod">
          <ac:chgData name="Luke Roach" userId="3c173453-1e89-4ab7-a897-c035ad6940d7" providerId="ADAL" clId="{D9C55982-428E-4506-AD83-498E52C61BF4}" dt="2022-04-01T08:17:26.942" v="119" actId="26606"/>
          <ac:spMkLst>
            <pc:docMk/>
            <pc:sldMk cId="1362901817" sldId="312"/>
            <ac:spMk id="3" creationId="{7AEADBBF-907B-43C9-8528-0BC85C867E1D}"/>
          </ac:spMkLst>
        </pc:spChg>
        <pc:spChg chg="add">
          <ac:chgData name="Luke Roach" userId="3c173453-1e89-4ab7-a897-c035ad6940d7" providerId="ADAL" clId="{D9C55982-428E-4506-AD83-498E52C61BF4}" dt="2022-04-01T08:17:26.942" v="119" actId="26606"/>
          <ac:spMkLst>
            <pc:docMk/>
            <pc:sldMk cId="1362901817" sldId="312"/>
            <ac:spMk id="8" creationId="{6128F3BD-7564-4310-B528-888E64F87576}"/>
          </ac:spMkLst>
        </pc:spChg>
        <pc:spChg chg="add">
          <ac:chgData name="Luke Roach" userId="3c173453-1e89-4ab7-a897-c035ad6940d7" providerId="ADAL" clId="{D9C55982-428E-4506-AD83-498E52C61BF4}" dt="2022-04-01T08:17:26.942" v="119" actId="26606"/>
          <ac:spMkLst>
            <pc:docMk/>
            <pc:sldMk cId="1362901817" sldId="312"/>
            <ac:spMk id="10" creationId="{82AA3C4E-019E-440F-87AB-67EFA9BE6C81}"/>
          </ac:spMkLst>
        </pc:spChg>
      </pc:sldChg>
      <pc:sldChg chg="addSp modSp mod setBg">
        <pc:chgData name="Luke Roach" userId="3c173453-1e89-4ab7-a897-c035ad6940d7" providerId="ADAL" clId="{D9C55982-428E-4506-AD83-498E52C61BF4}" dt="2022-04-01T08:17:30.218" v="120" actId="26606"/>
        <pc:sldMkLst>
          <pc:docMk/>
          <pc:sldMk cId="676220476" sldId="313"/>
        </pc:sldMkLst>
        <pc:spChg chg="mod">
          <ac:chgData name="Luke Roach" userId="3c173453-1e89-4ab7-a897-c035ad6940d7" providerId="ADAL" clId="{D9C55982-428E-4506-AD83-498E52C61BF4}" dt="2022-04-01T08:17:30.218" v="120" actId="26606"/>
          <ac:spMkLst>
            <pc:docMk/>
            <pc:sldMk cId="676220476" sldId="313"/>
            <ac:spMk id="2" creationId="{5B6867E5-E6D6-49EF-9AFB-96BBE8938176}"/>
          </ac:spMkLst>
        </pc:spChg>
        <pc:spChg chg="mod">
          <ac:chgData name="Luke Roach" userId="3c173453-1e89-4ab7-a897-c035ad6940d7" providerId="ADAL" clId="{D9C55982-428E-4506-AD83-498E52C61BF4}" dt="2022-04-01T08:17:30.218" v="120" actId="26606"/>
          <ac:spMkLst>
            <pc:docMk/>
            <pc:sldMk cId="676220476" sldId="313"/>
            <ac:spMk id="3" creationId="{AA9A3F94-AA65-4053-908B-C8CF2B7892F3}"/>
          </ac:spMkLst>
        </pc:spChg>
        <pc:spChg chg="add">
          <ac:chgData name="Luke Roach" userId="3c173453-1e89-4ab7-a897-c035ad6940d7" providerId="ADAL" clId="{D9C55982-428E-4506-AD83-498E52C61BF4}" dt="2022-04-01T08:17:30.218" v="120" actId="26606"/>
          <ac:spMkLst>
            <pc:docMk/>
            <pc:sldMk cId="676220476" sldId="313"/>
            <ac:spMk id="8" creationId="{6128F3BD-7564-4310-B528-888E64F87576}"/>
          </ac:spMkLst>
        </pc:spChg>
        <pc:spChg chg="add">
          <ac:chgData name="Luke Roach" userId="3c173453-1e89-4ab7-a897-c035ad6940d7" providerId="ADAL" clId="{D9C55982-428E-4506-AD83-498E52C61BF4}" dt="2022-04-01T08:17:30.218" v="120" actId="26606"/>
          <ac:spMkLst>
            <pc:docMk/>
            <pc:sldMk cId="676220476" sldId="313"/>
            <ac:spMk id="10" creationId="{82AA3C4E-019E-440F-87AB-67EFA9BE6C81}"/>
          </ac:spMkLst>
        </pc:spChg>
      </pc:sldChg>
      <pc:sldChg chg="addSp modSp mod setBg">
        <pc:chgData name="Luke Roach" userId="3c173453-1e89-4ab7-a897-c035ad6940d7" providerId="ADAL" clId="{D9C55982-428E-4506-AD83-498E52C61BF4}" dt="2022-04-01T08:17:40.054" v="121" actId="26606"/>
        <pc:sldMkLst>
          <pc:docMk/>
          <pc:sldMk cId="2819646981" sldId="314"/>
        </pc:sldMkLst>
        <pc:spChg chg="mod">
          <ac:chgData name="Luke Roach" userId="3c173453-1e89-4ab7-a897-c035ad6940d7" providerId="ADAL" clId="{D9C55982-428E-4506-AD83-498E52C61BF4}" dt="2022-04-01T08:17:40.054" v="121" actId="26606"/>
          <ac:spMkLst>
            <pc:docMk/>
            <pc:sldMk cId="2819646981" sldId="314"/>
            <ac:spMk id="2" creationId="{37D5BC4A-EC60-401C-B236-C58705025DDA}"/>
          </ac:spMkLst>
        </pc:spChg>
        <pc:spChg chg="mod">
          <ac:chgData name="Luke Roach" userId="3c173453-1e89-4ab7-a897-c035ad6940d7" providerId="ADAL" clId="{D9C55982-428E-4506-AD83-498E52C61BF4}" dt="2022-04-01T08:17:40.054" v="121" actId="26606"/>
          <ac:spMkLst>
            <pc:docMk/>
            <pc:sldMk cId="2819646981" sldId="314"/>
            <ac:spMk id="3" creationId="{2B208D25-517A-447D-A627-C1413B30F5D4}"/>
          </ac:spMkLst>
        </pc:spChg>
        <pc:spChg chg="add">
          <ac:chgData name="Luke Roach" userId="3c173453-1e89-4ab7-a897-c035ad6940d7" providerId="ADAL" clId="{D9C55982-428E-4506-AD83-498E52C61BF4}" dt="2022-04-01T08:17:40.054" v="121" actId="26606"/>
          <ac:spMkLst>
            <pc:docMk/>
            <pc:sldMk cId="2819646981" sldId="314"/>
            <ac:spMk id="8" creationId="{100EDD19-6802-4EC3-95CE-CFFAB042CFD6}"/>
          </ac:spMkLst>
        </pc:spChg>
        <pc:spChg chg="add">
          <ac:chgData name="Luke Roach" userId="3c173453-1e89-4ab7-a897-c035ad6940d7" providerId="ADAL" clId="{D9C55982-428E-4506-AD83-498E52C61BF4}" dt="2022-04-01T08:17:40.054" v="121" actId="26606"/>
          <ac:spMkLst>
            <pc:docMk/>
            <pc:sldMk cId="2819646981" sldId="314"/>
            <ac:spMk id="10" creationId="{DB17E863-922E-4C26-BD64-E8FD41D28661}"/>
          </ac:spMkLst>
        </pc:spChg>
      </pc:sldChg>
      <pc:sldChg chg="addSp modSp mod setBg">
        <pc:chgData name="Luke Roach" userId="3c173453-1e89-4ab7-a897-c035ad6940d7" providerId="ADAL" clId="{D9C55982-428E-4506-AD83-498E52C61BF4}" dt="2022-04-01T08:17:43.336" v="122" actId="26606"/>
        <pc:sldMkLst>
          <pc:docMk/>
          <pc:sldMk cId="561487596" sldId="315"/>
        </pc:sldMkLst>
        <pc:spChg chg="mod">
          <ac:chgData name="Luke Roach" userId="3c173453-1e89-4ab7-a897-c035ad6940d7" providerId="ADAL" clId="{D9C55982-428E-4506-AD83-498E52C61BF4}" dt="2022-04-01T08:17:43.336" v="122" actId="26606"/>
          <ac:spMkLst>
            <pc:docMk/>
            <pc:sldMk cId="561487596" sldId="315"/>
            <ac:spMk id="2" creationId="{1FD8428D-87CF-4BFD-8753-132086B3C8E1}"/>
          </ac:spMkLst>
        </pc:spChg>
        <pc:spChg chg="mod">
          <ac:chgData name="Luke Roach" userId="3c173453-1e89-4ab7-a897-c035ad6940d7" providerId="ADAL" clId="{D9C55982-428E-4506-AD83-498E52C61BF4}" dt="2022-04-01T08:17:43.336" v="122" actId="26606"/>
          <ac:spMkLst>
            <pc:docMk/>
            <pc:sldMk cId="561487596" sldId="315"/>
            <ac:spMk id="3" creationId="{5AE01E58-CD19-4DEC-BAC7-598CC8D10B17}"/>
          </ac:spMkLst>
        </pc:spChg>
        <pc:spChg chg="add">
          <ac:chgData name="Luke Roach" userId="3c173453-1e89-4ab7-a897-c035ad6940d7" providerId="ADAL" clId="{D9C55982-428E-4506-AD83-498E52C61BF4}" dt="2022-04-01T08:17:43.336" v="122" actId="26606"/>
          <ac:spMkLst>
            <pc:docMk/>
            <pc:sldMk cId="561487596" sldId="315"/>
            <ac:spMk id="8" creationId="{100EDD19-6802-4EC3-95CE-CFFAB042CFD6}"/>
          </ac:spMkLst>
        </pc:spChg>
        <pc:spChg chg="add">
          <ac:chgData name="Luke Roach" userId="3c173453-1e89-4ab7-a897-c035ad6940d7" providerId="ADAL" clId="{D9C55982-428E-4506-AD83-498E52C61BF4}" dt="2022-04-01T08:17:43.336" v="122" actId="26606"/>
          <ac:spMkLst>
            <pc:docMk/>
            <pc:sldMk cId="561487596" sldId="315"/>
            <ac:spMk id="10" creationId="{DB17E863-922E-4C26-BD64-E8FD41D28661}"/>
          </ac:spMkLst>
        </pc:spChg>
      </pc:sldChg>
      <pc:sldChg chg="addSp modSp mod setBg">
        <pc:chgData name="Luke Roach" userId="3c173453-1e89-4ab7-a897-c035ad6940d7" providerId="ADAL" clId="{D9C55982-428E-4506-AD83-498E52C61BF4}" dt="2022-04-01T08:17:47.857" v="123" actId="26606"/>
        <pc:sldMkLst>
          <pc:docMk/>
          <pc:sldMk cId="1405542795" sldId="316"/>
        </pc:sldMkLst>
        <pc:spChg chg="mod">
          <ac:chgData name="Luke Roach" userId="3c173453-1e89-4ab7-a897-c035ad6940d7" providerId="ADAL" clId="{D9C55982-428E-4506-AD83-498E52C61BF4}" dt="2022-04-01T08:17:47.857" v="123" actId="26606"/>
          <ac:spMkLst>
            <pc:docMk/>
            <pc:sldMk cId="1405542795" sldId="316"/>
            <ac:spMk id="2" creationId="{9ED27704-F886-4BC0-A42A-462AB9BA0007}"/>
          </ac:spMkLst>
        </pc:spChg>
        <pc:spChg chg="mod">
          <ac:chgData name="Luke Roach" userId="3c173453-1e89-4ab7-a897-c035ad6940d7" providerId="ADAL" clId="{D9C55982-428E-4506-AD83-498E52C61BF4}" dt="2022-04-01T08:17:47.857" v="123" actId="26606"/>
          <ac:spMkLst>
            <pc:docMk/>
            <pc:sldMk cId="1405542795" sldId="316"/>
            <ac:spMk id="3" creationId="{7E79FF75-589F-4EE7-9B05-6D89A9E7E28B}"/>
          </ac:spMkLst>
        </pc:spChg>
        <pc:spChg chg="add">
          <ac:chgData name="Luke Roach" userId="3c173453-1e89-4ab7-a897-c035ad6940d7" providerId="ADAL" clId="{D9C55982-428E-4506-AD83-498E52C61BF4}" dt="2022-04-01T08:17:47.857" v="123" actId="26606"/>
          <ac:spMkLst>
            <pc:docMk/>
            <pc:sldMk cId="1405542795" sldId="316"/>
            <ac:spMk id="8" creationId="{100EDD19-6802-4EC3-95CE-CFFAB042CFD6}"/>
          </ac:spMkLst>
        </pc:spChg>
        <pc:spChg chg="add">
          <ac:chgData name="Luke Roach" userId="3c173453-1e89-4ab7-a897-c035ad6940d7" providerId="ADAL" clId="{D9C55982-428E-4506-AD83-498E52C61BF4}" dt="2022-04-01T08:17:47.857" v="123" actId="26606"/>
          <ac:spMkLst>
            <pc:docMk/>
            <pc:sldMk cId="1405542795" sldId="316"/>
            <ac:spMk id="10" creationId="{DB17E863-922E-4C26-BD64-E8FD41D28661}"/>
          </ac:spMkLst>
        </pc:spChg>
      </pc:sldChg>
      <pc:sldChg chg="addSp modSp mod setBg">
        <pc:chgData name="Luke Roach" userId="3c173453-1e89-4ab7-a897-c035ad6940d7" providerId="ADAL" clId="{D9C55982-428E-4506-AD83-498E52C61BF4}" dt="2022-04-01T08:19:07.849" v="125" actId="26606"/>
        <pc:sldMkLst>
          <pc:docMk/>
          <pc:sldMk cId="2375452531" sldId="317"/>
        </pc:sldMkLst>
        <pc:spChg chg="mod">
          <ac:chgData name="Luke Roach" userId="3c173453-1e89-4ab7-a897-c035ad6940d7" providerId="ADAL" clId="{D9C55982-428E-4506-AD83-498E52C61BF4}" dt="2022-04-01T08:19:07.849" v="125" actId="26606"/>
          <ac:spMkLst>
            <pc:docMk/>
            <pc:sldMk cId="2375452531" sldId="317"/>
            <ac:spMk id="2" creationId="{CADA3F6A-6C89-4B94-82F4-630B4BF98911}"/>
          </ac:spMkLst>
        </pc:spChg>
        <pc:spChg chg="mod">
          <ac:chgData name="Luke Roach" userId="3c173453-1e89-4ab7-a897-c035ad6940d7" providerId="ADAL" clId="{D9C55982-428E-4506-AD83-498E52C61BF4}" dt="2022-04-01T08:19:07.849" v="125" actId="26606"/>
          <ac:spMkLst>
            <pc:docMk/>
            <pc:sldMk cId="2375452531" sldId="317"/>
            <ac:spMk id="3" creationId="{40CFB437-2ADD-4E86-865D-B8A2538AF82C}"/>
          </ac:spMkLst>
        </pc:spChg>
        <pc:spChg chg="add">
          <ac:chgData name="Luke Roach" userId="3c173453-1e89-4ab7-a897-c035ad6940d7" providerId="ADAL" clId="{D9C55982-428E-4506-AD83-498E52C61BF4}" dt="2022-04-01T08:19:07.849" v="125" actId="26606"/>
          <ac:spMkLst>
            <pc:docMk/>
            <pc:sldMk cId="2375452531" sldId="317"/>
            <ac:spMk id="71" creationId="{04812C46-200A-4DEB-A05E-3ED6C68C2387}"/>
          </ac:spMkLst>
        </pc:spChg>
        <pc:spChg chg="add">
          <ac:chgData name="Luke Roach" userId="3c173453-1e89-4ab7-a897-c035ad6940d7" providerId="ADAL" clId="{D9C55982-428E-4506-AD83-498E52C61BF4}" dt="2022-04-01T08:19:07.849" v="125" actId="26606"/>
          <ac:spMkLst>
            <pc:docMk/>
            <pc:sldMk cId="2375452531" sldId="317"/>
            <ac:spMk id="73" creationId="{D1EA859B-E555-4109-94F3-6700E046E008}"/>
          </ac:spMkLst>
        </pc:spChg>
        <pc:picChg chg="add mod ord">
          <ac:chgData name="Luke Roach" userId="3c173453-1e89-4ab7-a897-c035ad6940d7" providerId="ADAL" clId="{D9C55982-428E-4506-AD83-498E52C61BF4}" dt="2022-04-01T08:19:07.849" v="125" actId="26606"/>
          <ac:picMkLst>
            <pc:docMk/>
            <pc:sldMk cId="2375452531" sldId="317"/>
            <ac:picMk id="1026" creationId="{8BCB0B7D-DEE9-4CA8-BA89-A4F75B1BBDE2}"/>
          </ac:picMkLst>
        </pc:picChg>
      </pc:sldChg>
      <pc:sldChg chg="addSp delSp modSp mod setBg">
        <pc:chgData name="Luke Roach" userId="3c173453-1e89-4ab7-a897-c035ad6940d7" providerId="ADAL" clId="{D9C55982-428E-4506-AD83-498E52C61BF4}" dt="2022-04-01T08:19:15.136" v="126" actId="26606"/>
        <pc:sldMkLst>
          <pc:docMk/>
          <pc:sldMk cId="1321150444" sldId="318"/>
        </pc:sldMkLst>
        <pc:spChg chg="mod">
          <ac:chgData name="Luke Roach" userId="3c173453-1e89-4ab7-a897-c035ad6940d7" providerId="ADAL" clId="{D9C55982-428E-4506-AD83-498E52C61BF4}" dt="2022-04-01T08:19:15.136" v="126" actId="26606"/>
          <ac:spMkLst>
            <pc:docMk/>
            <pc:sldMk cId="1321150444" sldId="318"/>
            <ac:spMk id="2" creationId="{575070F4-528E-4639-B41D-305637469F32}"/>
          </ac:spMkLst>
        </pc:spChg>
        <pc:spChg chg="del">
          <ac:chgData name="Luke Roach" userId="3c173453-1e89-4ab7-a897-c035ad6940d7" providerId="ADAL" clId="{D9C55982-428E-4506-AD83-498E52C61BF4}" dt="2022-04-01T08:19:15.136" v="126" actId="26606"/>
          <ac:spMkLst>
            <pc:docMk/>
            <pc:sldMk cId="1321150444" sldId="318"/>
            <ac:spMk id="3" creationId="{1BDF2D2D-4E13-4E08-8B61-8E585AA9E54C}"/>
          </ac:spMkLst>
        </pc:spChg>
        <pc:spChg chg="add">
          <ac:chgData name="Luke Roach" userId="3c173453-1e89-4ab7-a897-c035ad6940d7" providerId="ADAL" clId="{D9C55982-428E-4506-AD83-498E52C61BF4}" dt="2022-04-01T08:19:15.136" v="126" actId="26606"/>
          <ac:spMkLst>
            <pc:docMk/>
            <pc:sldMk cId="1321150444" sldId="318"/>
            <ac:spMk id="9" creationId="{87CC2527-562A-4F69-B487-4371E5B243E7}"/>
          </ac:spMkLst>
        </pc:spChg>
        <pc:picChg chg="add">
          <ac:chgData name="Luke Roach" userId="3c173453-1e89-4ab7-a897-c035ad6940d7" providerId="ADAL" clId="{D9C55982-428E-4506-AD83-498E52C61BF4}" dt="2022-04-01T08:19:15.136" v="126" actId="26606"/>
          <ac:picMkLst>
            <pc:docMk/>
            <pc:sldMk cId="1321150444" sldId="318"/>
            <ac:picMk id="5" creationId="{C1C3C8C7-8911-906A-8DDE-A4A00496160E}"/>
          </ac:picMkLst>
        </pc:picChg>
        <pc:cxnChg chg="add">
          <ac:chgData name="Luke Roach" userId="3c173453-1e89-4ab7-a897-c035ad6940d7" providerId="ADAL" clId="{D9C55982-428E-4506-AD83-498E52C61BF4}" dt="2022-04-01T08:19:15.136" v="126" actId="26606"/>
          <ac:cxnSpMkLst>
            <pc:docMk/>
            <pc:sldMk cId="1321150444" sldId="318"/>
            <ac:cxnSpMk id="11" creationId="{BCDAEC91-5BCE-4B55-9CC0-43EF94CB734B}"/>
          </ac:cxnSpMkLst>
        </pc:cxnChg>
      </pc:sldChg>
      <pc:sldChg chg="addSp modSp mod setBg">
        <pc:chgData name="Luke Roach" userId="3c173453-1e89-4ab7-a897-c035ad6940d7" providerId="ADAL" clId="{D9C55982-428E-4506-AD83-498E52C61BF4}" dt="2022-04-01T08:19:27.123" v="128" actId="403"/>
        <pc:sldMkLst>
          <pc:docMk/>
          <pc:sldMk cId="809715657" sldId="319"/>
        </pc:sldMkLst>
        <pc:spChg chg="mod">
          <ac:chgData name="Luke Roach" userId="3c173453-1e89-4ab7-a897-c035ad6940d7" providerId="ADAL" clId="{D9C55982-428E-4506-AD83-498E52C61BF4}" dt="2022-04-01T08:19:24.667" v="127" actId="26606"/>
          <ac:spMkLst>
            <pc:docMk/>
            <pc:sldMk cId="809715657" sldId="319"/>
            <ac:spMk id="2" creationId="{69F00982-C72B-44A5-8125-77909A5D3F42}"/>
          </ac:spMkLst>
        </pc:spChg>
        <pc:spChg chg="mod">
          <ac:chgData name="Luke Roach" userId="3c173453-1e89-4ab7-a897-c035ad6940d7" providerId="ADAL" clId="{D9C55982-428E-4506-AD83-498E52C61BF4}" dt="2022-04-01T08:19:27.123" v="128" actId="403"/>
          <ac:spMkLst>
            <pc:docMk/>
            <pc:sldMk cId="809715657" sldId="319"/>
            <ac:spMk id="3" creationId="{89E1E348-F57B-4131-89D9-833B4324B77C}"/>
          </ac:spMkLst>
        </pc:spChg>
        <pc:spChg chg="add">
          <ac:chgData name="Luke Roach" userId="3c173453-1e89-4ab7-a897-c035ad6940d7" providerId="ADAL" clId="{D9C55982-428E-4506-AD83-498E52C61BF4}" dt="2022-04-01T08:19:24.667" v="127" actId="26606"/>
          <ac:spMkLst>
            <pc:docMk/>
            <pc:sldMk cId="809715657" sldId="319"/>
            <ac:spMk id="8" creationId="{C9A36457-A5F4-4103-A443-02581C09185B}"/>
          </ac:spMkLst>
        </pc:spChg>
        <pc:spChg chg="add">
          <ac:chgData name="Luke Roach" userId="3c173453-1e89-4ab7-a897-c035ad6940d7" providerId="ADAL" clId="{D9C55982-428E-4506-AD83-498E52C61BF4}" dt="2022-04-01T08:19:24.667" v="127" actId="26606"/>
          <ac:spMkLst>
            <pc:docMk/>
            <pc:sldMk cId="809715657" sldId="319"/>
            <ac:spMk id="10" creationId="{DC5FB7E8-B636-40FA-BE8D-48145C0F5C57}"/>
          </ac:spMkLst>
        </pc:spChg>
        <pc:spChg chg="add">
          <ac:chgData name="Luke Roach" userId="3c173453-1e89-4ab7-a897-c035ad6940d7" providerId="ADAL" clId="{D9C55982-428E-4506-AD83-498E52C61BF4}" dt="2022-04-01T08:19:24.667" v="127" actId="26606"/>
          <ac:spMkLst>
            <pc:docMk/>
            <pc:sldMk cId="809715657" sldId="319"/>
            <ac:spMk id="12" creationId="{142DCE2C-2863-46FA-9BE7-24365A24D9BA}"/>
          </ac:spMkLst>
        </pc:spChg>
      </pc:sldChg>
      <pc:sldChg chg="addSp delSp modSp mod setBg">
        <pc:chgData name="Luke Roach" userId="3c173453-1e89-4ab7-a897-c035ad6940d7" providerId="ADAL" clId="{D9C55982-428E-4506-AD83-498E52C61BF4}" dt="2022-04-01T08:19:32.555" v="129" actId="26606"/>
        <pc:sldMkLst>
          <pc:docMk/>
          <pc:sldMk cId="1361259738" sldId="320"/>
        </pc:sldMkLst>
        <pc:spChg chg="mod">
          <ac:chgData name="Luke Roach" userId="3c173453-1e89-4ab7-a897-c035ad6940d7" providerId="ADAL" clId="{D9C55982-428E-4506-AD83-498E52C61BF4}" dt="2022-04-01T08:19:32.555" v="129" actId="26606"/>
          <ac:spMkLst>
            <pc:docMk/>
            <pc:sldMk cId="1361259738" sldId="320"/>
            <ac:spMk id="2" creationId="{7127DCE4-657A-480F-9DEF-1C05D70BBDA0}"/>
          </ac:spMkLst>
        </pc:spChg>
        <pc:spChg chg="del">
          <ac:chgData name="Luke Roach" userId="3c173453-1e89-4ab7-a897-c035ad6940d7" providerId="ADAL" clId="{D9C55982-428E-4506-AD83-498E52C61BF4}" dt="2022-04-01T08:19:32.555" v="129" actId="26606"/>
          <ac:spMkLst>
            <pc:docMk/>
            <pc:sldMk cId="1361259738" sldId="320"/>
            <ac:spMk id="3" creationId="{5609C99F-73B2-4C3D-B7D9-5ECEB8220E8D}"/>
          </ac:spMkLst>
        </pc:spChg>
        <pc:spChg chg="add">
          <ac:chgData name="Luke Roach" userId="3c173453-1e89-4ab7-a897-c035ad6940d7" providerId="ADAL" clId="{D9C55982-428E-4506-AD83-498E52C61BF4}" dt="2022-04-01T08:19:32.555" v="129" actId="26606"/>
          <ac:spMkLst>
            <pc:docMk/>
            <pc:sldMk cId="1361259738" sldId="320"/>
            <ac:spMk id="9" creationId="{2E442304-DDBD-4F7B-8017-36BCC863FB40}"/>
          </ac:spMkLst>
        </pc:spChg>
        <pc:spChg chg="add">
          <ac:chgData name="Luke Roach" userId="3c173453-1e89-4ab7-a897-c035ad6940d7" providerId="ADAL" clId="{D9C55982-428E-4506-AD83-498E52C61BF4}" dt="2022-04-01T08:19:32.555" v="129" actId="26606"/>
          <ac:spMkLst>
            <pc:docMk/>
            <pc:sldMk cId="1361259738" sldId="320"/>
            <ac:spMk id="11" creationId="{5E107275-3853-46FD-A241-DE4355A42675}"/>
          </ac:spMkLst>
        </pc:spChg>
        <pc:graphicFrameChg chg="add">
          <ac:chgData name="Luke Roach" userId="3c173453-1e89-4ab7-a897-c035ad6940d7" providerId="ADAL" clId="{D9C55982-428E-4506-AD83-498E52C61BF4}" dt="2022-04-01T08:19:32.555" v="129" actId="26606"/>
          <ac:graphicFrameMkLst>
            <pc:docMk/>
            <pc:sldMk cId="1361259738" sldId="320"/>
            <ac:graphicFrameMk id="5" creationId="{60B3F67A-5127-2FAD-6473-80A803D0B4DC}"/>
          </ac:graphicFrameMkLst>
        </pc:graphicFrameChg>
      </pc:sldChg>
      <pc:sldChg chg="addSp modSp mod setBg">
        <pc:chgData name="Luke Roach" userId="3c173453-1e89-4ab7-a897-c035ad6940d7" providerId="ADAL" clId="{D9C55982-428E-4506-AD83-498E52C61BF4}" dt="2022-04-01T08:19:49.037" v="135" actId="403"/>
        <pc:sldMkLst>
          <pc:docMk/>
          <pc:sldMk cId="3986760159" sldId="321"/>
        </pc:sldMkLst>
        <pc:spChg chg="mod">
          <ac:chgData name="Luke Roach" userId="3c173453-1e89-4ab7-a897-c035ad6940d7" providerId="ADAL" clId="{D9C55982-428E-4506-AD83-498E52C61BF4}" dt="2022-04-01T08:19:43.529" v="130" actId="26606"/>
          <ac:spMkLst>
            <pc:docMk/>
            <pc:sldMk cId="3986760159" sldId="321"/>
            <ac:spMk id="2" creationId="{1A546263-946A-451E-9BEE-3F1662371EDC}"/>
          </ac:spMkLst>
        </pc:spChg>
        <pc:spChg chg="mod">
          <ac:chgData name="Luke Roach" userId="3c173453-1e89-4ab7-a897-c035ad6940d7" providerId="ADAL" clId="{D9C55982-428E-4506-AD83-498E52C61BF4}" dt="2022-04-01T08:19:49.037" v="135" actId="403"/>
          <ac:spMkLst>
            <pc:docMk/>
            <pc:sldMk cId="3986760159" sldId="321"/>
            <ac:spMk id="3" creationId="{71C31FD7-17CE-44B1-BC5B-4E308BF16CF2}"/>
          </ac:spMkLst>
        </pc:spChg>
        <pc:spChg chg="add">
          <ac:chgData name="Luke Roach" userId="3c173453-1e89-4ab7-a897-c035ad6940d7" providerId="ADAL" clId="{D9C55982-428E-4506-AD83-498E52C61BF4}" dt="2022-04-01T08:19:43.529" v="130" actId="26606"/>
          <ac:spMkLst>
            <pc:docMk/>
            <pc:sldMk cId="3986760159" sldId="321"/>
            <ac:spMk id="8" creationId="{777A147A-9ED8-46B4-8660-1B3C2AA880B5}"/>
          </ac:spMkLst>
        </pc:spChg>
        <pc:spChg chg="add">
          <ac:chgData name="Luke Roach" userId="3c173453-1e89-4ab7-a897-c035ad6940d7" providerId="ADAL" clId="{D9C55982-428E-4506-AD83-498E52C61BF4}" dt="2022-04-01T08:19:43.529" v="130" actId="26606"/>
          <ac:spMkLst>
            <pc:docMk/>
            <pc:sldMk cId="3986760159" sldId="321"/>
            <ac:spMk id="10" creationId="{5D6C15A0-C087-4593-8414-2B4EC1CDC3DE}"/>
          </ac:spMkLst>
        </pc:spChg>
      </pc:sldChg>
      <pc:sldChg chg="addSp modSp mod setBg">
        <pc:chgData name="Luke Roach" userId="3c173453-1e89-4ab7-a897-c035ad6940d7" providerId="ADAL" clId="{D9C55982-428E-4506-AD83-498E52C61BF4}" dt="2022-04-01T08:20:29.361" v="143" actId="403"/>
        <pc:sldMkLst>
          <pc:docMk/>
          <pc:sldMk cId="2631297662" sldId="322"/>
        </pc:sldMkLst>
        <pc:spChg chg="mod">
          <ac:chgData name="Luke Roach" userId="3c173453-1e89-4ab7-a897-c035ad6940d7" providerId="ADAL" clId="{D9C55982-428E-4506-AD83-498E52C61BF4}" dt="2022-04-01T08:20:25.420" v="140" actId="26606"/>
          <ac:spMkLst>
            <pc:docMk/>
            <pc:sldMk cId="2631297662" sldId="322"/>
            <ac:spMk id="2" creationId="{DEF20ACD-950D-46C5-B2A0-9C03DBCA5463}"/>
          </ac:spMkLst>
        </pc:spChg>
        <pc:spChg chg="mod">
          <ac:chgData name="Luke Roach" userId="3c173453-1e89-4ab7-a897-c035ad6940d7" providerId="ADAL" clId="{D9C55982-428E-4506-AD83-498E52C61BF4}" dt="2022-04-01T08:20:29.361" v="143" actId="403"/>
          <ac:spMkLst>
            <pc:docMk/>
            <pc:sldMk cId="2631297662" sldId="322"/>
            <ac:spMk id="3" creationId="{335FE682-AAA4-421C-B14B-F5DA13BCB679}"/>
          </ac:spMkLst>
        </pc:spChg>
        <pc:spChg chg="add">
          <ac:chgData name="Luke Roach" userId="3c173453-1e89-4ab7-a897-c035ad6940d7" providerId="ADAL" clId="{D9C55982-428E-4506-AD83-498E52C61BF4}" dt="2022-04-01T08:20:25.420" v="140" actId="26606"/>
          <ac:spMkLst>
            <pc:docMk/>
            <pc:sldMk cId="2631297662" sldId="322"/>
            <ac:spMk id="8" creationId="{18873D23-2DCF-4B31-A009-95721C06E8E1}"/>
          </ac:spMkLst>
        </pc:spChg>
        <pc:spChg chg="add">
          <ac:chgData name="Luke Roach" userId="3c173453-1e89-4ab7-a897-c035ad6940d7" providerId="ADAL" clId="{D9C55982-428E-4506-AD83-498E52C61BF4}" dt="2022-04-01T08:20:25.420" v="140" actId="26606"/>
          <ac:spMkLst>
            <pc:docMk/>
            <pc:sldMk cId="2631297662" sldId="322"/>
            <ac:spMk id="10" creationId="{C13EF075-D4EF-4929-ADBC-91B27DA19955}"/>
          </ac:spMkLst>
        </pc:spChg>
        <pc:grpChg chg="add">
          <ac:chgData name="Luke Roach" userId="3c173453-1e89-4ab7-a897-c035ad6940d7" providerId="ADAL" clId="{D9C55982-428E-4506-AD83-498E52C61BF4}" dt="2022-04-01T08:20:25.420" v="140" actId="26606"/>
          <ac:grpSpMkLst>
            <pc:docMk/>
            <pc:sldMk cId="2631297662" sldId="322"/>
            <ac:grpSpMk id="12" creationId="{DAA26DFA-AAB2-4973-9C17-16D587C7B198}"/>
          </ac:grpSpMkLst>
        </pc:grpChg>
      </pc:sldChg>
      <pc:sldChg chg="addSp modSp mod setBg">
        <pc:chgData name="Luke Roach" userId="3c173453-1e89-4ab7-a897-c035ad6940d7" providerId="ADAL" clId="{D9C55982-428E-4506-AD83-498E52C61BF4}" dt="2022-04-01T08:19:58.761" v="136" actId="26606"/>
        <pc:sldMkLst>
          <pc:docMk/>
          <pc:sldMk cId="4059112011" sldId="323"/>
        </pc:sldMkLst>
        <pc:spChg chg="mod">
          <ac:chgData name="Luke Roach" userId="3c173453-1e89-4ab7-a897-c035ad6940d7" providerId="ADAL" clId="{D9C55982-428E-4506-AD83-498E52C61BF4}" dt="2022-04-01T08:19:58.761" v="136" actId="26606"/>
          <ac:spMkLst>
            <pc:docMk/>
            <pc:sldMk cId="4059112011" sldId="323"/>
            <ac:spMk id="2" creationId="{64647223-1BF7-448D-AE78-D2E65C099231}"/>
          </ac:spMkLst>
        </pc:spChg>
        <pc:spChg chg="mod">
          <ac:chgData name="Luke Roach" userId="3c173453-1e89-4ab7-a897-c035ad6940d7" providerId="ADAL" clId="{D9C55982-428E-4506-AD83-498E52C61BF4}" dt="2022-04-01T08:19:58.761" v="136" actId="26606"/>
          <ac:spMkLst>
            <pc:docMk/>
            <pc:sldMk cId="4059112011" sldId="323"/>
            <ac:spMk id="3" creationId="{A43927DC-1D98-4AF1-9191-96F17BEC7B3E}"/>
          </ac:spMkLst>
        </pc:spChg>
        <pc:spChg chg="add">
          <ac:chgData name="Luke Roach" userId="3c173453-1e89-4ab7-a897-c035ad6940d7" providerId="ADAL" clId="{D9C55982-428E-4506-AD83-498E52C61BF4}" dt="2022-04-01T08:19:58.761" v="136" actId="26606"/>
          <ac:spMkLst>
            <pc:docMk/>
            <pc:sldMk cId="4059112011" sldId="323"/>
            <ac:spMk id="8" creationId="{C9A36457-A5F4-4103-A443-02581C09185B}"/>
          </ac:spMkLst>
        </pc:spChg>
        <pc:spChg chg="add">
          <ac:chgData name="Luke Roach" userId="3c173453-1e89-4ab7-a897-c035ad6940d7" providerId="ADAL" clId="{D9C55982-428E-4506-AD83-498E52C61BF4}" dt="2022-04-01T08:19:58.761" v="136" actId="26606"/>
          <ac:spMkLst>
            <pc:docMk/>
            <pc:sldMk cId="4059112011" sldId="323"/>
            <ac:spMk id="10" creationId="{DC5FB7E8-B636-40FA-BE8D-48145C0F5C57}"/>
          </ac:spMkLst>
        </pc:spChg>
        <pc:spChg chg="add">
          <ac:chgData name="Luke Roach" userId="3c173453-1e89-4ab7-a897-c035ad6940d7" providerId="ADAL" clId="{D9C55982-428E-4506-AD83-498E52C61BF4}" dt="2022-04-01T08:19:58.761" v="136" actId="26606"/>
          <ac:spMkLst>
            <pc:docMk/>
            <pc:sldMk cId="4059112011" sldId="323"/>
            <ac:spMk id="12" creationId="{142DCE2C-2863-46FA-9BE7-24365A24D9BA}"/>
          </ac:spMkLst>
        </pc:spChg>
      </pc:sldChg>
      <pc:sldChg chg="addSp modSp mod setBg">
        <pc:chgData name="Luke Roach" userId="3c173453-1e89-4ab7-a897-c035ad6940d7" providerId="ADAL" clId="{D9C55982-428E-4506-AD83-498E52C61BF4}" dt="2022-04-01T08:20:06.991" v="137" actId="26606"/>
        <pc:sldMkLst>
          <pc:docMk/>
          <pc:sldMk cId="3866096049" sldId="324"/>
        </pc:sldMkLst>
        <pc:spChg chg="mod">
          <ac:chgData name="Luke Roach" userId="3c173453-1e89-4ab7-a897-c035ad6940d7" providerId="ADAL" clId="{D9C55982-428E-4506-AD83-498E52C61BF4}" dt="2022-04-01T08:20:06.991" v="137" actId="26606"/>
          <ac:spMkLst>
            <pc:docMk/>
            <pc:sldMk cId="3866096049" sldId="324"/>
            <ac:spMk id="2" creationId="{E81470CE-213E-484C-A53C-F6A821DA31D1}"/>
          </ac:spMkLst>
        </pc:spChg>
        <pc:spChg chg="mod">
          <ac:chgData name="Luke Roach" userId="3c173453-1e89-4ab7-a897-c035ad6940d7" providerId="ADAL" clId="{D9C55982-428E-4506-AD83-498E52C61BF4}" dt="2022-04-01T08:20:06.991" v="137" actId="26606"/>
          <ac:spMkLst>
            <pc:docMk/>
            <pc:sldMk cId="3866096049" sldId="324"/>
            <ac:spMk id="3" creationId="{E22D2F92-8921-4651-9D41-46C6988002C2}"/>
          </ac:spMkLst>
        </pc:spChg>
        <pc:spChg chg="add">
          <ac:chgData name="Luke Roach" userId="3c173453-1e89-4ab7-a897-c035ad6940d7" providerId="ADAL" clId="{D9C55982-428E-4506-AD83-498E52C61BF4}" dt="2022-04-01T08:20:06.991" v="137" actId="26606"/>
          <ac:spMkLst>
            <pc:docMk/>
            <pc:sldMk cId="3866096049" sldId="324"/>
            <ac:spMk id="8" creationId="{884769FE-1656-422F-86E1-8C1B16C27BE1}"/>
          </ac:spMkLst>
        </pc:spChg>
        <pc:spChg chg="add">
          <ac:chgData name="Luke Roach" userId="3c173453-1e89-4ab7-a897-c035ad6940d7" providerId="ADAL" clId="{D9C55982-428E-4506-AD83-498E52C61BF4}" dt="2022-04-01T08:20:06.991" v="137" actId="26606"/>
          <ac:spMkLst>
            <pc:docMk/>
            <pc:sldMk cId="3866096049" sldId="324"/>
            <ac:spMk id="10" creationId="{CB249F6D-244F-494A-98B9-5CC7413C4FB9}"/>
          </ac:spMkLst>
        </pc:spChg>
        <pc:spChg chg="add">
          <ac:chgData name="Luke Roach" userId="3c173453-1e89-4ab7-a897-c035ad6940d7" providerId="ADAL" clId="{D9C55982-428E-4506-AD83-498E52C61BF4}" dt="2022-04-01T08:20:06.991" v="137" actId="26606"/>
          <ac:spMkLst>
            <pc:docMk/>
            <pc:sldMk cId="3866096049" sldId="324"/>
            <ac:spMk id="12" creationId="{506C536E-6ECA-4211-AF8C-A2671C484DA7}"/>
          </ac:spMkLst>
        </pc:spChg>
        <pc:spChg chg="add">
          <ac:chgData name="Luke Roach" userId="3c173453-1e89-4ab7-a897-c035ad6940d7" providerId="ADAL" clId="{D9C55982-428E-4506-AD83-498E52C61BF4}" dt="2022-04-01T08:20:06.991" v="137" actId="26606"/>
          <ac:spMkLst>
            <pc:docMk/>
            <pc:sldMk cId="3866096049" sldId="324"/>
            <ac:spMk id="14" creationId="{AEAA70EA-2201-4F5D-AF08-58CFF851CCCD}"/>
          </ac:spMkLst>
        </pc:spChg>
      </pc:sldChg>
      <pc:sldChg chg="addSp modSp mod setBg">
        <pc:chgData name="Luke Roach" userId="3c173453-1e89-4ab7-a897-c035ad6940d7" providerId="ADAL" clId="{D9C55982-428E-4506-AD83-498E52C61BF4}" dt="2022-04-01T08:20:57.523" v="146" actId="403"/>
        <pc:sldMkLst>
          <pc:docMk/>
          <pc:sldMk cId="2596457963" sldId="325"/>
        </pc:sldMkLst>
        <pc:spChg chg="mod">
          <ac:chgData name="Luke Roach" userId="3c173453-1e89-4ab7-a897-c035ad6940d7" providerId="ADAL" clId="{D9C55982-428E-4506-AD83-498E52C61BF4}" dt="2022-04-01T08:20:54.856" v="144" actId="26606"/>
          <ac:spMkLst>
            <pc:docMk/>
            <pc:sldMk cId="2596457963" sldId="325"/>
            <ac:spMk id="2" creationId="{E3959EC8-A110-4314-865B-D3D3778ED41D}"/>
          </ac:spMkLst>
        </pc:spChg>
        <pc:spChg chg="mod">
          <ac:chgData name="Luke Roach" userId="3c173453-1e89-4ab7-a897-c035ad6940d7" providerId="ADAL" clId="{D9C55982-428E-4506-AD83-498E52C61BF4}" dt="2022-04-01T08:20:57.523" v="146" actId="403"/>
          <ac:spMkLst>
            <pc:docMk/>
            <pc:sldMk cId="2596457963" sldId="325"/>
            <ac:spMk id="3" creationId="{73C08B7D-EBF7-4A3A-9C81-F90759C002E1}"/>
          </ac:spMkLst>
        </pc:spChg>
        <pc:spChg chg="add">
          <ac:chgData name="Luke Roach" userId="3c173453-1e89-4ab7-a897-c035ad6940d7" providerId="ADAL" clId="{D9C55982-428E-4506-AD83-498E52C61BF4}" dt="2022-04-01T08:20:54.856" v="144" actId="26606"/>
          <ac:spMkLst>
            <pc:docMk/>
            <pc:sldMk cId="2596457963" sldId="325"/>
            <ac:spMk id="8" creationId="{C9A36457-A5F4-4103-A443-02581C09185B}"/>
          </ac:spMkLst>
        </pc:spChg>
        <pc:spChg chg="add">
          <ac:chgData name="Luke Roach" userId="3c173453-1e89-4ab7-a897-c035ad6940d7" providerId="ADAL" clId="{D9C55982-428E-4506-AD83-498E52C61BF4}" dt="2022-04-01T08:20:54.856" v="144" actId="26606"/>
          <ac:spMkLst>
            <pc:docMk/>
            <pc:sldMk cId="2596457963" sldId="325"/>
            <ac:spMk id="10" creationId="{DC5FB7E8-B636-40FA-BE8D-48145C0F5C57}"/>
          </ac:spMkLst>
        </pc:spChg>
        <pc:spChg chg="add">
          <ac:chgData name="Luke Roach" userId="3c173453-1e89-4ab7-a897-c035ad6940d7" providerId="ADAL" clId="{D9C55982-428E-4506-AD83-498E52C61BF4}" dt="2022-04-01T08:20:54.856" v="144" actId="26606"/>
          <ac:spMkLst>
            <pc:docMk/>
            <pc:sldMk cId="2596457963" sldId="325"/>
            <ac:spMk id="12" creationId="{142DCE2C-2863-46FA-9BE7-24365A24D9BA}"/>
          </ac:spMkLst>
        </pc:spChg>
      </pc:sldChg>
      <pc:sldChg chg="addSp modSp mod setBg">
        <pc:chgData name="Luke Roach" userId="3c173453-1e89-4ab7-a897-c035ad6940d7" providerId="ADAL" clId="{D9C55982-428E-4506-AD83-498E52C61BF4}" dt="2022-04-01T08:21:17.660" v="148" actId="403"/>
        <pc:sldMkLst>
          <pc:docMk/>
          <pc:sldMk cId="2439115535" sldId="326"/>
        </pc:sldMkLst>
        <pc:spChg chg="mod">
          <ac:chgData name="Luke Roach" userId="3c173453-1e89-4ab7-a897-c035ad6940d7" providerId="ADAL" clId="{D9C55982-428E-4506-AD83-498E52C61BF4}" dt="2022-04-01T08:21:13.229" v="147" actId="26606"/>
          <ac:spMkLst>
            <pc:docMk/>
            <pc:sldMk cId="2439115535" sldId="326"/>
            <ac:spMk id="2" creationId="{3F290ACC-C442-42A8-8759-FAE5C54C4968}"/>
          </ac:spMkLst>
        </pc:spChg>
        <pc:spChg chg="mod">
          <ac:chgData name="Luke Roach" userId="3c173453-1e89-4ab7-a897-c035ad6940d7" providerId="ADAL" clId="{D9C55982-428E-4506-AD83-498E52C61BF4}" dt="2022-04-01T08:21:17.660" v="148" actId="403"/>
          <ac:spMkLst>
            <pc:docMk/>
            <pc:sldMk cId="2439115535" sldId="326"/>
            <ac:spMk id="3" creationId="{BF745A8A-A5EC-48D6-9343-6581C75E1E12}"/>
          </ac:spMkLst>
        </pc:spChg>
        <pc:spChg chg="add">
          <ac:chgData name="Luke Roach" userId="3c173453-1e89-4ab7-a897-c035ad6940d7" providerId="ADAL" clId="{D9C55982-428E-4506-AD83-498E52C61BF4}" dt="2022-04-01T08:21:13.229" v="147" actId="26606"/>
          <ac:spMkLst>
            <pc:docMk/>
            <pc:sldMk cId="2439115535" sldId="326"/>
            <ac:spMk id="8" creationId="{907EF6B7-1338-4443-8C46-6A318D952DFD}"/>
          </ac:spMkLst>
        </pc:spChg>
        <pc:spChg chg="add">
          <ac:chgData name="Luke Roach" userId="3c173453-1e89-4ab7-a897-c035ad6940d7" providerId="ADAL" clId="{D9C55982-428E-4506-AD83-498E52C61BF4}" dt="2022-04-01T08:21:13.229" v="147" actId="26606"/>
          <ac:spMkLst>
            <pc:docMk/>
            <pc:sldMk cId="2439115535" sldId="326"/>
            <ac:spMk id="10" creationId="{DAAE4CDD-124C-4DCF-9584-B6033B545DD5}"/>
          </ac:spMkLst>
        </pc:spChg>
        <pc:spChg chg="add">
          <ac:chgData name="Luke Roach" userId="3c173453-1e89-4ab7-a897-c035ad6940d7" providerId="ADAL" clId="{D9C55982-428E-4506-AD83-498E52C61BF4}" dt="2022-04-01T08:21:13.229" v="147" actId="26606"/>
          <ac:spMkLst>
            <pc:docMk/>
            <pc:sldMk cId="2439115535" sldId="326"/>
            <ac:spMk id="12" creationId="{081E4A58-353D-44AE-B2FC-2A74E2E400F7}"/>
          </ac:spMkLst>
        </pc:spChg>
      </pc:sldChg>
      <pc:sldChg chg="addSp delSp modSp mod setBg">
        <pc:chgData name="Luke Roach" userId="3c173453-1e89-4ab7-a897-c035ad6940d7" providerId="ADAL" clId="{D9C55982-428E-4506-AD83-498E52C61BF4}" dt="2022-04-01T08:21:23.556" v="149" actId="26606"/>
        <pc:sldMkLst>
          <pc:docMk/>
          <pc:sldMk cId="3564154245" sldId="327"/>
        </pc:sldMkLst>
        <pc:spChg chg="mod">
          <ac:chgData name="Luke Roach" userId="3c173453-1e89-4ab7-a897-c035ad6940d7" providerId="ADAL" clId="{D9C55982-428E-4506-AD83-498E52C61BF4}" dt="2022-04-01T08:21:23.556" v="149" actId="26606"/>
          <ac:spMkLst>
            <pc:docMk/>
            <pc:sldMk cId="3564154245" sldId="327"/>
            <ac:spMk id="2" creationId="{F800A8DF-37ED-456B-A85D-45E5D369F16C}"/>
          </ac:spMkLst>
        </pc:spChg>
        <pc:spChg chg="del">
          <ac:chgData name="Luke Roach" userId="3c173453-1e89-4ab7-a897-c035ad6940d7" providerId="ADAL" clId="{D9C55982-428E-4506-AD83-498E52C61BF4}" dt="2022-04-01T08:21:23.556" v="149" actId="26606"/>
          <ac:spMkLst>
            <pc:docMk/>
            <pc:sldMk cId="3564154245" sldId="327"/>
            <ac:spMk id="3" creationId="{74BBEE67-70BC-46CA-840E-19F34D81EF94}"/>
          </ac:spMkLst>
        </pc:spChg>
        <pc:spChg chg="add">
          <ac:chgData name="Luke Roach" userId="3c173453-1e89-4ab7-a897-c035ad6940d7" providerId="ADAL" clId="{D9C55982-428E-4506-AD83-498E52C61BF4}" dt="2022-04-01T08:21:23.556" v="149" actId="26606"/>
          <ac:spMkLst>
            <pc:docMk/>
            <pc:sldMk cId="3564154245" sldId="327"/>
            <ac:spMk id="9" creationId="{2E442304-DDBD-4F7B-8017-36BCC863FB40}"/>
          </ac:spMkLst>
        </pc:spChg>
        <pc:spChg chg="add">
          <ac:chgData name="Luke Roach" userId="3c173453-1e89-4ab7-a897-c035ad6940d7" providerId="ADAL" clId="{D9C55982-428E-4506-AD83-498E52C61BF4}" dt="2022-04-01T08:21:23.556" v="149" actId="26606"/>
          <ac:spMkLst>
            <pc:docMk/>
            <pc:sldMk cId="3564154245" sldId="327"/>
            <ac:spMk id="11" creationId="{5E107275-3853-46FD-A241-DE4355A42675}"/>
          </ac:spMkLst>
        </pc:spChg>
        <pc:graphicFrameChg chg="add">
          <ac:chgData name="Luke Roach" userId="3c173453-1e89-4ab7-a897-c035ad6940d7" providerId="ADAL" clId="{D9C55982-428E-4506-AD83-498E52C61BF4}" dt="2022-04-01T08:21:23.556" v="149" actId="26606"/>
          <ac:graphicFrameMkLst>
            <pc:docMk/>
            <pc:sldMk cId="3564154245" sldId="327"/>
            <ac:graphicFrameMk id="5" creationId="{1403FE8A-BD0D-FB57-8EE6-308A2F9C744F}"/>
          </ac:graphicFrameMkLst>
        </pc:graphicFrameChg>
      </pc:sldChg>
      <pc:sldChg chg="addSp modSp mod setBg">
        <pc:chgData name="Luke Roach" userId="3c173453-1e89-4ab7-a897-c035ad6940d7" providerId="ADAL" clId="{D9C55982-428E-4506-AD83-498E52C61BF4}" dt="2022-04-01T08:21:33.156" v="151" actId="403"/>
        <pc:sldMkLst>
          <pc:docMk/>
          <pc:sldMk cId="1002634799" sldId="328"/>
        </pc:sldMkLst>
        <pc:spChg chg="mod">
          <ac:chgData name="Luke Roach" userId="3c173453-1e89-4ab7-a897-c035ad6940d7" providerId="ADAL" clId="{D9C55982-428E-4506-AD83-498E52C61BF4}" dt="2022-04-01T08:21:30.349" v="150" actId="26606"/>
          <ac:spMkLst>
            <pc:docMk/>
            <pc:sldMk cId="1002634799" sldId="328"/>
            <ac:spMk id="2" creationId="{E90B4EF7-8F84-4115-880A-70BE1067A8EA}"/>
          </ac:spMkLst>
        </pc:spChg>
        <pc:spChg chg="mod">
          <ac:chgData name="Luke Roach" userId="3c173453-1e89-4ab7-a897-c035ad6940d7" providerId="ADAL" clId="{D9C55982-428E-4506-AD83-498E52C61BF4}" dt="2022-04-01T08:21:33.156" v="151" actId="403"/>
          <ac:spMkLst>
            <pc:docMk/>
            <pc:sldMk cId="1002634799" sldId="328"/>
            <ac:spMk id="3" creationId="{672A00B7-4D7D-4E2D-A3BA-BB344FE69A92}"/>
          </ac:spMkLst>
        </pc:spChg>
        <pc:spChg chg="add">
          <ac:chgData name="Luke Roach" userId="3c173453-1e89-4ab7-a897-c035ad6940d7" providerId="ADAL" clId="{D9C55982-428E-4506-AD83-498E52C61BF4}" dt="2022-04-01T08:21:30.349" v="150" actId="26606"/>
          <ac:spMkLst>
            <pc:docMk/>
            <pc:sldMk cId="1002634799" sldId="328"/>
            <ac:spMk id="8" creationId="{777A147A-9ED8-46B4-8660-1B3C2AA880B5}"/>
          </ac:spMkLst>
        </pc:spChg>
        <pc:spChg chg="add">
          <ac:chgData name="Luke Roach" userId="3c173453-1e89-4ab7-a897-c035ad6940d7" providerId="ADAL" clId="{D9C55982-428E-4506-AD83-498E52C61BF4}" dt="2022-04-01T08:21:30.349" v="150" actId="26606"/>
          <ac:spMkLst>
            <pc:docMk/>
            <pc:sldMk cId="1002634799" sldId="328"/>
            <ac:spMk id="10" creationId="{5D6C15A0-C087-4593-8414-2B4EC1CDC3DE}"/>
          </ac:spMkLst>
        </pc:spChg>
      </pc:sldChg>
      <pc:sldChg chg="addSp modSp mod setBg">
        <pc:chgData name="Luke Roach" userId="3c173453-1e89-4ab7-a897-c035ad6940d7" providerId="ADAL" clId="{D9C55982-428E-4506-AD83-498E52C61BF4}" dt="2022-04-01T08:21:51.214" v="152" actId="26606"/>
        <pc:sldMkLst>
          <pc:docMk/>
          <pc:sldMk cId="4062836480" sldId="329"/>
        </pc:sldMkLst>
        <pc:spChg chg="mod">
          <ac:chgData name="Luke Roach" userId="3c173453-1e89-4ab7-a897-c035ad6940d7" providerId="ADAL" clId="{D9C55982-428E-4506-AD83-498E52C61BF4}" dt="2022-04-01T08:21:51.214" v="152" actId="26606"/>
          <ac:spMkLst>
            <pc:docMk/>
            <pc:sldMk cId="4062836480" sldId="329"/>
            <ac:spMk id="2" creationId="{87AD2170-BFF0-43A6-9BB5-FEFFD8130CB9}"/>
          </ac:spMkLst>
        </pc:spChg>
        <pc:spChg chg="mod">
          <ac:chgData name="Luke Roach" userId="3c173453-1e89-4ab7-a897-c035ad6940d7" providerId="ADAL" clId="{D9C55982-428E-4506-AD83-498E52C61BF4}" dt="2022-04-01T08:21:51.214" v="152" actId="26606"/>
          <ac:spMkLst>
            <pc:docMk/>
            <pc:sldMk cId="4062836480" sldId="329"/>
            <ac:spMk id="3" creationId="{93019094-8CA8-4B96-95EF-4FB51D8D1DC1}"/>
          </ac:spMkLst>
        </pc:spChg>
        <pc:spChg chg="add">
          <ac:chgData name="Luke Roach" userId="3c173453-1e89-4ab7-a897-c035ad6940d7" providerId="ADAL" clId="{D9C55982-428E-4506-AD83-498E52C61BF4}" dt="2022-04-01T08:21:51.214" v="152" actId="26606"/>
          <ac:spMkLst>
            <pc:docMk/>
            <pc:sldMk cId="4062836480" sldId="329"/>
            <ac:spMk id="8" creationId="{2B566528-1B12-4246-9431-5C2D7D081168}"/>
          </ac:spMkLst>
        </pc:spChg>
        <pc:spChg chg="add">
          <ac:chgData name="Luke Roach" userId="3c173453-1e89-4ab7-a897-c035ad6940d7" providerId="ADAL" clId="{D9C55982-428E-4506-AD83-498E52C61BF4}" dt="2022-04-01T08:21:51.214" v="152" actId="26606"/>
          <ac:spMkLst>
            <pc:docMk/>
            <pc:sldMk cId="4062836480" sldId="329"/>
            <ac:spMk id="10" creationId="{2E80C965-DB6D-4F81-9E9E-B027384D0BD6}"/>
          </ac:spMkLst>
        </pc:spChg>
        <pc:spChg chg="add">
          <ac:chgData name="Luke Roach" userId="3c173453-1e89-4ab7-a897-c035ad6940d7" providerId="ADAL" clId="{D9C55982-428E-4506-AD83-498E52C61BF4}" dt="2022-04-01T08:21:51.214" v="152" actId="26606"/>
          <ac:spMkLst>
            <pc:docMk/>
            <pc:sldMk cId="4062836480" sldId="329"/>
            <ac:spMk id="12" creationId="{A580F890-B085-4E95-96AA-55AEBEC5CE6E}"/>
          </ac:spMkLst>
        </pc:spChg>
        <pc:spChg chg="add">
          <ac:chgData name="Luke Roach" userId="3c173453-1e89-4ab7-a897-c035ad6940d7" providerId="ADAL" clId="{D9C55982-428E-4506-AD83-498E52C61BF4}" dt="2022-04-01T08:21:51.214" v="152" actId="26606"/>
          <ac:spMkLst>
            <pc:docMk/>
            <pc:sldMk cId="4062836480" sldId="329"/>
            <ac:spMk id="14" creationId="{D3F51FEB-38FB-4F6C-9F7B-2F2AFAB65463}"/>
          </ac:spMkLst>
        </pc:spChg>
        <pc:spChg chg="add">
          <ac:chgData name="Luke Roach" userId="3c173453-1e89-4ab7-a897-c035ad6940d7" providerId="ADAL" clId="{D9C55982-428E-4506-AD83-498E52C61BF4}" dt="2022-04-01T08:21:51.214" v="152" actId="26606"/>
          <ac:spMkLst>
            <pc:docMk/>
            <pc:sldMk cId="4062836480" sldId="329"/>
            <ac:spMk id="16" creationId="{1E547BA6-BAE0-43BB-A7CA-60F69CE252F0}"/>
          </ac:spMkLst>
        </pc:spChg>
      </pc:sldChg>
      <pc:sldChg chg="addSp modSp mod setBg">
        <pc:chgData name="Luke Roach" userId="3c173453-1e89-4ab7-a897-c035ad6940d7" providerId="ADAL" clId="{D9C55982-428E-4506-AD83-498E52C61BF4}" dt="2022-04-01T08:22:00.314" v="154" actId="403"/>
        <pc:sldMkLst>
          <pc:docMk/>
          <pc:sldMk cId="1934680413" sldId="330"/>
        </pc:sldMkLst>
        <pc:spChg chg="mod">
          <ac:chgData name="Luke Roach" userId="3c173453-1e89-4ab7-a897-c035ad6940d7" providerId="ADAL" clId="{D9C55982-428E-4506-AD83-498E52C61BF4}" dt="2022-04-01T08:21:58.270" v="153" actId="26606"/>
          <ac:spMkLst>
            <pc:docMk/>
            <pc:sldMk cId="1934680413" sldId="330"/>
            <ac:spMk id="2" creationId="{80B3926D-1E59-4839-AAC6-554D69FBA48C}"/>
          </ac:spMkLst>
        </pc:spChg>
        <pc:spChg chg="mod">
          <ac:chgData name="Luke Roach" userId="3c173453-1e89-4ab7-a897-c035ad6940d7" providerId="ADAL" clId="{D9C55982-428E-4506-AD83-498E52C61BF4}" dt="2022-04-01T08:22:00.314" v="154" actId="403"/>
          <ac:spMkLst>
            <pc:docMk/>
            <pc:sldMk cId="1934680413" sldId="330"/>
            <ac:spMk id="3" creationId="{A8602456-90EB-4EBC-8CE0-EBBF2A62E836}"/>
          </ac:spMkLst>
        </pc:spChg>
        <pc:spChg chg="add">
          <ac:chgData name="Luke Roach" userId="3c173453-1e89-4ab7-a897-c035ad6940d7" providerId="ADAL" clId="{D9C55982-428E-4506-AD83-498E52C61BF4}" dt="2022-04-01T08:21:58.270" v="153" actId="26606"/>
          <ac:spMkLst>
            <pc:docMk/>
            <pc:sldMk cId="1934680413" sldId="330"/>
            <ac:spMk id="8" creationId="{777A147A-9ED8-46B4-8660-1B3C2AA880B5}"/>
          </ac:spMkLst>
        </pc:spChg>
        <pc:spChg chg="add">
          <ac:chgData name="Luke Roach" userId="3c173453-1e89-4ab7-a897-c035ad6940d7" providerId="ADAL" clId="{D9C55982-428E-4506-AD83-498E52C61BF4}" dt="2022-04-01T08:21:58.270" v="153" actId="26606"/>
          <ac:spMkLst>
            <pc:docMk/>
            <pc:sldMk cId="1934680413" sldId="330"/>
            <ac:spMk id="10" creationId="{5D6C15A0-C087-4593-8414-2B4EC1CDC3DE}"/>
          </ac:spMkLst>
        </pc:spChg>
      </pc:sldChg>
      <pc:sldChg chg="addSp modSp mod setBg">
        <pc:chgData name="Luke Roach" userId="3c173453-1e89-4ab7-a897-c035ad6940d7" providerId="ADAL" clId="{D9C55982-428E-4506-AD83-498E52C61BF4}" dt="2022-04-01T08:22:40.452" v="156" actId="403"/>
        <pc:sldMkLst>
          <pc:docMk/>
          <pc:sldMk cId="1021333330" sldId="331"/>
        </pc:sldMkLst>
        <pc:spChg chg="mod">
          <ac:chgData name="Luke Roach" userId="3c173453-1e89-4ab7-a897-c035ad6940d7" providerId="ADAL" clId="{D9C55982-428E-4506-AD83-498E52C61BF4}" dt="2022-04-01T08:22:16.112" v="155" actId="26606"/>
          <ac:spMkLst>
            <pc:docMk/>
            <pc:sldMk cId="1021333330" sldId="331"/>
            <ac:spMk id="2" creationId="{CF724896-1F5E-4931-93F7-0ADEA2B64378}"/>
          </ac:spMkLst>
        </pc:spChg>
        <pc:spChg chg="mod">
          <ac:chgData name="Luke Roach" userId="3c173453-1e89-4ab7-a897-c035ad6940d7" providerId="ADAL" clId="{D9C55982-428E-4506-AD83-498E52C61BF4}" dt="2022-04-01T08:22:40.452" v="156" actId="403"/>
          <ac:spMkLst>
            <pc:docMk/>
            <pc:sldMk cId="1021333330" sldId="331"/>
            <ac:spMk id="3" creationId="{8E696FBE-31F6-46E4-BA22-4FDCB5F73E28}"/>
          </ac:spMkLst>
        </pc:spChg>
        <pc:picChg chg="add">
          <ac:chgData name="Luke Roach" userId="3c173453-1e89-4ab7-a897-c035ad6940d7" providerId="ADAL" clId="{D9C55982-428E-4506-AD83-498E52C61BF4}" dt="2022-04-01T08:22:16.112" v="155" actId="26606"/>
          <ac:picMkLst>
            <pc:docMk/>
            <pc:sldMk cId="1021333330" sldId="331"/>
            <ac:picMk id="5" creationId="{F247DBF1-EE71-AAC2-902D-F8E8C8D01393}"/>
          </ac:picMkLst>
        </pc:picChg>
        <pc:cxnChg chg="add">
          <ac:chgData name="Luke Roach" userId="3c173453-1e89-4ab7-a897-c035ad6940d7" providerId="ADAL" clId="{D9C55982-428E-4506-AD83-498E52C61BF4}" dt="2022-04-01T08:22:16.112" v="155" actId="26606"/>
          <ac:cxnSpMkLst>
            <pc:docMk/>
            <pc:sldMk cId="1021333330" sldId="331"/>
            <ac:cxnSpMk id="9" creationId="{A7F400EE-A8A5-48AF-B4D6-291B52C6F0B0}"/>
          </ac:cxnSpMkLst>
        </pc:cxnChg>
      </pc:sldChg>
      <pc:sldChg chg="addSp delSp mod">
        <pc:chgData name="Luke Roach" userId="3c173453-1e89-4ab7-a897-c035ad6940d7" providerId="ADAL" clId="{D9C55982-428E-4506-AD83-498E52C61BF4}" dt="2022-04-01T08:23:04.591" v="157" actId="26606"/>
        <pc:sldMkLst>
          <pc:docMk/>
          <pc:sldMk cId="919908174" sldId="332"/>
        </pc:sldMkLst>
        <pc:spChg chg="del">
          <ac:chgData name="Luke Roach" userId="3c173453-1e89-4ab7-a897-c035ad6940d7" providerId="ADAL" clId="{D9C55982-428E-4506-AD83-498E52C61BF4}" dt="2022-04-01T08:23:04.591" v="157" actId="26606"/>
          <ac:spMkLst>
            <pc:docMk/>
            <pc:sldMk cId="919908174" sldId="332"/>
            <ac:spMk id="3" creationId="{69507C46-FCC1-484C-9C7B-9F16161ACE8A}"/>
          </ac:spMkLst>
        </pc:spChg>
        <pc:graphicFrameChg chg="add">
          <ac:chgData name="Luke Roach" userId="3c173453-1e89-4ab7-a897-c035ad6940d7" providerId="ADAL" clId="{D9C55982-428E-4506-AD83-498E52C61BF4}" dt="2022-04-01T08:23:04.591" v="157" actId="26606"/>
          <ac:graphicFrameMkLst>
            <pc:docMk/>
            <pc:sldMk cId="919908174" sldId="332"/>
            <ac:graphicFrameMk id="5" creationId="{8EFB6139-9A89-CC99-844D-736E0253483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36DAD8-7F67-4862-9294-8C54CA6C902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72302CA-6D56-4E41-A600-E6AA4463EA6F}">
      <dgm:prSet/>
      <dgm:spPr/>
      <dgm:t>
        <a:bodyPr/>
        <a:lstStyle/>
        <a:p>
          <a:r>
            <a:rPr lang="en-GB"/>
            <a:t>Police decision makers face greater accountability than ever before for their decisions and their associated management of critical incidents.</a:t>
          </a:r>
          <a:endParaRPr lang="en-US"/>
        </a:p>
      </dgm:t>
    </dgm:pt>
    <dgm:pt modelId="{F2B6E8BB-B346-472C-9CC0-C01EE7565505}" type="parTrans" cxnId="{9BE3E1D9-602E-481A-931C-9E9ACC9619E9}">
      <dgm:prSet/>
      <dgm:spPr/>
      <dgm:t>
        <a:bodyPr/>
        <a:lstStyle/>
        <a:p>
          <a:endParaRPr lang="en-US"/>
        </a:p>
      </dgm:t>
    </dgm:pt>
    <dgm:pt modelId="{4B9A55D9-F820-4546-8383-88A29A894AF4}" type="sibTrans" cxnId="{9BE3E1D9-602E-481A-931C-9E9ACC9619E9}">
      <dgm:prSet/>
      <dgm:spPr/>
      <dgm:t>
        <a:bodyPr/>
        <a:lstStyle/>
        <a:p>
          <a:endParaRPr lang="en-US"/>
        </a:p>
      </dgm:t>
    </dgm:pt>
    <dgm:pt modelId="{1F2863A7-71A4-46C8-B41B-D6B93BC9A39C}">
      <dgm:prSet/>
      <dgm:spPr/>
      <dgm:t>
        <a:bodyPr/>
        <a:lstStyle/>
        <a:p>
          <a:r>
            <a:rPr lang="en-GB" dirty="0"/>
            <a:t>The emphasis for particular scrutiny (quite rightly) is on the effectiveness of the decisions made in major enquires.</a:t>
          </a:r>
          <a:endParaRPr lang="en-US" dirty="0"/>
        </a:p>
      </dgm:t>
    </dgm:pt>
    <dgm:pt modelId="{6B1FADB0-6CDF-49DB-BB66-97D2E533EE6F}" type="parTrans" cxnId="{71759DED-A26E-4377-B1BD-645FAC11631D}">
      <dgm:prSet/>
      <dgm:spPr/>
      <dgm:t>
        <a:bodyPr/>
        <a:lstStyle/>
        <a:p>
          <a:endParaRPr lang="en-US"/>
        </a:p>
      </dgm:t>
    </dgm:pt>
    <dgm:pt modelId="{F58E0945-C9FA-4ABF-8147-C0D3068EEF79}" type="sibTrans" cxnId="{71759DED-A26E-4377-B1BD-645FAC11631D}">
      <dgm:prSet/>
      <dgm:spPr/>
      <dgm:t>
        <a:bodyPr/>
        <a:lstStyle/>
        <a:p>
          <a:endParaRPr lang="en-US"/>
        </a:p>
      </dgm:t>
    </dgm:pt>
    <dgm:pt modelId="{A5C2E3CA-66BA-46B5-9CF2-8C929EC659A2}">
      <dgm:prSet/>
      <dgm:spPr/>
      <dgm:t>
        <a:bodyPr/>
        <a:lstStyle/>
        <a:p>
          <a:r>
            <a:rPr lang="en-GB"/>
            <a:t>Making decisions and managing risk is the daily challenge of police officers</a:t>
          </a:r>
          <a:endParaRPr lang="en-US"/>
        </a:p>
      </dgm:t>
    </dgm:pt>
    <dgm:pt modelId="{89440A51-F624-4128-BDC1-D9543AAEEEE6}" type="parTrans" cxnId="{2B3389D0-54CE-457C-9DCB-19AB6AA7A17B}">
      <dgm:prSet/>
      <dgm:spPr/>
      <dgm:t>
        <a:bodyPr/>
        <a:lstStyle/>
        <a:p>
          <a:endParaRPr lang="en-US"/>
        </a:p>
      </dgm:t>
    </dgm:pt>
    <dgm:pt modelId="{FE82D3DB-1318-421E-A08D-B0536E73F150}" type="sibTrans" cxnId="{2B3389D0-54CE-457C-9DCB-19AB6AA7A17B}">
      <dgm:prSet/>
      <dgm:spPr/>
      <dgm:t>
        <a:bodyPr/>
        <a:lstStyle/>
        <a:p>
          <a:endParaRPr lang="en-US"/>
        </a:p>
      </dgm:t>
    </dgm:pt>
    <dgm:pt modelId="{F650841C-60D7-4DEF-8708-7E46FE72EE94}" type="pres">
      <dgm:prSet presAssocID="{4836DAD8-7F67-4862-9294-8C54CA6C902B}" presName="linear" presStyleCnt="0">
        <dgm:presLayoutVars>
          <dgm:animLvl val="lvl"/>
          <dgm:resizeHandles val="exact"/>
        </dgm:presLayoutVars>
      </dgm:prSet>
      <dgm:spPr/>
    </dgm:pt>
    <dgm:pt modelId="{8BC8414C-4A57-4053-9D7B-C70CF90DB853}" type="pres">
      <dgm:prSet presAssocID="{972302CA-6D56-4E41-A600-E6AA4463EA6F}" presName="parentText" presStyleLbl="node1" presStyleIdx="0" presStyleCnt="3">
        <dgm:presLayoutVars>
          <dgm:chMax val="0"/>
          <dgm:bulletEnabled val="1"/>
        </dgm:presLayoutVars>
      </dgm:prSet>
      <dgm:spPr/>
    </dgm:pt>
    <dgm:pt modelId="{2974BBCF-A45C-4EEA-BBA2-93AB0F34EEDD}" type="pres">
      <dgm:prSet presAssocID="{4B9A55D9-F820-4546-8383-88A29A894AF4}" presName="spacer" presStyleCnt="0"/>
      <dgm:spPr/>
    </dgm:pt>
    <dgm:pt modelId="{5B69DDF7-D613-4B07-B89F-A31BEAE31346}" type="pres">
      <dgm:prSet presAssocID="{1F2863A7-71A4-46C8-B41B-D6B93BC9A39C}" presName="parentText" presStyleLbl="node1" presStyleIdx="1" presStyleCnt="3">
        <dgm:presLayoutVars>
          <dgm:chMax val="0"/>
          <dgm:bulletEnabled val="1"/>
        </dgm:presLayoutVars>
      </dgm:prSet>
      <dgm:spPr/>
    </dgm:pt>
    <dgm:pt modelId="{42724E37-79D1-4E8D-B47A-522965DCF95F}" type="pres">
      <dgm:prSet presAssocID="{F58E0945-C9FA-4ABF-8147-C0D3068EEF79}" presName="spacer" presStyleCnt="0"/>
      <dgm:spPr/>
    </dgm:pt>
    <dgm:pt modelId="{320A83D9-7699-4993-9904-5A61836AB05A}" type="pres">
      <dgm:prSet presAssocID="{A5C2E3CA-66BA-46B5-9CF2-8C929EC659A2}" presName="parentText" presStyleLbl="node1" presStyleIdx="2" presStyleCnt="3">
        <dgm:presLayoutVars>
          <dgm:chMax val="0"/>
          <dgm:bulletEnabled val="1"/>
        </dgm:presLayoutVars>
      </dgm:prSet>
      <dgm:spPr/>
    </dgm:pt>
  </dgm:ptLst>
  <dgm:cxnLst>
    <dgm:cxn modelId="{42166D1C-B22B-4BEF-B957-27ACD198AE3B}" type="presOf" srcId="{4836DAD8-7F67-4862-9294-8C54CA6C902B}" destId="{F650841C-60D7-4DEF-8708-7E46FE72EE94}" srcOrd="0" destOrd="0" presId="urn:microsoft.com/office/officeart/2005/8/layout/vList2"/>
    <dgm:cxn modelId="{DCB3F02C-3564-46E4-B2A4-96E1167B7A42}" type="presOf" srcId="{A5C2E3CA-66BA-46B5-9CF2-8C929EC659A2}" destId="{320A83D9-7699-4993-9904-5A61836AB05A}" srcOrd="0" destOrd="0" presId="urn:microsoft.com/office/officeart/2005/8/layout/vList2"/>
    <dgm:cxn modelId="{A8B3B54E-5604-4A09-B874-E113148358B1}" type="presOf" srcId="{1F2863A7-71A4-46C8-B41B-D6B93BC9A39C}" destId="{5B69DDF7-D613-4B07-B89F-A31BEAE31346}" srcOrd="0" destOrd="0" presId="urn:microsoft.com/office/officeart/2005/8/layout/vList2"/>
    <dgm:cxn modelId="{2B3389D0-54CE-457C-9DCB-19AB6AA7A17B}" srcId="{4836DAD8-7F67-4862-9294-8C54CA6C902B}" destId="{A5C2E3CA-66BA-46B5-9CF2-8C929EC659A2}" srcOrd="2" destOrd="0" parTransId="{89440A51-F624-4128-BDC1-D9543AAEEEE6}" sibTransId="{FE82D3DB-1318-421E-A08D-B0536E73F150}"/>
    <dgm:cxn modelId="{9BE3E1D9-602E-481A-931C-9E9ACC9619E9}" srcId="{4836DAD8-7F67-4862-9294-8C54CA6C902B}" destId="{972302CA-6D56-4E41-A600-E6AA4463EA6F}" srcOrd="0" destOrd="0" parTransId="{F2B6E8BB-B346-472C-9CC0-C01EE7565505}" sibTransId="{4B9A55D9-F820-4546-8383-88A29A894AF4}"/>
    <dgm:cxn modelId="{DA990BE0-0E36-4D72-9973-BDEE3CFAF2AB}" type="presOf" srcId="{972302CA-6D56-4E41-A600-E6AA4463EA6F}" destId="{8BC8414C-4A57-4053-9D7B-C70CF90DB853}" srcOrd="0" destOrd="0" presId="urn:microsoft.com/office/officeart/2005/8/layout/vList2"/>
    <dgm:cxn modelId="{71759DED-A26E-4377-B1BD-645FAC11631D}" srcId="{4836DAD8-7F67-4862-9294-8C54CA6C902B}" destId="{1F2863A7-71A4-46C8-B41B-D6B93BC9A39C}" srcOrd="1" destOrd="0" parTransId="{6B1FADB0-6CDF-49DB-BB66-97D2E533EE6F}" sibTransId="{F58E0945-C9FA-4ABF-8147-C0D3068EEF79}"/>
    <dgm:cxn modelId="{0DCE0C9A-3E76-4AED-A112-DFEB9181C8CD}" type="presParOf" srcId="{F650841C-60D7-4DEF-8708-7E46FE72EE94}" destId="{8BC8414C-4A57-4053-9D7B-C70CF90DB853}" srcOrd="0" destOrd="0" presId="urn:microsoft.com/office/officeart/2005/8/layout/vList2"/>
    <dgm:cxn modelId="{6ED4424B-6A26-4B27-8B97-2B49186006C1}" type="presParOf" srcId="{F650841C-60D7-4DEF-8708-7E46FE72EE94}" destId="{2974BBCF-A45C-4EEA-BBA2-93AB0F34EEDD}" srcOrd="1" destOrd="0" presId="urn:microsoft.com/office/officeart/2005/8/layout/vList2"/>
    <dgm:cxn modelId="{320E33BE-AFCD-44E7-8D70-B2EF644A8C5C}" type="presParOf" srcId="{F650841C-60D7-4DEF-8708-7E46FE72EE94}" destId="{5B69DDF7-D613-4B07-B89F-A31BEAE31346}" srcOrd="2" destOrd="0" presId="urn:microsoft.com/office/officeart/2005/8/layout/vList2"/>
    <dgm:cxn modelId="{ABE4A577-94D2-41C1-BC4A-E74ACC3962D7}" type="presParOf" srcId="{F650841C-60D7-4DEF-8708-7E46FE72EE94}" destId="{42724E37-79D1-4E8D-B47A-522965DCF95F}" srcOrd="3" destOrd="0" presId="urn:microsoft.com/office/officeart/2005/8/layout/vList2"/>
    <dgm:cxn modelId="{BB7EFC0E-E604-4B72-A59C-F924D125DDE6}" type="presParOf" srcId="{F650841C-60D7-4DEF-8708-7E46FE72EE94}" destId="{320A83D9-7699-4993-9904-5A61836AB05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8FFA66-64E7-4C2B-BF20-B3E7F00F3E5D}"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A8F9B528-713E-4F90-9A08-2655B4F0F861}">
      <dgm:prSet/>
      <dgm:spPr/>
      <dgm:t>
        <a:bodyPr/>
        <a:lstStyle/>
        <a:p>
          <a:r>
            <a:rPr lang="en-GB"/>
            <a:t>The police service has seen a vast increase in the transparency of police decision-making and the need for police officers of all ranks to justify, record and explain their decision-making.</a:t>
          </a:r>
          <a:endParaRPr lang="en-US"/>
        </a:p>
      </dgm:t>
    </dgm:pt>
    <dgm:pt modelId="{011E261F-3171-47E9-9CE0-7CD0DCCF23A8}" type="parTrans" cxnId="{EBB33B8C-EA35-4859-835F-72BE6BED9FC0}">
      <dgm:prSet/>
      <dgm:spPr/>
      <dgm:t>
        <a:bodyPr/>
        <a:lstStyle/>
        <a:p>
          <a:endParaRPr lang="en-US"/>
        </a:p>
      </dgm:t>
    </dgm:pt>
    <dgm:pt modelId="{BE20367A-3763-403C-80BF-4E10A45B9BCA}" type="sibTrans" cxnId="{EBB33B8C-EA35-4859-835F-72BE6BED9FC0}">
      <dgm:prSet/>
      <dgm:spPr/>
      <dgm:t>
        <a:bodyPr/>
        <a:lstStyle/>
        <a:p>
          <a:endParaRPr lang="en-US"/>
        </a:p>
      </dgm:t>
    </dgm:pt>
    <dgm:pt modelId="{B3B4E74E-023D-4C46-B0AD-EB0788AA0DA4}">
      <dgm:prSet/>
      <dgm:spPr/>
      <dgm:t>
        <a:bodyPr/>
        <a:lstStyle/>
        <a:p>
          <a:r>
            <a:rPr lang="en-GB" dirty="0"/>
            <a:t>The decision-making process in policing is inverted to that of most professions where critical decisions sometimes about life and death are being made by the most junior officers on the frontline with little or no experience.</a:t>
          </a:r>
          <a:endParaRPr lang="en-US" dirty="0"/>
        </a:p>
      </dgm:t>
    </dgm:pt>
    <dgm:pt modelId="{C1849067-4F9D-44CB-8EA2-9D2ED9857540}" type="parTrans" cxnId="{6EFA4F61-F230-45FC-8DC6-15AAE1D69961}">
      <dgm:prSet/>
      <dgm:spPr/>
      <dgm:t>
        <a:bodyPr/>
        <a:lstStyle/>
        <a:p>
          <a:endParaRPr lang="en-US"/>
        </a:p>
      </dgm:t>
    </dgm:pt>
    <dgm:pt modelId="{8FE4E601-3D08-4CFF-B5CC-E7F59740BBDF}" type="sibTrans" cxnId="{6EFA4F61-F230-45FC-8DC6-15AAE1D69961}">
      <dgm:prSet/>
      <dgm:spPr/>
      <dgm:t>
        <a:bodyPr/>
        <a:lstStyle/>
        <a:p>
          <a:endParaRPr lang="en-US"/>
        </a:p>
      </dgm:t>
    </dgm:pt>
    <dgm:pt modelId="{B40D9800-5F9A-431E-9EB8-0AAFFB68A1B7}" type="pres">
      <dgm:prSet presAssocID="{808FFA66-64E7-4C2B-BF20-B3E7F00F3E5D}" presName="vert0" presStyleCnt="0">
        <dgm:presLayoutVars>
          <dgm:dir/>
          <dgm:animOne val="branch"/>
          <dgm:animLvl val="lvl"/>
        </dgm:presLayoutVars>
      </dgm:prSet>
      <dgm:spPr/>
    </dgm:pt>
    <dgm:pt modelId="{9A094EBA-92A9-48A3-BBA7-87B7EBF09C2E}" type="pres">
      <dgm:prSet presAssocID="{A8F9B528-713E-4F90-9A08-2655B4F0F861}" presName="thickLine" presStyleLbl="alignNode1" presStyleIdx="0" presStyleCnt="2"/>
      <dgm:spPr/>
    </dgm:pt>
    <dgm:pt modelId="{8145CFE4-8896-40BC-BE64-133C574E37AC}" type="pres">
      <dgm:prSet presAssocID="{A8F9B528-713E-4F90-9A08-2655B4F0F861}" presName="horz1" presStyleCnt="0"/>
      <dgm:spPr/>
    </dgm:pt>
    <dgm:pt modelId="{BA9B4DD3-9FAF-43D1-8198-2C51A50C5C17}" type="pres">
      <dgm:prSet presAssocID="{A8F9B528-713E-4F90-9A08-2655B4F0F861}" presName="tx1" presStyleLbl="revTx" presStyleIdx="0" presStyleCnt="2"/>
      <dgm:spPr/>
    </dgm:pt>
    <dgm:pt modelId="{50C9F15F-B57D-45E7-B9A2-3D08B807909C}" type="pres">
      <dgm:prSet presAssocID="{A8F9B528-713E-4F90-9A08-2655B4F0F861}" presName="vert1" presStyleCnt="0"/>
      <dgm:spPr/>
    </dgm:pt>
    <dgm:pt modelId="{283FAE37-E8FC-4052-8F11-1D0B72019438}" type="pres">
      <dgm:prSet presAssocID="{B3B4E74E-023D-4C46-B0AD-EB0788AA0DA4}" presName="thickLine" presStyleLbl="alignNode1" presStyleIdx="1" presStyleCnt="2"/>
      <dgm:spPr/>
    </dgm:pt>
    <dgm:pt modelId="{F7915588-3B00-47E4-8757-FF9FC777FF96}" type="pres">
      <dgm:prSet presAssocID="{B3B4E74E-023D-4C46-B0AD-EB0788AA0DA4}" presName="horz1" presStyleCnt="0"/>
      <dgm:spPr/>
    </dgm:pt>
    <dgm:pt modelId="{11B08719-F0AE-4BA6-B779-BE0B5DD2E2B5}" type="pres">
      <dgm:prSet presAssocID="{B3B4E74E-023D-4C46-B0AD-EB0788AA0DA4}" presName="tx1" presStyleLbl="revTx" presStyleIdx="1" presStyleCnt="2"/>
      <dgm:spPr/>
    </dgm:pt>
    <dgm:pt modelId="{4987AD7F-436D-491F-8103-8CB0636982E8}" type="pres">
      <dgm:prSet presAssocID="{B3B4E74E-023D-4C46-B0AD-EB0788AA0DA4}" presName="vert1" presStyleCnt="0"/>
      <dgm:spPr/>
    </dgm:pt>
  </dgm:ptLst>
  <dgm:cxnLst>
    <dgm:cxn modelId="{D3161D4D-9ED4-4B7D-86CB-7CA00AF48CFC}" type="presOf" srcId="{A8F9B528-713E-4F90-9A08-2655B4F0F861}" destId="{BA9B4DD3-9FAF-43D1-8198-2C51A50C5C17}" srcOrd="0" destOrd="0" presId="urn:microsoft.com/office/officeart/2008/layout/LinedList"/>
    <dgm:cxn modelId="{6EFA4F61-F230-45FC-8DC6-15AAE1D69961}" srcId="{808FFA66-64E7-4C2B-BF20-B3E7F00F3E5D}" destId="{B3B4E74E-023D-4C46-B0AD-EB0788AA0DA4}" srcOrd="1" destOrd="0" parTransId="{C1849067-4F9D-44CB-8EA2-9D2ED9857540}" sibTransId="{8FE4E601-3D08-4CFF-B5CC-E7F59740BBDF}"/>
    <dgm:cxn modelId="{05BD6274-6D62-4403-9409-D881D163A0CF}" type="presOf" srcId="{B3B4E74E-023D-4C46-B0AD-EB0788AA0DA4}" destId="{11B08719-F0AE-4BA6-B779-BE0B5DD2E2B5}" srcOrd="0" destOrd="0" presId="urn:microsoft.com/office/officeart/2008/layout/LinedList"/>
    <dgm:cxn modelId="{EBB33B8C-EA35-4859-835F-72BE6BED9FC0}" srcId="{808FFA66-64E7-4C2B-BF20-B3E7F00F3E5D}" destId="{A8F9B528-713E-4F90-9A08-2655B4F0F861}" srcOrd="0" destOrd="0" parTransId="{011E261F-3171-47E9-9CE0-7CD0DCCF23A8}" sibTransId="{BE20367A-3763-403C-80BF-4E10A45B9BCA}"/>
    <dgm:cxn modelId="{BB4F6EE6-53FF-419E-8E47-A69D17E18006}" type="presOf" srcId="{808FFA66-64E7-4C2B-BF20-B3E7F00F3E5D}" destId="{B40D9800-5F9A-431E-9EB8-0AAFFB68A1B7}" srcOrd="0" destOrd="0" presId="urn:microsoft.com/office/officeart/2008/layout/LinedList"/>
    <dgm:cxn modelId="{7EFE6551-5E05-4D3C-A230-DC9311369CA9}" type="presParOf" srcId="{B40D9800-5F9A-431E-9EB8-0AAFFB68A1B7}" destId="{9A094EBA-92A9-48A3-BBA7-87B7EBF09C2E}" srcOrd="0" destOrd="0" presId="urn:microsoft.com/office/officeart/2008/layout/LinedList"/>
    <dgm:cxn modelId="{307581B3-C740-44A3-8079-A5CB371CCDC5}" type="presParOf" srcId="{B40D9800-5F9A-431E-9EB8-0AAFFB68A1B7}" destId="{8145CFE4-8896-40BC-BE64-133C574E37AC}" srcOrd="1" destOrd="0" presId="urn:microsoft.com/office/officeart/2008/layout/LinedList"/>
    <dgm:cxn modelId="{537F72A9-0943-48E8-A8D7-9F7C527D0523}" type="presParOf" srcId="{8145CFE4-8896-40BC-BE64-133C574E37AC}" destId="{BA9B4DD3-9FAF-43D1-8198-2C51A50C5C17}" srcOrd="0" destOrd="0" presId="urn:microsoft.com/office/officeart/2008/layout/LinedList"/>
    <dgm:cxn modelId="{F3CE8624-1D32-4D70-977A-33FDEA27F27A}" type="presParOf" srcId="{8145CFE4-8896-40BC-BE64-133C574E37AC}" destId="{50C9F15F-B57D-45E7-B9A2-3D08B807909C}" srcOrd="1" destOrd="0" presId="urn:microsoft.com/office/officeart/2008/layout/LinedList"/>
    <dgm:cxn modelId="{0DEA9B25-B776-4746-92E1-BB28A3AD0AEA}" type="presParOf" srcId="{B40D9800-5F9A-431E-9EB8-0AAFFB68A1B7}" destId="{283FAE37-E8FC-4052-8F11-1D0B72019438}" srcOrd="2" destOrd="0" presId="urn:microsoft.com/office/officeart/2008/layout/LinedList"/>
    <dgm:cxn modelId="{573A3065-2C02-4DE8-B33F-8BD34589BB58}" type="presParOf" srcId="{B40D9800-5F9A-431E-9EB8-0AAFFB68A1B7}" destId="{F7915588-3B00-47E4-8757-FF9FC777FF96}" srcOrd="3" destOrd="0" presId="urn:microsoft.com/office/officeart/2008/layout/LinedList"/>
    <dgm:cxn modelId="{97914046-A595-412B-9EE2-B759BF75B56D}" type="presParOf" srcId="{F7915588-3B00-47E4-8757-FF9FC777FF96}" destId="{11B08719-F0AE-4BA6-B779-BE0B5DD2E2B5}" srcOrd="0" destOrd="0" presId="urn:microsoft.com/office/officeart/2008/layout/LinedList"/>
    <dgm:cxn modelId="{0A378943-C847-4142-BDA6-E9D22D994DDE}" type="presParOf" srcId="{F7915588-3B00-47E4-8757-FF9FC777FF96}" destId="{4987AD7F-436D-491F-8103-8CB0636982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1B6E3A-9786-4BC6-9056-2E30B443B3C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CFF1375-77F7-405D-80AE-C3DDC70196BA}">
      <dgm:prSet custT="1"/>
      <dgm:spPr/>
      <dgm:t>
        <a:bodyPr/>
        <a:lstStyle/>
        <a:p>
          <a:r>
            <a:rPr lang="en-GB" sz="2800" dirty="0"/>
            <a:t>Such decisions can start a chain of events that can be difficult to stop even with later intervention from senior colleagues but have far reaching consequences in public confidence in the service.</a:t>
          </a:r>
          <a:endParaRPr lang="en-US" sz="2800" dirty="0"/>
        </a:p>
      </dgm:t>
    </dgm:pt>
    <dgm:pt modelId="{7DAE72E8-6D88-4932-B7D0-EE3E3F80EA38}" type="parTrans" cxnId="{6D5828F6-4F42-4A79-AF99-354708326B49}">
      <dgm:prSet/>
      <dgm:spPr/>
      <dgm:t>
        <a:bodyPr/>
        <a:lstStyle/>
        <a:p>
          <a:endParaRPr lang="en-US"/>
        </a:p>
      </dgm:t>
    </dgm:pt>
    <dgm:pt modelId="{DC4A1EAB-CEC0-40D9-B349-6BF1FFAD393F}" type="sibTrans" cxnId="{6D5828F6-4F42-4A79-AF99-354708326B49}">
      <dgm:prSet/>
      <dgm:spPr/>
      <dgm:t>
        <a:bodyPr/>
        <a:lstStyle/>
        <a:p>
          <a:endParaRPr lang="en-US"/>
        </a:p>
      </dgm:t>
    </dgm:pt>
    <dgm:pt modelId="{F4D25107-A018-4B4F-A26C-883864B38644}">
      <dgm:prSet custT="1"/>
      <dgm:spPr/>
      <dgm:t>
        <a:bodyPr/>
        <a:lstStyle/>
        <a:p>
          <a:r>
            <a:rPr lang="en-GB" sz="2800" dirty="0"/>
            <a:t>The police decision maker is relied upon to exercise judgment and discretion, simply rounding up the “usual suspects” could exacerbate a local community or minority sensitivities.</a:t>
          </a:r>
          <a:endParaRPr lang="en-US" sz="2800" dirty="0"/>
        </a:p>
      </dgm:t>
    </dgm:pt>
    <dgm:pt modelId="{ACA5BBE1-A304-4CC3-8490-BA76E7751052}" type="parTrans" cxnId="{09F05DEF-0E7D-4C08-A670-1F1B7DE0410A}">
      <dgm:prSet/>
      <dgm:spPr/>
      <dgm:t>
        <a:bodyPr/>
        <a:lstStyle/>
        <a:p>
          <a:endParaRPr lang="en-US"/>
        </a:p>
      </dgm:t>
    </dgm:pt>
    <dgm:pt modelId="{B67EC904-0FF4-4C20-8798-8726FA59F433}" type="sibTrans" cxnId="{09F05DEF-0E7D-4C08-A670-1F1B7DE0410A}">
      <dgm:prSet/>
      <dgm:spPr/>
      <dgm:t>
        <a:bodyPr/>
        <a:lstStyle/>
        <a:p>
          <a:endParaRPr lang="en-US"/>
        </a:p>
      </dgm:t>
    </dgm:pt>
    <dgm:pt modelId="{573C31A5-75FC-4996-8D96-687B1AACC68E}" type="pres">
      <dgm:prSet presAssocID="{0A1B6E3A-9786-4BC6-9056-2E30B443B3CE}" presName="vert0" presStyleCnt="0">
        <dgm:presLayoutVars>
          <dgm:dir/>
          <dgm:animOne val="branch"/>
          <dgm:animLvl val="lvl"/>
        </dgm:presLayoutVars>
      </dgm:prSet>
      <dgm:spPr/>
    </dgm:pt>
    <dgm:pt modelId="{CA4372F5-B7FD-487B-A8C1-3E30A050C1FD}" type="pres">
      <dgm:prSet presAssocID="{9CFF1375-77F7-405D-80AE-C3DDC70196BA}" presName="thickLine" presStyleLbl="alignNode1" presStyleIdx="0" presStyleCnt="2"/>
      <dgm:spPr/>
    </dgm:pt>
    <dgm:pt modelId="{9F338536-B390-460D-BD7E-828F5B438D1B}" type="pres">
      <dgm:prSet presAssocID="{9CFF1375-77F7-405D-80AE-C3DDC70196BA}" presName="horz1" presStyleCnt="0"/>
      <dgm:spPr/>
    </dgm:pt>
    <dgm:pt modelId="{011E9E46-28EA-4ED3-BA4B-85AC1D069448}" type="pres">
      <dgm:prSet presAssocID="{9CFF1375-77F7-405D-80AE-C3DDC70196BA}" presName="tx1" presStyleLbl="revTx" presStyleIdx="0" presStyleCnt="2"/>
      <dgm:spPr/>
    </dgm:pt>
    <dgm:pt modelId="{E1EB5535-596E-47D4-8B67-E7891E9A41FF}" type="pres">
      <dgm:prSet presAssocID="{9CFF1375-77F7-405D-80AE-C3DDC70196BA}" presName="vert1" presStyleCnt="0"/>
      <dgm:spPr/>
    </dgm:pt>
    <dgm:pt modelId="{C37F5BA1-BE83-4BC7-A2AD-102BD2067753}" type="pres">
      <dgm:prSet presAssocID="{F4D25107-A018-4B4F-A26C-883864B38644}" presName="thickLine" presStyleLbl="alignNode1" presStyleIdx="1" presStyleCnt="2"/>
      <dgm:spPr/>
    </dgm:pt>
    <dgm:pt modelId="{FE1AFE80-C64E-47F7-A1DC-8B986A3D92AE}" type="pres">
      <dgm:prSet presAssocID="{F4D25107-A018-4B4F-A26C-883864B38644}" presName="horz1" presStyleCnt="0"/>
      <dgm:spPr/>
    </dgm:pt>
    <dgm:pt modelId="{C0522ED0-0F08-4417-99EE-195162F5B7B7}" type="pres">
      <dgm:prSet presAssocID="{F4D25107-A018-4B4F-A26C-883864B38644}" presName="tx1" presStyleLbl="revTx" presStyleIdx="1" presStyleCnt="2"/>
      <dgm:spPr/>
    </dgm:pt>
    <dgm:pt modelId="{F337F8A8-9E74-4956-989C-F835FCD4BEFD}" type="pres">
      <dgm:prSet presAssocID="{F4D25107-A018-4B4F-A26C-883864B38644}" presName="vert1" presStyleCnt="0"/>
      <dgm:spPr/>
    </dgm:pt>
  </dgm:ptLst>
  <dgm:cxnLst>
    <dgm:cxn modelId="{E862B56D-695C-4088-8A59-E7C8B9D75443}" type="presOf" srcId="{0A1B6E3A-9786-4BC6-9056-2E30B443B3CE}" destId="{573C31A5-75FC-4996-8D96-687B1AACC68E}" srcOrd="0" destOrd="0" presId="urn:microsoft.com/office/officeart/2008/layout/LinedList"/>
    <dgm:cxn modelId="{189B8AE1-12AD-4C68-95F5-C0D9828EE2C0}" type="presOf" srcId="{9CFF1375-77F7-405D-80AE-C3DDC70196BA}" destId="{011E9E46-28EA-4ED3-BA4B-85AC1D069448}" srcOrd="0" destOrd="0" presId="urn:microsoft.com/office/officeart/2008/layout/LinedList"/>
    <dgm:cxn modelId="{180099E4-9A19-4588-8A08-CE04A25C2AA0}" type="presOf" srcId="{F4D25107-A018-4B4F-A26C-883864B38644}" destId="{C0522ED0-0F08-4417-99EE-195162F5B7B7}" srcOrd="0" destOrd="0" presId="urn:microsoft.com/office/officeart/2008/layout/LinedList"/>
    <dgm:cxn modelId="{09F05DEF-0E7D-4C08-A670-1F1B7DE0410A}" srcId="{0A1B6E3A-9786-4BC6-9056-2E30B443B3CE}" destId="{F4D25107-A018-4B4F-A26C-883864B38644}" srcOrd="1" destOrd="0" parTransId="{ACA5BBE1-A304-4CC3-8490-BA76E7751052}" sibTransId="{B67EC904-0FF4-4C20-8798-8726FA59F433}"/>
    <dgm:cxn modelId="{6D5828F6-4F42-4A79-AF99-354708326B49}" srcId="{0A1B6E3A-9786-4BC6-9056-2E30B443B3CE}" destId="{9CFF1375-77F7-405D-80AE-C3DDC70196BA}" srcOrd="0" destOrd="0" parTransId="{7DAE72E8-6D88-4932-B7D0-EE3E3F80EA38}" sibTransId="{DC4A1EAB-CEC0-40D9-B349-6BF1FFAD393F}"/>
    <dgm:cxn modelId="{2EEFD5D4-14A4-4F44-98EF-2735116F4D0D}" type="presParOf" srcId="{573C31A5-75FC-4996-8D96-687B1AACC68E}" destId="{CA4372F5-B7FD-487B-A8C1-3E30A050C1FD}" srcOrd="0" destOrd="0" presId="urn:microsoft.com/office/officeart/2008/layout/LinedList"/>
    <dgm:cxn modelId="{F2C7925B-E0B6-4835-BEF9-0560FA168574}" type="presParOf" srcId="{573C31A5-75FC-4996-8D96-687B1AACC68E}" destId="{9F338536-B390-460D-BD7E-828F5B438D1B}" srcOrd="1" destOrd="0" presId="urn:microsoft.com/office/officeart/2008/layout/LinedList"/>
    <dgm:cxn modelId="{5E1018B5-E330-49D6-A7AA-A75103BFFDD0}" type="presParOf" srcId="{9F338536-B390-460D-BD7E-828F5B438D1B}" destId="{011E9E46-28EA-4ED3-BA4B-85AC1D069448}" srcOrd="0" destOrd="0" presId="urn:microsoft.com/office/officeart/2008/layout/LinedList"/>
    <dgm:cxn modelId="{FFFCA96C-A9CB-42F5-95F1-6B754905FBF3}" type="presParOf" srcId="{9F338536-B390-460D-BD7E-828F5B438D1B}" destId="{E1EB5535-596E-47D4-8B67-E7891E9A41FF}" srcOrd="1" destOrd="0" presId="urn:microsoft.com/office/officeart/2008/layout/LinedList"/>
    <dgm:cxn modelId="{AD286284-2BE6-4AC7-9E0D-BA3243EC5BFB}" type="presParOf" srcId="{573C31A5-75FC-4996-8D96-687B1AACC68E}" destId="{C37F5BA1-BE83-4BC7-A2AD-102BD2067753}" srcOrd="2" destOrd="0" presId="urn:microsoft.com/office/officeart/2008/layout/LinedList"/>
    <dgm:cxn modelId="{F19A539E-B965-4E07-8F28-A828E73A95F8}" type="presParOf" srcId="{573C31A5-75FC-4996-8D96-687B1AACC68E}" destId="{FE1AFE80-C64E-47F7-A1DC-8B986A3D92AE}" srcOrd="3" destOrd="0" presId="urn:microsoft.com/office/officeart/2008/layout/LinedList"/>
    <dgm:cxn modelId="{4945AFE7-9B5D-4C1F-9525-D1366E85AC52}" type="presParOf" srcId="{FE1AFE80-C64E-47F7-A1DC-8B986A3D92AE}" destId="{C0522ED0-0F08-4417-99EE-195162F5B7B7}" srcOrd="0" destOrd="0" presId="urn:microsoft.com/office/officeart/2008/layout/LinedList"/>
    <dgm:cxn modelId="{4D1C4975-BADA-45C5-9684-E55B5CFBDEAA}" type="presParOf" srcId="{FE1AFE80-C64E-47F7-A1DC-8B986A3D92AE}" destId="{F337F8A8-9E74-4956-989C-F835FCD4BE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E14FF4-63A8-4DEB-9C5D-2B2FC86D2BA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B2E560A-8953-4D07-AE78-6F9B7F6C5771}">
      <dgm:prSet/>
      <dgm:spPr/>
      <dgm:t>
        <a:bodyPr/>
        <a:lstStyle/>
        <a:p>
          <a:r>
            <a:rPr lang="en-GB"/>
            <a:t>According to the range of guidance available, the ‘Investigative Mind-set’ requires an investigative team to consider a range of approaches when making decisions.</a:t>
          </a:r>
          <a:endParaRPr lang="en-US"/>
        </a:p>
      </dgm:t>
    </dgm:pt>
    <dgm:pt modelId="{81CE449C-FC88-4EFC-B0C0-0B66150B0DE6}" type="parTrans" cxnId="{6239ACE5-9F76-4301-A2A8-75A8FDE39434}">
      <dgm:prSet/>
      <dgm:spPr/>
      <dgm:t>
        <a:bodyPr/>
        <a:lstStyle/>
        <a:p>
          <a:endParaRPr lang="en-US"/>
        </a:p>
      </dgm:t>
    </dgm:pt>
    <dgm:pt modelId="{18C8CF43-39FA-404E-B3E2-CA84D996F8E7}" type="sibTrans" cxnId="{6239ACE5-9F76-4301-A2A8-75A8FDE39434}">
      <dgm:prSet/>
      <dgm:spPr/>
      <dgm:t>
        <a:bodyPr/>
        <a:lstStyle/>
        <a:p>
          <a:endParaRPr lang="en-US"/>
        </a:p>
      </dgm:t>
    </dgm:pt>
    <dgm:pt modelId="{6F31F5D0-12DD-42DD-B26B-5C9F4B28C543}">
      <dgm:prSet/>
      <dgm:spPr/>
      <dgm:t>
        <a:bodyPr/>
        <a:lstStyle/>
        <a:p>
          <a:r>
            <a:rPr lang="en-GB"/>
            <a:t>Across the UK the police service use the College of Policing (2014) National Decision Model (NDM).</a:t>
          </a:r>
          <a:endParaRPr lang="en-US"/>
        </a:p>
      </dgm:t>
    </dgm:pt>
    <dgm:pt modelId="{E594FBBB-38A2-4553-AB75-59EFEAD2BE55}" type="parTrans" cxnId="{F6FB8ADE-0C71-4124-A622-9FF450977A3C}">
      <dgm:prSet/>
      <dgm:spPr/>
      <dgm:t>
        <a:bodyPr/>
        <a:lstStyle/>
        <a:p>
          <a:endParaRPr lang="en-US"/>
        </a:p>
      </dgm:t>
    </dgm:pt>
    <dgm:pt modelId="{5CDCCC8A-2535-4CF9-AB16-ADE459D2EE19}" type="sibTrans" cxnId="{F6FB8ADE-0C71-4124-A622-9FF450977A3C}">
      <dgm:prSet/>
      <dgm:spPr/>
      <dgm:t>
        <a:bodyPr/>
        <a:lstStyle/>
        <a:p>
          <a:endParaRPr lang="en-US"/>
        </a:p>
      </dgm:t>
    </dgm:pt>
    <dgm:pt modelId="{3E32C26E-5CE5-481B-A737-ABE998F3B4EA}">
      <dgm:prSet/>
      <dgm:spPr/>
      <dgm:t>
        <a:bodyPr/>
        <a:lstStyle/>
        <a:p>
          <a:r>
            <a:rPr lang="en-GB"/>
            <a:t>There are </a:t>
          </a:r>
          <a:r>
            <a:rPr lang="en-US"/>
            <a:t>Six key elements with the mnemonic CIAPOAR explaining the key elements of the NDM:-</a:t>
          </a:r>
        </a:p>
      </dgm:t>
    </dgm:pt>
    <dgm:pt modelId="{AD696BF9-1AE9-4575-B95A-FBFE10E4EE1E}" type="parTrans" cxnId="{203C4AE2-B964-409E-AD85-A3161ED733F9}">
      <dgm:prSet/>
      <dgm:spPr/>
      <dgm:t>
        <a:bodyPr/>
        <a:lstStyle/>
        <a:p>
          <a:endParaRPr lang="en-US"/>
        </a:p>
      </dgm:t>
    </dgm:pt>
    <dgm:pt modelId="{E60BA6E3-189B-4B8B-AFA4-745757C8A1CE}" type="sibTrans" cxnId="{203C4AE2-B964-409E-AD85-A3161ED733F9}">
      <dgm:prSet/>
      <dgm:spPr/>
      <dgm:t>
        <a:bodyPr/>
        <a:lstStyle/>
        <a:p>
          <a:endParaRPr lang="en-US"/>
        </a:p>
      </dgm:t>
    </dgm:pt>
    <dgm:pt modelId="{99D79044-A240-40C5-9222-282B04E7ABA7}" type="pres">
      <dgm:prSet presAssocID="{12E14FF4-63A8-4DEB-9C5D-2B2FC86D2BA0}" presName="linear" presStyleCnt="0">
        <dgm:presLayoutVars>
          <dgm:animLvl val="lvl"/>
          <dgm:resizeHandles val="exact"/>
        </dgm:presLayoutVars>
      </dgm:prSet>
      <dgm:spPr/>
    </dgm:pt>
    <dgm:pt modelId="{B63D1059-6B79-4C79-8C21-B8D03637E02E}" type="pres">
      <dgm:prSet presAssocID="{0B2E560A-8953-4D07-AE78-6F9B7F6C5771}" presName="parentText" presStyleLbl="node1" presStyleIdx="0" presStyleCnt="3" custLinFactNeighborX="-290" custLinFactNeighborY="5552">
        <dgm:presLayoutVars>
          <dgm:chMax val="0"/>
          <dgm:bulletEnabled val="1"/>
        </dgm:presLayoutVars>
      </dgm:prSet>
      <dgm:spPr/>
    </dgm:pt>
    <dgm:pt modelId="{28F4AC51-8A89-447D-A726-9F4B4E0F5687}" type="pres">
      <dgm:prSet presAssocID="{18C8CF43-39FA-404E-B3E2-CA84D996F8E7}" presName="spacer" presStyleCnt="0"/>
      <dgm:spPr/>
    </dgm:pt>
    <dgm:pt modelId="{C77B75B0-0AFF-496E-9576-011B8492B466}" type="pres">
      <dgm:prSet presAssocID="{6F31F5D0-12DD-42DD-B26B-5C9F4B28C543}" presName="parentText" presStyleLbl="node1" presStyleIdx="1" presStyleCnt="3">
        <dgm:presLayoutVars>
          <dgm:chMax val="0"/>
          <dgm:bulletEnabled val="1"/>
        </dgm:presLayoutVars>
      </dgm:prSet>
      <dgm:spPr/>
    </dgm:pt>
    <dgm:pt modelId="{955C1DFD-FB45-4D87-A5DC-7568CBFFA542}" type="pres">
      <dgm:prSet presAssocID="{5CDCCC8A-2535-4CF9-AB16-ADE459D2EE19}" presName="spacer" presStyleCnt="0"/>
      <dgm:spPr/>
    </dgm:pt>
    <dgm:pt modelId="{F4865E36-55F2-43DE-9045-DCC7361DDE3D}" type="pres">
      <dgm:prSet presAssocID="{3E32C26E-5CE5-481B-A737-ABE998F3B4EA}" presName="parentText" presStyleLbl="node1" presStyleIdx="2" presStyleCnt="3">
        <dgm:presLayoutVars>
          <dgm:chMax val="0"/>
          <dgm:bulletEnabled val="1"/>
        </dgm:presLayoutVars>
      </dgm:prSet>
      <dgm:spPr/>
    </dgm:pt>
  </dgm:ptLst>
  <dgm:cxnLst>
    <dgm:cxn modelId="{D655BA08-228B-43CE-A89A-B76985F6CBF5}" type="presOf" srcId="{0B2E560A-8953-4D07-AE78-6F9B7F6C5771}" destId="{B63D1059-6B79-4C79-8C21-B8D03637E02E}" srcOrd="0" destOrd="0" presId="urn:microsoft.com/office/officeart/2005/8/layout/vList2"/>
    <dgm:cxn modelId="{725B9EB0-303B-440A-B0B9-1C809A5573A7}" type="presOf" srcId="{12E14FF4-63A8-4DEB-9C5D-2B2FC86D2BA0}" destId="{99D79044-A240-40C5-9222-282B04E7ABA7}" srcOrd="0" destOrd="0" presId="urn:microsoft.com/office/officeart/2005/8/layout/vList2"/>
    <dgm:cxn modelId="{5158A9B5-2D71-4FB2-A9AF-E76240B0D04F}" type="presOf" srcId="{6F31F5D0-12DD-42DD-B26B-5C9F4B28C543}" destId="{C77B75B0-0AFF-496E-9576-011B8492B466}" srcOrd="0" destOrd="0" presId="urn:microsoft.com/office/officeart/2005/8/layout/vList2"/>
    <dgm:cxn modelId="{F6FB8ADE-0C71-4124-A622-9FF450977A3C}" srcId="{12E14FF4-63A8-4DEB-9C5D-2B2FC86D2BA0}" destId="{6F31F5D0-12DD-42DD-B26B-5C9F4B28C543}" srcOrd="1" destOrd="0" parTransId="{E594FBBB-38A2-4553-AB75-59EFEAD2BE55}" sibTransId="{5CDCCC8A-2535-4CF9-AB16-ADE459D2EE19}"/>
    <dgm:cxn modelId="{203C4AE2-B964-409E-AD85-A3161ED733F9}" srcId="{12E14FF4-63A8-4DEB-9C5D-2B2FC86D2BA0}" destId="{3E32C26E-5CE5-481B-A737-ABE998F3B4EA}" srcOrd="2" destOrd="0" parTransId="{AD696BF9-1AE9-4575-B95A-FBFE10E4EE1E}" sibTransId="{E60BA6E3-189B-4B8B-AFA4-745757C8A1CE}"/>
    <dgm:cxn modelId="{11469AE5-47FF-4144-9261-EE83AC954049}" type="presOf" srcId="{3E32C26E-5CE5-481B-A737-ABE998F3B4EA}" destId="{F4865E36-55F2-43DE-9045-DCC7361DDE3D}" srcOrd="0" destOrd="0" presId="urn:microsoft.com/office/officeart/2005/8/layout/vList2"/>
    <dgm:cxn modelId="{6239ACE5-9F76-4301-A2A8-75A8FDE39434}" srcId="{12E14FF4-63A8-4DEB-9C5D-2B2FC86D2BA0}" destId="{0B2E560A-8953-4D07-AE78-6F9B7F6C5771}" srcOrd="0" destOrd="0" parTransId="{81CE449C-FC88-4EFC-B0C0-0B66150B0DE6}" sibTransId="{18C8CF43-39FA-404E-B3E2-CA84D996F8E7}"/>
    <dgm:cxn modelId="{494391BF-7331-4D4F-B907-CC33A708CF8E}" type="presParOf" srcId="{99D79044-A240-40C5-9222-282B04E7ABA7}" destId="{B63D1059-6B79-4C79-8C21-B8D03637E02E}" srcOrd="0" destOrd="0" presId="urn:microsoft.com/office/officeart/2005/8/layout/vList2"/>
    <dgm:cxn modelId="{7F3DB532-A8D7-4E81-B4DA-D5740B3F3CB7}" type="presParOf" srcId="{99D79044-A240-40C5-9222-282B04E7ABA7}" destId="{28F4AC51-8A89-447D-A726-9F4B4E0F5687}" srcOrd="1" destOrd="0" presId="urn:microsoft.com/office/officeart/2005/8/layout/vList2"/>
    <dgm:cxn modelId="{BA75D501-0974-4E5A-97B9-2B32BD54F097}" type="presParOf" srcId="{99D79044-A240-40C5-9222-282B04E7ABA7}" destId="{C77B75B0-0AFF-496E-9576-011B8492B466}" srcOrd="2" destOrd="0" presId="urn:microsoft.com/office/officeart/2005/8/layout/vList2"/>
    <dgm:cxn modelId="{E3DBE1F9-063A-440E-941F-C09DB16C401C}" type="presParOf" srcId="{99D79044-A240-40C5-9222-282B04E7ABA7}" destId="{955C1DFD-FB45-4D87-A5DC-7568CBFFA542}" srcOrd="3" destOrd="0" presId="urn:microsoft.com/office/officeart/2005/8/layout/vList2"/>
    <dgm:cxn modelId="{D14B946A-410C-4F00-BB6A-48A8A7149651}" type="presParOf" srcId="{99D79044-A240-40C5-9222-282B04E7ABA7}" destId="{F4865E36-55F2-43DE-9045-DCC7361DDE3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0430E1-23EE-4DD8-B7A6-FBCFE4BF39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A246DC0-7C18-463B-89FF-4DE5014059B5}">
      <dgm:prSet/>
      <dgm:spPr/>
      <dgm:t>
        <a:bodyPr/>
        <a:lstStyle/>
        <a:p>
          <a:r>
            <a:rPr lang="en-GB"/>
            <a:t>Experienced investigators often use the term the ‘Golden Hour’ to describe the principle that effective early action can result in. </a:t>
          </a:r>
          <a:endParaRPr lang="en-US"/>
        </a:p>
      </dgm:t>
    </dgm:pt>
    <dgm:pt modelId="{B9EFE09C-BDD5-42D6-B037-1FB8772D6F44}" type="parTrans" cxnId="{A360603B-3480-4C19-92FB-06B21EE735C2}">
      <dgm:prSet/>
      <dgm:spPr/>
      <dgm:t>
        <a:bodyPr/>
        <a:lstStyle/>
        <a:p>
          <a:endParaRPr lang="en-US"/>
        </a:p>
      </dgm:t>
    </dgm:pt>
    <dgm:pt modelId="{2ADEF40C-32D6-47DF-84CD-7A498DD28E4B}" type="sibTrans" cxnId="{A360603B-3480-4C19-92FB-06B21EE735C2}">
      <dgm:prSet/>
      <dgm:spPr/>
      <dgm:t>
        <a:bodyPr/>
        <a:lstStyle/>
        <a:p>
          <a:endParaRPr lang="en-US"/>
        </a:p>
      </dgm:t>
    </dgm:pt>
    <dgm:pt modelId="{11E5BE89-6453-422B-A517-4B8AAC5628E1}">
      <dgm:prSet/>
      <dgm:spPr/>
      <dgm:t>
        <a:bodyPr/>
        <a:lstStyle/>
        <a:p>
          <a:r>
            <a:rPr lang="en-GB"/>
            <a:t>This refers to the period following a crime or incident where investigators seek to ensure that all relevant evidence is identified and made secure.</a:t>
          </a:r>
          <a:endParaRPr lang="en-US"/>
        </a:p>
      </dgm:t>
    </dgm:pt>
    <dgm:pt modelId="{5AC15CD3-3A1E-4964-9891-348C34DE9ED4}" type="parTrans" cxnId="{3E4319BA-10D6-4ACB-BC49-CC2EC475F9E8}">
      <dgm:prSet/>
      <dgm:spPr/>
      <dgm:t>
        <a:bodyPr/>
        <a:lstStyle/>
        <a:p>
          <a:endParaRPr lang="en-US"/>
        </a:p>
      </dgm:t>
    </dgm:pt>
    <dgm:pt modelId="{3CCD0E43-B842-459A-950D-70A66BC8A887}" type="sibTrans" cxnId="{3E4319BA-10D6-4ACB-BC49-CC2EC475F9E8}">
      <dgm:prSet/>
      <dgm:spPr/>
      <dgm:t>
        <a:bodyPr/>
        <a:lstStyle/>
        <a:p>
          <a:endParaRPr lang="en-US"/>
        </a:p>
      </dgm:t>
    </dgm:pt>
    <dgm:pt modelId="{74813A36-E4A4-40BB-BCAF-3CE3E2D51E33}">
      <dgm:prSet/>
      <dgm:spPr/>
      <dgm:t>
        <a:bodyPr/>
        <a:lstStyle/>
        <a:p>
          <a:r>
            <a:rPr lang="en-GB"/>
            <a:t>Crego and Harris (2000) describe how the Golden Hour approach ensures that the incident is dealt with decisively.</a:t>
          </a:r>
          <a:endParaRPr lang="en-US"/>
        </a:p>
      </dgm:t>
    </dgm:pt>
    <dgm:pt modelId="{6265D0A2-163A-4539-B7F3-C751409D3212}" type="parTrans" cxnId="{F84E9A39-4418-4BAF-9EA4-5D9E391EABD2}">
      <dgm:prSet/>
      <dgm:spPr/>
      <dgm:t>
        <a:bodyPr/>
        <a:lstStyle/>
        <a:p>
          <a:endParaRPr lang="en-US"/>
        </a:p>
      </dgm:t>
    </dgm:pt>
    <dgm:pt modelId="{847D98BE-E571-4036-9131-12218558937E}" type="sibTrans" cxnId="{F84E9A39-4418-4BAF-9EA4-5D9E391EABD2}">
      <dgm:prSet/>
      <dgm:spPr/>
      <dgm:t>
        <a:bodyPr/>
        <a:lstStyle/>
        <a:p>
          <a:endParaRPr lang="en-US"/>
        </a:p>
      </dgm:t>
    </dgm:pt>
    <dgm:pt modelId="{F1F9F144-81D8-4EF6-B8F9-730CB02085A5}" type="pres">
      <dgm:prSet presAssocID="{0B0430E1-23EE-4DD8-B7A6-FBCFE4BF391C}" presName="linear" presStyleCnt="0">
        <dgm:presLayoutVars>
          <dgm:animLvl val="lvl"/>
          <dgm:resizeHandles val="exact"/>
        </dgm:presLayoutVars>
      </dgm:prSet>
      <dgm:spPr/>
    </dgm:pt>
    <dgm:pt modelId="{50DC5466-1EE6-41D8-B9C2-F8237F9BBC9E}" type="pres">
      <dgm:prSet presAssocID="{1A246DC0-7C18-463B-89FF-4DE5014059B5}" presName="parentText" presStyleLbl="node1" presStyleIdx="0" presStyleCnt="3">
        <dgm:presLayoutVars>
          <dgm:chMax val="0"/>
          <dgm:bulletEnabled val="1"/>
        </dgm:presLayoutVars>
      </dgm:prSet>
      <dgm:spPr/>
    </dgm:pt>
    <dgm:pt modelId="{6F598FF0-CBCB-41F8-BEA0-301963AC066D}" type="pres">
      <dgm:prSet presAssocID="{2ADEF40C-32D6-47DF-84CD-7A498DD28E4B}" presName="spacer" presStyleCnt="0"/>
      <dgm:spPr/>
    </dgm:pt>
    <dgm:pt modelId="{AA5085FA-A551-4EBA-A4EE-47834501CE3A}" type="pres">
      <dgm:prSet presAssocID="{11E5BE89-6453-422B-A517-4B8AAC5628E1}" presName="parentText" presStyleLbl="node1" presStyleIdx="1" presStyleCnt="3">
        <dgm:presLayoutVars>
          <dgm:chMax val="0"/>
          <dgm:bulletEnabled val="1"/>
        </dgm:presLayoutVars>
      </dgm:prSet>
      <dgm:spPr/>
    </dgm:pt>
    <dgm:pt modelId="{0F8F5235-BABA-4878-B212-CEEE5F42FD94}" type="pres">
      <dgm:prSet presAssocID="{3CCD0E43-B842-459A-950D-70A66BC8A887}" presName="spacer" presStyleCnt="0"/>
      <dgm:spPr/>
    </dgm:pt>
    <dgm:pt modelId="{CA26640C-3EA6-4361-BB21-88121D4B3621}" type="pres">
      <dgm:prSet presAssocID="{74813A36-E4A4-40BB-BCAF-3CE3E2D51E33}" presName="parentText" presStyleLbl="node1" presStyleIdx="2" presStyleCnt="3">
        <dgm:presLayoutVars>
          <dgm:chMax val="0"/>
          <dgm:bulletEnabled val="1"/>
        </dgm:presLayoutVars>
      </dgm:prSet>
      <dgm:spPr/>
    </dgm:pt>
  </dgm:ptLst>
  <dgm:cxnLst>
    <dgm:cxn modelId="{3CBCB905-F51C-4280-8CBD-721BBED59580}" type="presOf" srcId="{0B0430E1-23EE-4DD8-B7A6-FBCFE4BF391C}" destId="{F1F9F144-81D8-4EF6-B8F9-730CB02085A5}" srcOrd="0" destOrd="0" presId="urn:microsoft.com/office/officeart/2005/8/layout/vList2"/>
    <dgm:cxn modelId="{55F7A61F-6A49-4FA3-8342-EEF68B7E962F}" type="presOf" srcId="{11E5BE89-6453-422B-A517-4B8AAC5628E1}" destId="{AA5085FA-A551-4EBA-A4EE-47834501CE3A}" srcOrd="0" destOrd="0" presId="urn:microsoft.com/office/officeart/2005/8/layout/vList2"/>
    <dgm:cxn modelId="{F84E9A39-4418-4BAF-9EA4-5D9E391EABD2}" srcId="{0B0430E1-23EE-4DD8-B7A6-FBCFE4BF391C}" destId="{74813A36-E4A4-40BB-BCAF-3CE3E2D51E33}" srcOrd="2" destOrd="0" parTransId="{6265D0A2-163A-4539-B7F3-C751409D3212}" sibTransId="{847D98BE-E571-4036-9131-12218558937E}"/>
    <dgm:cxn modelId="{A360603B-3480-4C19-92FB-06B21EE735C2}" srcId="{0B0430E1-23EE-4DD8-B7A6-FBCFE4BF391C}" destId="{1A246DC0-7C18-463B-89FF-4DE5014059B5}" srcOrd="0" destOrd="0" parTransId="{B9EFE09C-BDD5-42D6-B037-1FB8772D6F44}" sibTransId="{2ADEF40C-32D6-47DF-84CD-7A498DD28E4B}"/>
    <dgm:cxn modelId="{84DF0E60-4A55-4D51-848E-606B43C90CEE}" type="presOf" srcId="{74813A36-E4A4-40BB-BCAF-3CE3E2D51E33}" destId="{CA26640C-3EA6-4361-BB21-88121D4B3621}" srcOrd="0" destOrd="0" presId="urn:microsoft.com/office/officeart/2005/8/layout/vList2"/>
    <dgm:cxn modelId="{6E63B1A0-B830-467A-B50E-E40BB8E50631}" type="presOf" srcId="{1A246DC0-7C18-463B-89FF-4DE5014059B5}" destId="{50DC5466-1EE6-41D8-B9C2-F8237F9BBC9E}" srcOrd="0" destOrd="0" presId="urn:microsoft.com/office/officeart/2005/8/layout/vList2"/>
    <dgm:cxn modelId="{3E4319BA-10D6-4ACB-BC49-CC2EC475F9E8}" srcId="{0B0430E1-23EE-4DD8-B7A6-FBCFE4BF391C}" destId="{11E5BE89-6453-422B-A517-4B8AAC5628E1}" srcOrd="1" destOrd="0" parTransId="{5AC15CD3-3A1E-4964-9891-348C34DE9ED4}" sibTransId="{3CCD0E43-B842-459A-950D-70A66BC8A887}"/>
    <dgm:cxn modelId="{8C489195-51B1-4588-B2A1-2EDE909C341F}" type="presParOf" srcId="{F1F9F144-81D8-4EF6-B8F9-730CB02085A5}" destId="{50DC5466-1EE6-41D8-B9C2-F8237F9BBC9E}" srcOrd="0" destOrd="0" presId="urn:microsoft.com/office/officeart/2005/8/layout/vList2"/>
    <dgm:cxn modelId="{BA28F082-8D0D-45BF-BF03-6FA85A92EE37}" type="presParOf" srcId="{F1F9F144-81D8-4EF6-B8F9-730CB02085A5}" destId="{6F598FF0-CBCB-41F8-BEA0-301963AC066D}" srcOrd="1" destOrd="0" presId="urn:microsoft.com/office/officeart/2005/8/layout/vList2"/>
    <dgm:cxn modelId="{75012519-0A27-4735-AD06-665ED4ACE289}" type="presParOf" srcId="{F1F9F144-81D8-4EF6-B8F9-730CB02085A5}" destId="{AA5085FA-A551-4EBA-A4EE-47834501CE3A}" srcOrd="2" destOrd="0" presId="urn:microsoft.com/office/officeart/2005/8/layout/vList2"/>
    <dgm:cxn modelId="{34E30D88-FB3C-49B4-B997-47581FF49E6B}" type="presParOf" srcId="{F1F9F144-81D8-4EF6-B8F9-730CB02085A5}" destId="{0F8F5235-BABA-4878-B212-CEEE5F42FD94}" srcOrd="3" destOrd="0" presId="urn:microsoft.com/office/officeart/2005/8/layout/vList2"/>
    <dgm:cxn modelId="{9E52E2B1-64CC-4578-A9EB-B9A66BF0599D}" type="presParOf" srcId="{F1F9F144-81D8-4EF6-B8F9-730CB02085A5}" destId="{CA26640C-3EA6-4361-BB21-88121D4B36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A4023F-818D-4A74-A67A-835D73B2F95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37864CC-14C5-4355-A155-4C0CBEEB068F}">
      <dgm:prSet/>
      <dgm:spPr/>
      <dgm:t>
        <a:bodyPr/>
        <a:lstStyle/>
        <a:p>
          <a:r>
            <a:rPr lang="en-GB"/>
            <a:t>In today’s environment there are other considerations</a:t>
          </a:r>
          <a:endParaRPr lang="en-US"/>
        </a:p>
      </dgm:t>
    </dgm:pt>
    <dgm:pt modelId="{86FE8812-4898-4FFF-9189-0672E16CCDCF}" type="parTrans" cxnId="{D5271727-22F0-4E4C-9982-A04D76E18A25}">
      <dgm:prSet/>
      <dgm:spPr/>
      <dgm:t>
        <a:bodyPr/>
        <a:lstStyle/>
        <a:p>
          <a:endParaRPr lang="en-US"/>
        </a:p>
      </dgm:t>
    </dgm:pt>
    <dgm:pt modelId="{F3CF8D3D-945C-445E-8D92-6D50C114D0FB}" type="sibTrans" cxnId="{D5271727-22F0-4E4C-9982-A04D76E18A25}">
      <dgm:prSet/>
      <dgm:spPr/>
      <dgm:t>
        <a:bodyPr/>
        <a:lstStyle/>
        <a:p>
          <a:endParaRPr lang="en-US"/>
        </a:p>
      </dgm:t>
    </dgm:pt>
    <dgm:pt modelId="{A740F477-9453-4301-B8E2-7E5AF94A55D2}">
      <dgm:prSet/>
      <dgm:spPr/>
      <dgm:t>
        <a:bodyPr/>
        <a:lstStyle/>
        <a:p>
          <a:r>
            <a:rPr lang="en-GB"/>
            <a:t>The political element or the perception of how that case is being handled is as important as the “mechanical “conduct of the enquiry. </a:t>
          </a:r>
          <a:endParaRPr lang="en-US"/>
        </a:p>
      </dgm:t>
    </dgm:pt>
    <dgm:pt modelId="{3B41F8AB-2F62-4EAB-B50F-BB1ABDBB10AC}" type="parTrans" cxnId="{B3572971-A915-415C-BD8C-18E61E6AE2E4}">
      <dgm:prSet/>
      <dgm:spPr/>
      <dgm:t>
        <a:bodyPr/>
        <a:lstStyle/>
        <a:p>
          <a:endParaRPr lang="en-US"/>
        </a:p>
      </dgm:t>
    </dgm:pt>
    <dgm:pt modelId="{29EAD6B2-8F95-48C2-AC22-E6EAB19A7F44}" type="sibTrans" cxnId="{B3572971-A915-415C-BD8C-18E61E6AE2E4}">
      <dgm:prSet/>
      <dgm:spPr/>
      <dgm:t>
        <a:bodyPr/>
        <a:lstStyle/>
        <a:p>
          <a:endParaRPr lang="en-US"/>
        </a:p>
      </dgm:t>
    </dgm:pt>
    <dgm:pt modelId="{E5DAD35F-0B0E-4EB5-8675-68133734728A}">
      <dgm:prSet/>
      <dgm:spPr/>
      <dgm:t>
        <a:bodyPr/>
        <a:lstStyle/>
        <a:p>
          <a:r>
            <a:rPr lang="en-GB"/>
            <a:t>The media, the public and local community will (quite rightly) demand updates on all elements of the investigation and all concerns will have to be allayed. </a:t>
          </a:r>
          <a:endParaRPr lang="en-US"/>
        </a:p>
      </dgm:t>
    </dgm:pt>
    <dgm:pt modelId="{4FDC5AC4-E50E-4DD6-A9D4-E97E2D3A9F1D}" type="parTrans" cxnId="{5B216AB6-934A-463F-B4DB-9D66023991E9}">
      <dgm:prSet/>
      <dgm:spPr/>
      <dgm:t>
        <a:bodyPr/>
        <a:lstStyle/>
        <a:p>
          <a:endParaRPr lang="en-US"/>
        </a:p>
      </dgm:t>
    </dgm:pt>
    <dgm:pt modelId="{AF25C206-A061-4099-8C74-EFD6977A7D02}" type="sibTrans" cxnId="{5B216AB6-934A-463F-B4DB-9D66023991E9}">
      <dgm:prSet/>
      <dgm:spPr/>
      <dgm:t>
        <a:bodyPr/>
        <a:lstStyle/>
        <a:p>
          <a:endParaRPr lang="en-US"/>
        </a:p>
      </dgm:t>
    </dgm:pt>
    <dgm:pt modelId="{0BAE664E-FAE6-9544-8448-4255F02D527F}" type="pres">
      <dgm:prSet presAssocID="{F1A4023F-818D-4A74-A67A-835D73B2F95F}" presName="hierChild1" presStyleCnt="0">
        <dgm:presLayoutVars>
          <dgm:chPref val="1"/>
          <dgm:dir/>
          <dgm:animOne val="branch"/>
          <dgm:animLvl val="lvl"/>
          <dgm:resizeHandles/>
        </dgm:presLayoutVars>
      </dgm:prSet>
      <dgm:spPr/>
    </dgm:pt>
    <dgm:pt modelId="{B2CE977D-FB93-8241-8E76-D7909C91CCA8}" type="pres">
      <dgm:prSet presAssocID="{D37864CC-14C5-4355-A155-4C0CBEEB068F}" presName="hierRoot1" presStyleCnt="0"/>
      <dgm:spPr/>
    </dgm:pt>
    <dgm:pt modelId="{0B48C591-AB0E-A941-84AA-B331BC305833}" type="pres">
      <dgm:prSet presAssocID="{D37864CC-14C5-4355-A155-4C0CBEEB068F}" presName="composite" presStyleCnt="0"/>
      <dgm:spPr/>
    </dgm:pt>
    <dgm:pt modelId="{98FCF94D-FFC8-BF4A-A183-5A2C239D04F1}" type="pres">
      <dgm:prSet presAssocID="{D37864CC-14C5-4355-A155-4C0CBEEB068F}" presName="background" presStyleLbl="node0" presStyleIdx="0" presStyleCnt="3"/>
      <dgm:spPr/>
    </dgm:pt>
    <dgm:pt modelId="{D2A1075E-FC95-6D4B-99DB-AD057DCD1BD7}" type="pres">
      <dgm:prSet presAssocID="{D37864CC-14C5-4355-A155-4C0CBEEB068F}" presName="text" presStyleLbl="fgAcc0" presStyleIdx="0" presStyleCnt="3">
        <dgm:presLayoutVars>
          <dgm:chPref val="3"/>
        </dgm:presLayoutVars>
      </dgm:prSet>
      <dgm:spPr/>
    </dgm:pt>
    <dgm:pt modelId="{588E63A5-3292-F144-9C91-8379A914F2DD}" type="pres">
      <dgm:prSet presAssocID="{D37864CC-14C5-4355-A155-4C0CBEEB068F}" presName="hierChild2" presStyleCnt="0"/>
      <dgm:spPr/>
    </dgm:pt>
    <dgm:pt modelId="{961D73BC-3B45-9E4A-A833-D3CF549C0386}" type="pres">
      <dgm:prSet presAssocID="{A740F477-9453-4301-B8E2-7E5AF94A55D2}" presName="hierRoot1" presStyleCnt="0"/>
      <dgm:spPr/>
    </dgm:pt>
    <dgm:pt modelId="{10971CB9-5DE0-A540-85A4-2907C4282FD5}" type="pres">
      <dgm:prSet presAssocID="{A740F477-9453-4301-B8E2-7E5AF94A55D2}" presName="composite" presStyleCnt="0"/>
      <dgm:spPr/>
    </dgm:pt>
    <dgm:pt modelId="{5D19F994-B693-E548-8FB0-B1425B893563}" type="pres">
      <dgm:prSet presAssocID="{A740F477-9453-4301-B8E2-7E5AF94A55D2}" presName="background" presStyleLbl="node0" presStyleIdx="1" presStyleCnt="3"/>
      <dgm:spPr/>
    </dgm:pt>
    <dgm:pt modelId="{D17B650F-E1DE-E545-B851-D7F7162825F5}" type="pres">
      <dgm:prSet presAssocID="{A740F477-9453-4301-B8E2-7E5AF94A55D2}" presName="text" presStyleLbl="fgAcc0" presStyleIdx="1" presStyleCnt="3">
        <dgm:presLayoutVars>
          <dgm:chPref val="3"/>
        </dgm:presLayoutVars>
      </dgm:prSet>
      <dgm:spPr/>
    </dgm:pt>
    <dgm:pt modelId="{66B6994E-4133-BD43-8D62-6A335E1DB8B8}" type="pres">
      <dgm:prSet presAssocID="{A740F477-9453-4301-B8E2-7E5AF94A55D2}" presName="hierChild2" presStyleCnt="0"/>
      <dgm:spPr/>
    </dgm:pt>
    <dgm:pt modelId="{98BD7876-965B-DA47-9FF5-CD9062EC9DED}" type="pres">
      <dgm:prSet presAssocID="{E5DAD35F-0B0E-4EB5-8675-68133734728A}" presName="hierRoot1" presStyleCnt="0"/>
      <dgm:spPr/>
    </dgm:pt>
    <dgm:pt modelId="{4B125055-7EFC-F44E-ADFD-3AB66313E321}" type="pres">
      <dgm:prSet presAssocID="{E5DAD35F-0B0E-4EB5-8675-68133734728A}" presName="composite" presStyleCnt="0"/>
      <dgm:spPr/>
    </dgm:pt>
    <dgm:pt modelId="{189E8896-6E8A-7448-9D1D-B8EF7EDE5250}" type="pres">
      <dgm:prSet presAssocID="{E5DAD35F-0B0E-4EB5-8675-68133734728A}" presName="background" presStyleLbl="node0" presStyleIdx="2" presStyleCnt="3"/>
      <dgm:spPr/>
    </dgm:pt>
    <dgm:pt modelId="{C1D8CD35-2F0D-5A4E-AA46-38556C48E8E6}" type="pres">
      <dgm:prSet presAssocID="{E5DAD35F-0B0E-4EB5-8675-68133734728A}" presName="text" presStyleLbl="fgAcc0" presStyleIdx="2" presStyleCnt="3">
        <dgm:presLayoutVars>
          <dgm:chPref val="3"/>
        </dgm:presLayoutVars>
      </dgm:prSet>
      <dgm:spPr/>
    </dgm:pt>
    <dgm:pt modelId="{3EFE9F4F-5C44-5542-A529-B4A0C6100883}" type="pres">
      <dgm:prSet presAssocID="{E5DAD35F-0B0E-4EB5-8675-68133734728A}" presName="hierChild2" presStyleCnt="0"/>
      <dgm:spPr/>
    </dgm:pt>
  </dgm:ptLst>
  <dgm:cxnLst>
    <dgm:cxn modelId="{2B145501-3F32-994E-86CF-277DFC3D3F34}" type="presOf" srcId="{F1A4023F-818D-4A74-A67A-835D73B2F95F}" destId="{0BAE664E-FAE6-9544-8448-4255F02D527F}" srcOrd="0" destOrd="0" presId="urn:microsoft.com/office/officeart/2005/8/layout/hierarchy1"/>
    <dgm:cxn modelId="{D5271727-22F0-4E4C-9982-A04D76E18A25}" srcId="{F1A4023F-818D-4A74-A67A-835D73B2F95F}" destId="{D37864CC-14C5-4355-A155-4C0CBEEB068F}" srcOrd="0" destOrd="0" parTransId="{86FE8812-4898-4FFF-9189-0672E16CCDCF}" sibTransId="{F3CF8D3D-945C-445E-8D92-6D50C114D0FB}"/>
    <dgm:cxn modelId="{05703E6F-AE8A-CD44-A869-4CAACD783B5D}" type="presOf" srcId="{A740F477-9453-4301-B8E2-7E5AF94A55D2}" destId="{D17B650F-E1DE-E545-B851-D7F7162825F5}" srcOrd="0" destOrd="0" presId="urn:microsoft.com/office/officeart/2005/8/layout/hierarchy1"/>
    <dgm:cxn modelId="{B3572971-A915-415C-BD8C-18E61E6AE2E4}" srcId="{F1A4023F-818D-4A74-A67A-835D73B2F95F}" destId="{A740F477-9453-4301-B8E2-7E5AF94A55D2}" srcOrd="1" destOrd="0" parTransId="{3B41F8AB-2F62-4EAB-B50F-BB1ABDBB10AC}" sibTransId="{29EAD6B2-8F95-48C2-AC22-E6EAB19A7F44}"/>
    <dgm:cxn modelId="{85E6CBA1-AF42-0545-B747-8B410CCE3733}" type="presOf" srcId="{E5DAD35F-0B0E-4EB5-8675-68133734728A}" destId="{C1D8CD35-2F0D-5A4E-AA46-38556C48E8E6}" srcOrd="0" destOrd="0" presId="urn:microsoft.com/office/officeart/2005/8/layout/hierarchy1"/>
    <dgm:cxn modelId="{6C5FDAA9-9926-C64F-89BD-2DE2074FE24A}" type="presOf" srcId="{D37864CC-14C5-4355-A155-4C0CBEEB068F}" destId="{D2A1075E-FC95-6D4B-99DB-AD057DCD1BD7}" srcOrd="0" destOrd="0" presId="urn:microsoft.com/office/officeart/2005/8/layout/hierarchy1"/>
    <dgm:cxn modelId="{5B216AB6-934A-463F-B4DB-9D66023991E9}" srcId="{F1A4023F-818D-4A74-A67A-835D73B2F95F}" destId="{E5DAD35F-0B0E-4EB5-8675-68133734728A}" srcOrd="2" destOrd="0" parTransId="{4FDC5AC4-E50E-4DD6-A9D4-E97E2D3A9F1D}" sibTransId="{AF25C206-A061-4099-8C74-EFD6977A7D02}"/>
    <dgm:cxn modelId="{22929878-1F13-C842-B040-59564BAADAC1}" type="presParOf" srcId="{0BAE664E-FAE6-9544-8448-4255F02D527F}" destId="{B2CE977D-FB93-8241-8E76-D7909C91CCA8}" srcOrd="0" destOrd="0" presId="urn:microsoft.com/office/officeart/2005/8/layout/hierarchy1"/>
    <dgm:cxn modelId="{F6C56592-4363-514B-9B14-6ABABC2152CD}" type="presParOf" srcId="{B2CE977D-FB93-8241-8E76-D7909C91CCA8}" destId="{0B48C591-AB0E-A941-84AA-B331BC305833}" srcOrd="0" destOrd="0" presId="urn:microsoft.com/office/officeart/2005/8/layout/hierarchy1"/>
    <dgm:cxn modelId="{2E4EE6D5-FD51-9848-8AFB-7BF242B41465}" type="presParOf" srcId="{0B48C591-AB0E-A941-84AA-B331BC305833}" destId="{98FCF94D-FFC8-BF4A-A183-5A2C239D04F1}" srcOrd="0" destOrd="0" presId="urn:microsoft.com/office/officeart/2005/8/layout/hierarchy1"/>
    <dgm:cxn modelId="{6AF377FE-5C5C-EE41-8B22-FF75B9709DDD}" type="presParOf" srcId="{0B48C591-AB0E-A941-84AA-B331BC305833}" destId="{D2A1075E-FC95-6D4B-99DB-AD057DCD1BD7}" srcOrd="1" destOrd="0" presId="urn:microsoft.com/office/officeart/2005/8/layout/hierarchy1"/>
    <dgm:cxn modelId="{BF66BCF6-5149-B94F-8AFF-D9F6AEE6119F}" type="presParOf" srcId="{B2CE977D-FB93-8241-8E76-D7909C91CCA8}" destId="{588E63A5-3292-F144-9C91-8379A914F2DD}" srcOrd="1" destOrd="0" presId="urn:microsoft.com/office/officeart/2005/8/layout/hierarchy1"/>
    <dgm:cxn modelId="{40F5DE77-2B1C-9448-9F12-C6E1C2D25F2E}" type="presParOf" srcId="{0BAE664E-FAE6-9544-8448-4255F02D527F}" destId="{961D73BC-3B45-9E4A-A833-D3CF549C0386}" srcOrd="1" destOrd="0" presId="urn:microsoft.com/office/officeart/2005/8/layout/hierarchy1"/>
    <dgm:cxn modelId="{3A2D7D4F-ED10-CD43-A996-D8F9B4530B8A}" type="presParOf" srcId="{961D73BC-3B45-9E4A-A833-D3CF549C0386}" destId="{10971CB9-5DE0-A540-85A4-2907C4282FD5}" srcOrd="0" destOrd="0" presId="urn:microsoft.com/office/officeart/2005/8/layout/hierarchy1"/>
    <dgm:cxn modelId="{F7DA8F8B-8F2B-DC4F-AED6-0C55A2EC98A4}" type="presParOf" srcId="{10971CB9-5DE0-A540-85A4-2907C4282FD5}" destId="{5D19F994-B693-E548-8FB0-B1425B893563}" srcOrd="0" destOrd="0" presId="urn:microsoft.com/office/officeart/2005/8/layout/hierarchy1"/>
    <dgm:cxn modelId="{E538001E-431C-1442-894E-45B008F5E4DB}" type="presParOf" srcId="{10971CB9-5DE0-A540-85A4-2907C4282FD5}" destId="{D17B650F-E1DE-E545-B851-D7F7162825F5}" srcOrd="1" destOrd="0" presId="urn:microsoft.com/office/officeart/2005/8/layout/hierarchy1"/>
    <dgm:cxn modelId="{E8DFE9F1-9B03-F942-A68F-2CC16269A09B}" type="presParOf" srcId="{961D73BC-3B45-9E4A-A833-D3CF549C0386}" destId="{66B6994E-4133-BD43-8D62-6A335E1DB8B8}" srcOrd="1" destOrd="0" presId="urn:microsoft.com/office/officeart/2005/8/layout/hierarchy1"/>
    <dgm:cxn modelId="{278A28D4-ADB7-D04C-8C86-F8FCFBFCCBAE}" type="presParOf" srcId="{0BAE664E-FAE6-9544-8448-4255F02D527F}" destId="{98BD7876-965B-DA47-9FF5-CD9062EC9DED}" srcOrd="2" destOrd="0" presId="urn:microsoft.com/office/officeart/2005/8/layout/hierarchy1"/>
    <dgm:cxn modelId="{FFBF7B5A-2A63-5A42-845F-CCA1A3D144CB}" type="presParOf" srcId="{98BD7876-965B-DA47-9FF5-CD9062EC9DED}" destId="{4B125055-7EFC-F44E-ADFD-3AB66313E321}" srcOrd="0" destOrd="0" presId="urn:microsoft.com/office/officeart/2005/8/layout/hierarchy1"/>
    <dgm:cxn modelId="{833C836E-5B24-7441-BBA0-21C5E5F8C157}" type="presParOf" srcId="{4B125055-7EFC-F44E-ADFD-3AB66313E321}" destId="{189E8896-6E8A-7448-9D1D-B8EF7EDE5250}" srcOrd="0" destOrd="0" presId="urn:microsoft.com/office/officeart/2005/8/layout/hierarchy1"/>
    <dgm:cxn modelId="{3ED7BDD8-A4C5-9E4E-906C-06CDAE0631CC}" type="presParOf" srcId="{4B125055-7EFC-F44E-ADFD-3AB66313E321}" destId="{C1D8CD35-2F0D-5A4E-AA46-38556C48E8E6}" srcOrd="1" destOrd="0" presId="urn:microsoft.com/office/officeart/2005/8/layout/hierarchy1"/>
    <dgm:cxn modelId="{2A22AC39-FF74-3A41-9FAC-A89CEEE90D11}" type="presParOf" srcId="{98BD7876-965B-DA47-9FF5-CD9062EC9DED}" destId="{3EFE9F4F-5C44-5542-A529-B4A0C610088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00009DD-BF16-4AD0-80AE-14879D7C94D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C92A0BF-CE1B-4746-AD7E-0D1AA17A023B}">
      <dgm:prSet/>
      <dgm:spPr/>
      <dgm:t>
        <a:bodyPr/>
        <a:lstStyle/>
        <a:p>
          <a:r>
            <a:rPr lang="en-GB"/>
            <a:t>Smith and Flanagan (2000) explore leadership as one of their 22 skill clusters for reflective SIO’s.</a:t>
          </a:r>
          <a:endParaRPr lang="en-US"/>
        </a:p>
      </dgm:t>
    </dgm:pt>
    <dgm:pt modelId="{C0E2116B-00EA-4141-9923-F2717F9FE3A4}" type="parTrans" cxnId="{E3231F1E-E749-4EEC-A789-CA5B15419368}">
      <dgm:prSet/>
      <dgm:spPr/>
      <dgm:t>
        <a:bodyPr/>
        <a:lstStyle/>
        <a:p>
          <a:endParaRPr lang="en-US"/>
        </a:p>
      </dgm:t>
    </dgm:pt>
    <dgm:pt modelId="{A9B7892E-2EB4-41F0-90F2-A0ADC7DAE41A}" type="sibTrans" cxnId="{E3231F1E-E749-4EEC-A789-CA5B15419368}">
      <dgm:prSet/>
      <dgm:spPr/>
      <dgm:t>
        <a:bodyPr/>
        <a:lstStyle/>
        <a:p>
          <a:endParaRPr lang="en-US"/>
        </a:p>
      </dgm:t>
    </dgm:pt>
    <dgm:pt modelId="{C6F315DA-13C6-4DE8-B647-51E731119AA1}">
      <dgm:prSet/>
      <dgm:spPr/>
      <dgm:t>
        <a:bodyPr/>
        <a:lstStyle/>
        <a:p>
          <a:r>
            <a:rPr lang="en-GB"/>
            <a:t>They state that as a good leader the SIO has to be seen to be responsible for the investigation.</a:t>
          </a:r>
          <a:endParaRPr lang="en-US"/>
        </a:p>
      </dgm:t>
    </dgm:pt>
    <dgm:pt modelId="{D047DBEC-7D56-41F4-88D2-DD3C94827FB2}" type="parTrans" cxnId="{988C60EA-A051-4558-85AB-A7049954246A}">
      <dgm:prSet/>
      <dgm:spPr/>
      <dgm:t>
        <a:bodyPr/>
        <a:lstStyle/>
        <a:p>
          <a:endParaRPr lang="en-US"/>
        </a:p>
      </dgm:t>
    </dgm:pt>
    <dgm:pt modelId="{3585A35C-D981-4D30-B8DD-E938DE0486FB}" type="sibTrans" cxnId="{988C60EA-A051-4558-85AB-A7049954246A}">
      <dgm:prSet/>
      <dgm:spPr/>
      <dgm:t>
        <a:bodyPr/>
        <a:lstStyle/>
        <a:p>
          <a:endParaRPr lang="en-US"/>
        </a:p>
      </dgm:t>
    </dgm:pt>
    <dgm:pt modelId="{E1B43158-988F-4094-B812-A901D59E6BCC}">
      <dgm:prSet/>
      <dgm:spPr/>
      <dgm:t>
        <a:bodyPr/>
        <a:lstStyle/>
        <a:p>
          <a:r>
            <a:rPr lang="en-GB"/>
            <a:t>Maintaining control, inspiring and drawing information from the investigative team whilst ensuring they have the most appropriate direction based on his/her decisions</a:t>
          </a:r>
          <a:endParaRPr lang="en-US"/>
        </a:p>
      </dgm:t>
    </dgm:pt>
    <dgm:pt modelId="{F423AC4D-ECE0-4A34-B787-96F4DA53DEE4}" type="parTrans" cxnId="{DC5BB952-F80D-40D2-BA15-EAA522708CDF}">
      <dgm:prSet/>
      <dgm:spPr/>
      <dgm:t>
        <a:bodyPr/>
        <a:lstStyle/>
        <a:p>
          <a:endParaRPr lang="en-US"/>
        </a:p>
      </dgm:t>
    </dgm:pt>
    <dgm:pt modelId="{C042D695-5D22-4ABF-83D1-176FC953F5C3}" type="sibTrans" cxnId="{DC5BB952-F80D-40D2-BA15-EAA522708CDF}">
      <dgm:prSet/>
      <dgm:spPr/>
      <dgm:t>
        <a:bodyPr/>
        <a:lstStyle/>
        <a:p>
          <a:endParaRPr lang="en-US"/>
        </a:p>
      </dgm:t>
    </dgm:pt>
    <dgm:pt modelId="{8A2C4655-2451-2545-B617-997A5864176B}" type="pres">
      <dgm:prSet presAssocID="{500009DD-BF16-4AD0-80AE-14879D7C94DD}" presName="hierChild1" presStyleCnt="0">
        <dgm:presLayoutVars>
          <dgm:chPref val="1"/>
          <dgm:dir/>
          <dgm:animOne val="branch"/>
          <dgm:animLvl val="lvl"/>
          <dgm:resizeHandles/>
        </dgm:presLayoutVars>
      </dgm:prSet>
      <dgm:spPr/>
    </dgm:pt>
    <dgm:pt modelId="{72FFE845-7A5D-BA4B-9239-14023906AD8E}" type="pres">
      <dgm:prSet presAssocID="{9C92A0BF-CE1B-4746-AD7E-0D1AA17A023B}" presName="hierRoot1" presStyleCnt="0"/>
      <dgm:spPr/>
    </dgm:pt>
    <dgm:pt modelId="{87D7CC2D-C262-3144-8D08-25AAC80BEAFE}" type="pres">
      <dgm:prSet presAssocID="{9C92A0BF-CE1B-4746-AD7E-0D1AA17A023B}" presName="composite" presStyleCnt="0"/>
      <dgm:spPr/>
    </dgm:pt>
    <dgm:pt modelId="{F1D2590F-3BE9-4042-9CF3-A22F0B9CDCFB}" type="pres">
      <dgm:prSet presAssocID="{9C92A0BF-CE1B-4746-AD7E-0D1AA17A023B}" presName="background" presStyleLbl="node0" presStyleIdx="0" presStyleCnt="3"/>
      <dgm:spPr/>
    </dgm:pt>
    <dgm:pt modelId="{7F139FA3-3E83-584B-96FA-151328E8B3D6}" type="pres">
      <dgm:prSet presAssocID="{9C92A0BF-CE1B-4746-AD7E-0D1AA17A023B}" presName="text" presStyleLbl="fgAcc0" presStyleIdx="0" presStyleCnt="3">
        <dgm:presLayoutVars>
          <dgm:chPref val="3"/>
        </dgm:presLayoutVars>
      </dgm:prSet>
      <dgm:spPr/>
    </dgm:pt>
    <dgm:pt modelId="{C68ADA1E-ED19-1345-BF64-D319D6D27B7B}" type="pres">
      <dgm:prSet presAssocID="{9C92A0BF-CE1B-4746-AD7E-0D1AA17A023B}" presName="hierChild2" presStyleCnt="0"/>
      <dgm:spPr/>
    </dgm:pt>
    <dgm:pt modelId="{C6A8D1CC-09E5-C746-8D15-08E966A4268E}" type="pres">
      <dgm:prSet presAssocID="{C6F315DA-13C6-4DE8-B647-51E731119AA1}" presName="hierRoot1" presStyleCnt="0"/>
      <dgm:spPr/>
    </dgm:pt>
    <dgm:pt modelId="{DBD77256-0B7C-7642-8731-56159FD45F4C}" type="pres">
      <dgm:prSet presAssocID="{C6F315DA-13C6-4DE8-B647-51E731119AA1}" presName="composite" presStyleCnt="0"/>
      <dgm:spPr/>
    </dgm:pt>
    <dgm:pt modelId="{774505CC-023D-794C-8D9C-E001914E505A}" type="pres">
      <dgm:prSet presAssocID="{C6F315DA-13C6-4DE8-B647-51E731119AA1}" presName="background" presStyleLbl="node0" presStyleIdx="1" presStyleCnt="3"/>
      <dgm:spPr/>
    </dgm:pt>
    <dgm:pt modelId="{07271972-B599-214D-8E52-C4C0F36FB41C}" type="pres">
      <dgm:prSet presAssocID="{C6F315DA-13C6-4DE8-B647-51E731119AA1}" presName="text" presStyleLbl="fgAcc0" presStyleIdx="1" presStyleCnt="3">
        <dgm:presLayoutVars>
          <dgm:chPref val="3"/>
        </dgm:presLayoutVars>
      </dgm:prSet>
      <dgm:spPr/>
    </dgm:pt>
    <dgm:pt modelId="{3CFC6BE9-8385-334D-A492-C7EB788C28FF}" type="pres">
      <dgm:prSet presAssocID="{C6F315DA-13C6-4DE8-B647-51E731119AA1}" presName="hierChild2" presStyleCnt="0"/>
      <dgm:spPr/>
    </dgm:pt>
    <dgm:pt modelId="{69F7B547-71AB-D241-95E5-3578C6180E86}" type="pres">
      <dgm:prSet presAssocID="{E1B43158-988F-4094-B812-A901D59E6BCC}" presName="hierRoot1" presStyleCnt="0"/>
      <dgm:spPr/>
    </dgm:pt>
    <dgm:pt modelId="{479FD0B4-496D-D249-BF5A-A70170BD73F5}" type="pres">
      <dgm:prSet presAssocID="{E1B43158-988F-4094-B812-A901D59E6BCC}" presName="composite" presStyleCnt="0"/>
      <dgm:spPr/>
    </dgm:pt>
    <dgm:pt modelId="{6359D98A-D640-7E41-92D8-F4CCF4F10E2A}" type="pres">
      <dgm:prSet presAssocID="{E1B43158-988F-4094-B812-A901D59E6BCC}" presName="background" presStyleLbl="node0" presStyleIdx="2" presStyleCnt="3"/>
      <dgm:spPr/>
    </dgm:pt>
    <dgm:pt modelId="{ABCDAEE3-04E8-3E44-9BAA-0DD5871BEBB0}" type="pres">
      <dgm:prSet presAssocID="{E1B43158-988F-4094-B812-A901D59E6BCC}" presName="text" presStyleLbl="fgAcc0" presStyleIdx="2" presStyleCnt="3">
        <dgm:presLayoutVars>
          <dgm:chPref val="3"/>
        </dgm:presLayoutVars>
      </dgm:prSet>
      <dgm:spPr/>
    </dgm:pt>
    <dgm:pt modelId="{8D4EB61F-477B-914C-8298-D79C4848E38A}" type="pres">
      <dgm:prSet presAssocID="{E1B43158-988F-4094-B812-A901D59E6BCC}" presName="hierChild2" presStyleCnt="0"/>
      <dgm:spPr/>
    </dgm:pt>
  </dgm:ptLst>
  <dgm:cxnLst>
    <dgm:cxn modelId="{E3231F1E-E749-4EEC-A789-CA5B15419368}" srcId="{500009DD-BF16-4AD0-80AE-14879D7C94DD}" destId="{9C92A0BF-CE1B-4746-AD7E-0D1AA17A023B}" srcOrd="0" destOrd="0" parTransId="{C0E2116B-00EA-4141-9923-F2717F9FE3A4}" sibTransId="{A9B7892E-2EB4-41F0-90F2-A0ADC7DAE41A}"/>
    <dgm:cxn modelId="{5E1D451E-30E2-1F4A-ACBD-17CA4D7C591D}" type="presOf" srcId="{E1B43158-988F-4094-B812-A901D59E6BCC}" destId="{ABCDAEE3-04E8-3E44-9BAA-0DD5871BEBB0}" srcOrd="0" destOrd="0" presId="urn:microsoft.com/office/officeart/2005/8/layout/hierarchy1"/>
    <dgm:cxn modelId="{472EE62B-3230-8345-93EF-B46065777202}" type="presOf" srcId="{C6F315DA-13C6-4DE8-B647-51E731119AA1}" destId="{07271972-B599-214D-8E52-C4C0F36FB41C}" srcOrd="0" destOrd="0" presId="urn:microsoft.com/office/officeart/2005/8/layout/hierarchy1"/>
    <dgm:cxn modelId="{DC5BB952-F80D-40D2-BA15-EAA522708CDF}" srcId="{500009DD-BF16-4AD0-80AE-14879D7C94DD}" destId="{E1B43158-988F-4094-B812-A901D59E6BCC}" srcOrd="2" destOrd="0" parTransId="{F423AC4D-ECE0-4A34-B787-96F4DA53DEE4}" sibTransId="{C042D695-5D22-4ABF-83D1-176FC953F5C3}"/>
    <dgm:cxn modelId="{44983098-B740-4643-BFB5-C07555C6E51C}" type="presOf" srcId="{9C92A0BF-CE1B-4746-AD7E-0D1AA17A023B}" destId="{7F139FA3-3E83-584B-96FA-151328E8B3D6}" srcOrd="0" destOrd="0" presId="urn:microsoft.com/office/officeart/2005/8/layout/hierarchy1"/>
    <dgm:cxn modelId="{6BE532C3-2870-4947-A556-046C77089274}" type="presOf" srcId="{500009DD-BF16-4AD0-80AE-14879D7C94DD}" destId="{8A2C4655-2451-2545-B617-997A5864176B}" srcOrd="0" destOrd="0" presId="urn:microsoft.com/office/officeart/2005/8/layout/hierarchy1"/>
    <dgm:cxn modelId="{988C60EA-A051-4558-85AB-A7049954246A}" srcId="{500009DD-BF16-4AD0-80AE-14879D7C94DD}" destId="{C6F315DA-13C6-4DE8-B647-51E731119AA1}" srcOrd="1" destOrd="0" parTransId="{D047DBEC-7D56-41F4-88D2-DD3C94827FB2}" sibTransId="{3585A35C-D981-4D30-B8DD-E938DE0486FB}"/>
    <dgm:cxn modelId="{8A02117C-E5CF-3D4A-B1C0-85CDB3256838}" type="presParOf" srcId="{8A2C4655-2451-2545-B617-997A5864176B}" destId="{72FFE845-7A5D-BA4B-9239-14023906AD8E}" srcOrd="0" destOrd="0" presId="urn:microsoft.com/office/officeart/2005/8/layout/hierarchy1"/>
    <dgm:cxn modelId="{C84EF183-FBE2-CF4C-B081-E219AF1F1539}" type="presParOf" srcId="{72FFE845-7A5D-BA4B-9239-14023906AD8E}" destId="{87D7CC2D-C262-3144-8D08-25AAC80BEAFE}" srcOrd="0" destOrd="0" presId="urn:microsoft.com/office/officeart/2005/8/layout/hierarchy1"/>
    <dgm:cxn modelId="{D397BC26-401B-EC4A-BCCB-50FCD59AF9A3}" type="presParOf" srcId="{87D7CC2D-C262-3144-8D08-25AAC80BEAFE}" destId="{F1D2590F-3BE9-4042-9CF3-A22F0B9CDCFB}" srcOrd="0" destOrd="0" presId="urn:microsoft.com/office/officeart/2005/8/layout/hierarchy1"/>
    <dgm:cxn modelId="{DF7CD137-606E-3A4D-BC85-F76FA9196BE3}" type="presParOf" srcId="{87D7CC2D-C262-3144-8D08-25AAC80BEAFE}" destId="{7F139FA3-3E83-584B-96FA-151328E8B3D6}" srcOrd="1" destOrd="0" presId="urn:microsoft.com/office/officeart/2005/8/layout/hierarchy1"/>
    <dgm:cxn modelId="{EA9FCE64-8A0D-B64B-B135-847AD21EDE59}" type="presParOf" srcId="{72FFE845-7A5D-BA4B-9239-14023906AD8E}" destId="{C68ADA1E-ED19-1345-BF64-D319D6D27B7B}" srcOrd="1" destOrd="0" presId="urn:microsoft.com/office/officeart/2005/8/layout/hierarchy1"/>
    <dgm:cxn modelId="{F6D687BC-2C31-F34A-9617-F937EEF301A3}" type="presParOf" srcId="{8A2C4655-2451-2545-B617-997A5864176B}" destId="{C6A8D1CC-09E5-C746-8D15-08E966A4268E}" srcOrd="1" destOrd="0" presId="urn:microsoft.com/office/officeart/2005/8/layout/hierarchy1"/>
    <dgm:cxn modelId="{39FA6917-712B-1A46-819F-3FC8CB54B2A1}" type="presParOf" srcId="{C6A8D1CC-09E5-C746-8D15-08E966A4268E}" destId="{DBD77256-0B7C-7642-8731-56159FD45F4C}" srcOrd="0" destOrd="0" presId="urn:microsoft.com/office/officeart/2005/8/layout/hierarchy1"/>
    <dgm:cxn modelId="{08FC7F34-1909-7C40-90D9-E0BCA6DD7E52}" type="presParOf" srcId="{DBD77256-0B7C-7642-8731-56159FD45F4C}" destId="{774505CC-023D-794C-8D9C-E001914E505A}" srcOrd="0" destOrd="0" presId="urn:microsoft.com/office/officeart/2005/8/layout/hierarchy1"/>
    <dgm:cxn modelId="{382B1AAF-40BD-D743-96F4-9DC5C9E89C36}" type="presParOf" srcId="{DBD77256-0B7C-7642-8731-56159FD45F4C}" destId="{07271972-B599-214D-8E52-C4C0F36FB41C}" srcOrd="1" destOrd="0" presId="urn:microsoft.com/office/officeart/2005/8/layout/hierarchy1"/>
    <dgm:cxn modelId="{311FD68E-7216-0C4F-8413-B63BC6D7CB7F}" type="presParOf" srcId="{C6A8D1CC-09E5-C746-8D15-08E966A4268E}" destId="{3CFC6BE9-8385-334D-A492-C7EB788C28FF}" srcOrd="1" destOrd="0" presId="urn:microsoft.com/office/officeart/2005/8/layout/hierarchy1"/>
    <dgm:cxn modelId="{92A55058-64B5-5B4B-B5D3-A53B4DF1073A}" type="presParOf" srcId="{8A2C4655-2451-2545-B617-997A5864176B}" destId="{69F7B547-71AB-D241-95E5-3578C6180E86}" srcOrd="2" destOrd="0" presId="urn:microsoft.com/office/officeart/2005/8/layout/hierarchy1"/>
    <dgm:cxn modelId="{547044AC-0909-0249-8A45-67535CB2DCDC}" type="presParOf" srcId="{69F7B547-71AB-D241-95E5-3578C6180E86}" destId="{479FD0B4-496D-D249-BF5A-A70170BD73F5}" srcOrd="0" destOrd="0" presId="urn:microsoft.com/office/officeart/2005/8/layout/hierarchy1"/>
    <dgm:cxn modelId="{C79E0BDD-72C6-4C42-BB28-E4FD082F5961}" type="presParOf" srcId="{479FD0B4-496D-D249-BF5A-A70170BD73F5}" destId="{6359D98A-D640-7E41-92D8-F4CCF4F10E2A}" srcOrd="0" destOrd="0" presId="urn:microsoft.com/office/officeart/2005/8/layout/hierarchy1"/>
    <dgm:cxn modelId="{14655F70-CE8F-F249-B209-305A89C2EB43}" type="presParOf" srcId="{479FD0B4-496D-D249-BF5A-A70170BD73F5}" destId="{ABCDAEE3-04E8-3E44-9BAA-0DD5871BEBB0}" srcOrd="1" destOrd="0" presId="urn:microsoft.com/office/officeart/2005/8/layout/hierarchy1"/>
    <dgm:cxn modelId="{C626C0A3-BBAB-D847-9B48-7B8C0239B7B6}" type="presParOf" srcId="{69F7B547-71AB-D241-95E5-3578C6180E86}" destId="{8D4EB61F-477B-914C-8298-D79C4848E38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4FE9C93-6CF3-49CC-BC77-499CA6F17E2C}"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498566EA-4650-4690-9E80-14A3A7A621C2}">
      <dgm:prSet/>
      <dgm:spPr/>
      <dgm:t>
        <a:bodyPr anchor="ctr"/>
        <a:lstStyle/>
        <a:p>
          <a:r>
            <a:rPr lang="en-GB" dirty="0"/>
            <a:t>During the late 1970’s and early 1980’s the Yorkshire Ripper, a case involving a serial killer, demonstrated how the direction given by the SIO can influence the rest of the enquiry.</a:t>
          </a:r>
          <a:endParaRPr lang="en-US" dirty="0"/>
        </a:p>
      </dgm:t>
    </dgm:pt>
    <dgm:pt modelId="{AA2915F3-3B34-405A-BAF4-A492E10E0579}" type="parTrans" cxnId="{0F6B5671-2253-4467-9893-536FE8A86C66}">
      <dgm:prSet/>
      <dgm:spPr/>
      <dgm:t>
        <a:bodyPr/>
        <a:lstStyle/>
        <a:p>
          <a:endParaRPr lang="en-US"/>
        </a:p>
      </dgm:t>
    </dgm:pt>
    <dgm:pt modelId="{1A5BBD37-E2AF-4E30-B00F-159FAABD49F1}" type="sibTrans" cxnId="{0F6B5671-2253-4467-9893-536FE8A86C66}">
      <dgm:prSet/>
      <dgm:spPr/>
      <dgm:t>
        <a:bodyPr/>
        <a:lstStyle/>
        <a:p>
          <a:endParaRPr lang="en-US"/>
        </a:p>
      </dgm:t>
    </dgm:pt>
    <dgm:pt modelId="{422B2A66-863D-4622-9B9F-F499A376B8B5}">
      <dgm:prSet/>
      <dgm:spPr/>
      <dgm:t>
        <a:bodyPr anchor="ctr"/>
        <a:lstStyle/>
        <a:p>
          <a:r>
            <a:rPr lang="en-GB" dirty="0"/>
            <a:t>For example, Peter Sutcliffe, who was later convicted of 13 murders as the Yorkshire Ripper, was interviewed nine times by the Police between 1975 and his arrest in January 1981.</a:t>
          </a:r>
          <a:endParaRPr lang="en-US" dirty="0"/>
        </a:p>
      </dgm:t>
    </dgm:pt>
    <dgm:pt modelId="{1E186D9F-02C5-4666-B17D-20A38B97BD28}" type="parTrans" cxnId="{844B09CD-B236-45D8-B048-4C7A35A409A3}">
      <dgm:prSet/>
      <dgm:spPr/>
      <dgm:t>
        <a:bodyPr/>
        <a:lstStyle/>
        <a:p>
          <a:endParaRPr lang="en-US"/>
        </a:p>
      </dgm:t>
    </dgm:pt>
    <dgm:pt modelId="{26292B40-119C-4EA1-B78D-3A55222945CD}" type="sibTrans" cxnId="{844B09CD-B236-45D8-B048-4C7A35A409A3}">
      <dgm:prSet/>
      <dgm:spPr/>
      <dgm:t>
        <a:bodyPr/>
        <a:lstStyle/>
        <a:p>
          <a:endParaRPr lang="en-US"/>
        </a:p>
      </dgm:t>
    </dgm:pt>
    <dgm:pt modelId="{BC2E5096-6187-4B75-989D-79AE653B5611}">
      <dgm:prSet/>
      <dgm:spPr/>
      <dgm:t>
        <a:bodyPr anchor="ctr"/>
        <a:lstStyle/>
        <a:p>
          <a:r>
            <a:rPr lang="en-GB" dirty="0"/>
            <a:t>Interviewing officers were influenced by the credence given to the letters and the tape sent by a hoaxer.</a:t>
          </a:r>
          <a:endParaRPr lang="en-US" dirty="0"/>
        </a:p>
      </dgm:t>
    </dgm:pt>
    <dgm:pt modelId="{C60A7923-4063-459B-B10D-960162B02CB2}" type="parTrans" cxnId="{42C6BAD7-03D4-490D-A998-356C0797B2B0}">
      <dgm:prSet/>
      <dgm:spPr/>
      <dgm:t>
        <a:bodyPr/>
        <a:lstStyle/>
        <a:p>
          <a:endParaRPr lang="en-US"/>
        </a:p>
      </dgm:t>
    </dgm:pt>
    <dgm:pt modelId="{00653B1F-F290-43B8-9980-B6C451D9DD6F}" type="sibTrans" cxnId="{42C6BAD7-03D4-490D-A998-356C0797B2B0}">
      <dgm:prSet/>
      <dgm:spPr/>
      <dgm:t>
        <a:bodyPr/>
        <a:lstStyle/>
        <a:p>
          <a:endParaRPr lang="en-US"/>
        </a:p>
      </dgm:t>
    </dgm:pt>
    <dgm:pt modelId="{39268792-DDE8-4894-99A1-0498493EFE47}">
      <dgm:prSet/>
      <dgm:spPr/>
      <dgm:t>
        <a:bodyPr anchor="ctr"/>
        <a:lstStyle/>
        <a:p>
          <a:pPr algn="ctr"/>
          <a:r>
            <a:rPr lang="en-GB" b="1" dirty="0"/>
            <a:t>We are back to the danger of assumption…</a:t>
          </a:r>
          <a:endParaRPr lang="en-US" dirty="0"/>
        </a:p>
      </dgm:t>
    </dgm:pt>
    <dgm:pt modelId="{6A41A4AD-1CFA-40A1-9BE9-E4551AB34F2B}" type="parTrans" cxnId="{B00C7004-7B16-4E8A-B8FF-911D0AE16C18}">
      <dgm:prSet/>
      <dgm:spPr/>
      <dgm:t>
        <a:bodyPr/>
        <a:lstStyle/>
        <a:p>
          <a:endParaRPr lang="en-US"/>
        </a:p>
      </dgm:t>
    </dgm:pt>
    <dgm:pt modelId="{675CDFE6-DDA2-495C-AD55-380835B20D07}" type="sibTrans" cxnId="{B00C7004-7B16-4E8A-B8FF-911D0AE16C18}">
      <dgm:prSet/>
      <dgm:spPr/>
      <dgm:t>
        <a:bodyPr/>
        <a:lstStyle/>
        <a:p>
          <a:endParaRPr lang="en-US"/>
        </a:p>
      </dgm:t>
    </dgm:pt>
    <dgm:pt modelId="{FFFF9561-5A95-AD49-963F-67707AF7706E}" type="pres">
      <dgm:prSet presAssocID="{54FE9C93-6CF3-49CC-BC77-499CA6F17E2C}" presName="vert0" presStyleCnt="0">
        <dgm:presLayoutVars>
          <dgm:dir/>
          <dgm:animOne val="branch"/>
          <dgm:animLvl val="lvl"/>
        </dgm:presLayoutVars>
      </dgm:prSet>
      <dgm:spPr/>
    </dgm:pt>
    <dgm:pt modelId="{9EDDAC41-D593-AD4F-82E3-C5E4093EA262}" type="pres">
      <dgm:prSet presAssocID="{498566EA-4650-4690-9E80-14A3A7A621C2}" presName="thickLine" presStyleLbl="alignNode1" presStyleIdx="0" presStyleCnt="4"/>
      <dgm:spPr/>
    </dgm:pt>
    <dgm:pt modelId="{3FBA4711-A0E5-134C-9788-4E09CEEBBC57}" type="pres">
      <dgm:prSet presAssocID="{498566EA-4650-4690-9E80-14A3A7A621C2}" presName="horz1" presStyleCnt="0"/>
      <dgm:spPr/>
    </dgm:pt>
    <dgm:pt modelId="{48949400-AA89-994D-A139-C273E51A1D51}" type="pres">
      <dgm:prSet presAssocID="{498566EA-4650-4690-9E80-14A3A7A621C2}" presName="tx1" presStyleLbl="revTx" presStyleIdx="0" presStyleCnt="4"/>
      <dgm:spPr/>
    </dgm:pt>
    <dgm:pt modelId="{1A75B967-1331-474F-B520-AEFE3352688F}" type="pres">
      <dgm:prSet presAssocID="{498566EA-4650-4690-9E80-14A3A7A621C2}" presName="vert1" presStyleCnt="0"/>
      <dgm:spPr/>
    </dgm:pt>
    <dgm:pt modelId="{58197C17-E6D8-3F41-AB90-61D4CFBA9146}" type="pres">
      <dgm:prSet presAssocID="{422B2A66-863D-4622-9B9F-F499A376B8B5}" presName="thickLine" presStyleLbl="alignNode1" presStyleIdx="1" presStyleCnt="4"/>
      <dgm:spPr/>
    </dgm:pt>
    <dgm:pt modelId="{BC225754-B7F5-1345-B753-C6EACC93AD94}" type="pres">
      <dgm:prSet presAssocID="{422B2A66-863D-4622-9B9F-F499A376B8B5}" presName="horz1" presStyleCnt="0"/>
      <dgm:spPr/>
    </dgm:pt>
    <dgm:pt modelId="{C2BBDA58-6DE9-6240-A3C2-8AD58DA71D3D}" type="pres">
      <dgm:prSet presAssocID="{422B2A66-863D-4622-9B9F-F499A376B8B5}" presName="tx1" presStyleLbl="revTx" presStyleIdx="1" presStyleCnt="4"/>
      <dgm:spPr/>
    </dgm:pt>
    <dgm:pt modelId="{989E036A-D333-E748-8B29-F0C96FC5D4EE}" type="pres">
      <dgm:prSet presAssocID="{422B2A66-863D-4622-9B9F-F499A376B8B5}" presName="vert1" presStyleCnt="0"/>
      <dgm:spPr/>
    </dgm:pt>
    <dgm:pt modelId="{86854C7B-39F4-8C45-8FCE-10A921304CB3}" type="pres">
      <dgm:prSet presAssocID="{BC2E5096-6187-4B75-989D-79AE653B5611}" presName="thickLine" presStyleLbl="alignNode1" presStyleIdx="2" presStyleCnt="4"/>
      <dgm:spPr/>
    </dgm:pt>
    <dgm:pt modelId="{C2A6EA67-CBDC-9843-9F52-A18A5C397FD9}" type="pres">
      <dgm:prSet presAssocID="{BC2E5096-6187-4B75-989D-79AE653B5611}" presName="horz1" presStyleCnt="0"/>
      <dgm:spPr/>
    </dgm:pt>
    <dgm:pt modelId="{5AB780A3-01BC-594F-B9F7-F83C8E3220BC}" type="pres">
      <dgm:prSet presAssocID="{BC2E5096-6187-4B75-989D-79AE653B5611}" presName="tx1" presStyleLbl="revTx" presStyleIdx="2" presStyleCnt="4"/>
      <dgm:spPr/>
    </dgm:pt>
    <dgm:pt modelId="{1FAAB3E6-674D-454D-9CB7-77701AB2B547}" type="pres">
      <dgm:prSet presAssocID="{BC2E5096-6187-4B75-989D-79AE653B5611}" presName="vert1" presStyleCnt="0"/>
      <dgm:spPr/>
    </dgm:pt>
    <dgm:pt modelId="{EC525F30-633E-C94F-AD92-B9060A0F0516}" type="pres">
      <dgm:prSet presAssocID="{39268792-DDE8-4894-99A1-0498493EFE47}" presName="thickLine" presStyleLbl="alignNode1" presStyleIdx="3" presStyleCnt="4"/>
      <dgm:spPr/>
    </dgm:pt>
    <dgm:pt modelId="{D6213320-A0B7-2147-A7DE-EE4C72EC94E5}" type="pres">
      <dgm:prSet presAssocID="{39268792-DDE8-4894-99A1-0498493EFE47}" presName="horz1" presStyleCnt="0"/>
      <dgm:spPr/>
    </dgm:pt>
    <dgm:pt modelId="{1056C1D8-528E-5841-B864-51B4858FA94D}" type="pres">
      <dgm:prSet presAssocID="{39268792-DDE8-4894-99A1-0498493EFE47}" presName="tx1" presStyleLbl="revTx" presStyleIdx="3" presStyleCnt="4"/>
      <dgm:spPr/>
    </dgm:pt>
    <dgm:pt modelId="{DFA498C1-801C-F843-9657-E9C66F195AAD}" type="pres">
      <dgm:prSet presAssocID="{39268792-DDE8-4894-99A1-0498493EFE47}" presName="vert1" presStyleCnt="0"/>
      <dgm:spPr/>
    </dgm:pt>
  </dgm:ptLst>
  <dgm:cxnLst>
    <dgm:cxn modelId="{B00C7004-7B16-4E8A-B8FF-911D0AE16C18}" srcId="{54FE9C93-6CF3-49CC-BC77-499CA6F17E2C}" destId="{39268792-DDE8-4894-99A1-0498493EFE47}" srcOrd="3" destOrd="0" parTransId="{6A41A4AD-1CFA-40A1-9BE9-E4551AB34F2B}" sibTransId="{675CDFE6-DDA2-495C-AD55-380835B20D07}"/>
    <dgm:cxn modelId="{14009211-9B55-8849-BB93-0ABB450F16AF}" type="presOf" srcId="{422B2A66-863D-4622-9B9F-F499A376B8B5}" destId="{C2BBDA58-6DE9-6240-A3C2-8AD58DA71D3D}" srcOrd="0" destOrd="0" presId="urn:microsoft.com/office/officeart/2008/layout/LinedList"/>
    <dgm:cxn modelId="{9280DF2D-011C-D842-A944-042963BD584B}" type="presOf" srcId="{39268792-DDE8-4894-99A1-0498493EFE47}" destId="{1056C1D8-528E-5841-B864-51B4858FA94D}" srcOrd="0" destOrd="0" presId="urn:microsoft.com/office/officeart/2008/layout/LinedList"/>
    <dgm:cxn modelId="{05E8F270-BC49-7A46-B27E-620FDE3A0009}" type="presOf" srcId="{498566EA-4650-4690-9E80-14A3A7A621C2}" destId="{48949400-AA89-994D-A139-C273E51A1D51}" srcOrd="0" destOrd="0" presId="urn:microsoft.com/office/officeart/2008/layout/LinedList"/>
    <dgm:cxn modelId="{0F6B5671-2253-4467-9893-536FE8A86C66}" srcId="{54FE9C93-6CF3-49CC-BC77-499CA6F17E2C}" destId="{498566EA-4650-4690-9E80-14A3A7A621C2}" srcOrd="0" destOrd="0" parTransId="{AA2915F3-3B34-405A-BAF4-A492E10E0579}" sibTransId="{1A5BBD37-E2AF-4E30-B00F-159FAABD49F1}"/>
    <dgm:cxn modelId="{844B09CD-B236-45D8-B048-4C7A35A409A3}" srcId="{54FE9C93-6CF3-49CC-BC77-499CA6F17E2C}" destId="{422B2A66-863D-4622-9B9F-F499A376B8B5}" srcOrd="1" destOrd="0" parTransId="{1E186D9F-02C5-4666-B17D-20A38B97BD28}" sibTransId="{26292B40-119C-4EA1-B78D-3A55222945CD}"/>
    <dgm:cxn modelId="{42C6BAD7-03D4-490D-A998-356C0797B2B0}" srcId="{54FE9C93-6CF3-49CC-BC77-499CA6F17E2C}" destId="{BC2E5096-6187-4B75-989D-79AE653B5611}" srcOrd="2" destOrd="0" parTransId="{C60A7923-4063-459B-B10D-960162B02CB2}" sibTransId="{00653B1F-F290-43B8-9980-B6C451D9DD6F}"/>
    <dgm:cxn modelId="{FC4E5EDB-68E3-6049-A550-94ECA97CC3FB}" type="presOf" srcId="{54FE9C93-6CF3-49CC-BC77-499CA6F17E2C}" destId="{FFFF9561-5A95-AD49-963F-67707AF7706E}" srcOrd="0" destOrd="0" presId="urn:microsoft.com/office/officeart/2008/layout/LinedList"/>
    <dgm:cxn modelId="{C61C9FE4-43AC-F54F-BFA9-2D00C0C18A2C}" type="presOf" srcId="{BC2E5096-6187-4B75-989D-79AE653B5611}" destId="{5AB780A3-01BC-594F-B9F7-F83C8E3220BC}" srcOrd="0" destOrd="0" presId="urn:microsoft.com/office/officeart/2008/layout/LinedList"/>
    <dgm:cxn modelId="{3C89765B-BFDD-CC47-8E16-F3B5344B0DD1}" type="presParOf" srcId="{FFFF9561-5A95-AD49-963F-67707AF7706E}" destId="{9EDDAC41-D593-AD4F-82E3-C5E4093EA262}" srcOrd="0" destOrd="0" presId="urn:microsoft.com/office/officeart/2008/layout/LinedList"/>
    <dgm:cxn modelId="{8226E53F-BAC3-0B48-9674-41232C52D4C7}" type="presParOf" srcId="{FFFF9561-5A95-AD49-963F-67707AF7706E}" destId="{3FBA4711-A0E5-134C-9788-4E09CEEBBC57}" srcOrd="1" destOrd="0" presId="urn:microsoft.com/office/officeart/2008/layout/LinedList"/>
    <dgm:cxn modelId="{8D51766C-A17A-004F-A679-7C773BA16039}" type="presParOf" srcId="{3FBA4711-A0E5-134C-9788-4E09CEEBBC57}" destId="{48949400-AA89-994D-A139-C273E51A1D51}" srcOrd="0" destOrd="0" presId="urn:microsoft.com/office/officeart/2008/layout/LinedList"/>
    <dgm:cxn modelId="{3279AFA3-67DB-6D40-8930-3BB81C8C8E3E}" type="presParOf" srcId="{3FBA4711-A0E5-134C-9788-4E09CEEBBC57}" destId="{1A75B967-1331-474F-B520-AEFE3352688F}" srcOrd="1" destOrd="0" presId="urn:microsoft.com/office/officeart/2008/layout/LinedList"/>
    <dgm:cxn modelId="{BB765FBC-7963-0A40-8E1A-8935D94DE54C}" type="presParOf" srcId="{FFFF9561-5A95-AD49-963F-67707AF7706E}" destId="{58197C17-E6D8-3F41-AB90-61D4CFBA9146}" srcOrd="2" destOrd="0" presId="urn:microsoft.com/office/officeart/2008/layout/LinedList"/>
    <dgm:cxn modelId="{F8934052-9592-634B-8D6C-776E400BC910}" type="presParOf" srcId="{FFFF9561-5A95-AD49-963F-67707AF7706E}" destId="{BC225754-B7F5-1345-B753-C6EACC93AD94}" srcOrd="3" destOrd="0" presId="urn:microsoft.com/office/officeart/2008/layout/LinedList"/>
    <dgm:cxn modelId="{B05F8FDE-6ED2-BC42-AACE-27AEF5A174D7}" type="presParOf" srcId="{BC225754-B7F5-1345-B753-C6EACC93AD94}" destId="{C2BBDA58-6DE9-6240-A3C2-8AD58DA71D3D}" srcOrd="0" destOrd="0" presId="urn:microsoft.com/office/officeart/2008/layout/LinedList"/>
    <dgm:cxn modelId="{81A65778-9B3B-DF47-ADF6-9F038EA95FD6}" type="presParOf" srcId="{BC225754-B7F5-1345-B753-C6EACC93AD94}" destId="{989E036A-D333-E748-8B29-F0C96FC5D4EE}" srcOrd="1" destOrd="0" presId="urn:microsoft.com/office/officeart/2008/layout/LinedList"/>
    <dgm:cxn modelId="{16125B79-7E78-F64E-A007-A3E80C3ADF9A}" type="presParOf" srcId="{FFFF9561-5A95-AD49-963F-67707AF7706E}" destId="{86854C7B-39F4-8C45-8FCE-10A921304CB3}" srcOrd="4" destOrd="0" presId="urn:microsoft.com/office/officeart/2008/layout/LinedList"/>
    <dgm:cxn modelId="{FF5A69A9-C7D1-F049-9D83-3248E5184E86}" type="presParOf" srcId="{FFFF9561-5A95-AD49-963F-67707AF7706E}" destId="{C2A6EA67-CBDC-9843-9F52-A18A5C397FD9}" srcOrd="5" destOrd="0" presId="urn:microsoft.com/office/officeart/2008/layout/LinedList"/>
    <dgm:cxn modelId="{08D8A946-85C9-9B42-8506-539D31F69890}" type="presParOf" srcId="{C2A6EA67-CBDC-9843-9F52-A18A5C397FD9}" destId="{5AB780A3-01BC-594F-B9F7-F83C8E3220BC}" srcOrd="0" destOrd="0" presId="urn:microsoft.com/office/officeart/2008/layout/LinedList"/>
    <dgm:cxn modelId="{DC6A797D-CE1A-BA4E-9F63-4281FA9039DC}" type="presParOf" srcId="{C2A6EA67-CBDC-9843-9F52-A18A5C397FD9}" destId="{1FAAB3E6-674D-454D-9CB7-77701AB2B547}" srcOrd="1" destOrd="0" presId="urn:microsoft.com/office/officeart/2008/layout/LinedList"/>
    <dgm:cxn modelId="{49500545-44BA-9642-9E4B-DD50DC5C4628}" type="presParOf" srcId="{FFFF9561-5A95-AD49-963F-67707AF7706E}" destId="{EC525F30-633E-C94F-AD92-B9060A0F0516}" srcOrd="6" destOrd="0" presId="urn:microsoft.com/office/officeart/2008/layout/LinedList"/>
    <dgm:cxn modelId="{FF19870B-C511-8949-BFD5-BD7F91A3D446}" type="presParOf" srcId="{FFFF9561-5A95-AD49-963F-67707AF7706E}" destId="{D6213320-A0B7-2147-A7DE-EE4C72EC94E5}" srcOrd="7" destOrd="0" presId="urn:microsoft.com/office/officeart/2008/layout/LinedList"/>
    <dgm:cxn modelId="{D8E7ED67-A897-4244-8BF0-738C45146FBA}" type="presParOf" srcId="{D6213320-A0B7-2147-A7DE-EE4C72EC94E5}" destId="{1056C1D8-528E-5841-B864-51B4858FA94D}" srcOrd="0" destOrd="0" presId="urn:microsoft.com/office/officeart/2008/layout/LinedList"/>
    <dgm:cxn modelId="{F805933B-BE2D-8241-B6D3-D5C12C73C045}" type="presParOf" srcId="{D6213320-A0B7-2147-A7DE-EE4C72EC94E5}" destId="{DFA498C1-801C-F843-9657-E9C66F195A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C69E4E-4F45-4422-9601-980EFA711EC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53402DA-C14B-4D44-898D-A1364F7426C2}">
      <dgm:prSet/>
      <dgm:spPr/>
      <dgm:t>
        <a:bodyPr/>
        <a:lstStyle/>
        <a:p>
          <a:r>
            <a:rPr lang="en-GB"/>
            <a:t>The SIO has to have the ability to constantly review all the information and potential evidence before him or her, be open to feedback from the team and the ability to use “the collective brain of the team“</a:t>
          </a:r>
          <a:endParaRPr lang="en-US"/>
        </a:p>
      </dgm:t>
    </dgm:pt>
    <dgm:pt modelId="{DBA2EBE3-51A3-4F85-A625-2A08F87D274F}" type="parTrans" cxnId="{CF0D6128-84FC-4B94-950A-73743B3A9F9C}">
      <dgm:prSet/>
      <dgm:spPr/>
      <dgm:t>
        <a:bodyPr/>
        <a:lstStyle/>
        <a:p>
          <a:endParaRPr lang="en-US"/>
        </a:p>
      </dgm:t>
    </dgm:pt>
    <dgm:pt modelId="{6185D87B-2915-46DC-BB82-9B113C2B4523}" type="sibTrans" cxnId="{CF0D6128-84FC-4B94-950A-73743B3A9F9C}">
      <dgm:prSet/>
      <dgm:spPr/>
      <dgm:t>
        <a:bodyPr/>
        <a:lstStyle/>
        <a:p>
          <a:endParaRPr lang="en-US"/>
        </a:p>
      </dgm:t>
    </dgm:pt>
    <dgm:pt modelId="{A9C2DF16-BD27-498B-A2FB-E5BAED194022}">
      <dgm:prSet/>
      <dgm:spPr/>
      <dgm:t>
        <a:bodyPr/>
        <a:lstStyle/>
        <a:p>
          <a:r>
            <a:rPr lang="en-GB"/>
            <a:t>The key to bringing the right offender to justice is a flexible and creative approach, being proactive and evaluating alternative interpretations as evidence grows. </a:t>
          </a:r>
          <a:endParaRPr lang="en-US"/>
        </a:p>
      </dgm:t>
    </dgm:pt>
    <dgm:pt modelId="{6B07BFAB-E3AE-4DBE-A3BB-3EF19B3DDC0A}" type="parTrans" cxnId="{AA01C21A-5949-4BC0-AB85-CD201BCB29EA}">
      <dgm:prSet/>
      <dgm:spPr/>
      <dgm:t>
        <a:bodyPr/>
        <a:lstStyle/>
        <a:p>
          <a:endParaRPr lang="en-US"/>
        </a:p>
      </dgm:t>
    </dgm:pt>
    <dgm:pt modelId="{DD9076BD-B84C-4E19-8604-9C1DC891B1C5}" type="sibTrans" cxnId="{AA01C21A-5949-4BC0-AB85-CD201BCB29EA}">
      <dgm:prSet/>
      <dgm:spPr/>
      <dgm:t>
        <a:bodyPr/>
        <a:lstStyle/>
        <a:p>
          <a:endParaRPr lang="en-US"/>
        </a:p>
      </dgm:t>
    </dgm:pt>
    <dgm:pt modelId="{E59A4889-004F-4D96-A198-F4626D7321FF}" type="pres">
      <dgm:prSet presAssocID="{DCC69E4E-4F45-4422-9601-980EFA711EC0}" presName="linear" presStyleCnt="0">
        <dgm:presLayoutVars>
          <dgm:animLvl val="lvl"/>
          <dgm:resizeHandles val="exact"/>
        </dgm:presLayoutVars>
      </dgm:prSet>
      <dgm:spPr/>
    </dgm:pt>
    <dgm:pt modelId="{04DF873B-7E13-4EB0-8382-5012721BCFE8}" type="pres">
      <dgm:prSet presAssocID="{053402DA-C14B-4D44-898D-A1364F7426C2}" presName="parentText" presStyleLbl="node1" presStyleIdx="0" presStyleCnt="2">
        <dgm:presLayoutVars>
          <dgm:chMax val="0"/>
          <dgm:bulletEnabled val="1"/>
        </dgm:presLayoutVars>
      </dgm:prSet>
      <dgm:spPr/>
    </dgm:pt>
    <dgm:pt modelId="{0890F59E-EFC8-4DC2-BCAA-D1EF2A477464}" type="pres">
      <dgm:prSet presAssocID="{6185D87B-2915-46DC-BB82-9B113C2B4523}" presName="spacer" presStyleCnt="0"/>
      <dgm:spPr/>
    </dgm:pt>
    <dgm:pt modelId="{532563A0-5603-4C8B-8A5D-CA7C6F791721}" type="pres">
      <dgm:prSet presAssocID="{A9C2DF16-BD27-498B-A2FB-E5BAED194022}" presName="parentText" presStyleLbl="node1" presStyleIdx="1" presStyleCnt="2">
        <dgm:presLayoutVars>
          <dgm:chMax val="0"/>
          <dgm:bulletEnabled val="1"/>
        </dgm:presLayoutVars>
      </dgm:prSet>
      <dgm:spPr/>
    </dgm:pt>
  </dgm:ptLst>
  <dgm:cxnLst>
    <dgm:cxn modelId="{AA01C21A-5949-4BC0-AB85-CD201BCB29EA}" srcId="{DCC69E4E-4F45-4422-9601-980EFA711EC0}" destId="{A9C2DF16-BD27-498B-A2FB-E5BAED194022}" srcOrd="1" destOrd="0" parTransId="{6B07BFAB-E3AE-4DBE-A3BB-3EF19B3DDC0A}" sibTransId="{DD9076BD-B84C-4E19-8604-9C1DC891B1C5}"/>
    <dgm:cxn modelId="{CF0D6128-84FC-4B94-950A-73743B3A9F9C}" srcId="{DCC69E4E-4F45-4422-9601-980EFA711EC0}" destId="{053402DA-C14B-4D44-898D-A1364F7426C2}" srcOrd="0" destOrd="0" parTransId="{DBA2EBE3-51A3-4F85-A625-2A08F87D274F}" sibTransId="{6185D87B-2915-46DC-BB82-9B113C2B4523}"/>
    <dgm:cxn modelId="{62524FA9-90AA-4E78-B7EB-E82DA6496468}" type="presOf" srcId="{A9C2DF16-BD27-498B-A2FB-E5BAED194022}" destId="{532563A0-5603-4C8B-8A5D-CA7C6F791721}" srcOrd="0" destOrd="0" presId="urn:microsoft.com/office/officeart/2005/8/layout/vList2"/>
    <dgm:cxn modelId="{CC18ABCD-0880-4657-B60C-2AF67477DC3A}" type="presOf" srcId="{053402DA-C14B-4D44-898D-A1364F7426C2}" destId="{04DF873B-7E13-4EB0-8382-5012721BCFE8}" srcOrd="0" destOrd="0" presId="urn:microsoft.com/office/officeart/2005/8/layout/vList2"/>
    <dgm:cxn modelId="{4F2728E8-4207-4E12-BF3C-2B347161A049}" type="presOf" srcId="{DCC69E4E-4F45-4422-9601-980EFA711EC0}" destId="{E59A4889-004F-4D96-A198-F4626D7321FF}" srcOrd="0" destOrd="0" presId="urn:microsoft.com/office/officeart/2005/8/layout/vList2"/>
    <dgm:cxn modelId="{83EDF472-3766-4055-AC36-126244D7A6FC}" type="presParOf" srcId="{E59A4889-004F-4D96-A198-F4626D7321FF}" destId="{04DF873B-7E13-4EB0-8382-5012721BCFE8}" srcOrd="0" destOrd="0" presId="urn:microsoft.com/office/officeart/2005/8/layout/vList2"/>
    <dgm:cxn modelId="{3C4F5377-81DA-41F5-AD37-34F9583E6092}" type="presParOf" srcId="{E59A4889-004F-4D96-A198-F4626D7321FF}" destId="{0890F59E-EFC8-4DC2-BCAA-D1EF2A477464}" srcOrd="1" destOrd="0" presId="urn:microsoft.com/office/officeart/2005/8/layout/vList2"/>
    <dgm:cxn modelId="{7377CF5A-E74D-47F0-BD29-3F913D2331DB}" type="presParOf" srcId="{E59A4889-004F-4D96-A198-F4626D7321FF}" destId="{532563A0-5603-4C8B-8A5D-CA7C6F79172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76949DA-EFD6-4B38-B0A8-FBF1D7FE1EC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3EE8194-01A5-4FF8-9193-2A7126C57A7F}">
      <dgm:prSet/>
      <dgm:spPr/>
      <dgm:t>
        <a:bodyPr/>
        <a:lstStyle/>
        <a:p>
          <a:r>
            <a:rPr lang="en-GB"/>
            <a:t>The SIO diagnoses an unfamiliar situation and designs a course of action to deal with it.</a:t>
          </a:r>
          <a:endParaRPr lang="en-US"/>
        </a:p>
      </dgm:t>
    </dgm:pt>
    <dgm:pt modelId="{A3D303F4-56B1-4457-9A1F-B9DCF0B891A4}" type="parTrans" cxnId="{D99AC203-220A-490D-9674-C07881F057BE}">
      <dgm:prSet/>
      <dgm:spPr/>
      <dgm:t>
        <a:bodyPr/>
        <a:lstStyle/>
        <a:p>
          <a:endParaRPr lang="en-US"/>
        </a:p>
      </dgm:t>
    </dgm:pt>
    <dgm:pt modelId="{BA964285-A7AF-4B40-9F48-5B84F1A50FFF}" type="sibTrans" cxnId="{D99AC203-220A-490D-9674-C07881F057BE}">
      <dgm:prSet/>
      <dgm:spPr/>
      <dgm:t>
        <a:bodyPr/>
        <a:lstStyle/>
        <a:p>
          <a:endParaRPr lang="en-US"/>
        </a:p>
      </dgm:t>
    </dgm:pt>
    <dgm:pt modelId="{29F39EA5-3D71-4599-B9C4-DCD9DBA50A4E}">
      <dgm:prSet/>
      <dgm:spPr/>
      <dgm:t>
        <a:bodyPr/>
        <a:lstStyle/>
        <a:p>
          <a:r>
            <a:rPr lang="en-GB"/>
            <a:t>The heuristics (problem solving) that SIOs develop will enable them to utilise a framework to understand complex investigations.</a:t>
          </a:r>
          <a:endParaRPr lang="en-US"/>
        </a:p>
      </dgm:t>
    </dgm:pt>
    <dgm:pt modelId="{17B2CDC9-C0BA-4996-AD6F-6EFF66145681}" type="parTrans" cxnId="{F7780C22-AC5A-4158-943B-6FF73BFF0DE5}">
      <dgm:prSet/>
      <dgm:spPr/>
      <dgm:t>
        <a:bodyPr/>
        <a:lstStyle/>
        <a:p>
          <a:endParaRPr lang="en-US"/>
        </a:p>
      </dgm:t>
    </dgm:pt>
    <dgm:pt modelId="{24FF2335-3050-4AA0-B4DA-72AF2E8F2C8A}" type="sibTrans" cxnId="{F7780C22-AC5A-4158-943B-6FF73BFF0DE5}">
      <dgm:prSet/>
      <dgm:spPr/>
      <dgm:t>
        <a:bodyPr/>
        <a:lstStyle/>
        <a:p>
          <a:endParaRPr lang="en-US"/>
        </a:p>
      </dgm:t>
    </dgm:pt>
    <dgm:pt modelId="{10804544-49DC-4462-A507-BCC0CE6CD4C1}">
      <dgm:prSet/>
      <dgm:spPr/>
      <dgm:t>
        <a:bodyPr/>
        <a:lstStyle/>
        <a:p>
          <a:r>
            <a:rPr lang="en-GB"/>
            <a:t>The SIO can then start to prioritise lines of enquiry and order the phasing of the case before them.</a:t>
          </a:r>
          <a:endParaRPr lang="en-US"/>
        </a:p>
      </dgm:t>
    </dgm:pt>
    <dgm:pt modelId="{055A04FE-C676-4385-839C-323AA8E72265}" type="parTrans" cxnId="{E7D1FB68-3EE8-4954-9964-4D043CA57E37}">
      <dgm:prSet/>
      <dgm:spPr/>
      <dgm:t>
        <a:bodyPr/>
        <a:lstStyle/>
        <a:p>
          <a:endParaRPr lang="en-US"/>
        </a:p>
      </dgm:t>
    </dgm:pt>
    <dgm:pt modelId="{B21707A4-0792-4FCD-943F-A75961C5B11C}" type="sibTrans" cxnId="{E7D1FB68-3EE8-4954-9964-4D043CA57E37}">
      <dgm:prSet/>
      <dgm:spPr/>
      <dgm:t>
        <a:bodyPr/>
        <a:lstStyle/>
        <a:p>
          <a:endParaRPr lang="en-US"/>
        </a:p>
      </dgm:t>
    </dgm:pt>
    <dgm:pt modelId="{25ECB840-6B27-484E-A12A-E5AFCE91F292}" type="pres">
      <dgm:prSet presAssocID="{D76949DA-EFD6-4B38-B0A8-FBF1D7FE1EC5}" presName="linear" presStyleCnt="0">
        <dgm:presLayoutVars>
          <dgm:animLvl val="lvl"/>
          <dgm:resizeHandles val="exact"/>
        </dgm:presLayoutVars>
      </dgm:prSet>
      <dgm:spPr/>
    </dgm:pt>
    <dgm:pt modelId="{22945616-270A-4D7E-9873-E44FE5B701FB}" type="pres">
      <dgm:prSet presAssocID="{83EE8194-01A5-4FF8-9193-2A7126C57A7F}" presName="parentText" presStyleLbl="node1" presStyleIdx="0" presStyleCnt="3">
        <dgm:presLayoutVars>
          <dgm:chMax val="0"/>
          <dgm:bulletEnabled val="1"/>
        </dgm:presLayoutVars>
      </dgm:prSet>
      <dgm:spPr/>
    </dgm:pt>
    <dgm:pt modelId="{64F6A54D-5CB9-4166-8479-FF6FCBFC7C62}" type="pres">
      <dgm:prSet presAssocID="{BA964285-A7AF-4B40-9F48-5B84F1A50FFF}" presName="spacer" presStyleCnt="0"/>
      <dgm:spPr/>
    </dgm:pt>
    <dgm:pt modelId="{BBBDA41D-8DAB-4DAD-BF84-36882AD328D8}" type="pres">
      <dgm:prSet presAssocID="{29F39EA5-3D71-4599-B9C4-DCD9DBA50A4E}" presName="parentText" presStyleLbl="node1" presStyleIdx="1" presStyleCnt="3">
        <dgm:presLayoutVars>
          <dgm:chMax val="0"/>
          <dgm:bulletEnabled val="1"/>
        </dgm:presLayoutVars>
      </dgm:prSet>
      <dgm:spPr/>
    </dgm:pt>
    <dgm:pt modelId="{02A4D544-12B3-46BE-8E19-F616A491564D}" type="pres">
      <dgm:prSet presAssocID="{24FF2335-3050-4AA0-B4DA-72AF2E8F2C8A}" presName="spacer" presStyleCnt="0"/>
      <dgm:spPr/>
    </dgm:pt>
    <dgm:pt modelId="{1B40046C-367B-4958-AF77-881F5A56C7F0}" type="pres">
      <dgm:prSet presAssocID="{10804544-49DC-4462-A507-BCC0CE6CD4C1}" presName="parentText" presStyleLbl="node1" presStyleIdx="2" presStyleCnt="3">
        <dgm:presLayoutVars>
          <dgm:chMax val="0"/>
          <dgm:bulletEnabled val="1"/>
        </dgm:presLayoutVars>
      </dgm:prSet>
      <dgm:spPr/>
    </dgm:pt>
  </dgm:ptLst>
  <dgm:cxnLst>
    <dgm:cxn modelId="{D99AC203-220A-490D-9674-C07881F057BE}" srcId="{D76949DA-EFD6-4B38-B0A8-FBF1D7FE1EC5}" destId="{83EE8194-01A5-4FF8-9193-2A7126C57A7F}" srcOrd="0" destOrd="0" parTransId="{A3D303F4-56B1-4457-9A1F-B9DCF0B891A4}" sibTransId="{BA964285-A7AF-4B40-9F48-5B84F1A50FFF}"/>
    <dgm:cxn modelId="{F7780C22-AC5A-4158-943B-6FF73BFF0DE5}" srcId="{D76949DA-EFD6-4B38-B0A8-FBF1D7FE1EC5}" destId="{29F39EA5-3D71-4599-B9C4-DCD9DBA50A4E}" srcOrd="1" destOrd="0" parTransId="{17B2CDC9-C0BA-4996-AD6F-6EFF66145681}" sibTransId="{24FF2335-3050-4AA0-B4DA-72AF2E8F2C8A}"/>
    <dgm:cxn modelId="{E7D1FB68-3EE8-4954-9964-4D043CA57E37}" srcId="{D76949DA-EFD6-4B38-B0A8-FBF1D7FE1EC5}" destId="{10804544-49DC-4462-A507-BCC0CE6CD4C1}" srcOrd="2" destOrd="0" parTransId="{055A04FE-C676-4385-839C-323AA8E72265}" sibTransId="{B21707A4-0792-4FCD-943F-A75961C5B11C}"/>
    <dgm:cxn modelId="{368A2973-F770-4715-8BC1-2FE15D7D8890}" type="presOf" srcId="{10804544-49DC-4462-A507-BCC0CE6CD4C1}" destId="{1B40046C-367B-4958-AF77-881F5A56C7F0}" srcOrd="0" destOrd="0" presId="urn:microsoft.com/office/officeart/2005/8/layout/vList2"/>
    <dgm:cxn modelId="{C94A9A99-B145-49A7-84EE-E3DFA52C5DD4}" type="presOf" srcId="{29F39EA5-3D71-4599-B9C4-DCD9DBA50A4E}" destId="{BBBDA41D-8DAB-4DAD-BF84-36882AD328D8}" srcOrd="0" destOrd="0" presId="urn:microsoft.com/office/officeart/2005/8/layout/vList2"/>
    <dgm:cxn modelId="{E799EEA5-8DE7-485A-803F-58E61B547D70}" type="presOf" srcId="{83EE8194-01A5-4FF8-9193-2A7126C57A7F}" destId="{22945616-270A-4D7E-9873-E44FE5B701FB}" srcOrd="0" destOrd="0" presId="urn:microsoft.com/office/officeart/2005/8/layout/vList2"/>
    <dgm:cxn modelId="{658C4DCC-3A14-495E-BB35-FA18CD9EA3AE}" type="presOf" srcId="{D76949DA-EFD6-4B38-B0A8-FBF1D7FE1EC5}" destId="{25ECB840-6B27-484E-A12A-E5AFCE91F292}" srcOrd="0" destOrd="0" presId="urn:microsoft.com/office/officeart/2005/8/layout/vList2"/>
    <dgm:cxn modelId="{570F1A8D-DBB4-43A3-8A07-767C181EFF2B}" type="presParOf" srcId="{25ECB840-6B27-484E-A12A-E5AFCE91F292}" destId="{22945616-270A-4D7E-9873-E44FE5B701FB}" srcOrd="0" destOrd="0" presId="urn:microsoft.com/office/officeart/2005/8/layout/vList2"/>
    <dgm:cxn modelId="{3BEFB7BB-4FE0-4042-852A-083DC5292904}" type="presParOf" srcId="{25ECB840-6B27-484E-A12A-E5AFCE91F292}" destId="{64F6A54D-5CB9-4166-8479-FF6FCBFC7C62}" srcOrd="1" destOrd="0" presId="urn:microsoft.com/office/officeart/2005/8/layout/vList2"/>
    <dgm:cxn modelId="{9AEA4094-08E5-4974-BC4D-88D5FE98C87F}" type="presParOf" srcId="{25ECB840-6B27-484E-A12A-E5AFCE91F292}" destId="{BBBDA41D-8DAB-4DAD-BF84-36882AD328D8}" srcOrd="2" destOrd="0" presId="urn:microsoft.com/office/officeart/2005/8/layout/vList2"/>
    <dgm:cxn modelId="{6B9A0257-D9F0-4F07-A3CE-75CA9EF2BDB0}" type="presParOf" srcId="{25ECB840-6B27-484E-A12A-E5AFCE91F292}" destId="{02A4D544-12B3-46BE-8E19-F616A491564D}" srcOrd="3" destOrd="0" presId="urn:microsoft.com/office/officeart/2005/8/layout/vList2"/>
    <dgm:cxn modelId="{1732605F-619F-4885-8E4B-5EFE785472A1}" type="presParOf" srcId="{25ECB840-6B27-484E-A12A-E5AFCE91F292}" destId="{1B40046C-367B-4958-AF77-881F5A56C7F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6EB96AE-AEC1-4421-9309-D6504F1BC8C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288AA92-882B-401E-AB86-D5FB35C02C2B}">
      <dgm:prSet/>
      <dgm:spPr/>
      <dgm:t>
        <a:bodyPr/>
        <a:lstStyle/>
        <a:p>
          <a:r>
            <a:rPr lang="en-GB"/>
            <a:t>Constant review of the enquiry </a:t>
          </a:r>
          <a:endParaRPr lang="en-US"/>
        </a:p>
      </dgm:t>
    </dgm:pt>
    <dgm:pt modelId="{BA893E88-C9CC-4776-92C9-C76AF27C0F0B}" type="parTrans" cxnId="{B886E859-EA59-4544-852C-E98EA66C8C55}">
      <dgm:prSet/>
      <dgm:spPr/>
      <dgm:t>
        <a:bodyPr/>
        <a:lstStyle/>
        <a:p>
          <a:endParaRPr lang="en-US"/>
        </a:p>
      </dgm:t>
    </dgm:pt>
    <dgm:pt modelId="{71875AAF-AF0A-4F90-ADBC-D37B80F71905}" type="sibTrans" cxnId="{B886E859-EA59-4544-852C-E98EA66C8C55}">
      <dgm:prSet/>
      <dgm:spPr/>
      <dgm:t>
        <a:bodyPr/>
        <a:lstStyle/>
        <a:p>
          <a:endParaRPr lang="en-US"/>
        </a:p>
      </dgm:t>
    </dgm:pt>
    <dgm:pt modelId="{36320262-0FB3-46DC-A2E6-2F5258581625}">
      <dgm:prSet/>
      <dgm:spPr/>
      <dgm:t>
        <a:bodyPr/>
        <a:lstStyle/>
        <a:p>
          <a:r>
            <a:rPr lang="en-GB" dirty="0"/>
            <a:t>Selection of the correct solving factors for particular types of enquiry </a:t>
          </a:r>
          <a:endParaRPr lang="en-US" dirty="0"/>
        </a:p>
      </dgm:t>
    </dgm:pt>
    <dgm:pt modelId="{389B9F31-3C90-4C7A-9780-376C50896ED3}" type="parTrans" cxnId="{A0147BB0-E16C-45B5-B4F4-C370DD63E8BD}">
      <dgm:prSet/>
      <dgm:spPr/>
      <dgm:t>
        <a:bodyPr/>
        <a:lstStyle/>
        <a:p>
          <a:endParaRPr lang="en-US"/>
        </a:p>
      </dgm:t>
    </dgm:pt>
    <dgm:pt modelId="{F7E2375F-4A07-491D-A58C-8313EB9D6F68}" type="sibTrans" cxnId="{A0147BB0-E16C-45B5-B4F4-C370DD63E8BD}">
      <dgm:prSet/>
      <dgm:spPr/>
      <dgm:t>
        <a:bodyPr/>
        <a:lstStyle/>
        <a:p>
          <a:endParaRPr lang="en-US"/>
        </a:p>
      </dgm:t>
    </dgm:pt>
    <dgm:pt modelId="{090DD421-463D-4D35-8390-C549CCDED875}">
      <dgm:prSet/>
      <dgm:spPr/>
      <dgm:t>
        <a:bodyPr/>
        <a:lstStyle/>
        <a:p>
          <a:r>
            <a:rPr lang="en-GB"/>
            <a:t>Holding regular briefings / meetings to listen to the views of members of the team while retaining overall responsibility for decision making.</a:t>
          </a:r>
          <a:endParaRPr lang="en-US"/>
        </a:p>
      </dgm:t>
    </dgm:pt>
    <dgm:pt modelId="{EFD71DC4-6D2C-4881-BCAD-8DA2C4864B81}" type="parTrans" cxnId="{401724CB-7D46-4405-9B20-97A88326C068}">
      <dgm:prSet/>
      <dgm:spPr/>
      <dgm:t>
        <a:bodyPr/>
        <a:lstStyle/>
        <a:p>
          <a:endParaRPr lang="en-US"/>
        </a:p>
      </dgm:t>
    </dgm:pt>
    <dgm:pt modelId="{591029E9-70C3-4D0E-83E5-0C85B117B123}" type="sibTrans" cxnId="{401724CB-7D46-4405-9B20-97A88326C068}">
      <dgm:prSet/>
      <dgm:spPr/>
      <dgm:t>
        <a:bodyPr/>
        <a:lstStyle/>
        <a:p>
          <a:endParaRPr lang="en-US"/>
        </a:p>
      </dgm:t>
    </dgm:pt>
    <dgm:pt modelId="{F57C5836-68A3-49B7-B7EE-6AA1AAE166F6}">
      <dgm:prSet/>
      <dgm:spPr/>
      <dgm:t>
        <a:bodyPr/>
        <a:lstStyle/>
        <a:p>
          <a:r>
            <a:rPr lang="en-GB"/>
            <a:t>It is imperative that throughout the process the SIO records their decisions in the decision/policy logs, as this enables an accurate record to be established of the progress of the enquiry.</a:t>
          </a:r>
          <a:endParaRPr lang="en-US"/>
        </a:p>
      </dgm:t>
    </dgm:pt>
    <dgm:pt modelId="{79F4549A-4D06-4A36-ABE0-356BB9D4FD5B}" type="parTrans" cxnId="{28343506-340A-4E57-B095-C2227A9C7A27}">
      <dgm:prSet/>
      <dgm:spPr/>
      <dgm:t>
        <a:bodyPr/>
        <a:lstStyle/>
        <a:p>
          <a:endParaRPr lang="en-US"/>
        </a:p>
      </dgm:t>
    </dgm:pt>
    <dgm:pt modelId="{08F2F3B6-655C-400A-A1FD-400F0520B1AA}" type="sibTrans" cxnId="{28343506-340A-4E57-B095-C2227A9C7A27}">
      <dgm:prSet/>
      <dgm:spPr/>
      <dgm:t>
        <a:bodyPr/>
        <a:lstStyle/>
        <a:p>
          <a:endParaRPr lang="en-US"/>
        </a:p>
      </dgm:t>
    </dgm:pt>
    <dgm:pt modelId="{79C07F12-9CE0-4F31-95D6-E49413B86FFB}" type="pres">
      <dgm:prSet presAssocID="{16EB96AE-AEC1-4421-9309-D6504F1BC8C1}" presName="linear" presStyleCnt="0">
        <dgm:presLayoutVars>
          <dgm:animLvl val="lvl"/>
          <dgm:resizeHandles val="exact"/>
        </dgm:presLayoutVars>
      </dgm:prSet>
      <dgm:spPr/>
    </dgm:pt>
    <dgm:pt modelId="{53D6D349-5C07-4830-B01C-50889461BA45}" type="pres">
      <dgm:prSet presAssocID="{6288AA92-882B-401E-AB86-D5FB35C02C2B}" presName="parentText" presStyleLbl="node1" presStyleIdx="0" presStyleCnt="4">
        <dgm:presLayoutVars>
          <dgm:chMax val="0"/>
          <dgm:bulletEnabled val="1"/>
        </dgm:presLayoutVars>
      </dgm:prSet>
      <dgm:spPr/>
    </dgm:pt>
    <dgm:pt modelId="{229EB734-672E-49A2-B6AD-BA30AD700BAE}" type="pres">
      <dgm:prSet presAssocID="{71875AAF-AF0A-4F90-ADBC-D37B80F71905}" presName="spacer" presStyleCnt="0"/>
      <dgm:spPr/>
    </dgm:pt>
    <dgm:pt modelId="{3FBD2639-AE07-45E0-A324-64DA662196F6}" type="pres">
      <dgm:prSet presAssocID="{36320262-0FB3-46DC-A2E6-2F5258581625}" presName="parentText" presStyleLbl="node1" presStyleIdx="1" presStyleCnt="4">
        <dgm:presLayoutVars>
          <dgm:chMax val="0"/>
          <dgm:bulletEnabled val="1"/>
        </dgm:presLayoutVars>
      </dgm:prSet>
      <dgm:spPr/>
    </dgm:pt>
    <dgm:pt modelId="{B5900976-1D35-4DF0-86CF-E26E79B97A96}" type="pres">
      <dgm:prSet presAssocID="{F7E2375F-4A07-491D-A58C-8313EB9D6F68}" presName="spacer" presStyleCnt="0"/>
      <dgm:spPr/>
    </dgm:pt>
    <dgm:pt modelId="{B24003AD-0391-46D5-A884-9BF1D243C3E7}" type="pres">
      <dgm:prSet presAssocID="{090DD421-463D-4D35-8390-C549CCDED875}" presName="parentText" presStyleLbl="node1" presStyleIdx="2" presStyleCnt="4">
        <dgm:presLayoutVars>
          <dgm:chMax val="0"/>
          <dgm:bulletEnabled val="1"/>
        </dgm:presLayoutVars>
      </dgm:prSet>
      <dgm:spPr/>
    </dgm:pt>
    <dgm:pt modelId="{23BB72B3-2FA3-4EC6-933C-8655198B2979}" type="pres">
      <dgm:prSet presAssocID="{591029E9-70C3-4D0E-83E5-0C85B117B123}" presName="spacer" presStyleCnt="0"/>
      <dgm:spPr/>
    </dgm:pt>
    <dgm:pt modelId="{F44CC11B-7F79-4954-A30A-800BC036B172}" type="pres">
      <dgm:prSet presAssocID="{F57C5836-68A3-49B7-B7EE-6AA1AAE166F6}" presName="parentText" presStyleLbl="node1" presStyleIdx="3" presStyleCnt="4">
        <dgm:presLayoutVars>
          <dgm:chMax val="0"/>
          <dgm:bulletEnabled val="1"/>
        </dgm:presLayoutVars>
      </dgm:prSet>
      <dgm:spPr/>
    </dgm:pt>
  </dgm:ptLst>
  <dgm:cxnLst>
    <dgm:cxn modelId="{28343506-340A-4E57-B095-C2227A9C7A27}" srcId="{16EB96AE-AEC1-4421-9309-D6504F1BC8C1}" destId="{F57C5836-68A3-49B7-B7EE-6AA1AAE166F6}" srcOrd="3" destOrd="0" parTransId="{79F4549A-4D06-4A36-ABE0-356BB9D4FD5B}" sibTransId="{08F2F3B6-655C-400A-A1FD-400F0520B1AA}"/>
    <dgm:cxn modelId="{D321343A-E75B-4B40-90A4-A8CFD2E8C28C}" type="presOf" srcId="{F57C5836-68A3-49B7-B7EE-6AA1AAE166F6}" destId="{F44CC11B-7F79-4954-A30A-800BC036B172}" srcOrd="0" destOrd="0" presId="urn:microsoft.com/office/officeart/2005/8/layout/vList2"/>
    <dgm:cxn modelId="{B886E859-EA59-4544-852C-E98EA66C8C55}" srcId="{16EB96AE-AEC1-4421-9309-D6504F1BC8C1}" destId="{6288AA92-882B-401E-AB86-D5FB35C02C2B}" srcOrd="0" destOrd="0" parTransId="{BA893E88-C9CC-4776-92C9-C76AF27C0F0B}" sibTransId="{71875AAF-AF0A-4F90-ADBC-D37B80F71905}"/>
    <dgm:cxn modelId="{3A781E8B-6E7A-4F34-9039-32C77F5BD65A}" type="presOf" srcId="{6288AA92-882B-401E-AB86-D5FB35C02C2B}" destId="{53D6D349-5C07-4830-B01C-50889461BA45}" srcOrd="0" destOrd="0" presId="urn:microsoft.com/office/officeart/2005/8/layout/vList2"/>
    <dgm:cxn modelId="{44F5F1A5-0E7E-4D63-A10F-67B9DDD8E5B5}" type="presOf" srcId="{16EB96AE-AEC1-4421-9309-D6504F1BC8C1}" destId="{79C07F12-9CE0-4F31-95D6-E49413B86FFB}" srcOrd="0" destOrd="0" presId="urn:microsoft.com/office/officeart/2005/8/layout/vList2"/>
    <dgm:cxn modelId="{A0147BB0-E16C-45B5-B4F4-C370DD63E8BD}" srcId="{16EB96AE-AEC1-4421-9309-D6504F1BC8C1}" destId="{36320262-0FB3-46DC-A2E6-2F5258581625}" srcOrd="1" destOrd="0" parTransId="{389B9F31-3C90-4C7A-9780-376C50896ED3}" sibTransId="{F7E2375F-4A07-491D-A58C-8313EB9D6F68}"/>
    <dgm:cxn modelId="{849520C2-2693-4C4C-A1AD-941030048E32}" type="presOf" srcId="{36320262-0FB3-46DC-A2E6-2F5258581625}" destId="{3FBD2639-AE07-45E0-A324-64DA662196F6}" srcOrd="0" destOrd="0" presId="urn:microsoft.com/office/officeart/2005/8/layout/vList2"/>
    <dgm:cxn modelId="{401724CB-7D46-4405-9B20-97A88326C068}" srcId="{16EB96AE-AEC1-4421-9309-D6504F1BC8C1}" destId="{090DD421-463D-4D35-8390-C549CCDED875}" srcOrd="2" destOrd="0" parTransId="{EFD71DC4-6D2C-4881-BCAD-8DA2C4864B81}" sibTransId="{591029E9-70C3-4D0E-83E5-0C85B117B123}"/>
    <dgm:cxn modelId="{C35D5DD8-4C92-4152-8E51-923C77AE7EF8}" type="presOf" srcId="{090DD421-463D-4D35-8390-C549CCDED875}" destId="{B24003AD-0391-46D5-A884-9BF1D243C3E7}" srcOrd="0" destOrd="0" presId="urn:microsoft.com/office/officeart/2005/8/layout/vList2"/>
    <dgm:cxn modelId="{69BD8245-CD31-45C8-A487-ADA4EE19D21F}" type="presParOf" srcId="{79C07F12-9CE0-4F31-95D6-E49413B86FFB}" destId="{53D6D349-5C07-4830-B01C-50889461BA45}" srcOrd="0" destOrd="0" presId="urn:microsoft.com/office/officeart/2005/8/layout/vList2"/>
    <dgm:cxn modelId="{3D7AB870-546F-42BB-9FF8-6B84ACBA512A}" type="presParOf" srcId="{79C07F12-9CE0-4F31-95D6-E49413B86FFB}" destId="{229EB734-672E-49A2-B6AD-BA30AD700BAE}" srcOrd="1" destOrd="0" presId="urn:microsoft.com/office/officeart/2005/8/layout/vList2"/>
    <dgm:cxn modelId="{E3A79525-B5EF-4D9D-9889-3FBCDAFAF33E}" type="presParOf" srcId="{79C07F12-9CE0-4F31-95D6-E49413B86FFB}" destId="{3FBD2639-AE07-45E0-A324-64DA662196F6}" srcOrd="2" destOrd="0" presId="urn:microsoft.com/office/officeart/2005/8/layout/vList2"/>
    <dgm:cxn modelId="{1A7DF3A2-4EF5-4ECA-BBEF-5AACD065A982}" type="presParOf" srcId="{79C07F12-9CE0-4F31-95D6-E49413B86FFB}" destId="{B5900976-1D35-4DF0-86CF-E26E79B97A96}" srcOrd="3" destOrd="0" presId="urn:microsoft.com/office/officeart/2005/8/layout/vList2"/>
    <dgm:cxn modelId="{63FFEE67-FB21-478E-AC8C-F20C281AF983}" type="presParOf" srcId="{79C07F12-9CE0-4F31-95D6-E49413B86FFB}" destId="{B24003AD-0391-46D5-A884-9BF1D243C3E7}" srcOrd="4" destOrd="0" presId="urn:microsoft.com/office/officeart/2005/8/layout/vList2"/>
    <dgm:cxn modelId="{64C5E674-1C08-4342-A9F0-5872527560CF}" type="presParOf" srcId="{79C07F12-9CE0-4F31-95D6-E49413B86FFB}" destId="{23BB72B3-2FA3-4EC6-933C-8655198B2979}" srcOrd="5" destOrd="0" presId="urn:microsoft.com/office/officeart/2005/8/layout/vList2"/>
    <dgm:cxn modelId="{C37D11AD-37F0-4631-AD40-6D359F608CB5}" type="presParOf" srcId="{79C07F12-9CE0-4F31-95D6-E49413B86FFB}" destId="{F44CC11B-7F79-4954-A30A-800BC036B17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8414C-4A57-4053-9D7B-C70CF90DB853}">
      <dsp:nvSpPr>
        <dsp:cNvPr id="0" name=""/>
        <dsp:cNvSpPr/>
      </dsp:nvSpPr>
      <dsp:spPr>
        <a:xfrm>
          <a:off x="0" y="113040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Police decision makers face greater accountability than ever before for their decisions and their associated management of critical incidents.</a:t>
          </a:r>
          <a:endParaRPr lang="en-US" sz="1900" kern="1200"/>
        </a:p>
      </dsp:txBody>
      <dsp:txXfrm>
        <a:off x="51003" y="1181411"/>
        <a:ext cx="6161634" cy="942803"/>
      </dsp:txXfrm>
    </dsp:sp>
    <dsp:sp modelId="{5B69DDF7-D613-4B07-B89F-A31BEAE31346}">
      <dsp:nvSpPr>
        <dsp:cNvPr id="0" name=""/>
        <dsp:cNvSpPr/>
      </dsp:nvSpPr>
      <dsp:spPr>
        <a:xfrm>
          <a:off x="0" y="2229938"/>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emphasis for particular scrutiny (quite rightly) is on the effectiveness of the decisions made in major enquires.</a:t>
          </a:r>
          <a:endParaRPr lang="en-US" sz="1900" kern="1200" dirty="0"/>
        </a:p>
      </dsp:txBody>
      <dsp:txXfrm>
        <a:off x="51003" y="2280941"/>
        <a:ext cx="6161634" cy="942803"/>
      </dsp:txXfrm>
    </dsp:sp>
    <dsp:sp modelId="{320A83D9-7699-4993-9904-5A61836AB05A}">
      <dsp:nvSpPr>
        <dsp:cNvPr id="0" name=""/>
        <dsp:cNvSpPr/>
      </dsp:nvSpPr>
      <dsp:spPr>
        <a:xfrm>
          <a:off x="0" y="332946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Making decisions and managing risk is the daily challenge of police officers</a:t>
          </a:r>
          <a:endParaRPr lang="en-US" sz="1900" kern="1200"/>
        </a:p>
      </dsp:txBody>
      <dsp:txXfrm>
        <a:off x="51003" y="3380471"/>
        <a:ext cx="6161634" cy="942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94EBA-92A9-48A3-BBA7-87B7EBF09C2E}">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9B4DD3-9FAF-43D1-8198-2C51A50C5C17}">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police service has seen a vast increase in the transparency of police decision-making and the need for police officers of all ranks to justify, record and explain their decision-making.</a:t>
          </a:r>
          <a:endParaRPr lang="en-US" sz="3000" kern="1200"/>
        </a:p>
      </dsp:txBody>
      <dsp:txXfrm>
        <a:off x="0" y="0"/>
        <a:ext cx="6900512" cy="2768070"/>
      </dsp:txXfrm>
    </dsp:sp>
    <dsp:sp modelId="{283FAE37-E8FC-4052-8F11-1D0B72019438}">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B08719-F0AE-4BA6-B779-BE0B5DD2E2B5}">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The decision-making process in policing is inverted to that of most professions where critical decisions sometimes about life and death are being made by the most junior officers on the frontline with little or no experience.</a:t>
          </a:r>
          <a:endParaRPr lang="en-US" sz="3000" kern="1200" dirty="0"/>
        </a:p>
      </dsp:txBody>
      <dsp:txXfrm>
        <a:off x="0" y="2768070"/>
        <a:ext cx="6900512" cy="2768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372F5-B7FD-487B-A8C1-3E30A050C1FD}">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E9E46-28EA-4ED3-BA4B-85AC1D069448}">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Such decisions can start a chain of events that can be difficult to stop even with later intervention from senior colleagues but have far reaching consequences in public confidence in the service.</a:t>
          </a:r>
          <a:endParaRPr lang="en-US" sz="2800" kern="1200" dirty="0"/>
        </a:p>
      </dsp:txBody>
      <dsp:txXfrm>
        <a:off x="0" y="0"/>
        <a:ext cx="10515600" cy="2175669"/>
      </dsp:txXfrm>
    </dsp:sp>
    <dsp:sp modelId="{C37F5BA1-BE83-4BC7-A2AD-102BD2067753}">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22ED0-0F08-4417-99EE-195162F5B7B7}">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The police decision maker is relied upon to exercise judgment and discretion, simply rounding up the “usual suspects” could exacerbate a local community or minority sensitivities.</a:t>
          </a:r>
          <a:endParaRPr lang="en-US" sz="2800" kern="1200" dirty="0"/>
        </a:p>
      </dsp:txBody>
      <dsp:txXfrm>
        <a:off x="0" y="2175669"/>
        <a:ext cx="10515600" cy="21756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D1059-6B79-4C79-8C21-B8D03637E02E}">
      <dsp:nvSpPr>
        <dsp:cNvPr id="0" name=""/>
        <dsp:cNvSpPr/>
      </dsp:nvSpPr>
      <dsp:spPr>
        <a:xfrm>
          <a:off x="0" y="274624"/>
          <a:ext cx="6575517" cy="1855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According to the range of guidance available, the ‘Investigative Mind-set’ requires an investigative team to consider a range of approaches when making decisions.</a:t>
          </a:r>
          <a:endParaRPr lang="en-US" sz="2600" kern="1200"/>
        </a:p>
      </dsp:txBody>
      <dsp:txXfrm>
        <a:off x="90584" y="365208"/>
        <a:ext cx="6394349" cy="1674452"/>
      </dsp:txXfrm>
    </dsp:sp>
    <dsp:sp modelId="{C77B75B0-0AFF-496E-9576-011B8492B466}">
      <dsp:nvSpPr>
        <dsp:cNvPr id="0" name=""/>
        <dsp:cNvSpPr/>
      </dsp:nvSpPr>
      <dsp:spPr>
        <a:xfrm>
          <a:off x="0" y="2200967"/>
          <a:ext cx="6575517" cy="18556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Across the UK the police service use the College of Policing (2014) National Decision Model (NDM).</a:t>
          </a:r>
          <a:endParaRPr lang="en-US" sz="2600" kern="1200"/>
        </a:p>
      </dsp:txBody>
      <dsp:txXfrm>
        <a:off x="90584" y="2291551"/>
        <a:ext cx="6394349" cy="1674452"/>
      </dsp:txXfrm>
    </dsp:sp>
    <dsp:sp modelId="{F4865E36-55F2-43DE-9045-DCC7361DDE3D}">
      <dsp:nvSpPr>
        <dsp:cNvPr id="0" name=""/>
        <dsp:cNvSpPr/>
      </dsp:nvSpPr>
      <dsp:spPr>
        <a:xfrm>
          <a:off x="0" y="4131467"/>
          <a:ext cx="6575517" cy="18556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There are </a:t>
          </a:r>
          <a:r>
            <a:rPr lang="en-US" sz="2600" kern="1200"/>
            <a:t>Six key elements with the mnemonic CIAPOAR explaining the key elements of the NDM:-</a:t>
          </a:r>
        </a:p>
      </dsp:txBody>
      <dsp:txXfrm>
        <a:off x="90584" y="4222051"/>
        <a:ext cx="6394349" cy="1674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C5466-1EE6-41D8-B9C2-F8237F9BBC9E}">
      <dsp:nvSpPr>
        <dsp:cNvPr id="0" name=""/>
        <dsp:cNvSpPr/>
      </dsp:nvSpPr>
      <dsp:spPr>
        <a:xfrm>
          <a:off x="0" y="38246"/>
          <a:ext cx="6263640" cy="176139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Experienced investigators often use the term the ‘Golden Hour’ to describe the principle that effective early action can result in. </a:t>
          </a:r>
          <a:endParaRPr lang="en-US" sz="2500" kern="1200"/>
        </a:p>
      </dsp:txBody>
      <dsp:txXfrm>
        <a:off x="85984" y="124230"/>
        <a:ext cx="6091672" cy="1589430"/>
      </dsp:txXfrm>
    </dsp:sp>
    <dsp:sp modelId="{AA5085FA-A551-4EBA-A4EE-47834501CE3A}">
      <dsp:nvSpPr>
        <dsp:cNvPr id="0" name=""/>
        <dsp:cNvSpPr/>
      </dsp:nvSpPr>
      <dsp:spPr>
        <a:xfrm>
          <a:off x="0" y="1871644"/>
          <a:ext cx="6263640" cy="176139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refers to the period following a crime or incident where investigators seek to ensure that all relevant evidence is identified and made secure.</a:t>
          </a:r>
          <a:endParaRPr lang="en-US" sz="2500" kern="1200"/>
        </a:p>
      </dsp:txBody>
      <dsp:txXfrm>
        <a:off x="85984" y="1957628"/>
        <a:ext cx="6091672" cy="1589430"/>
      </dsp:txXfrm>
    </dsp:sp>
    <dsp:sp modelId="{CA26640C-3EA6-4361-BB21-88121D4B3621}">
      <dsp:nvSpPr>
        <dsp:cNvPr id="0" name=""/>
        <dsp:cNvSpPr/>
      </dsp:nvSpPr>
      <dsp:spPr>
        <a:xfrm>
          <a:off x="0" y="3705043"/>
          <a:ext cx="6263640" cy="176139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Crego and Harris (2000) describe how the Golden Hour approach ensures that the incident is dealt with decisively.</a:t>
          </a:r>
          <a:endParaRPr lang="en-US" sz="2500" kern="1200"/>
        </a:p>
      </dsp:txBody>
      <dsp:txXfrm>
        <a:off x="85984" y="3791027"/>
        <a:ext cx="6091672" cy="15894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CF94D-FFC8-BF4A-A183-5A2C239D04F1}">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A1075E-FC95-6D4B-99DB-AD057DCD1BD7}">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today’s environment there are other considerations</a:t>
          </a:r>
          <a:endParaRPr lang="en-US" sz="1700" kern="1200"/>
        </a:p>
      </dsp:txBody>
      <dsp:txXfrm>
        <a:off x="378614" y="886531"/>
        <a:ext cx="2810360" cy="1744948"/>
      </dsp:txXfrm>
    </dsp:sp>
    <dsp:sp modelId="{5D19F994-B693-E548-8FB0-B1425B893563}">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7B650F-E1DE-E545-B851-D7F7162825F5}">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political element or the perception of how that case is being handled is as important as the “mechanical “conduct of the enquiry. </a:t>
          </a:r>
          <a:endParaRPr lang="en-US" sz="1700" kern="1200"/>
        </a:p>
      </dsp:txBody>
      <dsp:txXfrm>
        <a:off x="3946203" y="886531"/>
        <a:ext cx="2810360" cy="1744948"/>
      </dsp:txXfrm>
    </dsp:sp>
    <dsp:sp modelId="{189E8896-6E8A-7448-9D1D-B8EF7EDE5250}">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8CD35-2F0D-5A4E-AA46-38556C48E8E6}">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media, the public and local community will (quite rightly) demand updates on all elements of the investigation and all concerns will have to be allayed. </a:t>
          </a:r>
          <a:endParaRPr lang="en-US" sz="1700" kern="1200"/>
        </a:p>
      </dsp:txBody>
      <dsp:txXfrm>
        <a:off x="7513791" y="886531"/>
        <a:ext cx="2810360" cy="17449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2590F-3BE9-4042-9CF3-A22F0B9CDCFB}">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139FA3-3E83-584B-96FA-151328E8B3D6}">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Smith and Flanagan (2000) explore leadership as one of their 22 skill clusters for reflective SIO’s.</a:t>
          </a:r>
          <a:endParaRPr lang="en-US" sz="1700" kern="1200"/>
        </a:p>
      </dsp:txBody>
      <dsp:txXfrm>
        <a:off x="378614" y="886531"/>
        <a:ext cx="2810360" cy="1744948"/>
      </dsp:txXfrm>
    </dsp:sp>
    <dsp:sp modelId="{774505CC-023D-794C-8D9C-E001914E505A}">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271972-B599-214D-8E52-C4C0F36FB41C}">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They state that as a good leader the SIO has to be seen to be responsible for the investigation.</a:t>
          </a:r>
          <a:endParaRPr lang="en-US" sz="1700" kern="1200"/>
        </a:p>
      </dsp:txBody>
      <dsp:txXfrm>
        <a:off x="3946203" y="886531"/>
        <a:ext cx="2810360" cy="1744948"/>
      </dsp:txXfrm>
    </dsp:sp>
    <dsp:sp modelId="{6359D98A-D640-7E41-92D8-F4CCF4F10E2A}">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DAEE3-04E8-3E44-9BAA-0DD5871BEBB0}">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Maintaining control, inspiring and drawing information from the investigative team whilst ensuring they have the most appropriate direction based on his/her decisions</a:t>
          </a:r>
          <a:endParaRPr lang="en-US" sz="1700" kern="1200"/>
        </a:p>
      </dsp:txBody>
      <dsp:txXfrm>
        <a:off x="7513791" y="886531"/>
        <a:ext cx="2810360" cy="17449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DAC41-D593-AD4F-82E3-C5E4093EA262}">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49400-AA89-994D-A139-C273E51A1D51}">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During the late 1970’s and early 1980’s the Yorkshire Ripper, a case involving a serial killer, demonstrated how the direction given by the SIO can influence the rest of the enquiry.</a:t>
          </a:r>
          <a:endParaRPr lang="en-US" sz="2100" kern="1200" dirty="0"/>
        </a:p>
      </dsp:txBody>
      <dsp:txXfrm>
        <a:off x="0" y="0"/>
        <a:ext cx="6291714" cy="1382683"/>
      </dsp:txXfrm>
    </dsp:sp>
    <dsp:sp modelId="{58197C17-E6D8-3F41-AB90-61D4CFBA9146}">
      <dsp:nvSpPr>
        <dsp:cNvPr id="0" name=""/>
        <dsp:cNvSpPr/>
      </dsp:nvSpPr>
      <dsp:spPr>
        <a:xfrm>
          <a:off x="0" y="1382683"/>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BDA58-6DE9-6240-A3C2-8AD58DA71D3D}">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For example, Peter Sutcliffe, who was later convicted of 13 murders as the Yorkshire Ripper, was interviewed nine times by the Police between 1975 and his arrest in January 1981.</a:t>
          </a:r>
          <a:endParaRPr lang="en-US" sz="2100" kern="1200" dirty="0"/>
        </a:p>
      </dsp:txBody>
      <dsp:txXfrm>
        <a:off x="0" y="1382683"/>
        <a:ext cx="6291714" cy="1382683"/>
      </dsp:txXfrm>
    </dsp:sp>
    <dsp:sp modelId="{86854C7B-39F4-8C45-8FCE-10A921304CB3}">
      <dsp:nvSpPr>
        <dsp:cNvPr id="0" name=""/>
        <dsp:cNvSpPr/>
      </dsp:nvSpPr>
      <dsp:spPr>
        <a:xfrm>
          <a:off x="0" y="2765367"/>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780A3-01BC-594F-B9F7-F83C8E3220BC}">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Interviewing officers were influenced by the credence given to the letters and the tape sent by a hoaxer.</a:t>
          </a:r>
          <a:endParaRPr lang="en-US" sz="2100" kern="1200" dirty="0"/>
        </a:p>
      </dsp:txBody>
      <dsp:txXfrm>
        <a:off x="0" y="2765367"/>
        <a:ext cx="6291714" cy="1382683"/>
      </dsp:txXfrm>
    </dsp:sp>
    <dsp:sp modelId="{EC525F30-633E-C94F-AD92-B9060A0F0516}">
      <dsp:nvSpPr>
        <dsp:cNvPr id="0" name=""/>
        <dsp:cNvSpPr/>
      </dsp:nvSpPr>
      <dsp:spPr>
        <a:xfrm>
          <a:off x="0" y="4148051"/>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56C1D8-528E-5841-B864-51B4858FA94D}">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We are back to the danger of assumption…</a:t>
          </a:r>
          <a:endParaRPr lang="en-US" sz="2100" kern="1200" dirty="0"/>
        </a:p>
      </dsp:txBody>
      <dsp:txXfrm>
        <a:off x="0" y="4148051"/>
        <a:ext cx="6291714" cy="13826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F873B-7E13-4EB0-8382-5012721BCFE8}">
      <dsp:nvSpPr>
        <dsp:cNvPr id="0" name=""/>
        <dsp:cNvSpPr/>
      </dsp:nvSpPr>
      <dsp:spPr>
        <a:xfrm>
          <a:off x="0" y="37943"/>
          <a:ext cx="6263640" cy="2676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SIO has to have the ability to constantly review all the information and potential evidence before him or her, be open to feedback from the team and the ability to use “the collective brain of the team“</a:t>
          </a:r>
          <a:endParaRPr lang="en-US" sz="2600" kern="1200"/>
        </a:p>
      </dsp:txBody>
      <dsp:txXfrm>
        <a:off x="130678" y="168621"/>
        <a:ext cx="6002284" cy="2415604"/>
      </dsp:txXfrm>
    </dsp:sp>
    <dsp:sp modelId="{532563A0-5603-4C8B-8A5D-CA7C6F791721}">
      <dsp:nvSpPr>
        <dsp:cNvPr id="0" name=""/>
        <dsp:cNvSpPr/>
      </dsp:nvSpPr>
      <dsp:spPr>
        <a:xfrm>
          <a:off x="0" y="2789784"/>
          <a:ext cx="6263640" cy="2676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key to bringing the right offender to justice is a flexible and creative approach, being proactive and evaluating alternative interpretations as evidence grows. </a:t>
          </a:r>
          <a:endParaRPr lang="en-US" sz="2600" kern="1200"/>
        </a:p>
      </dsp:txBody>
      <dsp:txXfrm>
        <a:off x="130678" y="2920462"/>
        <a:ext cx="6002284" cy="24156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45616-270A-4D7E-9873-E44FE5B701FB}">
      <dsp:nvSpPr>
        <dsp:cNvPr id="0" name=""/>
        <dsp:cNvSpPr/>
      </dsp:nvSpPr>
      <dsp:spPr>
        <a:xfrm>
          <a:off x="0" y="623641"/>
          <a:ext cx="6263640" cy="13425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SIO diagnoses an unfamiliar situation and designs a course of action to deal with it.</a:t>
          </a:r>
          <a:endParaRPr lang="en-US" sz="2400" kern="1200"/>
        </a:p>
      </dsp:txBody>
      <dsp:txXfrm>
        <a:off x="65539" y="689180"/>
        <a:ext cx="6132562" cy="1211496"/>
      </dsp:txXfrm>
    </dsp:sp>
    <dsp:sp modelId="{BBBDA41D-8DAB-4DAD-BF84-36882AD328D8}">
      <dsp:nvSpPr>
        <dsp:cNvPr id="0" name=""/>
        <dsp:cNvSpPr/>
      </dsp:nvSpPr>
      <dsp:spPr>
        <a:xfrm>
          <a:off x="0" y="2035336"/>
          <a:ext cx="6263640" cy="134257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heuristics (problem solving) that SIOs develop will enable them to utilise a framework to understand complex investigations.</a:t>
          </a:r>
          <a:endParaRPr lang="en-US" sz="2400" kern="1200"/>
        </a:p>
      </dsp:txBody>
      <dsp:txXfrm>
        <a:off x="65539" y="2100875"/>
        <a:ext cx="6132562" cy="1211496"/>
      </dsp:txXfrm>
    </dsp:sp>
    <dsp:sp modelId="{1B40046C-367B-4958-AF77-881F5A56C7F0}">
      <dsp:nvSpPr>
        <dsp:cNvPr id="0" name=""/>
        <dsp:cNvSpPr/>
      </dsp:nvSpPr>
      <dsp:spPr>
        <a:xfrm>
          <a:off x="0" y="3447031"/>
          <a:ext cx="6263640" cy="13425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SIO can then start to prioritise lines of enquiry and order the phasing of the case before them.</a:t>
          </a:r>
          <a:endParaRPr lang="en-US" sz="2400" kern="1200"/>
        </a:p>
      </dsp:txBody>
      <dsp:txXfrm>
        <a:off x="65539" y="3512570"/>
        <a:ext cx="6132562" cy="121149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D6D349-5C07-4830-B01C-50889461BA45}">
      <dsp:nvSpPr>
        <dsp:cNvPr id="0" name=""/>
        <dsp:cNvSpPr/>
      </dsp:nvSpPr>
      <dsp:spPr>
        <a:xfrm>
          <a:off x="0" y="663497"/>
          <a:ext cx="6263640" cy="10055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Constant review of the enquiry </a:t>
          </a:r>
          <a:endParaRPr lang="en-US" sz="1800" kern="1200"/>
        </a:p>
      </dsp:txBody>
      <dsp:txXfrm>
        <a:off x="49087" y="712584"/>
        <a:ext cx="6165466" cy="907369"/>
      </dsp:txXfrm>
    </dsp:sp>
    <dsp:sp modelId="{3FBD2639-AE07-45E0-A324-64DA662196F6}">
      <dsp:nvSpPr>
        <dsp:cNvPr id="0" name=""/>
        <dsp:cNvSpPr/>
      </dsp:nvSpPr>
      <dsp:spPr>
        <a:xfrm>
          <a:off x="0" y="1720880"/>
          <a:ext cx="6263640" cy="1005543"/>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Selection of the correct solving factors for particular types of enquiry </a:t>
          </a:r>
          <a:endParaRPr lang="en-US" sz="1800" kern="1200" dirty="0"/>
        </a:p>
      </dsp:txBody>
      <dsp:txXfrm>
        <a:off x="49087" y="1769967"/>
        <a:ext cx="6165466" cy="907369"/>
      </dsp:txXfrm>
    </dsp:sp>
    <dsp:sp modelId="{B24003AD-0391-46D5-A884-9BF1D243C3E7}">
      <dsp:nvSpPr>
        <dsp:cNvPr id="0" name=""/>
        <dsp:cNvSpPr/>
      </dsp:nvSpPr>
      <dsp:spPr>
        <a:xfrm>
          <a:off x="0" y="2778263"/>
          <a:ext cx="6263640" cy="1005543"/>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Holding regular briefings / meetings to listen to the views of members of the team while retaining overall responsibility for decision making.</a:t>
          </a:r>
          <a:endParaRPr lang="en-US" sz="1800" kern="1200"/>
        </a:p>
      </dsp:txBody>
      <dsp:txXfrm>
        <a:off x="49087" y="2827350"/>
        <a:ext cx="6165466" cy="907369"/>
      </dsp:txXfrm>
    </dsp:sp>
    <dsp:sp modelId="{F44CC11B-7F79-4954-A30A-800BC036B172}">
      <dsp:nvSpPr>
        <dsp:cNvPr id="0" name=""/>
        <dsp:cNvSpPr/>
      </dsp:nvSpPr>
      <dsp:spPr>
        <a:xfrm>
          <a:off x="0" y="3835647"/>
          <a:ext cx="6263640" cy="100554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It is imperative that throughout the process the SIO records their decisions in the decision/policy logs, as this enables an accurate record to be established of the progress of the enquiry.</a:t>
          </a:r>
          <a:endParaRPr lang="en-US" sz="1800" kern="1200"/>
        </a:p>
      </dsp:txBody>
      <dsp:txXfrm>
        <a:off x="49087" y="3884734"/>
        <a:ext cx="6165466" cy="9073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384DD5-93A1-3F42-8DF3-347D59CA614F}" type="datetimeFigureOut">
              <a:rPr lang="en-US" smtClean="0"/>
              <a:t>3/15/24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1DF2C1-5C9C-304C-933E-C3BC6184E8C0}" type="slidenum">
              <a:rPr lang="en-US" smtClean="0"/>
              <a:t>‹#›</a:t>
            </a:fld>
            <a:endParaRPr lang="en-US"/>
          </a:p>
        </p:txBody>
      </p:sp>
    </p:spTree>
    <p:extLst>
      <p:ext uri="{BB962C8B-B14F-4D97-AF65-F5344CB8AC3E}">
        <p14:creationId xmlns:p14="http://schemas.microsoft.com/office/powerpoint/2010/main" val="2898190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college.police.uk/ethics/code-of-ethics/guidance"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a:t>
            </a:fld>
            <a:endParaRPr lang="en-US"/>
          </a:p>
        </p:txBody>
      </p:sp>
    </p:spTree>
    <p:extLst>
      <p:ext uri="{BB962C8B-B14F-4D97-AF65-F5344CB8AC3E}">
        <p14:creationId xmlns:p14="http://schemas.microsoft.com/office/powerpoint/2010/main" val="2432181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a:t>
            </a:fld>
            <a:endParaRPr lang="en-US"/>
          </a:p>
        </p:txBody>
      </p:sp>
    </p:spTree>
    <p:extLst>
      <p:ext uri="{BB962C8B-B14F-4D97-AF65-F5344CB8AC3E}">
        <p14:creationId xmlns:p14="http://schemas.microsoft.com/office/powerpoint/2010/main" val="4281214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4</a:t>
            </a:fld>
            <a:endParaRPr lang="en-US"/>
          </a:p>
        </p:txBody>
      </p:sp>
    </p:spTree>
    <p:extLst>
      <p:ext uri="{BB962C8B-B14F-4D97-AF65-F5344CB8AC3E}">
        <p14:creationId xmlns:p14="http://schemas.microsoft.com/office/powerpoint/2010/main" val="248055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Police discretion refers to the authority and power granted to police officers to make decisions in various situations based on their judgment, experience, and understanding of the law. It allows officers to use their discretion in deciding how to handle specific incidents, such as whether to make an arrest, issue a warning, or take other appropriate actions.</a:t>
            </a:r>
          </a:p>
          <a:p>
            <a:pPr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This may take into account </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Authority</a:t>
            </a:r>
            <a:r>
              <a:rPr lang="en-GB" b="0" i="0" u="none" strike="noStrike" dirty="0">
                <a:solidFill>
                  <a:srgbClr val="0D0D0D"/>
                </a:solidFill>
                <a:effectLst/>
                <a:latin typeface="Arial" panose="020B0604020202020204" pitchFamily="34" charset="0"/>
                <a:cs typeface="Arial" panose="020B0604020202020204" pitchFamily="34" charset="0"/>
              </a:rPr>
              <a:t>: Police officers are granted legal authority to enforce laws and maintain public order. With this authority comes the responsibility to make decisions about how to respond to different situations.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Judgment</a:t>
            </a:r>
            <a:r>
              <a:rPr lang="en-GB" b="0" i="0" u="none" strike="noStrike" dirty="0">
                <a:solidFill>
                  <a:srgbClr val="0D0D0D"/>
                </a:solidFill>
                <a:effectLst/>
                <a:latin typeface="Arial" panose="020B0604020202020204" pitchFamily="34" charset="0"/>
                <a:cs typeface="Arial" panose="020B0604020202020204" pitchFamily="34" charset="0"/>
              </a:rPr>
              <a:t>: Police discretion involves the exercise of judgment by officers in assessing the circumstances they encounter. This includes evaluating factors such as the severity of the offense, the demeanour of individuals involved, and the potential risks or consequences of different courses of action.</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Flexibility</a:t>
            </a:r>
            <a:r>
              <a:rPr lang="en-GB" b="0" i="0" u="none" strike="noStrike" dirty="0">
                <a:solidFill>
                  <a:srgbClr val="0D0D0D"/>
                </a:solidFill>
                <a:effectLst/>
                <a:latin typeface="Arial" panose="020B0604020202020204" pitchFamily="34" charset="0"/>
                <a:cs typeface="Arial" panose="020B0604020202020204" pitchFamily="34" charset="0"/>
              </a:rPr>
              <a:t>: Discretion allows officers flexibility in applying the law to specific situations. Not every situation fits neatly into predefined categories or protocols, so officers must be able to adapt their responses accordingly.</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Professionalism</a:t>
            </a:r>
            <a:r>
              <a:rPr lang="en-GB" b="0" i="0" u="none" strike="noStrike" dirty="0">
                <a:solidFill>
                  <a:srgbClr val="0D0D0D"/>
                </a:solidFill>
                <a:effectLst/>
                <a:latin typeface="Arial" panose="020B0604020202020204" pitchFamily="34" charset="0"/>
                <a:cs typeface="Arial" panose="020B0604020202020204" pitchFamily="34" charset="0"/>
              </a:rPr>
              <a:t>: Effective use of discretion requires professionalism and adherence to ethical standards. Officers must consider the principles of fairness, impartiality, and respect for individual rights when making decisions.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Accountability</a:t>
            </a:r>
            <a:r>
              <a:rPr lang="en-GB" b="0" i="0" u="none" strike="noStrike" dirty="0">
                <a:solidFill>
                  <a:srgbClr val="0D0D0D"/>
                </a:solidFill>
                <a:effectLst/>
                <a:latin typeface="Arial" panose="020B0604020202020204" pitchFamily="34" charset="0"/>
                <a:cs typeface="Arial" panose="020B0604020202020204" pitchFamily="34" charset="0"/>
              </a:rPr>
              <a:t>: While discretion grants officers autonomy in decision-making, they are still accountable for their actions. They must justify their decisions based on legal principles, departmental policies, and ethical guidelines.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Training and Guidelines</a:t>
            </a:r>
            <a:r>
              <a:rPr lang="en-GB" b="0" i="0" u="none" strike="noStrike" dirty="0">
                <a:solidFill>
                  <a:srgbClr val="0D0D0D"/>
                </a:solidFill>
                <a:effectLst/>
                <a:latin typeface="Arial" panose="020B0604020202020204" pitchFamily="34" charset="0"/>
                <a:cs typeface="Arial" panose="020B0604020202020204" pitchFamily="34" charset="0"/>
              </a:rPr>
              <a:t>: Police departments provide training and guidelines to help officers exercise discretion responsibly. This includes instruction on legal standards, departmental policies, and best practices for decision-making in various scenarios.</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Overall, police discretion plays a crucial role in law enforcement, allowing officers to effectively address the complex and dynamic challenges they face while upholding the principles of justice and public safety.</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5</a:t>
            </a:fld>
            <a:endParaRPr lang="en-US"/>
          </a:p>
        </p:txBody>
      </p:sp>
    </p:spTree>
    <p:extLst>
      <p:ext uri="{BB962C8B-B14F-4D97-AF65-F5344CB8AC3E}">
        <p14:creationId xmlns:p14="http://schemas.microsoft.com/office/powerpoint/2010/main" val="1981676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6</a:t>
            </a:fld>
            <a:endParaRPr lang="en-US"/>
          </a:p>
        </p:txBody>
      </p:sp>
    </p:spTree>
    <p:extLst>
      <p:ext uri="{BB962C8B-B14F-4D97-AF65-F5344CB8AC3E}">
        <p14:creationId xmlns:p14="http://schemas.microsoft.com/office/powerpoint/2010/main" val="1610232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mins 51 sec </a:t>
            </a:r>
          </a:p>
          <a:p>
            <a:endParaRPr lang="en-US" dirty="0"/>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7</a:t>
            </a:fld>
            <a:endParaRPr lang="en-US"/>
          </a:p>
        </p:txBody>
      </p:sp>
    </p:spTree>
    <p:extLst>
      <p:ext uri="{BB962C8B-B14F-4D97-AF65-F5344CB8AC3E}">
        <p14:creationId xmlns:p14="http://schemas.microsoft.com/office/powerpoint/2010/main" val="2129043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8</a:t>
            </a:fld>
            <a:endParaRPr lang="en-US"/>
          </a:p>
        </p:txBody>
      </p:sp>
    </p:spTree>
    <p:extLst>
      <p:ext uri="{BB962C8B-B14F-4D97-AF65-F5344CB8AC3E}">
        <p14:creationId xmlns:p14="http://schemas.microsoft.com/office/powerpoint/2010/main" val="1173318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9</a:t>
            </a:fld>
            <a:endParaRPr lang="en-US"/>
          </a:p>
        </p:txBody>
      </p:sp>
    </p:spTree>
    <p:extLst>
      <p:ext uri="{BB962C8B-B14F-4D97-AF65-F5344CB8AC3E}">
        <p14:creationId xmlns:p14="http://schemas.microsoft.com/office/powerpoint/2010/main" val="34670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10</a:t>
            </a:fld>
            <a:endParaRPr lang="en-US"/>
          </a:p>
        </p:txBody>
      </p:sp>
    </p:spTree>
    <p:extLst>
      <p:ext uri="{BB962C8B-B14F-4D97-AF65-F5344CB8AC3E}">
        <p14:creationId xmlns:p14="http://schemas.microsoft.com/office/powerpoint/2010/main" val="2542683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highlight>
                  <a:srgbClr val="FFFFFF"/>
                </a:highlight>
                <a:latin typeface="Arial" panose="020B0604020202020204" pitchFamily="34" charset="0"/>
                <a:cs typeface="Arial" panose="020B0604020202020204" pitchFamily="34" charset="0"/>
              </a:rPr>
              <a:t>Police officers still have a significant amount of independence and freedom in making decisions based on their own professional judgment. </a:t>
            </a:r>
          </a:p>
          <a:p>
            <a:endParaRPr lang="en-GB" b="0" i="0" u="none" strike="noStrike" dirty="0">
              <a:solidFill>
                <a:srgbClr val="0D0D0D"/>
              </a:solidFill>
              <a:effectLst/>
              <a:highlight>
                <a:srgbClr val="FFFFFF"/>
              </a:highlight>
              <a:latin typeface="Arial" panose="020B0604020202020204" pitchFamily="34" charset="0"/>
              <a:cs typeface="Arial" panose="020B0604020202020204" pitchFamily="34" charset="0"/>
            </a:endParaRPr>
          </a:p>
          <a:p>
            <a:r>
              <a:rPr lang="en-GB" b="0" i="0" u="none" strike="noStrike" dirty="0">
                <a:solidFill>
                  <a:srgbClr val="0D0D0D"/>
                </a:solidFill>
                <a:effectLst/>
                <a:highlight>
                  <a:srgbClr val="FFFFFF"/>
                </a:highlight>
                <a:latin typeface="Arial" panose="020B0604020202020204" pitchFamily="34" charset="0"/>
                <a:cs typeface="Arial" panose="020B0604020202020204" pitchFamily="34" charset="0"/>
              </a:rPr>
              <a:t>Despite changes in policies, procedures, and training over time, officers continue to rely on their experience, expertise, and understanding of the law to determine how to handle various situations they encounter in their day-to-day work. </a:t>
            </a:r>
          </a:p>
          <a:p>
            <a:endParaRPr lang="en-GB" b="0" i="0" u="none" strike="noStrike" dirty="0">
              <a:solidFill>
                <a:srgbClr val="0D0D0D"/>
              </a:solidFill>
              <a:effectLst/>
              <a:highlight>
                <a:srgbClr val="FFFFFF"/>
              </a:highlight>
              <a:latin typeface="Arial" panose="020B0604020202020204" pitchFamily="34" charset="0"/>
              <a:cs typeface="Arial" panose="020B0604020202020204" pitchFamily="34" charset="0"/>
            </a:endParaRPr>
          </a:p>
          <a:p>
            <a:r>
              <a:rPr lang="en-GB" b="0" i="0" u="none" strike="noStrike" dirty="0">
                <a:solidFill>
                  <a:srgbClr val="0D0D0D"/>
                </a:solidFill>
                <a:effectLst/>
                <a:highlight>
                  <a:srgbClr val="FFFFFF"/>
                </a:highlight>
                <a:latin typeface="Arial" panose="020B0604020202020204" pitchFamily="34" charset="0"/>
                <a:cs typeface="Arial" panose="020B0604020202020204" pitchFamily="34" charset="0"/>
              </a:rPr>
              <a:t>This autonomy allows officers to adapt to the unique circumstances they face and make decisions that they believe are most appropriate for maintaining public safety and enforcing the law.</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A1DF2C1-5C9C-304C-933E-C3BC6184E8C0}" type="slidenum">
              <a:rPr lang="en-US" smtClean="0"/>
              <a:t>11</a:t>
            </a:fld>
            <a:endParaRPr lang="en-US"/>
          </a:p>
        </p:txBody>
      </p:sp>
    </p:spTree>
    <p:extLst>
      <p:ext uri="{BB962C8B-B14F-4D97-AF65-F5344CB8AC3E}">
        <p14:creationId xmlns:p14="http://schemas.microsoft.com/office/powerpoint/2010/main" val="118756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12</a:t>
            </a:fld>
            <a:endParaRPr lang="en-US"/>
          </a:p>
        </p:txBody>
      </p:sp>
    </p:spTree>
    <p:extLst>
      <p:ext uri="{BB962C8B-B14F-4D97-AF65-F5344CB8AC3E}">
        <p14:creationId xmlns:p14="http://schemas.microsoft.com/office/powerpoint/2010/main" val="4091573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13</a:t>
            </a:fld>
            <a:endParaRPr lang="en-US"/>
          </a:p>
        </p:txBody>
      </p:sp>
    </p:spTree>
    <p:extLst>
      <p:ext uri="{BB962C8B-B14F-4D97-AF65-F5344CB8AC3E}">
        <p14:creationId xmlns:p14="http://schemas.microsoft.com/office/powerpoint/2010/main" val="21288324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The issues surrounding senior investigating police officers in relation to:</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1" i="0" u="none" strike="noStrike" dirty="0">
                <a:solidFill>
                  <a:srgbClr val="0D0D0D"/>
                </a:solidFill>
                <a:effectLst/>
                <a:latin typeface="Arial" panose="020B0604020202020204" pitchFamily="34" charset="0"/>
                <a:cs typeface="Arial" panose="020B0604020202020204" pitchFamily="34" charset="0"/>
              </a:rPr>
              <a:t>The need to overcome bias on both an individual level and when verifying information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Senior investigating police officers must be vigilant about their own biases and prejudices, as these can influence their judgment and decision-making during investigations. Additionally, they must ensure that they objectively verify information obtained during the investigation process, avoiding confirmation bias or selectively interpreting evidence to fit preconceived notions.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Oversimplifying facts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There's a risk that senior investigating officers may oversimplify complex facts or circumstances during an investigation, especially when under pressure to quickly resolve cases or present findings. Oversimplification can lead to misunderstandings, misinterpretations, or overlooking crucial details, potentially compromising the integrity and accuracy of the investigation.</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Becoming overwhelmed with information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Senior investigating officers often deal with large volumes of information, including witness statements, forensic evidence, and other documentation. This abundance of data can be overwhelming, making it challenging for officers to sift through and prioritize relevant information efficiently. Failure to manage information effectively can delay investigations and hinder the pursuit of justice.</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Pressures from every direction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Senior investigating police officers face pressures from various sources, including superiors, the public, victims, suspects, and other stakeholders. These pressures may stem from expectations to solve cases quickly, concerns about public safety, political considerations, or media scrutiny. Managing these pressures while maintaining objectivity, integrity, and adherence to legal and ethical standards can be demanding and stressful.</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The Media</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Media attention can significantly impact investigations, as senior investigating officers must balance the need for transparency and public information with preserving the integrity of ongoing investigations. Media coverage can influence public perception, potentially affecting witness cooperation, suspect behaviour, and the overall course of the investigation. Moreover, inaccurate or sensationalized media reports can create challenges for investigators in managing public expectations and addressing misinformation.</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Addressing these issues requires senior investigating police officers to undergo thorough training in critical thinking, evidence evaluation, and decision-making. Additionally, establishing clear protocols, communication strategies, and support systems within police departments can help mitigate the impact of biases, information overload, external pressures, and media influence on investigative processes.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14</a:t>
            </a:fld>
            <a:endParaRPr lang="en-US"/>
          </a:p>
        </p:txBody>
      </p:sp>
    </p:spTree>
    <p:extLst>
      <p:ext uri="{BB962C8B-B14F-4D97-AF65-F5344CB8AC3E}">
        <p14:creationId xmlns:p14="http://schemas.microsoft.com/office/powerpoint/2010/main" val="1363395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16</a:t>
            </a:fld>
            <a:endParaRPr lang="en-US"/>
          </a:p>
        </p:txBody>
      </p:sp>
    </p:spTree>
    <p:extLst>
      <p:ext uri="{BB962C8B-B14F-4D97-AF65-F5344CB8AC3E}">
        <p14:creationId xmlns:p14="http://schemas.microsoft.com/office/powerpoint/2010/main" val="3343436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2E2C70"/>
                </a:solidFill>
                <a:effectLst/>
                <a:latin typeface="Arial" panose="020B0604020202020204" pitchFamily="34" charset="0"/>
                <a:cs typeface="Arial" panose="020B0604020202020204" pitchFamily="34" charset="0"/>
              </a:rPr>
              <a:t>Code of ethics </a:t>
            </a:r>
          </a:p>
          <a:p>
            <a:pPr algn="l"/>
            <a:r>
              <a:rPr lang="en-GB" b="0" i="0" u="none" strike="noStrike" dirty="0">
                <a:solidFill>
                  <a:srgbClr val="000000"/>
                </a:solidFill>
                <a:effectLst/>
                <a:latin typeface="Arial" panose="020B0604020202020204" pitchFamily="34" charset="0"/>
                <a:cs typeface="Arial" panose="020B0604020202020204" pitchFamily="34" charset="0"/>
              </a:rPr>
              <a:t>The NDM puts the Code of Ethics at the centre of all police decision making. </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This distinguishes the NDM from other decision-making models and recognises the need for all police decisions to be consistent with the </a:t>
            </a:r>
            <a:r>
              <a:rPr lang="en-GB" b="1" i="0" u="sng" strike="noStrike" dirty="0">
                <a:solidFill>
                  <a:srgbClr val="2E2C70"/>
                </a:solidFill>
                <a:effectLst/>
                <a:latin typeface="Arial" panose="020B0604020202020204" pitchFamily="34" charset="0"/>
                <a:cs typeface="Arial" panose="020B0604020202020204" pitchFamily="34" charset="0"/>
                <a:hlinkClick r:id="rId3"/>
              </a:rPr>
              <a:t>Ethical policing principles</a:t>
            </a:r>
            <a:r>
              <a:rPr lang="en-GB" b="0" i="0" u="none" strike="noStrike" dirty="0">
                <a:solidFill>
                  <a:srgbClr val="000000"/>
                </a:solidFill>
                <a:effectLst/>
                <a:latin typeface="Arial" panose="020B0604020202020204" pitchFamily="34" charset="0"/>
                <a:cs typeface="Arial" panose="020B0604020202020204" pitchFamily="34" charset="0"/>
              </a:rPr>
              <a:t> and the </a:t>
            </a:r>
            <a:r>
              <a:rPr lang="en-GB" b="1" i="0" u="sng" strike="noStrike" dirty="0">
                <a:solidFill>
                  <a:srgbClr val="2E2C70"/>
                </a:solidFill>
                <a:effectLst/>
                <a:latin typeface="Arial" panose="020B0604020202020204" pitchFamily="34" charset="0"/>
                <a:cs typeface="Arial" panose="020B0604020202020204" pitchFamily="34" charset="0"/>
                <a:hlinkClick r:id="rId4"/>
              </a:rPr>
              <a:t>Guidance for ethical and professional behaviour in policing</a:t>
            </a:r>
            <a:r>
              <a:rPr lang="en-GB" b="0" i="0" u="none" strike="noStrike" dirty="0">
                <a:solidFill>
                  <a:srgbClr val="000000"/>
                </a:solidFill>
                <a:effectLst/>
                <a:latin typeface="Arial" panose="020B0604020202020204" pitchFamily="34" charset="0"/>
                <a:cs typeface="Arial" panose="020B0604020202020204" pitchFamily="34" charset="0"/>
              </a:rPr>
              <a:t>.</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1" i="0" u="none" strike="noStrike" dirty="0">
                <a:solidFill>
                  <a:srgbClr val="2E2C70"/>
                </a:solidFill>
                <a:effectLst/>
                <a:latin typeface="Arial" panose="020B0604020202020204" pitchFamily="34" charset="0"/>
                <a:cs typeface="Arial" panose="020B0604020202020204" pitchFamily="34" charset="0"/>
              </a:rPr>
              <a:t>Ethical policing principles </a:t>
            </a:r>
          </a:p>
          <a:p>
            <a:pPr algn="l"/>
            <a:r>
              <a:rPr lang="en-GB" b="0" i="0" u="none" strike="noStrike" dirty="0">
                <a:solidFill>
                  <a:srgbClr val="000000"/>
                </a:solidFill>
                <a:effectLst/>
                <a:latin typeface="Arial" panose="020B0604020202020204" pitchFamily="34" charset="0"/>
                <a:cs typeface="Arial" panose="020B0604020202020204" pitchFamily="34" charset="0"/>
              </a:rPr>
              <a:t>These are a series of guiding statement that should be used to help people in policing do the right thing, in the right way, for the right reasons. These include the following. </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Courage – making, communicating and being accountable for decisions, and standing against anything that could bring our profession into disrepute.</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Respect and empathy – encouraging, listening to and understanding the views of others and seeking to recognise and respond to the physical, mental and emotional challenges that we and other people may face.</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Public service – working in the public interest, fostering public trust and confidence, and taking pride in providing an excellent service to the public.</a:t>
            </a:r>
          </a:p>
          <a:p>
            <a:pPr algn="l">
              <a:buFont typeface="Arial" panose="020B0604020202020204" pitchFamily="34" charset="0"/>
              <a:buChar char="•"/>
            </a:pPr>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1" i="0" u="none" strike="noStrike" dirty="0">
                <a:solidFill>
                  <a:srgbClr val="2E2C70"/>
                </a:solidFill>
                <a:effectLst/>
                <a:latin typeface="Arial" panose="020B0604020202020204" pitchFamily="34" charset="0"/>
                <a:cs typeface="Arial" panose="020B0604020202020204" pitchFamily="34" charset="0"/>
              </a:rPr>
              <a:t>Guidance for ethical and professional behaviour in policing  </a:t>
            </a:r>
          </a:p>
          <a:p>
            <a:pPr algn="l"/>
            <a:r>
              <a:rPr lang="en-GB" b="0" i="0" u="none" strike="noStrike" dirty="0">
                <a:solidFill>
                  <a:srgbClr val="000000"/>
                </a:solidFill>
                <a:effectLst/>
                <a:latin typeface="Arial" panose="020B0604020202020204" pitchFamily="34" charset="0"/>
                <a:cs typeface="Arial" panose="020B0604020202020204" pitchFamily="34" charset="0"/>
              </a:rPr>
              <a:t>The </a:t>
            </a:r>
            <a:r>
              <a:rPr lang="en-GB" b="1" i="0" u="sng" strike="noStrike" dirty="0">
                <a:solidFill>
                  <a:srgbClr val="2E2C70"/>
                </a:solidFill>
                <a:effectLst/>
                <a:latin typeface="Arial" panose="020B0604020202020204" pitchFamily="34" charset="0"/>
                <a:cs typeface="Arial" panose="020B0604020202020204" pitchFamily="34" charset="0"/>
                <a:hlinkClick r:id="rId4"/>
              </a:rPr>
              <a:t>Guidance for ethical and professional behaviour in policing</a:t>
            </a:r>
            <a:r>
              <a:rPr lang="en-GB" b="0" i="0" u="none" strike="noStrike" dirty="0">
                <a:solidFill>
                  <a:srgbClr val="000000"/>
                </a:solidFill>
                <a:effectLst/>
                <a:latin typeface="Arial" panose="020B0604020202020204" pitchFamily="34" charset="0"/>
                <a:cs typeface="Arial" panose="020B0604020202020204" pitchFamily="34" charset="0"/>
              </a:rPr>
              <a:t> assists with building a positive workplace culture by spelling out what good policing looks like and by promoting professional conduct and decision making. Within the guidance, information is provided on:</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being a member of a policing profession</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being open, honest and candid</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fairness and respect</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decision making</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recognising the opportunity to learn</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challenging unacceptable behaviour</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when behaviour does not meet expectation</a:t>
            </a:r>
          </a:p>
          <a:p>
            <a:pPr algn="l">
              <a:buFont typeface="Arial" panose="020B0604020202020204" pitchFamily="34" charset="0"/>
              <a:buChar char="•"/>
            </a:pPr>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Throughout a situation, decision makers should ask themselves the following questions.</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Is what I am considering consistent with the ethical policing principles and guidance for ethical and professional behaviour in policing?</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What would the public expect of me in this situation?</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What does the police service expect of me in this situation?</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Is this action or decision likely to reflect positively on my professionalism and policing generally? Will it affect public trust and integrity?</a:t>
            </a:r>
          </a:p>
          <a:p>
            <a:pPr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Could I explain my action or decision to the public?</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17</a:t>
            </a:fld>
            <a:endParaRPr lang="en-US"/>
          </a:p>
        </p:txBody>
      </p:sp>
    </p:spTree>
    <p:extLst>
      <p:ext uri="{BB962C8B-B14F-4D97-AF65-F5344CB8AC3E}">
        <p14:creationId xmlns:p14="http://schemas.microsoft.com/office/powerpoint/2010/main" val="30926792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Assumptions in police decision-making can introduce significant dangers and risks to the integrity and effectiveness of law enforcement efforts. Some key dangers associated with assumptions:</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False Conclusions</a:t>
            </a:r>
            <a:r>
              <a:rPr lang="en-GB" b="0" i="0" u="none" strike="noStrike" dirty="0">
                <a:solidFill>
                  <a:srgbClr val="0D0D0D"/>
                </a:solidFill>
                <a:effectLst/>
                <a:latin typeface="Arial" panose="020B0604020202020204" pitchFamily="34" charset="0"/>
                <a:cs typeface="Arial" panose="020B0604020202020204" pitchFamily="34" charset="0"/>
              </a:rPr>
              <a:t>: When police officers make assumptions without sufficient evidence or factual basis, they may draw incorrect conclusions about individuals, situations, or events. This can lead to wrongful accusations, arrests, or other actions that harm innocent individuals and undermine trust in the justice system.</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Bias and Discrimination</a:t>
            </a:r>
            <a:r>
              <a:rPr lang="en-GB" b="0" i="0" u="none" strike="noStrike" dirty="0">
                <a:solidFill>
                  <a:srgbClr val="0D0D0D"/>
                </a:solidFill>
                <a:effectLst/>
                <a:latin typeface="Arial" panose="020B0604020202020204" pitchFamily="34" charset="0"/>
                <a:cs typeface="Arial" panose="020B0604020202020204" pitchFamily="34" charset="0"/>
              </a:rPr>
              <a:t>: Assumptions based on stereotypes, prejudices, or personal beliefs can result in biased decision-making. This may lead to unfair treatment of certain groups based on race, ethnicity, socioeconomic status, or other characteristics, perpetuating systemic discrimination and exacerbating social inequalities.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Incomplete Investigations</a:t>
            </a:r>
            <a:r>
              <a:rPr lang="en-GB" b="0" i="0" u="none" strike="noStrike" dirty="0">
                <a:solidFill>
                  <a:srgbClr val="0D0D0D"/>
                </a:solidFill>
                <a:effectLst/>
                <a:latin typeface="Arial" panose="020B0604020202020204" pitchFamily="34" charset="0"/>
                <a:cs typeface="Arial" panose="020B0604020202020204" pitchFamily="34" charset="0"/>
              </a:rPr>
              <a:t>: Relying on assumptions instead of conducting thorough investigations can result in overlooking critical evidence or alternative explanations. This can compromise the accuracy and completeness of investigations, potentially allowing criminals to evade justice or innocent individuals to be wrongfully convicted.</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Escalation of Conflict</a:t>
            </a:r>
            <a:r>
              <a:rPr lang="en-GB" b="0" i="0" u="none" strike="noStrike" dirty="0">
                <a:solidFill>
                  <a:srgbClr val="0D0D0D"/>
                </a:solidFill>
                <a:effectLst/>
                <a:latin typeface="Arial" panose="020B0604020202020204" pitchFamily="34" charset="0"/>
                <a:cs typeface="Arial" panose="020B0604020202020204" pitchFamily="34" charset="0"/>
              </a:rPr>
              <a:t>: Assumptions about the intentions or </a:t>
            </a:r>
            <a:r>
              <a:rPr lang="en-GB" b="0" i="0" u="none" strike="noStrike" dirty="0" err="1">
                <a:solidFill>
                  <a:srgbClr val="0D0D0D"/>
                </a:solidFill>
                <a:effectLst/>
                <a:latin typeface="Arial" panose="020B0604020202020204" pitchFamily="34" charset="0"/>
                <a:cs typeface="Arial" panose="020B0604020202020204" pitchFamily="34" charset="0"/>
              </a:rPr>
              <a:t>behavior</a:t>
            </a:r>
            <a:r>
              <a:rPr lang="en-GB" b="0" i="0" u="none" strike="noStrike" dirty="0">
                <a:solidFill>
                  <a:srgbClr val="0D0D0D"/>
                </a:solidFill>
                <a:effectLst/>
                <a:latin typeface="Arial" panose="020B0604020202020204" pitchFamily="34" charset="0"/>
                <a:cs typeface="Arial" panose="020B0604020202020204" pitchFamily="34" charset="0"/>
              </a:rPr>
              <a:t> of individuals involved in police encounters can escalate tensions and conflict. Misinterpreting actions or motives due to assumptions may lead to unnecessary use of force, confrontations, or misunderstandings, putting both officers and community members at risk.</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Loss of Trust and Legitimacy</a:t>
            </a:r>
            <a:r>
              <a:rPr lang="en-GB" b="0" i="0" u="none" strike="noStrike" dirty="0">
                <a:solidFill>
                  <a:srgbClr val="0D0D0D"/>
                </a:solidFill>
                <a:effectLst/>
                <a:latin typeface="Arial" panose="020B0604020202020204" pitchFamily="34" charset="0"/>
                <a:cs typeface="Arial" panose="020B0604020202020204" pitchFamily="34" charset="0"/>
              </a:rPr>
              <a:t>: When police decisions are perceived as arbitrary, biased, or based on unfounded assumptions, it erodes trust and confidence in law enforcement agencies. Community members may feel alienated, disenfranchised, or unfairly targeted, undermining cooperation with police and hindering efforts to address crime and maintain public safety.</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Legal and Ethical Concerns</a:t>
            </a:r>
            <a:r>
              <a:rPr lang="en-GB" b="0" i="0" u="none" strike="noStrike" dirty="0">
                <a:solidFill>
                  <a:srgbClr val="0D0D0D"/>
                </a:solidFill>
                <a:effectLst/>
                <a:latin typeface="Arial" panose="020B0604020202020204" pitchFamily="34" charset="0"/>
                <a:cs typeface="Arial" panose="020B0604020202020204" pitchFamily="34" charset="0"/>
              </a:rPr>
              <a:t>: Making decisions based on assumptions rather than evidence can raise legal and ethical issues, potentially violating individuals' rights, due process protections, and professional standards of conduct. Such actions may expose officers and their agencies to legal liabilities, civil lawsuits, and disciplinary actions.</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To mitigate the dangers of assumptions in police decision-making, it's essential for officers to receive training in critical thinking, evidence evaluation, and cultural competence. Emphasizing the importance of evidence-based practices, impartiality, and procedural fairness can help ensure that police decisions are grounded in facts, respect for human rights, and accountability. Additionally, fostering open communication, collaboration with communities, and feedback mechanisms can help identify and address biases and assumptions in policing practices.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19</a:t>
            </a:fld>
            <a:endParaRPr lang="en-US"/>
          </a:p>
        </p:txBody>
      </p:sp>
    </p:spTree>
    <p:extLst>
      <p:ext uri="{BB962C8B-B14F-4D97-AF65-F5344CB8AC3E}">
        <p14:creationId xmlns:p14="http://schemas.microsoft.com/office/powerpoint/2010/main" val="112359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20</a:t>
            </a:fld>
            <a:endParaRPr lang="en-US"/>
          </a:p>
        </p:txBody>
      </p:sp>
    </p:spTree>
    <p:extLst>
      <p:ext uri="{BB962C8B-B14F-4D97-AF65-F5344CB8AC3E}">
        <p14:creationId xmlns:p14="http://schemas.microsoft.com/office/powerpoint/2010/main" val="19275369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"Broken processes" refer to deficiencies or flaws in the operational procedures and systems within a police department, particularly in the context of major incident investigations. These broken processes can have significant implications for clarity and leadership among senior officers, as well as impact the effectiveness of Senior Investigating Officers (SIOs) and the overall investigative process. </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1" i="0" u="none" strike="noStrike" dirty="0">
                <a:solidFill>
                  <a:srgbClr val="0D0D0D"/>
                </a:solidFill>
                <a:effectLst/>
                <a:latin typeface="Arial" panose="020B0604020202020204" pitchFamily="34" charset="0"/>
                <a:cs typeface="Arial" panose="020B0604020202020204" pitchFamily="34" charset="0"/>
              </a:rPr>
              <a:t>Clarity and leadership among Senior Officers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Broken processes can lead to confusion, ambiguity, and lack of direction within the investigative team, impairing clarity and undermining leadership among senior officers. When procedures are not clearly defined or consistently implemented, it becomes challenging for senior officers to provide clear guidance, make informed decisions, and effectively coordinate investigative efforts.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Skills of SIOs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Broken processes can hinder the ability of Senior Investigating Officers to exercise their skills effectively. Without adequate support, resources, and structured processes in place, SIOs may struggle to manage complex investigations, make sound strategic decisions, and </a:t>
            </a:r>
            <a:r>
              <a:rPr lang="en-GB" b="0" i="0" u="none" strike="noStrike" dirty="0" err="1">
                <a:solidFill>
                  <a:srgbClr val="0D0D0D"/>
                </a:solidFill>
                <a:effectLst/>
                <a:latin typeface="Arial" panose="020B0604020202020204" pitchFamily="34" charset="0"/>
                <a:cs typeface="Arial" panose="020B0604020202020204" pitchFamily="34" charset="0"/>
              </a:rPr>
              <a:t>fulfill</a:t>
            </a:r>
            <a:r>
              <a:rPr lang="en-GB" b="0" i="0" u="none" strike="noStrike" dirty="0">
                <a:solidFill>
                  <a:srgbClr val="0D0D0D"/>
                </a:solidFill>
                <a:effectLst/>
                <a:latin typeface="Arial" panose="020B0604020202020204" pitchFamily="34" charset="0"/>
                <a:cs typeface="Arial" panose="020B0604020202020204" pitchFamily="34" charset="0"/>
              </a:rPr>
              <a:t> their leadership responsibilities.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Systematic failures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Broken processes often result in systematic failures within the investigative framework. This can include shortcomings in information gathering, analysis, coordination, and decision-making processes, leading to gaps, errors, or delays in the investigation and potentially compromising its integrity and outcomes.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Phasing of enquiries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Broken processes may disrupt the systematic phasing of inquiries, which is essential for managing major incident investigations effectively. Without clear guidelines and procedures for each phase of the investigation (such as initial response, evidence collection, suspect identification, and case resolution), the investigation may become disorganized, disjointed, or inefficient.</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The role of the Major Incident Room</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Broken processes can impact the functionality and effectiveness of the Major Incident Room (MIR), which serves as the central hub for coordinating and managing information during major investigations. If processes for information dissemination, analysis, and communication within the MIR are inadequate or flawed, it can impede collaboration, hinder decision-making, and compromise the overall investigative process.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Information management</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Broken processes pose significant challenges for information management during major incident investigations. Without robust systems and protocols for collecting, storing, </a:t>
            </a:r>
            <a:r>
              <a:rPr lang="en-GB" b="0" i="0" u="none" strike="noStrike" dirty="0" err="1">
                <a:solidFill>
                  <a:srgbClr val="0D0D0D"/>
                </a:solidFill>
                <a:effectLst/>
                <a:latin typeface="Arial" panose="020B0604020202020204" pitchFamily="34" charset="0"/>
                <a:cs typeface="Arial" panose="020B0604020202020204" pitchFamily="34" charset="0"/>
              </a:rPr>
              <a:t>analyzing</a:t>
            </a:r>
            <a:r>
              <a:rPr lang="en-GB" b="0" i="0" u="none" strike="noStrike" dirty="0">
                <a:solidFill>
                  <a:srgbClr val="0D0D0D"/>
                </a:solidFill>
                <a:effectLst/>
                <a:latin typeface="Arial" panose="020B0604020202020204" pitchFamily="34" charset="0"/>
                <a:cs typeface="Arial" panose="020B0604020202020204" pitchFamily="34" charset="0"/>
              </a:rPr>
              <a:t>, and sharing information, there's a risk of data overload, inconsistencies, and miscommunication, hindering the ability of investigators to uncover relevant evidence and build a comprehensive case.</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Individual investigative strategy failures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Broken processes may result in failures at the individual level, where investigators deviate from established protocols or adopt ineffective strategies due to unclear guidance or inadequate support. This can undermine the coherence and effectiveness of the investigative strategy, leading to missed opportunities, errors, or procedural irregularities.</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Addressing broken processes requires a concerted effort to identify underlying issues, implement procedural reforms, enhance training and support for investigative personnel, and foster a culture of accountability and continuous improvement within the police organization. By strengthening operational procedures, optimizing resource allocation, and promoting effective leadership and communication practices, police departments can mitigate the impact of broken processes on major incident investigations and enhance their ability to achieve successful outcomes.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21</a:t>
            </a:fld>
            <a:endParaRPr lang="en-US"/>
          </a:p>
        </p:txBody>
      </p:sp>
    </p:spTree>
    <p:extLst>
      <p:ext uri="{BB962C8B-B14F-4D97-AF65-F5344CB8AC3E}">
        <p14:creationId xmlns:p14="http://schemas.microsoft.com/office/powerpoint/2010/main" val="30050731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22</a:t>
            </a:fld>
            <a:endParaRPr lang="en-US"/>
          </a:p>
        </p:txBody>
      </p:sp>
    </p:spTree>
    <p:extLst>
      <p:ext uri="{BB962C8B-B14F-4D97-AF65-F5344CB8AC3E}">
        <p14:creationId xmlns:p14="http://schemas.microsoft.com/office/powerpoint/2010/main" val="22998753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23</a:t>
            </a:fld>
            <a:endParaRPr lang="en-US"/>
          </a:p>
        </p:txBody>
      </p:sp>
    </p:spTree>
    <p:extLst>
      <p:ext uri="{BB962C8B-B14F-4D97-AF65-F5344CB8AC3E}">
        <p14:creationId xmlns:p14="http://schemas.microsoft.com/office/powerpoint/2010/main" val="3331024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25</a:t>
            </a:fld>
            <a:endParaRPr lang="en-US"/>
          </a:p>
        </p:txBody>
      </p:sp>
    </p:spTree>
    <p:extLst>
      <p:ext uri="{BB962C8B-B14F-4D97-AF65-F5344CB8AC3E}">
        <p14:creationId xmlns:p14="http://schemas.microsoft.com/office/powerpoint/2010/main" val="39516407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26</a:t>
            </a:fld>
            <a:endParaRPr lang="en-US"/>
          </a:p>
        </p:txBody>
      </p:sp>
    </p:spTree>
    <p:extLst>
      <p:ext uri="{BB962C8B-B14F-4D97-AF65-F5344CB8AC3E}">
        <p14:creationId xmlns:p14="http://schemas.microsoft.com/office/powerpoint/2010/main" val="40340739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27</a:t>
            </a:fld>
            <a:endParaRPr lang="en-US"/>
          </a:p>
        </p:txBody>
      </p:sp>
    </p:spTree>
    <p:extLst>
      <p:ext uri="{BB962C8B-B14F-4D97-AF65-F5344CB8AC3E}">
        <p14:creationId xmlns:p14="http://schemas.microsoft.com/office/powerpoint/2010/main" val="7295244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28</a:t>
            </a:fld>
            <a:endParaRPr lang="en-US"/>
          </a:p>
        </p:txBody>
      </p:sp>
    </p:spTree>
    <p:extLst>
      <p:ext uri="{BB962C8B-B14F-4D97-AF65-F5344CB8AC3E}">
        <p14:creationId xmlns:p14="http://schemas.microsoft.com/office/powerpoint/2010/main" val="1521767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29</a:t>
            </a:fld>
            <a:endParaRPr lang="en-US"/>
          </a:p>
        </p:txBody>
      </p:sp>
    </p:spTree>
    <p:extLst>
      <p:ext uri="{BB962C8B-B14F-4D97-AF65-F5344CB8AC3E}">
        <p14:creationId xmlns:p14="http://schemas.microsoft.com/office/powerpoint/2010/main" val="33094959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30</a:t>
            </a:fld>
            <a:endParaRPr lang="en-US"/>
          </a:p>
        </p:txBody>
      </p:sp>
    </p:spTree>
    <p:extLst>
      <p:ext uri="{BB962C8B-B14F-4D97-AF65-F5344CB8AC3E}">
        <p14:creationId xmlns:p14="http://schemas.microsoft.com/office/powerpoint/2010/main" val="36475929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31</a:t>
            </a:fld>
            <a:endParaRPr lang="en-US"/>
          </a:p>
        </p:txBody>
      </p:sp>
    </p:spTree>
    <p:extLst>
      <p:ext uri="{BB962C8B-B14F-4D97-AF65-F5344CB8AC3E}">
        <p14:creationId xmlns:p14="http://schemas.microsoft.com/office/powerpoint/2010/main" val="35695500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32</a:t>
            </a:fld>
            <a:endParaRPr lang="en-US"/>
          </a:p>
        </p:txBody>
      </p:sp>
    </p:spTree>
    <p:extLst>
      <p:ext uri="{BB962C8B-B14F-4D97-AF65-F5344CB8AC3E}">
        <p14:creationId xmlns:p14="http://schemas.microsoft.com/office/powerpoint/2010/main" val="3185445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B084-69D2-4ED8-8F36-EEFB4BF17D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5EC15F-A0BB-4925-B6D7-7D3001C38E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5D55ED-F3C7-40C3-80D7-2BCD1B960491}"/>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5" name="Footer Placeholder 4">
            <a:extLst>
              <a:ext uri="{FF2B5EF4-FFF2-40B4-BE49-F238E27FC236}">
                <a16:creationId xmlns:a16="http://schemas.microsoft.com/office/drawing/2014/main" id="{137F0D23-8100-4FE2-9B22-C0B29FCC3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47ED5-8318-430C-B95B-C2A251949631}"/>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164052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37096-3AD2-42CA-919B-834557DC49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7670C4-A9D9-44B5-A5DB-DBCD45F71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50D02B-CBA7-4521-85DA-211CA8660E64}"/>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5" name="Footer Placeholder 4">
            <a:extLst>
              <a:ext uri="{FF2B5EF4-FFF2-40B4-BE49-F238E27FC236}">
                <a16:creationId xmlns:a16="http://schemas.microsoft.com/office/drawing/2014/main" id="{E5DA47AF-A657-4C53-9322-043EDA6B3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A36A7B-09A1-40D7-80B9-4421F0A9E7B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2998223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7A11F-9278-4EB1-A668-93407FFB6B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6E42AE-9540-4F5F-8F25-E33DEBEBB6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FB949E-9B06-4DDE-A275-2249ADB78C6D}"/>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5" name="Footer Placeholder 4">
            <a:extLst>
              <a:ext uri="{FF2B5EF4-FFF2-40B4-BE49-F238E27FC236}">
                <a16:creationId xmlns:a16="http://schemas.microsoft.com/office/drawing/2014/main" id="{83E0EB67-DA7B-4F8A-A56D-2C3AB9CB2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E9C543-9B73-4434-BFF9-7F8AF02F093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3859552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C71DA-266C-4123-BA4B-3D7A1B1FE1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E0DE2D-C1EC-42B5-B826-099CA581EC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3CCC6A-D98A-4617-A57B-F06BF302D8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627C88-C300-4398-AFC1-035EE0C1303A}"/>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6" name="Footer Placeholder 5">
            <a:extLst>
              <a:ext uri="{FF2B5EF4-FFF2-40B4-BE49-F238E27FC236}">
                <a16:creationId xmlns:a16="http://schemas.microsoft.com/office/drawing/2014/main" id="{A2F3EEB2-63D5-4C87-8D4B-D59ADF02D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860DA-E89A-4098-8322-46F1F42262BF}"/>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4158327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CB0A-4D24-462B-A211-1A4BF3373C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3DD447-B8CF-40B1-B6B6-916C7815BD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DB8623-F1C2-4AFB-89CA-8AD8F7630C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6C9753-993C-43FB-BA8A-869F5D9BC2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A85B9B-0072-4D4E-86AB-4A56B981EF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EC054D-AA96-4252-9AA1-759CDBFD94E1}"/>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8" name="Footer Placeholder 7">
            <a:extLst>
              <a:ext uri="{FF2B5EF4-FFF2-40B4-BE49-F238E27FC236}">
                <a16:creationId xmlns:a16="http://schemas.microsoft.com/office/drawing/2014/main" id="{512CE1C6-BABA-4BB8-B672-EFBC2EF251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AD7599-83D4-418A-8C48-889B51AD420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3690589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E795F-37D9-4439-8EB9-7CD8A65426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783E0D-D8D2-4D90-A395-6EC427710F43}"/>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4" name="Footer Placeholder 3">
            <a:extLst>
              <a:ext uri="{FF2B5EF4-FFF2-40B4-BE49-F238E27FC236}">
                <a16:creationId xmlns:a16="http://schemas.microsoft.com/office/drawing/2014/main" id="{6EC1D8E7-2E7E-4936-BA6F-8216B5697D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272169-D0F8-4CD4-A844-E78377501E3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658070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A61EC2-916D-4C79-BC21-5375ECA19850}"/>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3" name="Footer Placeholder 2">
            <a:extLst>
              <a:ext uri="{FF2B5EF4-FFF2-40B4-BE49-F238E27FC236}">
                <a16:creationId xmlns:a16="http://schemas.microsoft.com/office/drawing/2014/main" id="{4B3A827C-C835-4E8D-8CAE-B2CB21FDAD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569B07-0711-4DEA-A5BB-8DCEA3FA2F52}"/>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2252051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DE11B-66F3-42AB-AAD5-41CCAD1EC8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6CA0FC-010F-493B-A6DA-5343733C4F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947C64-13D4-4C0C-8242-176B0621C2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2230D6-892D-430D-A016-280886CCEF79}"/>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6" name="Footer Placeholder 5">
            <a:extLst>
              <a:ext uri="{FF2B5EF4-FFF2-40B4-BE49-F238E27FC236}">
                <a16:creationId xmlns:a16="http://schemas.microsoft.com/office/drawing/2014/main" id="{E0960AC2-6BFF-4605-B038-B187AAECDC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CAA2D-8F8A-4997-B182-A6AD68CE83BD}"/>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057296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8DA8-5AAF-4E6F-A29A-4ED0764BC1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1923C8-C2EF-4167-BD11-56C9C3ACD0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1EA264-6501-4A33-A662-31C988664E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772896-E206-4228-B690-5F9E6F48FDD9}"/>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6" name="Footer Placeholder 5">
            <a:extLst>
              <a:ext uri="{FF2B5EF4-FFF2-40B4-BE49-F238E27FC236}">
                <a16:creationId xmlns:a16="http://schemas.microsoft.com/office/drawing/2014/main" id="{909F5D5F-F1F6-423B-92A2-9C5B806DE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874517-0C7E-418D-A65F-5826891A553E}"/>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398086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A13D7-84EA-4475-B20D-B71D744EC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B7C938-DD2C-4535-BC09-AFC5811693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BD6AC-FCB9-4C29-99EF-16F93057A38A}"/>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5" name="Footer Placeholder 4">
            <a:extLst>
              <a:ext uri="{FF2B5EF4-FFF2-40B4-BE49-F238E27FC236}">
                <a16:creationId xmlns:a16="http://schemas.microsoft.com/office/drawing/2014/main" id="{7D380E62-C608-4753-B0E4-0068036B6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5BDCE2-6F4C-46B1-B332-139849AD52C6}"/>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85974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5E4377-7904-437A-AACC-18170F8F58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046CA8-8FE4-475B-8E83-3633E24CAD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C2B97F-E855-478D-865C-222FB5DF18BD}"/>
              </a:ext>
            </a:extLst>
          </p:cNvPr>
          <p:cNvSpPr>
            <a:spLocks noGrp="1"/>
          </p:cNvSpPr>
          <p:nvPr>
            <p:ph type="dt" sz="half" idx="10"/>
          </p:nvPr>
        </p:nvSpPr>
        <p:spPr/>
        <p:txBody>
          <a:bodyPr/>
          <a:lstStyle/>
          <a:p>
            <a:fld id="{F9AC37E3-9B33-4CF8-AEDD-006AC440A48C}" type="datetimeFigureOut">
              <a:rPr lang="en-GB" smtClean="0"/>
              <a:t>15/03/2024</a:t>
            </a:fld>
            <a:endParaRPr lang="en-GB"/>
          </a:p>
        </p:txBody>
      </p:sp>
      <p:sp>
        <p:nvSpPr>
          <p:cNvPr id="5" name="Footer Placeholder 4">
            <a:extLst>
              <a:ext uri="{FF2B5EF4-FFF2-40B4-BE49-F238E27FC236}">
                <a16:creationId xmlns:a16="http://schemas.microsoft.com/office/drawing/2014/main" id="{59771908-9E7F-45D3-874A-1EA0CB0F1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9DA76B-3BAD-41EE-B731-D2D10E70137D}"/>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349090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61760C-FBF0-41B4-A5A9-6F76BA167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18D7F8-5423-4290-9862-AD05AF1068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7235E-4819-4234-B908-D0A420E570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AC37E3-9B33-4CF8-AEDD-006AC440A48C}" type="datetimeFigureOut">
              <a:rPr lang="en-GB" smtClean="0"/>
              <a:t>15/03/2024</a:t>
            </a:fld>
            <a:endParaRPr lang="en-GB"/>
          </a:p>
        </p:txBody>
      </p:sp>
      <p:sp>
        <p:nvSpPr>
          <p:cNvPr id="5" name="Footer Placeholder 4">
            <a:extLst>
              <a:ext uri="{FF2B5EF4-FFF2-40B4-BE49-F238E27FC236}">
                <a16:creationId xmlns:a16="http://schemas.microsoft.com/office/drawing/2014/main" id="{CA938501-C109-4E93-B744-5C041E041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DC864F-1FA6-4959-9DD3-27DC743D16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0F6321-85D4-417F-90B5-41C665461D5A}" type="slidenum">
              <a:rPr lang="en-GB" smtClean="0"/>
              <a:t>‹#›</a:t>
            </a:fld>
            <a:endParaRPr lang="en-GB"/>
          </a:p>
        </p:txBody>
      </p:sp>
    </p:spTree>
    <p:extLst>
      <p:ext uri="{BB962C8B-B14F-4D97-AF65-F5344CB8AC3E}">
        <p14:creationId xmlns:p14="http://schemas.microsoft.com/office/powerpoint/2010/main" val="29355402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hyperlink" Target="https://youtu.be/MNS26Oj9B4o"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4F4F445-DD95-4F06-A82D-B68DB256C11B}"/>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Police Models, Powers and Society</a:t>
            </a:r>
          </a:p>
        </p:txBody>
      </p:sp>
      <p:sp>
        <p:nvSpPr>
          <p:cNvPr id="3" name="Subtitle 2">
            <a:extLst>
              <a:ext uri="{FF2B5EF4-FFF2-40B4-BE49-F238E27FC236}">
                <a16:creationId xmlns:a16="http://schemas.microsoft.com/office/drawing/2014/main" id="{4D5F663C-5D5F-4F3A-9595-6E68E11D5AA3}"/>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r>
              <a:rPr lang="en-US" sz="2800" dirty="0">
                <a:solidFill>
                  <a:schemeClr val="tx2"/>
                </a:solidFill>
              </a:rPr>
              <a:t>Week 9</a:t>
            </a:r>
          </a:p>
          <a:p>
            <a:r>
              <a:rPr lang="en-US" sz="2800" dirty="0">
                <a:solidFill>
                  <a:schemeClr val="tx2"/>
                </a:solidFill>
              </a:rPr>
              <a:t>Decision Making</a:t>
            </a:r>
          </a:p>
        </p:txBody>
      </p:sp>
    </p:spTree>
    <p:extLst>
      <p:ext uri="{BB962C8B-B14F-4D97-AF65-F5344CB8AC3E}">
        <p14:creationId xmlns:p14="http://schemas.microsoft.com/office/powerpoint/2010/main" val="2693828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ey room full of question marks with an opening going out">
            <a:extLst>
              <a:ext uri="{FF2B5EF4-FFF2-40B4-BE49-F238E27FC236}">
                <a16:creationId xmlns:a16="http://schemas.microsoft.com/office/drawing/2014/main" id="{31D7C40B-87CF-08D0-A81B-C67D816EB878}"/>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F8E1F-301B-4833-9084-2D9D3B499D9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Decision Making</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989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9870-3D3E-44C9-A5B4-CAB33A394A8C}"/>
              </a:ext>
            </a:extLst>
          </p:cNvPr>
          <p:cNvSpPr>
            <a:spLocks noGrp="1"/>
          </p:cNvSpPr>
          <p:nvPr>
            <p:ph type="title"/>
          </p:nvPr>
        </p:nvSpPr>
        <p:spPr>
          <a:xfrm>
            <a:off x="524741" y="620392"/>
            <a:ext cx="3808268" cy="5504688"/>
          </a:xfrm>
        </p:spPr>
        <p:txBody>
          <a:bodyPr>
            <a:normAutofit/>
          </a:bodyPr>
          <a:lstStyle/>
          <a:p>
            <a:pPr algn="ctr"/>
            <a:r>
              <a:rPr lang="en-GB" sz="6000" dirty="0">
                <a:solidFill>
                  <a:schemeClr val="accent5"/>
                </a:solidFill>
              </a:rPr>
              <a:t>Decision Making</a:t>
            </a:r>
          </a:p>
        </p:txBody>
      </p:sp>
      <p:graphicFrame>
        <p:nvGraphicFramePr>
          <p:cNvPr id="5" name="Content Placeholder 2">
            <a:extLst>
              <a:ext uri="{FF2B5EF4-FFF2-40B4-BE49-F238E27FC236}">
                <a16:creationId xmlns:a16="http://schemas.microsoft.com/office/drawing/2014/main" id="{B55FBD6B-3EA2-4EB5-AA53-1D2F825AE282}"/>
              </a:ext>
            </a:extLst>
          </p:cNvPr>
          <p:cNvGraphicFramePr>
            <a:graphicFrameLocks noGrp="1"/>
          </p:cNvGraphicFramePr>
          <p:nvPr>
            <p:ph idx="1"/>
            <p:extLst>
              <p:ext uri="{D42A27DB-BD31-4B8C-83A1-F6EECF244321}">
                <p14:modId xmlns:p14="http://schemas.microsoft.com/office/powerpoint/2010/main" val="138781628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5359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5A74F-6451-4397-BE37-C67B8CE1F2BA}"/>
              </a:ext>
            </a:extLst>
          </p:cNvPr>
          <p:cNvSpPr>
            <a:spLocks noGrp="1"/>
          </p:cNvSpPr>
          <p:nvPr>
            <p:ph type="title"/>
          </p:nvPr>
        </p:nvSpPr>
        <p:spPr>
          <a:xfrm>
            <a:off x="635000" y="640823"/>
            <a:ext cx="3418659" cy="5583148"/>
          </a:xfrm>
        </p:spPr>
        <p:txBody>
          <a:bodyPr anchor="ctr">
            <a:normAutofit/>
          </a:bodyPr>
          <a:lstStyle/>
          <a:p>
            <a:r>
              <a:rPr lang="en-GB" sz="5400"/>
              <a:t>Decision Making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02C76F-9D0A-5B2D-4E9E-68482648E8E9}"/>
              </a:ext>
            </a:extLst>
          </p:cNvPr>
          <p:cNvGraphicFramePr>
            <a:graphicFrameLocks noGrp="1"/>
          </p:cNvGraphicFramePr>
          <p:nvPr>
            <p:ph idx="1"/>
            <p:extLst>
              <p:ext uri="{D42A27DB-BD31-4B8C-83A1-F6EECF244321}">
                <p14:modId xmlns:p14="http://schemas.microsoft.com/office/powerpoint/2010/main" val="157270896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2288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2591-137C-42D2-9D13-595DE0374BF7}"/>
              </a:ext>
            </a:extLst>
          </p:cNvPr>
          <p:cNvSpPr>
            <a:spLocks noGrp="1"/>
          </p:cNvSpPr>
          <p:nvPr>
            <p:ph type="title"/>
          </p:nvPr>
        </p:nvSpPr>
        <p:spPr/>
        <p:txBody>
          <a:bodyPr/>
          <a:lstStyle/>
          <a:p>
            <a:r>
              <a:rPr lang="en-GB" dirty="0"/>
              <a:t>Decision Making</a:t>
            </a:r>
          </a:p>
        </p:txBody>
      </p:sp>
      <p:graphicFrame>
        <p:nvGraphicFramePr>
          <p:cNvPr id="5" name="Content Placeholder 2">
            <a:extLst>
              <a:ext uri="{FF2B5EF4-FFF2-40B4-BE49-F238E27FC236}">
                <a16:creationId xmlns:a16="http://schemas.microsoft.com/office/drawing/2014/main" id="{AA6A6203-435C-AEA6-CA66-BE547841F7AC}"/>
              </a:ext>
            </a:extLst>
          </p:cNvPr>
          <p:cNvGraphicFramePr>
            <a:graphicFrameLocks noGrp="1"/>
          </p:cNvGraphicFramePr>
          <p:nvPr>
            <p:ph idx="1"/>
            <p:extLst>
              <p:ext uri="{D42A27DB-BD31-4B8C-83A1-F6EECF244321}">
                <p14:modId xmlns:p14="http://schemas.microsoft.com/office/powerpoint/2010/main" val="14012150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3395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B479D-8DCB-4F5F-BFF3-81121D37B424}"/>
              </a:ext>
            </a:extLst>
          </p:cNvPr>
          <p:cNvSpPr>
            <a:spLocks noGrp="1"/>
          </p:cNvSpPr>
          <p:nvPr>
            <p:ph type="title"/>
          </p:nvPr>
        </p:nvSpPr>
        <p:spPr>
          <a:xfrm>
            <a:off x="841248" y="548640"/>
            <a:ext cx="3600860" cy="5431536"/>
          </a:xfrm>
        </p:spPr>
        <p:txBody>
          <a:bodyPr>
            <a:normAutofit/>
          </a:bodyPr>
          <a:lstStyle/>
          <a:p>
            <a:r>
              <a:rPr lang="en-GB" sz="5400"/>
              <a:t>Decision Making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C11424-573B-461E-8964-2AB0607D4573}"/>
              </a:ext>
            </a:extLst>
          </p:cNvPr>
          <p:cNvSpPr>
            <a:spLocks noGrp="1"/>
          </p:cNvSpPr>
          <p:nvPr>
            <p:ph idx="1"/>
          </p:nvPr>
        </p:nvSpPr>
        <p:spPr>
          <a:xfrm>
            <a:off x="5126418" y="552091"/>
            <a:ext cx="6224335" cy="5431536"/>
          </a:xfrm>
        </p:spPr>
        <p:txBody>
          <a:bodyPr anchor="ctr">
            <a:normAutofit/>
          </a:bodyPr>
          <a:lstStyle/>
          <a:p>
            <a:r>
              <a:rPr lang="en-GB" dirty="0">
                <a:ea typeface="+mn-lt"/>
                <a:cs typeface="+mn-lt"/>
              </a:rPr>
              <a:t>Poor decisions can lead to dire consequences. </a:t>
            </a:r>
          </a:p>
          <a:p>
            <a:endParaRPr lang="en-GB" dirty="0">
              <a:ea typeface="+mn-lt"/>
              <a:cs typeface="+mn-lt"/>
            </a:endParaRPr>
          </a:p>
          <a:p>
            <a:r>
              <a:rPr lang="en-GB" dirty="0">
                <a:ea typeface="+mn-lt"/>
                <a:cs typeface="+mn-lt"/>
              </a:rPr>
              <a:t>In 1989 fans surging into the Hillsborough football stadium for an FA semi-final match led to people being crushed against retaining fences, this resulted in the unfortunate deaths of 96 people and injuring of over 700.</a:t>
            </a:r>
            <a:endParaRPr lang="en-GB" dirty="0"/>
          </a:p>
        </p:txBody>
      </p:sp>
    </p:spTree>
    <p:extLst>
      <p:ext uri="{BB962C8B-B14F-4D97-AF65-F5344CB8AC3E}">
        <p14:creationId xmlns:p14="http://schemas.microsoft.com/office/powerpoint/2010/main" val="3755849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837756-5A44-4E0C-A576-C531868C0F08}"/>
              </a:ext>
            </a:extLst>
          </p:cNvPr>
          <p:cNvSpPr>
            <a:spLocks noGrp="1"/>
          </p:cNvSpPr>
          <p:nvPr>
            <p:ph type="title"/>
          </p:nvPr>
        </p:nvSpPr>
        <p:spPr>
          <a:xfrm>
            <a:off x="612648" y="1078992"/>
            <a:ext cx="6272784" cy="1545336"/>
          </a:xfrm>
        </p:spPr>
        <p:txBody>
          <a:bodyPr anchor="b">
            <a:normAutofit/>
          </a:bodyPr>
          <a:lstStyle/>
          <a:p>
            <a:r>
              <a:rPr lang="en-GB" sz="5200"/>
              <a:t>The Hillsborough Disaster</a:t>
            </a:r>
          </a:p>
        </p:txBody>
      </p:sp>
      <p:sp>
        <p:nvSpPr>
          <p:cNvPr id="1037" name="Rectangle 1036">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Liverpool honours 97th victim of Hillsborough disaster - Sportstar">
            <a:extLst>
              <a:ext uri="{FF2B5EF4-FFF2-40B4-BE49-F238E27FC236}">
                <a16:creationId xmlns:a16="http://schemas.microsoft.com/office/drawing/2014/main" id="{85998852-C471-5EAC-FD6A-607AE23AE1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0" r="2" b="6720"/>
          <a:stretch/>
        </p:blipFill>
        <p:spPr bwMode="auto">
          <a:xfrm>
            <a:off x="7684008" y="1"/>
            <a:ext cx="4507992" cy="2240280"/>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110AB54-CE20-4971-8847-B6A851915CB8}"/>
              </a:ext>
            </a:extLst>
          </p:cNvPr>
          <p:cNvSpPr>
            <a:spLocks noGrp="1"/>
          </p:cNvSpPr>
          <p:nvPr>
            <p:ph idx="1"/>
          </p:nvPr>
        </p:nvSpPr>
        <p:spPr>
          <a:xfrm>
            <a:off x="612648" y="3355848"/>
            <a:ext cx="6272784" cy="2825496"/>
          </a:xfrm>
        </p:spPr>
        <p:txBody>
          <a:bodyPr anchor="ctr">
            <a:normAutofit/>
          </a:bodyPr>
          <a:lstStyle/>
          <a:p>
            <a:pPr marL="0" indent="0" algn="ctr">
              <a:buNone/>
            </a:pPr>
            <a:r>
              <a:rPr lang="en-GB" dirty="0">
                <a:ea typeface="+mn-lt"/>
                <a:cs typeface="+mn-lt"/>
                <a:hlinkClick r:id="rId4"/>
              </a:rPr>
              <a:t>https://youtu.be/MNS26Oj9B4o</a:t>
            </a:r>
            <a:endParaRPr lang="en-GB" dirty="0">
              <a:ea typeface="+mn-lt"/>
              <a:cs typeface="+mn-lt"/>
            </a:endParaRPr>
          </a:p>
          <a:p>
            <a:pPr marL="0" indent="0" algn="ctr">
              <a:buNone/>
            </a:pPr>
            <a:endParaRPr lang="en-US" dirty="0">
              <a:ea typeface="+mn-lt"/>
              <a:cs typeface="+mn-lt"/>
            </a:endParaRPr>
          </a:p>
          <a:p>
            <a:endParaRPr lang="en-GB" sz="2200" dirty="0"/>
          </a:p>
        </p:txBody>
      </p:sp>
      <p:pic>
        <p:nvPicPr>
          <p:cNvPr id="1030" name="Picture 6" descr="I heaved and strained, my body wouldn't move an inch. Those pressed tight  around me were heavy, some were unconscious. I began to float away, taking  in the final seconds of my">
            <a:extLst>
              <a:ext uri="{FF2B5EF4-FFF2-40B4-BE49-F238E27FC236}">
                <a16:creationId xmlns:a16="http://schemas.microsoft.com/office/drawing/2014/main" id="{647EDD94-782E-C16A-4459-E5C9EC5D3E8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5932" r="1" b="11242"/>
          <a:stretch/>
        </p:blipFill>
        <p:spPr bwMode="auto">
          <a:xfrm>
            <a:off x="7684008" y="2308860"/>
            <a:ext cx="450799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illsborough disaster: deadly mistakes and lies that lasted decades | Hillsborough  disaster | The Guardian">
            <a:extLst>
              <a:ext uri="{FF2B5EF4-FFF2-40B4-BE49-F238E27FC236}">
                <a16:creationId xmlns:a16="http://schemas.microsoft.com/office/drawing/2014/main" id="{27438280-A898-007B-B583-6C5962CA89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 b="17175"/>
          <a:stretch/>
        </p:blipFill>
        <p:spPr bwMode="auto">
          <a:xfrm>
            <a:off x="7684008" y="4617720"/>
            <a:ext cx="4507992"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4163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68264-6E2B-4671-8D95-DD1B326C25BE}"/>
              </a:ext>
            </a:extLst>
          </p:cNvPr>
          <p:cNvSpPr>
            <a:spLocks noGrp="1"/>
          </p:cNvSpPr>
          <p:nvPr>
            <p:ph type="title"/>
          </p:nvPr>
        </p:nvSpPr>
        <p:spPr>
          <a:xfrm>
            <a:off x="572493" y="238539"/>
            <a:ext cx="11018520" cy="1434415"/>
          </a:xfrm>
        </p:spPr>
        <p:txBody>
          <a:bodyPr anchor="b">
            <a:normAutofit/>
          </a:bodyPr>
          <a:lstStyle/>
          <a:p>
            <a:r>
              <a:rPr lang="en-GB" sz="5400"/>
              <a:t>Hillsborough</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9BF3D6-0A1C-4766-8163-E23BB6B1EAEA}"/>
              </a:ext>
            </a:extLst>
          </p:cNvPr>
          <p:cNvSpPr>
            <a:spLocks noGrp="1"/>
          </p:cNvSpPr>
          <p:nvPr>
            <p:ph idx="1"/>
          </p:nvPr>
        </p:nvSpPr>
        <p:spPr>
          <a:xfrm>
            <a:off x="572493" y="2071316"/>
            <a:ext cx="6713552" cy="4119172"/>
          </a:xfrm>
        </p:spPr>
        <p:txBody>
          <a:bodyPr anchor="t">
            <a:normAutofit/>
          </a:bodyPr>
          <a:lstStyle/>
          <a:p>
            <a:r>
              <a:rPr lang="en-GB" sz="2200">
                <a:ea typeface="+mn-lt"/>
                <a:cs typeface="+mn-lt"/>
              </a:rPr>
              <a:t>In April 1989 fans surging into the Hillsborough football stadium for an FA semi-final match led to people being crushed against retaining fences, this resulted in the unfortunate deaths of 96 people and injuring of over 700.</a:t>
            </a:r>
          </a:p>
          <a:p>
            <a:endParaRPr lang="en-GB" sz="2200"/>
          </a:p>
          <a:p>
            <a:r>
              <a:rPr lang="en-GB" sz="2200">
                <a:ea typeface="+mn-lt"/>
                <a:cs typeface="+mn-lt"/>
              </a:rPr>
              <a:t>A Chief Superintendent, chose not to delay the kick off and to open an additional entrance, both of which were held to have directly contributed to the subsequent deaths (Turner, 2016).</a:t>
            </a:r>
          </a:p>
          <a:p>
            <a:endParaRPr lang="en-GB" sz="2200"/>
          </a:p>
        </p:txBody>
      </p:sp>
      <p:pic>
        <p:nvPicPr>
          <p:cNvPr id="2050" name="Picture 2" descr="Hillsborough disaster - Wikipedia">
            <a:extLst>
              <a:ext uri="{FF2B5EF4-FFF2-40B4-BE49-F238E27FC236}">
                <a16:creationId xmlns:a16="http://schemas.microsoft.com/office/drawing/2014/main" id="{9C5A9665-9B3F-06DF-A03C-0B041CB66E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61" r="2560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888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4" name="Rectangle 309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A101F-5A0C-45A9-A93C-8153ED0E1508}"/>
              </a:ext>
            </a:extLst>
          </p:cNvPr>
          <p:cNvSpPr>
            <a:spLocks noGrp="1"/>
          </p:cNvSpPr>
          <p:nvPr>
            <p:ph type="title"/>
          </p:nvPr>
        </p:nvSpPr>
        <p:spPr>
          <a:xfrm>
            <a:off x="645064" y="525982"/>
            <a:ext cx="4282983" cy="1200361"/>
          </a:xfrm>
        </p:spPr>
        <p:txBody>
          <a:bodyPr anchor="b">
            <a:normAutofit/>
          </a:bodyPr>
          <a:lstStyle/>
          <a:p>
            <a:r>
              <a:rPr lang="en-GB" sz="3600"/>
              <a:t>Decision Making</a:t>
            </a:r>
          </a:p>
        </p:txBody>
      </p:sp>
      <p:sp>
        <p:nvSpPr>
          <p:cNvPr id="3096" name="Rectangle 309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869234-778A-4F19-8918-55A2A7334434}"/>
              </a:ext>
            </a:extLst>
          </p:cNvPr>
          <p:cNvSpPr>
            <a:spLocks noGrp="1"/>
          </p:cNvSpPr>
          <p:nvPr>
            <p:ph idx="1"/>
          </p:nvPr>
        </p:nvSpPr>
        <p:spPr>
          <a:xfrm>
            <a:off x="645066" y="2031101"/>
            <a:ext cx="4282984" cy="3511943"/>
          </a:xfrm>
        </p:spPr>
        <p:txBody>
          <a:bodyPr anchor="ctr">
            <a:normAutofit/>
          </a:bodyPr>
          <a:lstStyle/>
          <a:p>
            <a:r>
              <a:rPr lang="en-GB" sz="1800">
                <a:ea typeface="+mn-lt"/>
                <a:cs typeface="+mn-lt"/>
              </a:rPr>
              <a:t>The contemporary police officer has many masters and has to comply with legal statute, Human Rights legislation and local policy whilst deciding whether their actions are necessary and proportionate. </a:t>
            </a:r>
            <a:endParaRPr lang="en-US" sz="1800"/>
          </a:p>
          <a:p>
            <a:endParaRPr lang="en-GB" sz="1800">
              <a:ea typeface="+mn-lt"/>
              <a:cs typeface="+mn-lt"/>
            </a:endParaRPr>
          </a:p>
          <a:p>
            <a:r>
              <a:rPr lang="en-GB" sz="1800">
                <a:ea typeface="+mn-lt"/>
                <a:cs typeface="+mn-lt"/>
              </a:rPr>
              <a:t>Irvine and Dunningham (1993) found that the most prevalent error in criminal investigation was the making of decisions. </a:t>
            </a:r>
            <a:endParaRPr lang="en-GB" sz="1800"/>
          </a:p>
          <a:p>
            <a:endParaRPr lang="en-GB" sz="1800"/>
          </a:p>
        </p:txBody>
      </p:sp>
      <p:sp>
        <p:nvSpPr>
          <p:cNvPr id="3098" name="Rectangle 309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Rectangle 309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2" name="Rectangle 310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Hillsborough disaster: Five key mistakes - BBC News">
            <a:extLst>
              <a:ext uri="{FF2B5EF4-FFF2-40B4-BE49-F238E27FC236}">
                <a16:creationId xmlns:a16="http://schemas.microsoft.com/office/drawing/2014/main" id="{C3BC8BF8-B06B-83BA-E63B-5B3A4DB75E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736720"/>
            <a:ext cx="5628018" cy="3151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961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07" name="Rectangle 4106">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E6D5BF-62CD-4F1F-B887-49839A31E81B}"/>
              </a:ext>
            </a:extLst>
          </p:cNvPr>
          <p:cNvSpPr>
            <a:spLocks noGrp="1"/>
          </p:cNvSpPr>
          <p:nvPr>
            <p:ph type="title"/>
          </p:nvPr>
        </p:nvSpPr>
        <p:spPr>
          <a:xfrm>
            <a:off x="1115568" y="548640"/>
            <a:ext cx="10168128" cy="1179576"/>
          </a:xfrm>
        </p:spPr>
        <p:txBody>
          <a:bodyPr>
            <a:normAutofit/>
          </a:bodyPr>
          <a:lstStyle/>
          <a:p>
            <a:r>
              <a:rPr lang="en-GB" sz="4000"/>
              <a:t>Responsibility</a:t>
            </a:r>
          </a:p>
        </p:txBody>
      </p:sp>
      <p:sp>
        <p:nvSpPr>
          <p:cNvPr id="4109" name="Rectangle 4108">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Hillsborough police commander admits he caused deaths of 96 Liverpool fans  | Daily Mail Online">
            <a:extLst>
              <a:ext uri="{FF2B5EF4-FFF2-40B4-BE49-F238E27FC236}">
                <a16:creationId xmlns:a16="http://schemas.microsoft.com/office/drawing/2014/main" id="{09FF8736-8964-B972-83F8-F2E8DEFCF7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390"/>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83FF2B1-BE4A-4818-8F5E-B4836D4EE319}"/>
              </a:ext>
            </a:extLst>
          </p:cNvPr>
          <p:cNvSpPr>
            <a:spLocks noGrp="1"/>
          </p:cNvSpPr>
          <p:nvPr>
            <p:ph idx="1"/>
          </p:nvPr>
        </p:nvSpPr>
        <p:spPr>
          <a:xfrm>
            <a:off x="7411453" y="361950"/>
            <a:ext cx="4570997" cy="5810250"/>
          </a:xfrm>
        </p:spPr>
        <p:txBody>
          <a:bodyPr anchor="ctr">
            <a:noAutofit/>
          </a:bodyPr>
          <a:lstStyle/>
          <a:p>
            <a:pPr marL="0" indent="0">
              <a:buNone/>
            </a:pPr>
            <a:r>
              <a:rPr lang="en-GB" sz="2000" dirty="0">
                <a:ea typeface="+mn-lt"/>
                <a:cs typeface="+mn-lt"/>
              </a:rPr>
              <a:t>A former senior police officer, Mark (1978), suggested that the police service was the place where problems not wanted by others could be placed, he continued suggesting that a Police Chief serves five masters, which still persist today:</a:t>
            </a:r>
          </a:p>
          <a:p>
            <a:endParaRPr lang="en-GB" sz="2000" dirty="0">
              <a:ea typeface="+mn-lt"/>
              <a:cs typeface="+mn-lt"/>
            </a:endParaRPr>
          </a:p>
          <a:p>
            <a:pPr marL="457200" indent="-457200">
              <a:buAutoNum type="arabicPeriod"/>
            </a:pPr>
            <a:r>
              <a:rPr lang="en-GB" sz="2000" dirty="0">
                <a:ea typeface="+mn-lt"/>
                <a:cs typeface="+mn-lt"/>
              </a:rPr>
              <a:t>Criminal law </a:t>
            </a:r>
          </a:p>
          <a:p>
            <a:pPr marL="457200" indent="-457200">
              <a:buAutoNum type="arabicPeriod"/>
            </a:pPr>
            <a:r>
              <a:rPr lang="en-GB" sz="2000" dirty="0">
                <a:ea typeface="+mn-lt"/>
                <a:cs typeface="+mn-lt"/>
              </a:rPr>
              <a:t>Police Authorities (now police and crime commissioners)</a:t>
            </a:r>
          </a:p>
          <a:p>
            <a:pPr marL="457200" indent="-457200">
              <a:buAutoNum type="arabicPeriod"/>
            </a:pPr>
            <a:r>
              <a:rPr lang="en-GB" sz="2000" dirty="0">
                <a:ea typeface="+mn-lt"/>
                <a:cs typeface="+mn-lt"/>
              </a:rPr>
              <a:t>Police (and now also police staff) under their command</a:t>
            </a:r>
          </a:p>
          <a:p>
            <a:pPr marL="457200" indent="-457200">
              <a:buAutoNum type="arabicPeriod"/>
            </a:pPr>
            <a:r>
              <a:rPr lang="en-GB" sz="2000" dirty="0">
                <a:ea typeface="+mn-lt"/>
                <a:cs typeface="+mn-lt"/>
              </a:rPr>
              <a:t>Public citizens</a:t>
            </a:r>
          </a:p>
          <a:p>
            <a:pPr marL="457200" indent="-457200">
              <a:buAutoNum type="arabicPeriod"/>
            </a:pPr>
            <a:r>
              <a:rPr lang="en-GB" sz="2000" dirty="0">
                <a:ea typeface="+mn-lt"/>
                <a:cs typeface="+mn-lt"/>
              </a:rPr>
              <a:t>The officer’s conscience.</a:t>
            </a:r>
          </a:p>
        </p:txBody>
      </p:sp>
    </p:spTree>
    <p:extLst>
      <p:ext uri="{BB962C8B-B14F-4D97-AF65-F5344CB8AC3E}">
        <p14:creationId xmlns:p14="http://schemas.microsoft.com/office/powerpoint/2010/main" val="3873056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5FCE9-156C-49A3-9EDE-65DEA3EE4ADE}"/>
              </a:ext>
            </a:extLst>
          </p:cNvPr>
          <p:cNvSpPr>
            <a:spLocks noGrp="1"/>
          </p:cNvSpPr>
          <p:nvPr>
            <p:ph type="title"/>
          </p:nvPr>
        </p:nvSpPr>
        <p:spPr>
          <a:xfrm>
            <a:off x="793662" y="386930"/>
            <a:ext cx="10066122" cy="1298448"/>
          </a:xfrm>
        </p:spPr>
        <p:txBody>
          <a:bodyPr anchor="b">
            <a:normAutofit/>
          </a:bodyPr>
          <a:lstStyle/>
          <a:p>
            <a:r>
              <a:rPr lang="en-GB" sz="4800"/>
              <a:t>The Current Situation</a:t>
            </a:r>
          </a:p>
        </p:txBody>
      </p:sp>
      <p:sp>
        <p:nvSpPr>
          <p:cNvPr id="5129" name="Rectangle 51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15A3EA-B9FB-40B9-9C89-DF6595DFE6F0}"/>
              </a:ext>
            </a:extLst>
          </p:cNvPr>
          <p:cNvSpPr>
            <a:spLocks noGrp="1"/>
          </p:cNvSpPr>
          <p:nvPr>
            <p:ph idx="1"/>
          </p:nvPr>
        </p:nvSpPr>
        <p:spPr>
          <a:xfrm>
            <a:off x="793661" y="2599509"/>
            <a:ext cx="4530898" cy="3639450"/>
          </a:xfrm>
        </p:spPr>
        <p:txBody>
          <a:bodyPr anchor="ctr">
            <a:normAutofit/>
          </a:bodyPr>
          <a:lstStyle/>
          <a:p>
            <a:r>
              <a:rPr lang="en-GB" sz="2000" dirty="0">
                <a:ea typeface="+mn-lt"/>
                <a:cs typeface="+mn-lt"/>
              </a:rPr>
              <a:t>Police officers continue to this day to practice a great deal of autonomy in their decision making based on their professional judgement.</a:t>
            </a:r>
          </a:p>
          <a:p>
            <a:endParaRPr lang="en-GB" sz="2000" dirty="0"/>
          </a:p>
          <a:p>
            <a:r>
              <a:rPr lang="en-GB" sz="2000" dirty="0">
                <a:ea typeface="+mn-lt"/>
                <a:cs typeface="+mn-lt"/>
              </a:rPr>
              <a:t>The importance of rigorous training, high professional standards and practice does much to assist in such professional decision making. </a:t>
            </a:r>
          </a:p>
        </p:txBody>
      </p:sp>
      <p:pic>
        <p:nvPicPr>
          <p:cNvPr id="5122" name="Picture 2" descr="How did the government meet its police pledge? - BBC News">
            <a:extLst>
              <a:ext uri="{FF2B5EF4-FFF2-40B4-BE49-F238E27FC236}">
                <a16:creationId xmlns:a16="http://schemas.microsoft.com/office/drawing/2014/main" id="{F99E33F8-3C3A-2A20-E972-923AB8E491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43" r="5007"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5133" name="Rectangle 51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0092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8" name="Rectangle 6167">
            <a:extLst>
              <a:ext uri="{FF2B5EF4-FFF2-40B4-BE49-F238E27FC236}">
                <a16:creationId xmlns:a16="http://schemas.microsoft.com/office/drawing/2014/main" id="{7BC3FCA0-6855-447A-BD0C-80410E313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168">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74FC7-0A58-4AA7-9C5F-5B79789219BD}"/>
              </a:ext>
            </a:extLst>
          </p:cNvPr>
          <p:cNvSpPr>
            <a:spLocks noGrp="1"/>
          </p:cNvSpPr>
          <p:nvPr>
            <p:ph type="title"/>
          </p:nvPr>
        </p:nvSpPr>
        <p:spPr>
          <a:xfrm>
            <a:off x="581646" y="349664"/>
            <a:ext cx="3639746" cy="1638377"/>
          </a:xfrm>
        </p:spPr>
        <p:txBody>
          <a:bodyPr anchor="b">
            <a:normAutofit/>
          </a:bodyPr>
          <a:lstStyle/>
          <a:p>
            <a:r>
              <a:rPr lang="en-GB" sz="3600"/>
              <a:t>The Current Situation</a:t>
            </a:r>
          </a:p>
        </p:txBody>
      </p:sp>
      <p:sp>
        <p:nvSpPr>
          <p:cNvPr id="3" name="Content Placeholder 2">
            <a:extLst>
              <a:ext uri="{FF2B5EF4-FFF2-40B4-BE49-F238E27FC236}">
                <a16:creationId xmlns:a16="http://schemas.microsoft.com/office/drawing/2014/main" id="{A38A6A33-79DA-4419-81B0-5CECEE37F58C}"/>
              </a:ext>
            </a:extLst>
          </p:cNvPr>
          <p:cNvSpPr>
            <a:spLocks noGrp="1"/>
          </p:cNvSpPr>
          <p:nvPr>
            <p:ph idx="1"/>
          </p:nvPr>
        </p:nvSpPr>
        <p:spPr>
          <a:xfrm>
            <a:off x="142144" y="2743200"/>
            <a:ext cx="4542075" cy="2667000"/>
          </a:xfrm>
        </p:spPr>
        <p:txBody>
          <a:bodyPr anchor="ctr">
            <a:noAutofit/>
          </a:bodyPr>
          <a:lstStyle/>
          <a:p>
            <a:r>
              <a:rPr lang="en-GB" sz="1800">
                <a:ea typeface="+mn-lt"/>
                <a:cs typeface="+mn-lt"/>
              </a:rPr>
              <a:t>Across England and Wales the main police manuals of guidance for decision-making are authorised professional practice (from an investigative perspective previously known as the Core investigative Doctrine)</a:t>
            </a:r>
          </a:p>
          <a:p>
            <a:r>
              <a:rPr lang="en-GB" sz="1800">
                <a:ea typeface="+mn-lt"/>
                <a:cs typeface="+mn-lt"/>
              </a:rPr>
              <a:t>The Association of Chief Police Officers (ACPO) (2006) Murder Investigation Manual. These set out advice on dealing with incidents. </a:t>
            </a:r>
          </a:p>
          <a:p>
            <a:r>
              <a:rPr lang="en-GB" sz="1800"/>
              <a:t>ACPO is now known as the National Police Chiefs Council (NPCC)</a:t>
            </a:r>
            <a:endParaRPr lang="en-GB" sz="1800" dirty="0"/>
          </a:p>
        </p:txBody>
      </p:sp>
      <p:sp>
        <p:nvSpPr>
          <p:cNvPr id="6170" name="Rectangle 6169">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8196" y="399675"/>
            <a:ext cx="239461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17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171">
            <a:extLst>
              <a:ext uri="{FF2B5EF4-FFF2-40B4-BE49-F238E27FC236}">
                <a16:creationId xmlns:a16="http://schemas.microsoft.com/office/drawing/2014/main" id="{4335D5A6-AB7A-4677-8D44-034515D66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6444" y="399675"/>
            <a:ext cx="4417383" cy="580910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PDF) MURDER INVESTIGATION MANUAL 2006 | Alf Beauman (PI) 🇪🇺 - Academia.edu">
            <a:extLst>
              <a:ext uri="{FF2B5EF4-FFF2-40B4-BE49-F238E27FC236}">
                <a16:creationId xmlns:a16="http://schemas.microsoft.com/office/drawing/2014/main" id="{148E76BE-E621-D12F-678A-5F4B3F4157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77" r="1" b="1932"/>
          <a:stretch/>
        </p:blipFill>
        <p:spPr bwMode="auto">
          <a:xfrm>
            <a:off x="5054132" y="596271"/>
            <a:ext cx="3948548" cy="5415909"/>
          </a:xfrm>
          <a:prstGeom prst="rect">
            <a:avLst/>
          </a:prstGeom>
          <a:noFill/>
          <a:extLst>
            <a:ext uri="{909E8E84-426E-40DD-AFC4-6F175D3DCCD1}">
              <a14:hiddenFill xmlns:a14="http://schemas.microsoft.com/office/drawing/2010/main">
                <a:solidFill>
                  <a:srgbClr val="FFFFFF"/>
                </a:solidFill>
              </a14:hiddenFill>
            </a:ext>
          </a:extLst>
        </p:spPr>
      </p:pic>
      <p:sp>
        <p:nvSpPr>
          <p:cNvPr id="6173" name="Rectangle 6172">
            <a:extLst>
              <a:ext uri="{FF2B5EF4-FFF2-40B4-BE49-F238E27FC236}">
                <a16:creationId xmlns:a16="http://schemas.microsoft.com/office/drawing/2014/main" id="{0BB19363-8354-4E75-A15C-A08F75517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8196" y="3429000"/>
            <a:ext cx="239461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0" name="Picture 6" descr="National Police Chiefs' Council (NPCC) - Home">
            <a:extLst>
              <a:ext uri="{FF2B5EF4-FFF2-40B4-BE49-F238E27FC236}">
                <a16:creationId xmlns:a16="http://schemas.microsoft.com/office/drawing/2014/main" id="{B3C21A75-90D7-C37E-CC1C-566B0ADC9D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688" r="27223" b="1"/>
          <a:stretch/>
        </p:blipFill>
        <p:spPr bwMode="auto">
          <a:xfrm>
            <a:off x="9692640" y="3625596"/>
            <a:ext cx="1964247" cy="2386584"/>
          </a:xfrm>
          <a:prstGeom prst="rect">
            <a:avLst/>
          </a:prstGeom>
          <a:noFill/>
          <a:extLst>
            <a:ext uri="{909E8E84-426E-40DD-AFC4-6F175D3DCCD1}">
              <a14:hiddenFill xmlns:a14="http://schemas.microsoft.com/office/drawing/2010/main">
                <a:solidFill>
                  <a:srgbClr val="FFFFFF"/>
                </a:solidFill>
              </a14:hiddenFill>
            </a:ext>
          </a:extLst>
        </p:spPr>
      </p:pic>
      <p:sp>
        <p:nvSpPr>
          <p:cNvPr id="6167" name="Rectangle 6166">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67412"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2" name="Picture 8" descr="Core Investigative 2012">
            <a:extLst>
              <a:ext uri="{FF2B5EF4-FFF2-40B4-BE49-F238E27FC236}">
                <a16:creationId xmlns:a16="http://schemas.microsoft.com/office/drawing/2014/main" id="{325488FE-1194-DD64-B9F5-79A7DB4FF7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18884" y="691521"/>
            <a:ext cx="1600200" cy="22860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334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61DC183-07AE-409A-AB63-34A0C77B6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67412-36D0-47B7-877C-1EBA84DE2202}"/>
              </a:ext>
            </a:extLst>
          </p:cNvPr>
          <p:cNvSpPr>
            <a:spLocks noGrp="1"/>
          </p:cNvSpPr>
          <p:nvPr>
            <p:ph type="title"/>
          </p:nvPr>
        </p:nvSpPr>
        <p:spPr>
          <a:xfrm>
            <a:off x="581646" y="349664"/>
            <a:ext cx="5845571" cy="1638377"/>
          </a:xfrm>
        </p:spPr>
        <p:txBody>
          <a:bodyPr anchor="b">
            <a:normAutofit/>
          </a:bodyPr>
          <a:lstStyle/>
          <a:p>
            <a:r>
              <a:rPr lang="en-GB"/>
              <a:t>The Senior Investigation Officer (SIO)</a:t>
            </a:r>
          </a:p>
        </p:txBody>
      </p:sp>
      <p:sp>
        <p:nvSpPr>
          <p:cNvPr id="3" name="Content Placeholder 2">
            <a:extLst>
              <a:ext uri="{FF2B5EF4-FFF2-40B4-BE49-F238E27FC236}">
                <a16:creationId xmlns:a16="http://schemas.microsoft.com/office/drawing/2014/main" id="{C80B8FAE-96FB-4639-8BB2-5FD17855FAA2}"/>
              </a:ext>
            </a:extLst>
          </p:cNvPr>
          <p:cNvSpPr>
            <a:spLocks noGrp="1"/>
          </p:cNvSpPr>
          <p:nvPr>
            <p:ph idx="1"/>
          </p:nvPr>
        </p:nvSpPr>
        <p:spPr>
          <a:xfrm>
            <a:off x="589467" y="2514627"/>
            <a:ext cx="5837750" cy="3023702"/>
          </a:xfrm>
        </p:spPr>
        <p:txBody>
          <a:bodyPr anchor="ctr">
            <a:normAutofit/>
          </a:bodyPr>
          <a:lstStyle/>
          <a:p>
            <a:r>
              <a:rPr lang="en-GB" sz="1800" dirty="0">
                <a:ea typeface="+mn-lt"/>
                <a:cs typeface="+mn-lt"/>
              </a:rPr>
              <a:t>Smith and Flanagan (2000) suggests that SIOs should have the ability to think laterally, and they refer to the lack of formal processes by which investigators can learn.</a:t>
            </a:r>
            <a:endParaRPr lang="en-GB" sz="1800" dirty="0"/>
          </a:p>
          <a:p>
            <a:r>
              <a:rPr lang="en-US" sz="1800" dirty="0">
                <a:ea typeface="+mn-lt"/>
                <a:cs typeface="+mn-lt"/>
              </a:rPr>
              <a:t>The ACPO Murder Manual breaks the investigative process into 5 stages as follows:</a:t>
            </a:r>
            <a:endParaRPr lang="en-GB" sz="1800" dirty="0">
              <a:ea typeface="+mn-lt"/>
              <a:cs typeface="+mn-lt"/>
            </a:endParaRPr>
          </a:p>
          <a:p>
            <a:pPr lvl="1"/>
            <a:r>
              <a:rPr lang="en-US" sz="1800" dirty="0">
                <a:ea typeface="+mn-lt"/>
                <a:cs typeface="+mn-lt"/>
              </a:rPr>
              <a:t>Stage 1 Fast Track Actions </a:t>
            </a:r>
            <a:endParaRPr lang="en-GB" sz="1800" dirty="0">
              <a:ea typeface="+mn-lt"/>
              <a:cs typeface="+mn-lt"/>
            </a:endParaRPr>
          </a:p>
          <a:p>
            <a:pPr lvl="1"/>
            <a:r>
              <a:rPr lang="en-US" sz="1800" dirty="0">
                <a:ea typeface="+mn-lt"/>
                <a:cs typeface="+mn-lt"/>
              </a:rPr>
              <a:t>Stage 2 Theoretical Processes or Investigative Process</a:t>
            </a:r>
            <a:endParaRPr lang="en-GB" sz="1800" dirty="0">
              <a:ea typeface="+mn-lt"/>
              <a:cs typeface="+mn-lt"/>
            </a:endParaRPr>
          </a:p>
          <a:p>
            <a:pPr lvl="1"/>
            <a:r>
              <a:rPr lang="en-US" sz="1800" dirty="0">
                <a:ea typeface="+mn-lt"/>
                <a:cs typeface="+mn-lt"/>
              </a:rPr>
              <a:t>Stage 3 Planned method of investigation</a:t>
            </a:r>
            <a:endParaRPr lang="en-GB" sz="1800" dirty="0">
              <a:ea typeface="+mn-lt"/>
              <a:cs typeface="+mn-lt"/>
            </a:endParaRPr>
          </a:p>
          <a:p>
            <a:pPr lvl="1"/>
            <a:r>
              <a:rPr lang="en-US" sz="1800" dirty="0">
                <a:ea typeface="+mn-lt"/>
                <a:cs typeface="+mn-lt"/>
              </a:rPr>
              <a:t>Stage 4 Suspect Enquires</a:t>
            </a:r>
            <a:endParaRPr lang="en-GB" sz="1800" dirty="0">
              <a:ea typeface="+mn-lt"/>
              <a:cs typeface="+mn-lt"/>
            </a:endParaRPr>
          </a:p>
          <a:p>
            <a:pPr lvl="1"/>
            <a:r>
              <a:rPr lang="en-US" sz="1800" dirty="0">
                <a:ea typeface="+mn-lt"/>
                <a:cs typeface="+mn-lt"/>
              </a:rPr>
              <a:t>Stage 5 Disposal</a:t>
            </a:r>
            <a:endParaRPr lang="en-GB" sz="1800" dirty="0">
              <a:ea typeface="+mn-lt"/>
              <a:cs typeface="+mn-lt"/>
            </a:endParaRPr>
          </a:p>
        </p:txBody>
      </p:sp>
      <p:sp>
        <p:nvSpPr>
          <p:cNvPr id="7179" name="Rectangle 717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Blackstone's Senior Investigating Officers' Handbook: Amazon.co.uk: Cook,  Tony: 9780198831679: Books">
            <a:extLst>
              <a:ext uri="{FF2B5EF4-FFF2-40B4-BE49-F238E27FC236}">
                <a16:creationId xmlns:a16="http://schemas.microsoft.com/office/drawing/2014/main" id="{FF666D55-941D-94D4-0F25-E0FFBCD540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57918" y="627954"/>
            <a:ext cx="3562426" cy="5353373"/>
          </a:xfrm>
          <a:prstGeom prst="rect">
            <a:avLst/>
          </a:prstGeom>
          <a:noFill/>
          <a:extLst>
            <a:ext uri="{909E8E84-426E-40DD-AFC4-6F175D3DCCD1}">
              <a14:hiddenFill xmlns:a14="http://schemas.microsoft.com/office/drawing/2010/main">
                <a:solidFill>
                  <a:srgbClr val="FFFFFF"/>
                </a:solidFill>
              </a14:hiddenFill>
            </a:ext>
          </a:extLst>
        </p:spPr>
      </p:pic>
      <p:sp>
        <p:nvSpPr>
          <p:cNvPr id="7183" name="Rectangle 718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6021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729F2-AFB6-492E-A531-A55B158A95C5}"/>
              </a:ext>
            </a:extLst>
          </p:cNvPr>
          <p:cNvSpPr>
            <a:spLocks noGrp="1"/>
          </p:cNvSpPr>
          <p:nvPr>
            <p:ph type="title"/>
          </p:nvPr>
        </p:nvSpPr>
        <p:spPr>
          <a:xfrm>
            <a:off x="1137036" y="609600"/>
            <a:ext cx="8548386" cy="1282459"/>
          </a:xfrm>
        </p:spPr>
        <p:txBody>
          <a:bodyPr>
            <a:normAutofit/>
          </a:bodyPr>
          <a:lstStyle/>
          <a:p>
            <a:r>
              <a:rPr lang="en-GB" dirty="0"/>
              <a:t>Some of the Issues</a:t>
            </a:r>
          </a:p>
        </p:txBody>
      </p:sp>
      <p:sp>
        <p:nvSpPr>
          <p:cNvPr id="3" name="Content Placeholder 2">
            <a:extLst>
              <a:ext uri="{FF2B5EF4-FFF2-40B4-BE49-F238E27FC236}">
                <a16:creationId xmlns:a16="http://schemas.microsoft.com/office/drawing/2014/main" id="{B7B02703-7916-4672-89DD-F2EB1506E77E}"/>
              </a:ext>
            </a:extLst>
          </p:cNvPr>
          <p:cNvSpPr>
            <a:spLocks noGrp="1"/>
          </p:cNvSpPr>
          <p:nvPr>
            <p:ph idx="1"/>
          </p:nvPr>
        </p:nvSpPr>
        <p:spPr>
          <a:xfrm>
            <a:off x="1137035" y="2147358"/>
            <a:ext cx="8548386" cy="4076394"/>
          </a:xfrm>
        </p:spPr>
        <p:txBody>
          <a:bodyPr>
            <a:normAutofit/>
          </a:bodyPr>
          <a:lstStyle/>
          <a:p>
            <a:r>
              <a:rPr lang="en-GB" sz="2000" dirty="0">
                <a:ea typeface="+mn-lt"/>
                <a:cs typeface="+mn-lt"/>
              </a:rPr>
              <a:t>The need to overcome bias on both an individual level and when verifying information.</a:t>
            </a:r>
          </a:p>
          <a:p>
            <a:endParaRPr lang="en-GB" sz="2000" dirty="0">
              <a:ea typeface="+mn-lt"/>
              <a:cs typeface="+mn-lt"/>
            </a:endParaRPr>
          </a:p>
          <a:p>
            <a:r>
              <a:rPr lang="en-GB" sz="2000" dirty="0">
                <a:ea typeface="+mn-lt"/>
                <a:cs typeface="+mn-lt"/>
              </a:rPr>
              <a:t>Oversimplifying facts.</a:t>
            </a:r>
            <a:endParaRPr lang="en-GB" sz="2000" dirty="0"/>
          </a:p>
          <a:p>
            <a:endParaRPr lang="en-GB" sz="2000" dirty="0"/>
          </a:p>
          <a:p>
            <a:r>
              <a:rPr lang="en-GB" sz="2000" dirty="0">
                <a:ea typeface="+mn-lt"/>
                <a:cs typeface="+mn-lt"/>
              </a:rPr>
              <a:t>Becoming overwhelmed with information</a:t>
            </a:r>
            <a:endParaRPr lang="en-GB" sz="2000" dirty="0"/>
          </a:p>
          <a:p>
            <a:endParaRPr lang="en-GB" sz="2000" dirty="0"/>
          </a:p>
          <a:p>
            <a:r>
              <a:rPr lang="en-GB" sz="2000" dirty="0"/>
              <a:t>Pressures from every direction.</a:t>
            </a:r>
          </a:p>
          <a:p>
            <a:endParaRPr lang="en-GB" sz="2000" dirty="0"/>
          </a:p>
          <a:p>
            <a:r>
              <a:rPr lang="en-GB" sz="2000" dirty="0"/>
              <a:t>The Media</a:t>
            </a:r>
          </a:p>
          <a:p>
            <a:endParaRPr lang="en-GB" sz="2000" dirty="0"/>
          </a:p>
          <a:p>
            <a:endParaRPr lang="en-GB" sz="2000" dirty="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96626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F53D8-FF67-474C-A56B-460DBC217083}"/>
              </a:ext>
            </a:extLst>
          </p:cNvPr>
          <p:cNvSpPr>
            <a:spLocks noGrp="1"/>
          </p:cNvSpPr>
          <p:nvPr>
            <p:ph type="title"/>
          </p:nvPr>
        </p:nvSpPr>
        <p:spPr>
          <a:xfrm>
            <a:off x="638882" y="639193"/>
            <a:ext cx="3571810" cy="3573516"/>
          </a:xfrm>
        </p:spPr>
        <p:txBody>
          <a:bodyPr vert="horz" lIns="91440" tIns="45720" rIns="91440" bIns="45720" rtlCol="0" anchor="ctr">
            <a:normAutofit/>
          </a:bodyPr>
          <a:lstStyle/>
          <a:p>
            <a:r>
              <a:rPr lang="en-US" sz="4600" kern="1200" dirty="0">
                <a:solidFill>
                  <a:schemeClr val="tx1"/>
                </a:solidFill>
                <a:latin typeface="+mj-lt"/>
                <a:ea typeface="+mj-ea"/>
                <a:cs typeface="+mj-cs"/>
              </a:rPr>
              <a:t>The National Decision-Making Model (NDM)</a:t>
            </a:r>
          </a:p>
        </p:txBody>
      </p:sp>
      <p:sp>
        <p:nvSpPr>
          <p:cNvPr id="5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D85AFB-4E48-BB55-08DE-3420F8A2F55B}"/>
              </a:ext>
            </a:extLst>
          </p:cNvPr>
          <p:cNvGraphicFramePr>
            <a:graphicFrameLocks noGrp="1"/>
          </p:cNvGraphicFramePr>
          <p:nvPr>
            <p:ph idx="1"/>
            <p:extLst>
              <p:ext uri="{D42A27DB-BD31-4B8C-83A1-F6EECF244321}">
                <p14:modId xmlns:p14="http://schemas.microsoft.com/office/powerpoint/2010/main" val="3982396819"/>
              </p:ext>
            </p:extLst>
          </p:nvPr>
        </p:nvGraphicFramePr>
        <p:xfrm>
          <a:off x="5069747" y="440770"/>
          <a:ext cx="6575517" cy="6257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7950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FC21D-571C-4578-9236-0151EE003B4E}"/>
              </a:ext>
            </a:extLst>
          </p:cNvPr>
          <p:cNvSpPr>
            <a:spLocks noGrp="1"/>
          </p:cNvSpPr>
          <p:nvPr>
            <p:ph type="title"/>
          </p:nvPr>
        </p:nvSpPr>
        <p:spPr>
          <a:xfrm>
            <a:off x="630936" y="640080"/>
            <a:ext cx="4818888" cy="1481328"/>
          </a:xfrm>
        </p:spPr>
        <p:txBody>
          <a:bodyPr anchor="b">
            <a:normAutofit/>
          </a:bodyPr>
          <a:lstStyle/>
          <a:p>
            <a:r>
              <a:rPr lang="en-GB" sz="5400"/>
              <a:t>CIAPOR</a:t>
            </a:r>
          </a:p>
        </p:txBody>
      </p:sp>
      <p:sp>
        <p:nvSpPr>
          <p:cNvPr id="820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C7D089-48C7-4000-9D17-B066E7C5B102}"/>
              </a:ext>
            </a:extLst>
          </p:cNvPr>
          <p:cNvSpPr>
            <a:spLocks noGrp="1"/>
          </p:cNvSpPr>
          <p:nvPr>
            <p:ph idx="1"/>
          </p:nvPr>
        </p:nvSpPr>
        <p:spPr>
          <a:xfrm>
            <a:off x="630936" y="2660904"/>
            <a:ext cx="4818888" cy="3547872"/>
          </a:xfrm>
        </p:spPr>
        <p:txBody>
          <a:bodyPr anchor="t">
            <a:normAutofit/>
          </a:bodyPr>
          <a:lstStyle/>
          <a:p>
            <a:pPr marL="0" indent="0">
              <a:buNone/>
            </a:pPr>
            <a:r>
              <a:rPr lang="en-GB" sz="1700"/>
              <a:t>CIAPOR stands for;</a:t>
            </a:r>
            <a:endParaRPr lang="en-US" sz="1700"/>
          </a:p>
          <a:p>
            <a:r>
              <a:rPr lang="en-US" sz="1700">
                <a:ea typeface="+mn-lt"/>
                <a:cs typeface="+mn-lt"/>
              </a:rPr>
              <a:t>Code of Ethics – Principles and standards of professional behaviour</a:t>
            </a:r>
            <a:endParaRPr lang="en-GB" sz="1700">
              <a:ea typeface="+mn-lt"/>
              <a:cs typeface="+mn-lt"/>
            </a:endParaRPr>
          </a:p>
          <a:p>
            <a:r>
              <a:rPr lang="en-US" sz="1700">
                <a:ea typeface="+mn-lt"/>
                <a:cs typeface="+mn-lt"/>
              </a:rPr>
              <a:t>Information – Gather information and intelligence</a:t>
            </a:r>
            <a:endParaRPr lang="en-GB" sz="1700">
              <a:ea typeface="+mn-lt"/>
              <a:cs typeface="+mn-lt"/>
            </a:endParaRPr>
          </a:p>
          <a:p>
            <a:r>
              <a:rPr lang="en-US" sz="1700">
                <a:ea typeface="+mn-lt"/>
                <a:cs typeface="+mn-lt"/>
              </a:rPr>
              <a:t>Assessment – Assess threat and risk and develop a working strategy</a:t>
            </a:r>
            <a:endParaRPr lang="en-GB" sz="1700">
              <a:ea typeface="+mn-lt"/>
              <a:cs typeface="+mn-lt"/>
            </a:endParaRPr>
          </a:p>
          <a:p>
            <a:r>
              <a:rPr lang="en-US" sz="1700">
                <a:ea typeface="+mn-lt"/>
                <a:cs typeface="+mn-lt"/>
              </a:rPr>
              <a:t>Powers and policy – Consider powers and policy</a:t>
            </a:r>
            <a:endParaRPr lang="en-GB" sz="1700">
              <a:ea typeface="+mn-lt"/>
              <a:cs typeface="+mn-lt"/>
            </a:endParaRPr>
          </a:p>
          <a:p>
            <a:r>
              <a:rPr lang="en-US" sz="1700">
                <a:ea typeface="+mn-lt"/>
                <a:cs typeface="+mn-lt"/>
              </a:rPr>
              <a:t>Options – Identify options and contingencies</a:t>
            </a:r>
            <a:endParaRPr lang="en-GB" sz="1700">
              <a:ea typeface="+mn-lt"/>
              <a:cs typeface="+mn-lt"/>
            </a:endParaRPr>
          </a:p>
          <a:p>
            <a:r>
              <a:rPr lang="en-US" sz="1700">
                <a:ea typeface="+mn-lt"/>
                <a:cs typeface="+mn-lt"/>
              </a:rPr>
              <a:t>Action and review – Take action and review what happened</a:t>
            </a:r>
            <a:endParaRPr lang="en-GB" sz="1700">
              <a:ea typeface="+mn-lt"/>
              <a:cs typeface="+mn-lt"/>
            </a:endParaRPr>
          </a:p>
        </p:txBody>
      </p:sp>
      <p:pic>
        <p:nvPicPr>
          <p:cNvPr id="8194" name="Picture 2" descr="National decision model | College of Policing">
            <a:extLst>
              <a:ext uri="{FF2B5EF4-FFF2-40B4-BE49-F238E27FC236}">
                <a16:creationId xmlns:a16="http://schemas.microsoft.com/office/drawing/2014/main" id="{47491F23-8BD8-E1D1-3E2D-09CF9DA5A6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898663"/>
            <a:ext cx="5458968" cy="5060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7507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53025-85AA-4984-9BFB-D9ADD3D648F8}"/>
              </a:ext>
            </a:extLst>
          </p:cNvPr>
          <p:cNvSpPr>
            <a:spLocks noGrp="1"/>
          </p:cNvSpPr>
          <p:nvPr>
            <p:ph type="title"/>
          </p:nvPr>
        </p:nvSpPr>
        <p:spPr>
          <a:xfrm>
            <a:off x="589560" y="856180"/>
            <a:ext cx="4560584" cy="1128068"/>
          </a:xfrm>
        </p:spPr>
        <p:txBody>
          <a:bodyPr anchor="ctr">
            <a:normAutofit/>
          </a:bodyPr>
          <a:lstStyle/>
          <a:p>
            <a:r>
              <a:rPr lang="en-GB" sz="4000"/>
              <a:t>Code of Ethics</a:t>
            </a:r>
          </a:p>
        </p:txBody>
      </p:sp>
      <p:grpSp>
        <p:nvGrpSpPr>
          <p:cNvPr id="17" name="Group 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2F3987-C386-4BCA-8F2C-19E4BAC4CF34}"/>
              </a:ext>
            </a:extLst>
          </p:cNvPr>
          <p:cNvSpPr>
            <a:spLocks noGrp="1"/>
          </p:cNvSpPr>
          <p:nvPr>
            <p:ph idx="1"/>
          </p:nvPr>
        </p:nvSpPr>
        <p:spPr>
          <a:xfrm>
            <a:off x="590719" y="2330505"/>
            <a:ext cx="4559425" cy="3979585"/>
          </a:xfrm>
        </p:spPr>
        <p:txBody>
          <a:bodyPr anchor="ctr">
            <a:normAutofit/>
          </a:bodyPr>
          <a:lstStyle/>
          <a:p>
            <a:r>
              <a:rPr lang="en-US" sz="2400" dirty="0">
                <a:ea typeface="+mn-lt"/>
                <a:cs typeface="+mn-lt"/>
              </a:rPr>
              <a:t>The College of Policing, Police Code of Ethics underpins the NDM and sets out the policing principles</a:t>
            </a:r>
          </a:p>
          <a:p>
            <a:pPr marL="0" indent="0">
              <a:buNone/>
            </a:pPr>
            <a:endParaRPr lang="en-US" sz="2400" dirty="0">
              <a:ea typeface="+mn-lt"/>
              <a:cs typeface="+mn-lt"/>
            </a:endParaRPr>
          </a:p>
          <a:p>
            <a:r>
              <a:rPr lang="en-US" sz="2400" dirty="0">
                <a:ea typeface="+mn-lt"/>
                <a:cs typeface="+mn-lt"/>
              </a:rPr>
              <a:t>Throughout any policing decision-making situation, decision makers will need to consider the following;</a:t>
            </a:r>
          </a:p>
        </p:txBody>
      </p:sp>
      <p:sp>
        <p:nvSpPr>
          <p:cNvPr id="23" name="Rectangle 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National decision model | College of Policing">
            <a:extLst>
              <a:ext uri="{FF2B5EF4-FFF2-40B4-BE49-F238E27FC236}">
                <a16:creationId xmlns:a16="http://schemas.microsoft.com/office/drawing/2014/main" id="{DBC62628-2A84-EF32-983F-19DA7BFD9B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1" r="2189"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613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82BD3-AC35-48BA-9287-D2EDECD92A50}"/>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The Golden Hour</a:t>
            </a:r>
          </a:p>
        </p:txBody>
      </p:sp>
      <p:graphicFrame>
        <p:nvGraphicFramePr>
          <p:cNvPr id="5" name="Content Placeholder 2">
            <a:extLst>
              <a:ext uri="{FF2B5EF4-FFF2-40B4-BE49-F238E27FC236}">
                <a16:creationId xmlns:a16="http://schemas.microsoft.com/office/drawing/2014/main" id="{75B55999-3B2E-3263-CB38-A1EDBB7F101F}"/>
              </a:ext>
            </a:extLst>
          </p:cNvPr>
          <p:cNvGraphicFramePr>
            <a:graphicFrameLocks noGrp="1"/>
          </p:cNvGraphicFramePr>
          <p:nvPr>
            <p:ph idx="1"/>
            <p:extLst>
              <p:ext uri="{D42A27DB-BD31-4B8C-83A1-F6EECF244321}">
                <p14:modId xmlns:p14="http://schemas.microsoft.com/office/powerpoint/2010/main" val="280447616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374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DBEA5-C407-4191-A887-FBE51988D646}"/>
              </a:ext>
            </a:extLst>
          </p:cNvPr>
          <p:cNvSpPr>
            <a:spLocks noGrp="1"/>
          </p:cNvSpPr>
          <p:nvPr>
            <p:ph type="title"/>
          </p:nvPr>
        </p:nvSpPr>
        <p:spPr>
          <a:xfrm>
            <a:off x="645064" y="525982"/>
            <a:ext cx="4282983" cy="1200361"/>
          </a:xfrm>
        </p:spPr>
        <p:txBody>
          <a:bodyPr anchor="b">
            <a:normAutofit/>
          </a:bodyPr>
          <a:lstStyle/>
          <a:p>
            <a:r>
              <a:rPr lang="en-GB" sz="3600"/>
              <a:t>The Danger of Assumption</a:t>
            </a:r>
          </a:p>
        </p:txBody>
      </p:sp>
      <p:sp>
        <p:nvSpPr>
          <p:cNvPr id="10249" name="Rectangle 1024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74C5E1-92EC-473A-8BC6-5AA279ACBE98}"/>
              </a:ext>
            </a:extLst>
          </p:cNvPr>
          <p:cNvSpPr>
            <a:spLocks noGrp="1"/>
          </p:cNvSpPr>
          <p:nvPr>
            <p:ph idx="1"/>
          </p:nvPr>
        </p:nvSpPr>
        <p:spPr>
          <a:xfrm>
            <a:off x="645066" y="2031101"/>
            <a:ext cx="4282984" cy="3511943"/>
          </a:xfrm>
        </p:spPr>
        <p:txBody>
          <a:bodyPr anchor="ctr">
            <a:normAutofit/>
          </a:bodyPr>
          <a:lstStyle/>
          <a:p>
            <a:pPr marL="0" indent="0">
              <a:buNone/>
            </a:pPr>
            <a:r>
              <a:rPr lang="en-GB" sz="1500">
                <a:ea typeface="+mn-lt"/>
                <a:cs typeface="+mn-lt"/>
              </a:rPr>
              <a:t>Cook &amp; Tattersall (2016) summarise the doctrine including the importance that nothing should be assumed or believed and that everything should be both challenged and checked.</a:t>
            </a:r>
          </a:p>
          <a:p>
            <a:endParaRPr lang="en-GB" sz="1500"/>
          </a:p>
          <a:p>
            <a:pPr marL="0" indent="0">
              <a:buNone/>
            </a:pPr>
            <a:r>
              <a:rPr lang="en-GB" sz="1500">
                <a:ea typeface="+mn-lt"/>
                <a:cs typeface="+mn-lt"/>
              </a:rPr>
              <a:t>Stelfox (2009) discusses the three key decision areas for investigative decision makers to consider:</a:t>
            </a:r>
          </a:p>
          <a:p>
            <a:r>
              <a:rPr lang="en-GB" sz="1500">
                <a:ea typeface="+mn-lt"/>
                <a:cs typeface="+mn-lt"/>
              </a:rPr>
              <a:t>Does the behaviour constitute a criminal offence? </a:t>
            </a:r>
          </a:p>
          <a:p>
            <a:r>
              <a:rPr lang="en-GB" sz="1500">
                <a:ea typeface="+mn-lt"/>
                <a:cs typeface="+mn-lt"/>
              </a:rPr>
              <a:t>Who could be the suspect? </a:t>
            </a:r>
          </a:p>
          <a:p>
            <a:r>
              <a:rPr lang="en-GB" sz="1500">
                <a:ea typeface="+mn-lt"/>
                <a:cs typeface="+mn-lt"/>
              </a:rPr>
              <a:t>What additional information and physical materials should be gathered?</a:t>
            </a:r>
            <a:endParaRPr lang="en-GB" sz="1500"/>
          </a:p>
        </p:txBody>
      </p:sp>
      <p:sp>
        <p:nvSpPr>
          <p:cNvPr id="10251" name="Rectangle 1025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5" name="Rectangle 1025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8 Dangerous Assumptions That Will Make Any Crisis Worse">
            <a:extLst>
              <a:ext uri="{FF2B5EF4-FFF2-40B4-BE49-F238E27FC236}">
                <a16:creationId xmlns:a16="http://schemas.microsoft.com/office/drawing/2014/main" id="{75F43A71-4A3B-4FB1-D5CC-7C7C70EE1C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446755"/>
            <a:ext cx="5628018" cy="3731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5592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E4DC9-3FFD-45C1-AC0E-9AF0FA2658EF}"/>
              </a:ext>
            </a:extLst>
          </p:cNvPr>
          <p:cNvSpPr>
            <a:spLocks noGrp="1"/>
          </p:cNvSpPr>
          <p:nvPr>
            <p:ph type="title"/>
          </p:nvPr>
        </p:nvSpPr>
        <p:spPr>
          <a:xfrm>
            <a:off x="1043631" y="809898"/>
            <a:ext cx="10173010" cy="1554480"/>
          </a:xfrm>
        </p:spPr>
        <p:txBody>
          <a:bodyPr anchor="ctr">
            <a:normAutofit/>
          </a:bodyPr>
          <a:lstStyle/>
          <a:p>
            <a:r>
              <a:rPr lang="en-GB" sz="4800"/>
              <a:t>Other Considerations</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ADD4F993-73F6-98AB-36E6-43229E2F822D}"/>
              </a:ext>
            </a:extLst>
          </p:cNvPr>
          <p:cNvGraphicFramePr>
            <a:graphicFrameLocks noGrp="1"/>
          </p:cNvGraphicFramePr>
          <p:nvPr>
            <p:ph idx="1"/>
            <p:extLst>
              <p:ext uri="{D42A27DB-BD31-4B8C-83A1-F6EECF244321}">
                <p14:modId xmlns:p14="http://schemas.microsoft.com/office/powerpoint/2010/main" val="403449156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Accusations of racism in the Metropolitan Police Service - House of Lords  Library">
            <a:extLst>
              <a:ext uri="{FF2B5EF4-FFF2-40B4-BE49-F238E27FC236}">
                <a16:creationId xmlns:a16="http://schemas.microsoft.com/office/drawing/2014/main" id="{700E22E2-CF46-1813-1042-C05DAB2E3C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61612" y="630579"/>
            <a:ext cx="32639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7713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9569C-732A-43FE-881D-CCBE6939BC2D}"/>
              </a:ext>
            </a:extLst>
          </p:cNvPr>
          <p:cNvSpPr>
            <a:spLocks noGrp="1"/>
          </p:cNvSpPr>
          <p:nvPr>
            <p:ph type="title"/>
          </p:nvPr>
        </p:nvSpPr>
        <p:spPr>
          <a:xfrm>
            <a:off x="645064" y="525982"/>
            <a:ext cx="4282983" cy="1200361"/>
          </a:xfrm>
        </p:spPr>
        <p:txBody>
          <a:bodyPr anchor="b">
            <a:normAutofit/>
          </a:bodyPr>
          <a:lstStyle/>
          <a:p>
            <a:r>
              <a:rPr lang="en-GB" sz="3600"/>
              <a:t>Broken Processes</a:t>
            </a:r>
          </a:p>
        </p:txBody>
      </p:sp>
      <p:sp>
        <p:nvSpPr>
          <p:cNvPr id="12297" name="Rectangle 1229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12BD6B-190E-49DB-90AE-36AB4800AEF9}"/>
              </a:ext>
            </a:extLst>
          </p:cNvPr>
          <p:cNvSpPr>
            <a:spLocks noGrp="1"/>
          </p:cNvSpPr>
          <p:nvPr>
            <p:ph idx="1"/>
          </p:nvPr>
        </p:nvSpPr>
        <p:spPr>
          <a:xfrm>
            <a:off x="645066" y="2031101"/>
            <a:ext cx="4282984" cy="3511943"/>
          </a:xfrm>
        </p:spPr>
        <p:txBody>
          <a:bodyPr anchor="ctr">
            <a:normAutofit/>
          </a:bodyPr>
          <a:lstStyle/>
          <a:p>
            <a:r>
              <a:rPr lang="en-GB" sz="1800">
                <a:ea typeface="+mn-lt"/>
                <a:cs typeface="+mn-lt"/>
              </a:rPr>
              <a:t>Clarity and leadership among Senior Officers</a:t>
            </a:r>
          </a:p>
          <a:p>
            <a:r>
              <a:rPr lang="en-GB" sz="1800">
                <a:ea typeface="+mn-lt"/>
                <a:cs typeface="+mn-lt"/>
              </a:rPr>
              <a:t>Skills of SIO’s;</a:t>
            </a:r>
          </a:p>
          <a:p>
            <a:r>
              <a:rPr lang="en-GB" sz="1800">
                <a:ea typeface="+mn-lt"/>
                <a:cs typeface="+mn-lt"/>
              </a:rPr>
              <a:t>Systematic failures;</a:t>
            </a:r>
          </a:p>
          <a:p>
            <a:r>
              <a:rPr lang="en-GB" sz="1800">
                <a:ea typeface="+mn-lt"/>
                <a:cs typeface="+mn-lt"/>
              </a:rPr>
              <a:t>Phasing of enquires</a:t>
            </a:r>
          </a:p>
          <a:p>
            <a:r>
              <a:rPr lang="en-GB" sz="1800">
                <a:ea typeface="+mn-lt"/>
                <a:cs typeface="+mn-lt"/>
              </a:rPr>
              <a:t>The role of the Major Incident Room</a:t>
            </a:r>
          </a:p>
          <a:p>
            <a:r>
              <a:rPr lang="en-GB" sz="1800">
                <a:ea typeface="+mn-lt"/>
                <a:cs typeface="+mn-lt"/>
              </a:rPr>
              <a:t>Information management;</a:t>
            </a:r>
          </a:p>
          <a:p>
            <a:r>
              <a:rPr lang="en-GB" sz="1800">
                <a:ea typeface="+mn-lt"/>
                <a:cs typeface="+mn-lt"/>
              </a:rPr>
              <a:t>Individual investigative strategy failures.</a:t>
            </a:r>
          </a:p>
        </p:txBody>
      </p:sp>
      <p:sp>
        <p:nvSpPr>
          <p:cNvPr id="12299" name="Rectangle 1229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Rectangle 1230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Sanders Says: How Often Does Your Team Have A Process Check?">
            <a:extLst>
              <a:ext uri="{FF2B5EF4-FFF2-40B4-BE49-F238E27FC236}">
                <a16:creationId xmlns:a16="http://schemas.microsoft.com/office/drawing/2014/main" id="{3CC7F0CE-2418-E302-CA94-0B46F5B5B8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711328"/>
            <a:ext cx="5628018" cy="3202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8027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997CA-5D71-4565-89E1-A4604C2D4993}"/>
              </a:ext>
            </a:extLst>
          </p:cNvPr>
          <p:cNvSpPr>
            <a:spLocks noGrp="1"/>
          </p:cNvSpPr>
          <p:nvPr>
            <p:ph type="title"/>
          </p:nvPr>
        </p:nvSpPr>
        <p:spPr>
          <a:xfrm>
            <a:off x="1043631" y="809898"/>
            <a:ext cx="10173010" cy="1554480"/>
          </a:xfrm>
        </p:spPr>
        <p:txBody>
          <a:bodyPr anchor="ctr">
            <a:normAutofit/>
          </a:bodyPr>
          <a:lstStyle/>
          <a:p>
            <a:r>
              <a:rPr lang="en-GB" sz="4800" b="0" dirty="0">
                <a:ea typeface="+mj-lt"/>
                <a:cs typeface="+mj-lt"/>
              </a:rPr>
              <a:t>Clarity and leadership among Senior Officers</a:t>
            </a:r>
            <a:endParaRPr lang="en-GB" sz="4800" dirty="0"/>
          </a:p>
        </p:txBody>
      </p:sp>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0A8BA725-9AF7-A0CD-A98A-4F83BBB09C98}"/>
              </a:ext>
            </a:extLst>
          </p:cNvPr>
          <p:cNvGraphicFramePr>
            <a:graphicFrameLocks noGrp="1"/>
          </p:cNvGraphicFramePr>
          <p:nvPr>
            <p:ph idx="1"/>
            <p:extLst>
              <p:ext uri="{D42A27DB-BD31-4B8C-83A1-F6EECF244321}">
                <p14:modId xmlns:p14="http://schemas.microsoft.com/office/powerpoint/2010/main" val="168409374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Met chief defends force for not arresting chanters of 'jihad' at  anti-Israel protest | Metropolitan police | The Guardian">
            <a:extLst>
              <a:ext uri="{FF2B5EF4-FFF2-40B4-BE49-F238E27FC236}">
                <a16:creationId xmlns:a16="http://schemas.microsoft.com/office/drawing/2014/main" id="{3B14A52E-55FC-0A5E-18FB-86C766812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3881" y="651807"/>
            <a:ext cx="2986312" cy="1791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395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FE825D51-5E4D-406E-96A6-D7E7EFEF12E1}"/>
              </a:ext>
            </a:extLst>
          </p:cNvPr>
          <p:cNvSpPr>
            <a:spLocks noGrp="1"/>
          </p:cNvSpPr>
          <p:nvPr>
            <p:ph type="title"/>
          </p:nvPr>
        </p:nvSpPr>
        <p:spPr>
          <a:xfrm>
            <a:off x="838200" y="643467"/>
            <a:ext cx="2951205" cy="5571066"/>
          </a:xfrm>
        </p:spPr>
        <p:txBody>
          <a:bodyPr>
            <a:normAutofit/>
          </a:bodyPr>
          <a:lstStyle/>
          <a:p>
            <a:r>
              <a:rPr lang="en-GB" sz="4100">
                <a:solidFill>
                  <a:srgbClr val="FFFFFF"/>
                </a:solidFill>
              </a:rPr>
              <a:t>The Yorkshire Ripper Investigation</a:t>
            </a:r>
          </a:p>
        </p:txBody>
      </p:sp>
      <p:graphicFrame>
        <p:nvGraphicFramePr>
          <p:cNvPr id="14" name="Content Placeholder 2">
            <a:extLst>
              <a:ext uri="{FF2B5EF4-FFF2-40B4-BE49-F238E27FC236}">
                <a16:creationId xmlns:a16="http://schemas.microsoft.com/office/drawing/2014/main" id="{6029E08F-8CB3-4818-B191-495FFC5C7FC7}"/>
              </a:ext>
            </a:extLst>
          </p:cNvPr>
          <p:cNvGraphicFramePr>
            <a:graphicFrameLocks noGrp="1"/>
          </p:cNvGraphicFramePr>
          <p:nvPr>
            <p:ph idx="1"/>
            <p:extLst>
              <p:ext uri="{D42A27DB-BD31-4B8C-83A1-F6EECF244321}">
                <p14:modId xmlns:p14="http://schemas.microsoft.com/office/powerpoint/2010/main" val="312710173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0416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F38FA-DAB8-4269-8BB7-3F908306F590}"/>
              </a:ext>
            </a:extLst>
          </p:cNvPr>
          <p:cNvSpPr>
            <a:spLocks noGrp="1"/>
          </p:cNvSpPr>
          <p:nvPr>
            <p:ph type="title"/>
          </p:nvPr>
        </p:nvSpPr>
        <p:spPr>
          <a:xfrm>
            <a:off x="841248" y="548640"/>
            <a:ext cx="3600860" cy="5431536"/>
          </a:xfrm>
        </p:spPr>
        <p:txBody>
          <a:bodyPr>
            <a:normAutofit/>
          </a:bodyPr>
          <a:lstStyle/>
          <a:p>
            <a:r>
              <a:rPr lang="en-GB" sz="5400"/>
              <a:t>Common Themes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E80A70-6660-4CCC-B4E0-23C5D758FCB9}"/>
              </a:ext>
            </a:extLst>
          </p:cNvPr>
          <p:cNvSpPr>
            <a:spLocks noGrp="1"/>
          </p:cNvSpPr>
          <p:nvPr>
            <p:ph idx="1"/>
          </p:nvPr>
        </p:nvSpPr>
        <p:spPr>
          <a:xfrm>
            <a:off x="5126418" y="552091"/>
            <a:ext cx="6224335" cy="5431536"/>
          </a:xfrm>
        </p:spPr>
        <p:txBody>
          <a:bodyPr anchor="ctr">
            <a:normAutofit/>
          </a:bodyPr>
          <a:lstStyle/>
          <a:p>
            <a:pPr marL="0" indent="0" algn="ctr">
              <a:buNone/>
            </a:pPr>
            <a:r>
              <a:rPr lang="en-GB" dirty="0">
                <a:ea typeface="+mn-lt"/>
                <a:cs typeface="+mn-lt"/>
              </a:rPr>
              <a:t>The common theme running through inquiries into cases such as the Yorkshire Ripper, the Harold Shipman serial murders, the murder of Stephen Lawrence in London and the murders of </a:t>
            </a:r>
            <a:r>
              <a:rPr lang="en" dirty="0">
                <a:ea typeface="+mn-lt"/>
                <a:cs typeface="+mn-lt"/>
              </a:rPr>
              <a:t>Holly Wells and Jessica Chapman in </a:t>
            </a:r>
            <a:r>
              <a:rPr lang="en-GB" dirty="0">
                <a:ea typeface="+mn-lt"/>
                <a:cs typeface="+mn-lt"/>
              </a:rPr>
              <a:t>Soham, relate to the competences of the SIO.</a:t>
            </a:r>
            <a:endParaRPr lang="en-GB" dirty="0"/>
          </a:p>
        </p:txBody>
      </p:sp>
    </p:spTree>
    <p:extLst>
      <p:ext uri="{BB962C8B-B14F-4D97-AF65-F5344CB8AC3E}">
        <p14:creationId xmlns:p14="http://schemas.microsoft.com/office/powerpoint/2010/main" val="1678690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2785E-AAFA-4BD2-AADC-CFD264634B55}"/>
              </a:ext>
            </a:extLst>
          </p:cNvPr>
          <p:cNvSpPr>
            <a:spLocks noGrp="1"/>
          </p:cNvSpPr>
          <p:nvPr>
            <p:ph type="title"/>
          </p:nvPr>
        </p:nvSpPr>
        <p:spPr>
          <a:xfrm>
            <a:off x="640080" y="325369"/>
            <a:ext cx="4368602" cy="1956841"/>
          </a:xfrm>
        </p:spPr>
        <p:txBody>
          <a:bodyPr anchor="b">
            <a:normAutofit/>
          </a:bodyPr>
          <a:lstStyle/>
          <a:p>
            <a:r>
              <a:rPr lang="en-GB" sz="5400"/>
              <a:t>SIO Approaches</a:t>
            </a:r>
          </a:p>
        </p:txBody>
      </p:sp>
      <p:sp>
        <p:nvSpPr>
          <p:cNvPr id="1434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535326-B9FB-406B-B4C0-8D91DA11CB6F}"/>
              </a:ext>
            </a:extLst>
          </p:cNvPr>
          <p:cNvSpPr>
            <a:spLocks noGrp="1"/>
          </p:cNvSpPr>
          <p:nvPr>
            <p:ph idx="1"/>
          </p:nvPr>
        </p:nvSpPr>
        <p:spPr>
          <a:xfrm>
            <a:off x="209550" y="2872899"/>
            <a:ext cx="4799132" cy="3320668"/>
          </a:xfrm>
        </p:spPr>
        <p:txBody>
          <a:bodyPr>
            <a:noAutofit/>
          </a:bodyPr>
          <a:lstStyle/>
          <a:p>
            <a:r>
              <a:rPr lang="en-GB" sz="1600" dirty="0">
                <a:ea typeface="+mn-lt"/>
                <a:cs typeface="+mn-lt"/>
              </a:rPr>
              <a:t>During research, it was highlighted how the type of management style adopted by the SIO was of importance when solving the crime. </a:t>
            </a:r>
          </a:p>
          <a:p>
            <a:r>
              <a:rPr lang="en-GB" sz="1600" dirty="0">
                <a:ea typeface="+mn-lt"/>
                <a:cs typeface="+mn-lt"/>
              </a:rPr>
              <a:t>The type of management style and the ability of the SIO to constantly review his/her strategy was critical.</a:t>
            </a:r>
          </a:p>
          <a:p>
            <a:r>
              <a:rPr lang="en-GB" sz="1600" dirty="0">
                <a:ea typeface="+mn-lt"/>
                <a:cs typeface="+mn-lt"/>
              </a:rPr>
              <a:t>Democratic management of the murder investigation team (MIT) emerged as a critical trait along with the ability to manage the different phases of the enquiry over long periods of time</a:t>
            </a:r>
          </a:p>
          <a:p>
            <a:r>
              <a:rPr lang="en-GB" sz="1600" dirty="0">
                <a:ea typeface="+mn-lt"/>
                <a:cs typeface="+mn-lt"/>
              </a:rPr>
              <a:t>The SIO must have the ability to constantly review all the information and potential evidence before him or her, be open to feedback from the team and the ability to use “the collective brain of the team “</a:t>
            </a:r>
            <a:endParaRPr lang="en-GB" sz="1600" dirty="0"/>
          </a:p>
        </p:txBody>
      </p:sp>
      <p:pic>
        <p:nvPicPr>
          <p:cNvPr id="14338" name="Picture 2" descr="Exclusive: Second police force begins criminal investigation into Northants  chief constable">
            <a:extLst>
              <a:ext uri="{FF2B5EF4-FFF2-40B4-BE49-F238E27FC236}">
                <a16:creationId xmlns:a16="http://schemas.microsoft.com/office/drawing/2014/main" id="{CED8A391-207D-C74C-EE33-1479CFBA16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99" r="18648"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3591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DBCA-29DF-4B6C-AF56-B1271453F2EF}"/>
              </a:ext>
            </a:extLst>
          </p:cNvPr>
          <p:cNvSpPr>
            <a:spLocks noGrp="1"/>
          </p:cNvSpPr>
          <p:nvPr>
            <p:ph type="title"/>
          </p:nvPr>
        </p:nvSpPr>
        <p:spPr>
          <a:xfrm>
            <a:off x="524741" y="620392"/>
            <a:ext cx="3808268" cy="5504688"/>
          </a:xfrm>
        </p:spPr>
        <p:txBody>
          <a:bodyPr>
            <a:normAutofit/>
          </a:bodyPr>
          <a:lstStyle/>
          <a:p>
            <a:pPr algn="ctr"/>
            <a:r>
              <a:rPr lang="en-GB" sz="6000" dirty="0">
                <a:solidFill>
                  <a:schemeClr val="accent5"/>
                </a:solidFill>
              </a:rPr>
              <a:t>Good </a:t>
            </a:r>
            <a:br>
              <a:rPr lang="en-GB" sz="6000" dirty="0">
                <a:solidFill>
                  <a:schemeClr val="accent5"/>
                </a:solidFill>
              </a:rPr>
            </a:br>
            <a:r>
              <a:rPr lang="en-GB" sz="6000" dirty="0">
                <a:solidFill>
                  <a:schemeClr val="accent5"/>
                </a:solidFill>
              </a:rPr>
              <a:t>SIO </a:t>
            </a:r>
            <a:br>
              <a:rPr lang="en-GB" sz="6000" dirty="0">
                <a:solidFill>
                  <a:schemeClr val="accent5"/>
                </a:solidFill>
              </a:rPr>
            </a:br>
            <a:r>
              <a:rPr lang="en-GB" sz="6000" dirty="0">
                <a:solidFill>
                  <a:schemeClr val="accent5"/>
                </a:solidFill>
              </a:rPr>
              <a:t>Traits</a:t>
            </a:r>
          </a:p>
        </p:txBody>
      </p:sp>
      <p:graphicFrame>
        <p:nvGraphicFramePr>
          <p:cNvPr id="5" name="Content Placeholder 2">
            <a:extLst>
              <a:ext uri="{FF2B5EF4-FFF2-40B4-BE49-F238E27FC236}">
                <a16:creationId xmlns:a16="http://schemas.microsoft.com/office/drawing/2014/main" id="{D2C9FDD1-6BC2-2E54-44BA-8CB5607DFC13}"/>
              </a:ext>
            </a:extLst>
          </p:cNvPr>
          <p:cNvGraphicFramePr>
            <a:graphicFrameLocks noGrp="1"/>
          </p:cNvGraphicFramePr>
          <p:nvPr>
            <p:ph idx="1"/>
            <p:extLst>
              <p:ext uri="{D42A27DB-BD31-4B8C-83A1-F6EECF244321}">
                <p14:modId xmlns:p14="http://schemas.microsoft.com/office/powerpoint/2010/main" val="312826615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35386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F4B594-9F56-6DA6-AA27-C3A54C4676B7}"/>
              </a:ext>
            </a:extLst>
          </p:cNvPr>
          <p:cNvGraphicFramePr>
            <a:graphicFrameLocks noGrp="1"/>
          </p:cNvGraphicFramePr>
          <p:nvPr>
            <p:ph idx="1"/>
            <p:extLst>
              <p:ext uri="{D42A27DB-BD31-4B8C-83A1-F6EECF244321}">
                <p14:modId xmlns:p14="http://schemas.microsoft.com/office/powerpoint/2010/main" val="421000019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1">
            <a:extLst>
              <a:ext uri="{FF2B5EF4-FFF2-40B4-BE49-F238E27FC236}">
                <a16:creationId xmlns:a16="http://schemas.microsoft.com/office/drawing/2014/main" id="{F0A71BE5-C30D-D703-38D0-26D91152F1A5}"/>
              </a:ext>
            </a:extLst>
          </p:cNvPr>
          <p:cNvSpPr>
            <a:spLocks noGrp="1"/>
          </p:cNvSpPr>
          <p:nvPr>
            <p:ph type="title"/>
          </p:nvPr>
        </p:nvSpPr>
        <p:spPr>
          <a:xfrm>
            <a:off x="524741" y="620392"/>
            <a:ext cx="3808268" cy="5504688"/>
          </a:xfrm>
        </p:spPr>
        <p:txBody>
          <a:bodyPr>
            <a:normAutofit/>
          </a:bodyPr>
          <a:lstStyle/>
          <a:p>
            <a:pPr algn="ctr"/>
            <a:r>
              <a:rPr lang="en-GB" sz="6000" dirty="0">
                <a:solidFill>
                  <a:schemeClr val="accent5"/>
                </a:solidFill>
              </a:rPr>
              <a:t>Good </a:t>
            </a:r>
            <a:br>
              <a:rPr lang="en-GB" sz="6000" dirty="0">
                <a:solidFill>
                  <a:schemeClr val="accent5"/>
                </a:solidFill>
              </a:rPr>
            </a:br>
            <a:r>
              <a:rPr lang="en-GB" sz="6000" dirty="0">
                <a:solidFill>
                  <a:schemeClr val="accent5"/>
                </a:solidFill>
              </a:rPr>
              <a:t>SIO </a:t>
            </a:r>
            <a:br>
              <a:rPr lang="en-GB" sz="6000" dirty="0">
                <a:solidFill>
                  <a:schemeClr val="accent5"/>
                </a:solidFill>
              </a:rPr>
            </a:br>
            <a:r>
              <a:rPr lang="en-GB" sz="6000" dirty="0">
                <a:solidFill>
                  <a:schemeClr val="accent5"/>
                </a:solidFill>
              </a:rPr>
              <a:t>Traits</a:t>
            </a:r>
          </a:p>
        </p:txBody>
      </p:sp>
    </p:spTree>
    <p:extLst>
      <p:ext uri="{BB962C8B-B14F-4D97-AF65-F5344CB8AC3E}">
        <p14:creationId xmlns:p14="http://schemas.microsoft.com/office/powerpoint/2010/main" val="2547936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D84EFE8-C53A-44C4-B289-D1B42CF69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2CA960BE-D618-3AF1-1EBD-8EC2B23100C5}"/>
              </a:ext>
            </a:extLst>
          </p:cNvPr>
          <p:cNvGraphicFramePr>
            <a:graphicFrameLocks noGrp="1"/>
          </p:cNvGraphicFramePr>
          <p:nvPr>
            <p:ph idx="1"/>
            <p:extLst>
              <p:ext uri="{D42A27DB-BD31-4B8C-83A1-F6EECF244321}">
                <p14:modId xmlns:p14="http://schemas.microsoft.com/office/powerpoint/2010/main" val="326300378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9ABE1E76-A63F-6479-4FAB-D1DB2D89B2CA}"/>
              </a:ext>
            </a:extLst>
          </p:cNvPr>
          <p:cNvSpPr txBox="1">
            <a:spLocks/>
          </p:cNvSpPr>
          <p:nvPr/>
        </p:nvSpPr>
        <p:spPr>
          <a:xfrm>
            <a:off x="524741" y="620392"/>
            <a:ext cx="3808268" cy="55046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a:solidFill>
                  <a:schemeClr val="accent5"/>
                </a:solidFill>
              </a:rPr>
              <a:t>Good </a:t>
            </a:r>
            <a:br>
              <a:rPr lang="en-GB" sz="6000">
                <a:solidFill>
                  <a:schemeClr val="accent5"/>
                </a:solidFill>
              </a:rPr>
            </a:br>
            <a:r>
              <a:rPr lang="en-GB" sz="6000">
                <a:solidFill>
                  <a:schemeClr val="accent5"/>
                </a:solidFill>
              </a:rPr>
              <a:t>SIO </a:t>
            </a:r>
            <a:br>
              <a:rPr lang="en-GB" sz="6000">
                <a:solidFill>
                  <a:schemeClr val="accent5"/>
                </a:solidFill>
              </a:rPr>
            </a:br>
            <a:r>
              <a:rPr lang="en-GB" sz="6000">
                <a:solidFill>
                  <a:schemeClr val="accent5"/>
                </a:solidFill>
              </a:rPr>
              <a:t>Traits</a:t>
            </a:r>
            <a:endParaRPr lang="en-GB" sz="6000" dirty="0">
              <a:solidFill>
                <a:schemeClr val="accent5"/>
              </a:solidFill>
            </a:endParaRPr>
          </a:p>
        </p:txBody>
      </p:sp>
    </p:spTree>
    <p:extLst>
      <p:ext uri="{BB962C8B-B14F-4D97-AF65-F5344CB8AC3E}">
        <p14:creationId xmlns:p14="http://schemas.microsoft.com/office/powerpoint/2010/main" val="42349213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98E7C-18B9-417F-AA62-73E26EEA24FA}"/>
              </a:ext>
            </a:extLst>
          </p:cNvPr>
          <p:cNvSpPr>
            <a:spLocks noGrp="1"/>
          </p:cNvSpPr>
          <p:nvPr>
            <p:ph type="title"/>
          </p:nvPr>
        </p:nvSpPr>
        <p:spPr>
          <a:xfrm>
            <a:off x="481013" y="3752849"/>
            <a:ext cx="3290887" cy="2452687"/>
          </a:xfrm>
        </p:spPr>
        <p:txBody>
          <a:bodyPr anchor="ctr">
            <a:normAutofit/>
          </a:bodyPr>
          <a:lstStyle/>
          <a:p>
            <a:r>
              <a:rPr lang="en-GB" sz="3600" b="1"/>
              <a:t>Management of the Major Incident Room (MIR) </a:t>
            </a:r>
          </a:p>
        </p:txBody>
      </p:sp>
      <p:pic>
        <p:nvPicPr>
          <p:cNvPr id="15362" name="Picture 2" descr="A group of people in front of computers&#10;&#10;Description automatically generated">
            <a:extLst>
              <a:ext uri="{FF2B5EF4-FFF2-40B4-BE49-F238E27FC236}">
                <a16:creationId xmlns:a16="http://schemas.microsoft.com/office/drawing/2014/main" id="{602ECE50-BE43-8B96-B32A-EBBDB1B799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322" r="-1" b="-1"/>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E3F954B-3E98-4A15-9572-DA486330110D}"/>
              </a:ext>
            </a:extLst>
          </p:cNvPr>
          <p:cNvSpPr>
            <a:spLocks noGrp="1"/>
          </p:cNvSpPr>
          <p:nvPr>
            <p:ph idx="1"/>
          </p:nvPr>
        </p:nvSpPr>
        <p:spPr>
          <a:xfrm>
            <a:off x="4225574" y="3981450"/>
            <a:ext cx="7485413" cy="2452687"/>
          </a:xfrm>
        </p:spPr>
        <p:txBody>
          <a:bodyPr anchor="ctr">
            <a:noAutofit/>
          </a:bodyPr>
          <a:lstStyle/>
          <a:p>
            <a:r>
              <a:rPr lang="en-GB" sz="2000" dirty="0">
                <a:ea typeface="+mn-lt"/>
                <a:cs typeface="+mn-lt"/>
              </a:rPr>
              <a:t>In the Yorkshire Ripper case, the report by Lord Byford (Home Office, 2006) criticised the amount of information which was held within the MIR.</a:t>
            </a:r>
          </a:p>
          <a:p>
            <a:r>
              <a:rPr lang="en-GB" sz="2000" dirty="0" err="1">
                <a:ea typeface="+mn-lt"/>
                <a:cs typeface="+mn-lt"/>
              </a:rPr>
              <a:t>Bilton</a:t>
            </a:r>
            <a:r>
              <a:rPr lang="en-GB" sz="2000" dirty="0">
                <a:ea typeface="+mn-lt"/>
                <a:cs typeface="+mn-lt"/>
              </a:rPr>
              <a:t> (2003) comments that the Byford inquiry into the Yorkshire Ripper case found the management of the investigation totally disorganised.</a:t>
            </a:r>
          </a:p>
          <a:p>
            <a:r>
              <a:rPr lang="en-GB" sz="2000" dirty="0">
                <a:ea typeface="+mn-lt"/>
                <a:cs typeface="+mn-lt"/>
              </a:rPr>
              <a:t>The MIR became overwhelmed and had the direct effect of frustrating the work of SIOs and junior detectives alike.</a:t>
            </a:r>
            <a:endParaRPr lang="en-GB" sz="2000" dirty="0"/>
          </a:p>
        </p:txBody>
      </p:sp>
    </p:spTree>
    <p:extLst>
      <p:ext uri="{BB962C8B-B14F-4D97-AF65-F5344CB8AC3E}">
        <p14:creationId xmlns:p14="http://schemas.microsoft.com/office/powerpoint/2010/main" val="38112369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48072-ED06-4E4F-A73D-072B8B303CF9}"/>
              </a:ext>
            </a:extLst>
          </p:cNvPr>
          <p:cNvSpPr>
            <a:spLocks noGrp="1"/>
          </p:cNvSpPr>
          <p:nvPr>
            <p:ph type="title"/>
          </p:nvPr>
        </p:nvSpPr>
        <p:spPr>
          <a:xfrm>
            <a:off x="481013" y="3752849"/>
            <a:ext cx="3290887" cy="2452687"/>
          </a:xfrm>
        </p:spPr>
        <p:txBody>
          <a:bodyPr anchor="ctr">
            <a:normAutofit/>
          </a:bodyPr>
          <a:lstStyle/>
          <a:p>
            <a:r>
              <a:rPr lang="en-GB" sz="3600"/>
              <a:t>Management of the MIR</a:t>
            </a:r>
          </a:p>
        </p:txBody>
      </p:sp>
      <p:pic>
        <p:nvPicPr>
          <p:cNvPr id="16386" name="Picture 2" descr="A group of people in front of computers&#10;&#10;Description automatically generated">
            <a:extLst>
              <a:ext uri="{FF2B5EF4-FFF2-40B4-BE49-F238E27FC236}">
                <a16:creationId xmlns:a16="http://schemas.microsoft.com/office/drawing/2014/main" id="{49ED3C07-7455-6933-99E1-D7CCB3476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322" r="-1" b="-1"/>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633E473-82E9-4A7D-B6E9-F69AB8A22EAD}"/>
              </a:ext>
            </a:extLst>
          </p:cNvPr>
          <p:cNvSpPr>
            <a:spLocks noGrp="1"/>
          </p:cNvSpPr>
          <p:nvPr>
            <p:ph idx="1"/>
          </p:nvPr>
        </p:nvSpPr>
        <p:spPr>
          <a:xfrm>
            <a:off x="4225574" y="3924300"/>
            <a:ext cx="7485413" cy="2452687"/>
          </a:xfrm>
        </p:spPr>
        <p:txBody>
          <a:bodyPr anchor="ctr">
            <a:noAutofit/>
          </a:bodyPr>
          <a:lstStyle/>
          <a:p>
            <a:r>
              <a:rPr lang="en-GB" sz="2000" dirty="0">
                <a:ea typeface="+mn-lt"/>
                <a:cs typeface="+mn-lt"/>
              </a:rPr>
              <a:t>The management of the flow of information into the MIR was the subject of concern in many of the inquiries. </a:t>
            </a:r>
          </a:p>
          <a:p>
            <a:r>
              <a:rPr lang="en-GB" sz="2000" dirty="0">
                <a:ea typeface="+mn-lt"/>
                <a:cs typeface="+mn-lt"/>
              </a:rPr>
              <a:t>The Yorkshire Ripper case was the most glaring example of the failure to provide an adequate database or system to link cases or identify killers across force boundaries.</a:t>
            </a:r>
            <a:endParaRPr lang="en-GB" sz="2000" dirty="0"/>
          </a:p>
          <a:p>
            <a:r>
              <a:rPr lang="en-GB" sz="2000" dirty="0"/>
              <a:t>This was the start of development on the Home Office Large Major Enquiry System (HOLMES)</a:t>
            </a:r>
          </a:p>
        </p:txBody>
      </p:sp>
    </p:spTree>
    <p:extLst>
      <p:ext uri="{BB962C8B-B14F-4D97-AF65-F5344CB8AC3E}">
        <p14:creationId xmlns:p14="http://schemas.microsoft.com/office/powerpoint/2010/main" val="2705716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515367-3A5B-4566-9252-D642CA4592BD}"/>
              </a:ext>
            </a:extLst>
          </p:cNvPr>
          <p:cNvSpPr>
            <a:spLocks noGrp="1"/>
          </p:cNvSpPr>
          <p:nvPr>
            <p:ph type="title"/>
          </p:nvPr>
        </p:nvSpPr>
        <p:spPr>
          <a:xfrm>
            <a:off x="6657715" y="314871"/>
            <a:ext cx="4195674" cy="1570237"/>
          </a:xfrm>
        </p:spPr>
        <p:txBody>
          <a:bodyPr anchor="t">
            <a:normAutofit/>
          </a:bodyPr>
          <a:lstStyle/>
          <a:p>
            <a:r>
              <a:rPr lang="en-GB" sz="5200" dirty="0"/>
              <a:t>Future Developments</a:t>
            </a:r>
          </a:p>
        </p:txBody>
      </p:sp>
      <p:sp>
        <p:nvSpPr>
          <p:cNvPr id="17417" name="Oval 1741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Is cybercrime the greatest threat to every company in the world? | CSO  Online">
            <a:extLst>
              <a:ext uri="{FF2B5EF4-FFF2-40B4-BE49-F238E27FC236}">
                <a16:creationId xmlns:a16="http://schemas.microsoft.com/office/drawing/2014/main" id="{DBC82A79-2226-EDD4-8EC5-E8D360B678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21" r="18233"/>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741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42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3F99EBA-8CF4-4C42-A614-4B96C21E0C3F}"/>
              </a:ext>
            </a:extLst>
          </p:cNvPr>
          <p:cNvSpPr>
            <a:spLocks noGrp="1"/>
          </p:cNvSpPr>
          <p:nvPr>
            <p:ph idx="1"/>
          </p:nvPr>
        </p:nvSpPr>
        <p:spPr>
          <a:xfrm>
            <a:off x="6657715" y="2305682"/>
            <a:ext cx="4928443" cy="3581826"/>
          </a:xfrm>
        </p:spPr>
        <p:txBody>
          <a:bodyPr anchor="t">
            <a:noAutofit/>
          </a:bodyPr>
          <a:lstStyle/>
          <a:p>
            <a:r>
              <a:rPr lang="en-GB" sz="2000" dirty="0">
                <a:solidFill>
                  <a:schemeClr val="tx1">
                    <a:alpha val="80000"/>
                  </a:schemeClr>
                </a:solidFill>
                <a:ea typeface="+mn-lt"/>
                <a:cs typeface="+mn-lt"/>
              </a:rPr>
              <a:t>The decisions faced by investigators in the future are bound to be more challenging due to the future environments within which they will operate.</a:t>
            </a:r>
          </a:p>
          <a:p>
            <a:r>
              <a:rPr lang="en-GB" sz="2000" dirty="0">
                <a:solidFill>
                  <a:schemeClr val="tx1">
                    <a:alpha val="80000"/>
                  </a:schemeClr>
                </a:solidFill>
                <a:ea typeface="+mn-lt"/>
                <a:cs typeface="+mn-lt"/>
              </a:rPr>
              <a:t>The threats posed by cybercrime is probably one of the most significant that policing has faced for many years.</a:t>
            </a:r>
          </a:p>
          <a:p>
            <a:r>
              <a:rPr lang="en-GB" sz="2000" dirty="0">
                <a:solidFill>
                  <a:schemeClr val="tx1">
                    <a:alpha val="80000"/>
                  </a:schemeClr>
                </a:solidFill>
                <a:ea typeface="+mn-lt"/>
                <a:cs typeface="+mn-lt"/>
              </a:rPr>
              <a:t>The globalisation of criminality has punctured international boundaries, and the police must rely on different varieties of international co-operation and the sharing of best practice. </a:t>
            </a:r>
            <a:endParaRPr lang="en-GB" sz="2000" dirty="0">
              <a:solidFill>
                <a:schemeClr val="tx1">
                  <a:alpha val="80000"/>
                </a:schemeClr>
              </a:solidFill>
            </a:endParaRPr>
          </a:p>
        </p:txBody>
      </p:sp>
      <p:sp>
        <p:nvSpPr>
          <p:cNvPr id="1742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742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97443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C73C2-9828-45E1-8DB0-AB30A29DF861}"/>
              </a:ext>
            </a:extLst>
          </p:cNvPr>
          <p:cNvSpPr>
            <a:spLocks noGrp="1"/>
          </p:cNvSpPr>
          <p:nvPr>
            <p:ph type="title"/>
          </p:nvPr>
        </p:nvSpPr>
        <p:spPr>
          <a:xfrm>
            <a:off x="793662" y="386930"/>
            <a:ext cx="10066122" cy="1298448"/>
          </a:xfrm>
        </p:spPr>
        <p:txBody>
          <a:bodyPr anchor="b">
            <a:normAutofit/>
          </a:bodyPr>
          <a:lstStyle/>
          <a:p>
            <a:r>
              <a:rPr lang="en-GB" b="1"/>
              <a:t>Concluding Thoughts on Decision Making</a:t>
            </a:r>
          </a:p>
        </p:txBody>
      </p:sp>
      <p:sp>
        <p:nvSpPr>
          <p:cNvPr id="18441" name="Rectangle 1844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Rectangle 1844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8DA006-B820-45CF-9F08-6FE58398AB73}"/>
              </a:ext>
            </a:extLst>
          </p:cNvPr>
          <p:cNvSpPr>
            <a:spLocks noGrp="1"/>
          </p:cNvSpPr>
          <p:nvPr>
            <p:ph idx="1"/>
          </p:nvPr>
        </p:nvSpPr>
        <p:spPr>
          <a:xfrm>
            <a:off x="793661" y="2599509"/>
            <a:ext cx="4530898" cy="3639450"/>
          </a:xfrm>
        </p:spPr>
        <p:txBody>
          <a:bodyPr anchor="ctr">
            <a:normAutofit/>
          </a:bodyPr>
          <a:lstStyle/>
          <a:p>
            <a:r>
              <a:rPr lang="en-GB" sz="2000">
                <a:ea typeface="+mn-lt"/>
                <a:cs typeface="+mn-lt"/>
              </a:rPr>
              <a:t>The range of skills required by the SIO involves diagnostic inclination and the ability to build the case with the correct choice of solving factors.</a:t>
            </a:r>
          </a:p>
          <a:p>
            <a:endParaRPr lang="en-GB" sz="2000"/>
          </a:p>
          <a:p>
            <a:r>
              <a:rPr lang="en-GB" sz="2000">
                <a:ea typeface="+mn-lt"/>
                <a:cs typeface="+mn-lt"/>
              </a:rPr>
              <a:t>The SIO role needs to be seen as a vital role within the police and more should be done to identify potential SIOs and develop their ability to make effective and accountable decisions.</a:t>
            </a:r>
          </a:p>
        </p:txBody>
      </p:sp>
      <p:pic>
        <p:nvPicPr>
          <p:cNvPr id="18434" name="Picture 2" descr="7 Decision-Making Tools For Business Leaders">
            <a:extLst>
              <a:ext uri="{FF2B5EF4-FFF2-40B4-BE49-F238E27FC236}">
                <a16:creationId xmlns:a16="http://schemas.microsoft.com/office/drawing/2014/main" id="{D1EBA174-D69F-CC9A-8212-AAB0321ACE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42800" y="2484255"/>
            <a:ext cx="5087740" cy="3714244"/>
          </a:xfrm>
          <a:prstGeom prst="rect">
            <a:avLst/>
          </a:prstGeom>
          <a:noFill/>
          <a:extLst>
            <a:ext uri="{909E8E84-426E-40DD-AFC4-6F175D3DCCD1}">
              <a14:hiddenFill xmlns:a14="http://schemas.microsoft.com/office/drawing/2010/main">
                <a:solidFill>
                  <a:srgbClr val="FFFFFF"/>
                </a:solidFill>
              </a14:hiddenFill>
            </a:ext>
          </a:extLst>
        </p:spPr>
      </p:pic>
      <p:sp>
        <p:nvSpPr>
          <p:cNvPr id="18445" name="Rectangle 1844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9639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4126</Words>
  <Application>Microsoft Macintosh PowerPoint</Application>
  <PresentationFormat>Widescreen</PresentationFormat>
  <Paragraphs>258</Paragraphs>
  <Slides>32</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Aptos</vt:lpstr>
      <vt:lpstr>Arial</vt:lpstr>
      <vt:lpstr>Calibri</vt:lpstr>
      <vt:lpstr>Calibri Light</vt:lpstr>
      <vt:lpstr>Office Theme</vt:lpstr>
      <vt:lpstr>Police Models, Powers and Society</vt:lpstr>
      <vt:lpstr>Decision Making</vt:lpstr>
      <vt:lpstr>Decision Making</vt:lpstr>
      <vt:lpstr>Decision Making</vt:lpstr>
      <vt:lpstr>Decision Making</vt:lpstr>
      <vt:lpstr>Decision Making</vt:lpstr>
      <vt:lpstr>The Hillsborough Disaster</vt:lpstr>
      <vt:lpstr>Hillsborough</vt:lpstr>
      <vt:lpstr>Decision Making</vt:lpstr>
      <vt:lpstr>Responsibility</vt:lpstr>
      <vt:lpstr>The Current Situation</vt:lpstr>
      <vt:lpstr>The Current Situation</vt:lpstr>
      <vt:lpstr>The Senior Investigation Officer (SIO)</vt:lpstr>
      <vt:lpstr>Some of the Issues</vt:lpstr>
      <vt:lpstr>The National Decision-Making Model (NDM)</vt:lpstr>
      <vt:lpstr>CIAPOR</vt:lpstr>
      <vt:lpstr>Code of Ethics</vt:lpstr>
      <vt:lpstr>The Golden Hour</vt:lpstr>
      <vt:lpstr>The Danger of Assumption</vt:lpstr>
      <vt:lpstr>Other Considerations</vt:lpstr>
      <vt:lpstr>Broken Processes</vt:lpstr>
      <vt:lpstr>Clarity and leadership among Senior Officers</vt:lpstr>
      <vt:lpstr>The Yorkshire Ripper Investigation</vt:lpstr>
      <vt:lpstr>Common Themes</vt:lpstr>
      <vt:lpstr>SIO Approaches</vt:lpstr>
      <vt:lpstr>Good  SIO  Traits</vt:lpstr>
      <vt:lpstr>Good  SIO  Traits</vt:lpstr>
      <vt:lpstr>PowerPoint Presentation</vt:lpstr>
      <vt:lpstr>Management of the Major Incident Room (MIR) </vt:lpstr>
      <vt:lpstr>Management of the MIR</vt:lpstr>
      <vt:lpstr>Future Developments</vt:lpstr>
      <vt:lpstr>Concluding Thoughts on Decision Making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Models, Powers and Society</dc:title>
  <dc:creator>Luke Roach</dc:creator>
  <cp:lastModifiedBy>Sarah Jones (IMH)</cp:lastModifiedBy>
  <cp:revision>5</cp:revision>
  <dcterms:created xsi:type="dcterms:W3CDTF">2022-04-01T07:18:14Z</dcterms:created>
  <dcterms:modified xsi:type="dcterms:W3CDTF">2024-03-15T12:14:46Z</dcterms:modified>
</cp:coreProperties>
</file>