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firstSlideNum="3" saveSubsetFonts="1">
  <p:sldMasterIdLst>
    <p:sldMasterId id="2147483720" r:id="rId1"/>
  </p:sldMasterIdLst>
  <p:sldIdLst>
    <p:sldId id="256" r:id="rId2"/>
    <p:sldId id="257" r:id="rId3"/>
    <p:sldId id="258" r:id="rId4"/>
  </p:sldIdLst>
  <p:sldSz cx="38528625" cy="21672550"/>
  <p:notesSz cx="9144000" cy="6858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B70D828D-463E-45AC-B9DB-0C75116C715B}" v="67" dt="2026-03-08T22:52:22.574"/>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6" autoAdjust="0"/>
    <p:restoredTop sz="94660"/>
  </p:normalViewPr>
  <p:slideViewPr>
    <p:cSldViewPr snapToGrid="0">
      <p:cViewPr varScale="1">
        <p:scale>
          <a:sx n="22" d="100"/>
          <a:sy n="22" d="100"/>
        </p:scale>
        <p:origin x="552" y="63"/>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viewProps" Target="viewProps.xml"/><Relationship Id="rId5" Type="http://schemas.openxmlformats.org/officeDocument/2006/relationships/presProps" Target="presProps.xml"/><Relationship Id="rId10" Type="http://schemas.microsoft.com/office/2015/10/relationships/revisionInfo" Target="revisionInfo.xml"/><Relationship Id="rId4" Type="http://schemas.openxmlformats.org/officeDocument/2006/relationships/slide" Target="slides/slide3.xml"/><Relationship Id="rId9"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rani k" userId="e636bc99f2cca521" providerId="LiveId" clId="{0ECDBC13-303A-4C93-8349-C1964F3D2902}"/>
    <pc:docChg chg="undo custSel modSld modMainMaster">
      <pc:chgData name="rani k" userId="e636bc99f2cca521" providerId="LiveId" clId="{0ECDBC13-303A-4C93-8349-C1964F3D2902}" dt="2026-03-08T22:52:12.896" v="2280" actId="26606"/>
      <pc:docMkLst>
        <pc:docMk/>
      </pc:docMkLst>
      <pc:sldChg chg="addSp delSp modSp mod setBg modClrScheme chgLayout">
        <pc:chgData name="rani k" userId="e636bc99f2cca521" providerId="LiveId" clId="{0ECDBC13-303A-4C93-8349-C1964F3D2902}" dt="2026-03-08T22:52:12.896" v="2280" actId="26606"/>
        <pc:sldMkLst>
          <pc:docMk/>
          <pc:sldMk cId="1801017987" sldId="256"/>
        </pc:sldMkLst>
        <pc:spChg chg="del mod">
          <ac:chgData name="rani k" userId="e636bc99f2cca521" providerId="LiveId" clId="{0ECDBC13-303A-4C93-8349-C1964F3D2902}" dt="2026-03-08T22:47:14.330" v="2101" actId="700"/>
          <ac:spMkLst>
            <pc:docMk/>
            <pc:sldMk cId="1801017987" sldId="256"/>
            <ac:spMk id="2" creationId="{3BA3D4C9-D0CC-C0F7-AC54-B9E786700939}"/>
          </ac:spMkLst>
        </pc:spChg>
        <pc:spChg chg="del mod">
          <ac:chgData name="rani k" userId="e636bc99f2cca521" providerId="LiveId" clId="{0ECDBC13-303A-4C93-8349-C1964F3D2902}" dt="2026-03-08T22:47:14.330" v="2101" actId="700"/>
          <ac:spMkLst>
            <pc:docMk/>
            <pc:sldMk cId="1801017987" sldId="256"/>
            <ac:spMk id="3" creationId="{0352A37A-D7F6-EBF8-BD90-048F59D4D23A}"/>
          </ac:spMkLst>
        </pc:spChg>
        <pc:spChg chg="add del mod">
          <ac:chgData name="rani k" userId="e636bc99f2cca521" providerId="LiveId" clId="{0ECDBC13-303A-4C93-8349-C1964F3D2902}" dt="2026-03-08T22:47:23.305" v="2104"/>
          <ac:spMkLst>
            <pc:docMk/>
            <pc:sldMk cId="1801017987" sldId="256"/>
            <ac:spMk id="4" creationId="{052F213A-F977-C40B-16BC-20B83C48060F}"/>
          </ac:spMkLst>
        </pc:spChg>
        <pc:spChg chg="add del mod">
          <ac:chgData name="rani k" userId="e636bc99f2cca521" providerId="LiveId" clId="{0ECDBC13-303A-4C93-8349-C1964F3D2902}" dt="2026-03-08T22:52:12.896" v="2280" actId="26606"/>
          <ac:spMkLst>
            <pc:docMk/>
            <pc:sldMk cId="1801017987" sldId="256"/>
            <ac:spMk id="5" creationId="{19D3CAD5-FA5F-5DBB-E5AC-3BC1B7BDCCFC}"/>
          </ac:spMkLst>
        </pc:spChg>
        <pc:spChg chg="add del">
          <ac:chgData name="rani k" userId="e636bc99f2cca521" providerId="LiveId" clId="{0ECDBC13-303A-4C93-8349-C1964F3D2902}" dt="2026-03-08T22:52:12.896" v="2280" actId="26606"/>
          <ac:spMkLst>
            <pc:docMk/>
            <pc:sldMk cId="1801017987" sldId="256"/>
            <ac:spMk id="21" creationId="{20E145FF-1D18-4246-A2BA-9F6B4D53364C}"/>
          </ac:spMkLst>
        </pc:spChg>
        <pc:spChg chg="add del">
          <ac:chgData name="rani k" userId="e636bc99f2cca521" providerId="LiveId" clId="{0ECDBC13-303A-4C93-8349-C1964F3D2902}" dt="2026-03-08T22:51:35.026" v="2276" actId="26606"/>
          <ac:spMkLst>
            <pc:docMk/>
            <pc:sldMk cId="1801017987" sldId="256"/>
            <ac:spMk id="22" creationId="{6288FC2F-B192-42B2-90BE-517E1039BE0B}"/>
          </ac:spMkLst>
        </pc:spChg>
        <pc:spChg chg="add del">
          <ac:chgData name="rani k" userId="e636bc99f2cca521" providerId="LiveId" clId="{0ECDBC13-303A-4C93-8349-C1964F3D2902}" dt="2026-03-08T22:52:12.896" v="2280" actId="26606"/>
          <ac:spMkLst>
            <pc:docMk/>
            <pc:sldMk cId="1801017987" sldId="256"/>
            <ac:spMk id="23" creationId="{324E43EB-867C-4B35-9A5C-E435157C7297}"/>
          </ac:spMkLst>
        </pc:spChg>
        <pc:spChg chg="add del">
          <ac:chgData name="rani k" userId="e636bc99f2cca521" providerId="LiveId" clId="{0ECDBC13-303A-4C93-8349-C1964F3D2902}" dt="2026-03-08T22:51:35.026" v="2276" actId="26606"/>
          <ac:spMkLst>
            <pc:docMk/>
            <pc:sldMk cId="1801017987" sldId="256"/>
            <ac:spMk id="33" creationId="{CC28BCC9-4093-4FD5-83EB-7EC297F51396}"/>
          </ac:spMkLst>
        </pc:spChg>
        <pc:spChg chg="add del">
          <ac:chgData name="rani k" userId="e636bc99f2cca521" providerId="LiveId" clId="{0ECDBC13-303A-4C93-8349-C1964F3D2902}" dt="2026-03-08T22:52:12.896" v="2280" actId="26606"/>
          <ac:spMkLst>
            <pc:docMk/>
            <pc:sldMk cId="1801017987" sldId="256"/>
            <ac:spMk id="44" creationId="{A7C0F5DA-B59F-4F13-8BB8-FFD8F2C572BC}"/>
          </ac:spMkLst>
        </pc:spChg>
        <pc:spChg chg="add del">
          <ac:chgData name="rani k" userId="e636bc99f2cca521" providerId="LiveId" clId="{0ECDBC13-303A-4C93-8349-C1964F3D2902}" dt="2026-03-08T22:52:12.896" v="2280" actId="26606"/>
          <ac:spMkLst>
            <pc:docMk/>
            <pc:sldMk cId="1801017987" sldId="256"/>
            <ac:spMk id="45" creationId="{9CEA1DEC-CC9E-4776-9E08-048A15BFA6CA}"/>
          </ac:spMkLst>
        </pc:spChg>
        <pc:spChg chg="add del">
          <ac:chgData name="rani k" userId="e636bc99f2cca521" providerId="LiveId" clId="{0ECDBC13-303A-4C93-8349-C1964F3D2902}" dt="2026-03-08T22:52:12.896" v="2280" actId="26606"/>
          <ac:spMkLst>
            <pc:docMk/>
            <pc:sldMk cId="1801017987" sldId="256"/>
            <ac:spMk id="46" creationId="{9CE399CF-F4B8-4832-A8CB-B93F6B1EF44B}"/>
          </ac:spMkLst>
        </pc:spChg>
        <pc:spChg chg="add del">
          <ac:chgData name="rani k" userId="e636bc99f2cca521" providerId="LiveId" clId="{0ECDBC13-303A-4C93-8349-C1964F3D2902}" dt="2026-03-08T22:52:12.896" v="2280" actId="26606"/>
          <ac:spMkLst>
            <pc:docMk/>
            <pc:sldMk cId="1801017987" sldId="256"/>
            <ac:spMk id="47" creationId="{1F23E73A-FDC8-462C-83C1-3AA8961449CF}"/>
          </ac:spMkLst>
        </pc:spChg>
        <pc:spChg chg="add del">
          <ac:chgData name="rani k" userId="e636bc99f2cca521" providerId="LiveId" clId="{0ECDBC13-303A-4C93-8349-C1964F3D2902}" dt="2026-03-08T22:52:12.896" v="2280" actId="26606"/>
          <ac:spMkLst>
            <pc:docMk/>
            <pc:sldMk cId="1801017987" sldId="256"/>
            <ac:spMk id="48" creationId="{19D3CAD5-FA5F-5DBB-E5AC-3BC1B7BDCCFC}"/>
          </ac:spMkLst>
        </pc:spChg>
        <pc:grpChg chg="add del">
          <ac:chgData name="rani k" userId="e636bc99f2cca521" providerId="LiveId" clId="{0ECDBC13-303A-4C93-8349-C1964F3D2902}" dt="2026-03-08T22:52:12.896" v="2280" actId="26606"/>
          <ac:grpSpMkLst>
            <pc:docMk/>
            <pc:sldMk cId="1801017987" sldId="256"/>
            <ac:grpSpMk id="10" creationId="{7084313B-C03D-4981-9786-879159A60395}"/>
          </ac:grpSpMkLst>
        </pc:grpChg>
        <pc:grpChg chg="add del">
          <ac:chgData name="rani k" userId="e636bc99f2cca521" providerId="LiveId" clId="{0ECDBC13-303A-4C93-8349-C1964F3D2902}" dt="2026-03-08T22:51:35.026" v="2276" actId="26606"/>
          <ac:grpSpMkLst>
            <pc:docMk/>
            <pc:sldMk cId="1801017987" sldId="256"/>
            <ac:grpSpMk id="11" creationId="{E5D4A15D-C852-47D7-A7E3-7F8FEE9FCA9D}"/>
          </ac:grpSpMkLst>
        </pc:grpChg>
        <pc:grpChg chg="add del">
          <ac:chgData name="rani k" userId="e636bc99f2cca521" providerId="LiveId" clId="{0ECDBC13-303A-4C93-8349-C1964F3D2902}" dt="2026-03-08T22:51:35.026" v="2276" actId="26606"/>
          <ac:grpSpMkLst>
            <pc:docMk/>
            <pc:sldMk cId="1801017987" sldId="256"/>
            <ac:grpSpMk id="24" creationId="{08BCF048-8940-4354-B9EC-5AD74E283CE3}"/>
          </ac:grpSpMkLst>
        </pc:grpChg>
        <pc:graphicFrameChg chg="add del">
          <ac:chgData name="rani k" userId="e636bc99f2cca521" providerId="LiveId" clId="{0ECDBC13-303A-4C93-8349-C1964F3D2902}" dt="2026-03-08T22:51:35.026" v="2276" actId="26606"/>
          <ac:graphicFrameMkLst>
            <pc:docMk/>
            <pc:sldMk cId="1801017987" sldId="256"/>
            <ac:graphicFrameMk id="7" creationId="{87BB1B71-B6CD-3819-C58D-839B748AFD95}"/>
          </ac:graphicFrameMkLst>
        </pc:graphicFrameChg>
      </pc:sldChg>
      <pc:sldChg chg="addSp delSp modSp mod setBg">
        <pc:chgData name="rani k" userId="e636bc99f2cca521" providerId="LiveId" clId="{0ECDBC13-303A-4C93-8349-C1964F3D2902}" dt="2026-03-08T22:47:02.719" v="2100" actId="20577"/>
        <pc:sldMkLst>
          <pc:docMk/>
          <pc:sldMk cId="3667501394" sldId="257"/>
        </pc:sldMkLst>
        <pc:spChg chg="add del mod">
          <ac:chgData name="rani k" userId="e636bc99f2cca521" providerId="LiveId" clId="{0ECDBC13-303A-4C93-8349-C1964F3D2902}" dt="2026-03-07T22:12:42.272" v="150" actId="21"/>
          <ac:spMkLst>
            <pc:docMk/>
            <pc:sldMk cId="3667501394" sldId="257"/>
            <ac:spMk id="3" creationId="{FE0F667A-5721-D062-9DBF-E09B19A2E699}"/>
          </ac:spMkLst>
        </pc:spChg>
        <pc:spChg chg="add mod">
          <ac:chgData name="rani k" userId="e636bc99f2cca521" providerId="LiveId" clId="{0ECDBC13-303A-4C93-8349-C1964F3D2902}" dt="2026-03-08T20:59:21.054" v="675" actId="20577"/>
          <ac:spMkLst>
            <pc:docMk/>
            <pc:sldMk cId="3667501394" sldId="257"/>
            <ac:spMk id="4" creationId="{D4D3718D-8470-F76E-35AD-B8C94638F812}"/>
          </ac:spMkLst>
        </pc:spChg>
        <pc:spChg chg="add del mod">
          <ac:chgData name="rani k" userId="e636bc99f2cca521" providerId="LiveId" clId="{0ECDBC13-303A-4C93-8349-C1964F3D2902}" dt="2026-03-07T22:17:21.075" v="217" actId="21"/>
          <ac:spMkLst>
            <pc:docMk/>
            <pc:sldMk cId="3667501394" sldId="257"/>
            <ac:spMk id="7" creationId="{17A79A42-5BD3-B0DB-B566-0AA416DF3BF5}"/>
          </ac:spMkLst>
        </pc:spChg>
        <pc:spChg chg="add mod">
          <ac:chgData name="rani k" userId="e636bc99f2cca521" providerId="LiveId" clId="{0ECDBC13-303A-4C93-8349-C1964F3D2902}" dt="2026-03-08T21:28:37.680" v="1049" actId="1076"/>
          <ac:spMkLst>
            <pc:docMk/>
            <pc:sldMk cId="3667501394" sldId="257"/>
            <ac:spMk id="10" creationId="{8B463B01-0374-2E60-A0F4-B8AC793490F8}"/>
          </ac:spMkLst>
        </pc:spChg>
        <pc:spChg chg="add mod">
          <ac:chgData name="rani k" userId="e636bc99f2cca521" providerId="LiveId" clId="{0ECDBC13-303A-4C93-8349-C1964F3D2902}" dt="2026-03-08T21:28:29.370" v="1048" actId="1076"/>
          <ac:spMkLst>
            <pc:docMk/>
            <pc:sldMk cId="3667501394" sldId="257"/>
            <ac:spMk id="11" creationId="{AF77998E-192D-AD64-4B62-C84280804A22}"/>
          </ac:spMkLst>
        </pc:spChg>
        <pc:spChg chg="add mod">
          <ac:chgData name="rani k" userId="e636bc99f2cca521" providerId="LiveId" clId="{0ECDBC13-303A-4C93-8349-C1964F3D2902}" dt="2026-03-08T22:05:00.720" v="1150" actId="20577"/>
          <ac:spMkLst>
            <pc:docMk/>
            <pc:sldMk cId="3667501394" sldId="257"/>
            <ac:spMk id="12" creationId="{BC24BC83-DA17-F319-FE76-295823A1ACFF}"/>
          </ac:spMkLst>
        </pc:spChg>
        <pc:spChg chg="add mod">
          <ac:chgData name="rani k" userId="e636bc99f2cca521" providerId="LiveId" clId="{0ECDBC13-303A-4C93-8349-C1964F3D2902}" dt="2026-03-08T22:01:52.460" v="1130" actId="14100"/>
          <ac:spMkLst>
            <pc:docMk/>
            <pc:sldMk cId="3667501394" sldId="257"/>
            <ac:spMk id="13" creationId="{4377D338-E348-6DE6-C57D-9FF55FAE5FF4}"/>
          </ac:spMkLst>
        </pc:spChg>
        <pc:spChg chg="add mod">
          <ac:chgData name="rani k" userId="e636bc99f2cca521" providerId="LiveId" clId="{0ECDBC13-303A-4C93-8349-C1964F3D2902}" dt="2026-03-08T22:04:39.270" v="1145" actId="1076"/>
          <ac:spMkLst>
            <pc:docMk/>
            <pc:sldMk cId="3667501394" sldId="257"/>
            <ac:spMk id="14" creationId="{AD4796CB-6D51-F385-B631-A7FB15F40380}"/>
          </ac:spMkLst>
        </pc:spChg>
        <pc:spChg chg="add mod">
          <ac:chgData name="rani k" userId="e636bc99f2cca521" providerId="LiveId" clId="{0ECDBC13-303A-4C93-8349-C1964F3D2902}" dt="2026-03-08T21:45:18.563" v="1092" actId="1076"/>
          <ac:spMkLst>
            <pc:docMk/>
            <pc:sldMk cId="3667501394" sldId="257"/>
            <ac:spMk id="15" creationId="{68BA97F3-04FA-4D18-B40C-F2297CDBD5BC}"/>
          </ac:spMkLst>
        </pc:spChg>
        <pc:spChg chg="add del mod">
          <ac:chgData name="rani k" userId="e636bc99f2cca521" providerId="LiveId" clId="{0ECDBC13-303A-4C93-8349-C1964F3D2902}" dt="2026-03-08T20:16:39.975" v="479" actId="478"/>
          <ac:spMkLst>
            <pc:docMk/>
            <pc:sldMk cId="3667501394" sldId="257"/>
            <ac:spMk id="16" creationId="{B0B8B4AA-3109-A440-E175-113406223AC7}"/>
          </ac:spMkLst>
        </pc:spChg>
        <pc:spChg chg="add del mod">
          <ac:chgData name="rani k" userId="e636bc99f2cca521" providerId="LiveId" clId="{0ECDBC13-303A-4C93-8349-C1964F3D2902}" dt="2026-03-08T20:16:36.349" v="478" actId="478"/>
          <ac:spMkLst>
            <pc:docMk/>
            <pc:sldMk cId="3667501394" sldId="257"/>
            <ac:spMk id="17" creationId="{5E1AB70C-3CB6-781F-E3F1-DF6051AF613E}"/>
          </ac:spMkLst>
        </pc:spChg>
        <pc:spChg chg="add mod">
          <ac:chgData name="rani k" userId="e636bc99f2cca521" providerId="LiveId" clId="{0ECDBC13-303A-4C93-8349-C1964F3D2902}" dt="2026-03-08T22:08:16.239" v="1201" actId="255"/>
          <ac:spMkLst>
            <pc:docMk/>
            <pc:sldMk cId="3667501394" sldId="257"/>
            <ac:spMk id="18" creationId="{5355A098-1070-DF2E-9E57-F0AD89C8A885}"/>
          </ac:spMkLst>
        </pc:spChg>
        <pc:spChg chg="add mod">
          <ac:chgData name="rani k" userId="e636bc99f2cca521" providerId="LiveId" clId="{0ECDBC13-303A-4C93-8349-C1964F3D2902}" dt="2026-03-08T22:07:05.795" v="1198" actId="1076"/>
          <ac:spMkLst>
            <pc:docMk/>
            <pc:sldMk cId="3667501394" sldId="257"/>
            <ac:spMk id="19" creationId="{816857C2-F47E-EABD-BA86-4C074A5536B0}"/>
          </ac:spMkLst>
        </pc:spChg>
        <pc:spChg chg="add del mod">
          <ac:chgData name="rani k" userId="e636bc99f2cca521" providerId="LiveId" clId="{0ECDBC13-303A-4C93-8349-C1964F3D2902}" dt="2026-03-08T20:33:51.307" v="536"/>
          <ac:spMkLst>
            <pc:docMk/>
            <pc:sldMk cId="3667501394" sldId="257"/>
            <ac:spMk id="20" creationId="{C110B602-BE7B-56F5-F394-B833BAD2180B}"/>
          </ac:spMkLst>
        </pc:spChg>
        <pc:spChg chg="add mod">
          <ac:chgData name="rani k" userId="e636bc99f2cca521" providerId="LiveId" clId="{0ECDBC13-303A-4C93-8349-C1964F3D2902}" dt="2026-03-08T22:47:02.719" v="2100" actId="20577"/>
          <ac:spMkLst>
            <pc:docMk/>
            <pc:sldMk cId="3667501394" sldId="257"/>
            <ac:spMk id="21" creationId="{1DCE976D-73ED-FD9C-EDD7-6EE5A4A2C535}"/>
          </ac:spMkLst>
        </pc:spChg>
        <pc:spChg chg="add mod">
          <ac:chgData name="rani k" userId="e636bc99f2cca521" providerId="LiveId" clId="{0ECDBC13-303A-4C93-8349-C1964F3D2902}" dt="2026-03-08T21:29:32.493" v="1056" actId="1076"/>
          <ac:spMkLst>
            <pc:docMk/>
            <pc:sldMk cId="3667501394" sldId="257"/>
            <ac:spMk id="22" creationId="{E898984F-ED81-C2E5-6C27-A01C4BFD34CC}"/>
          </ac:spMkLst>
        </pc:spChg>
        <pc:spChg chg="add del mod">
          <ac:chgData name="rani k" userId="e636bc99f2cca521" providerId="LiveId" clId="{0ECDBC13-303A-4C93-8349-C1964F3D2902}" dt="2026-03-08T21:15:00.200" v="975"/>
          <ac:spMkLst>
            <pc:docMk/>
            <pc:sldMk cId="3667501394" sldId="257"/>
            <ac:spMk id="27" creationId="{1A1DF7ED-0D55-9DD8-8B1C-EF4CF5A99FE1}"/>
          </ac:spMkLst>
        </pc:spChg>
        <pc:spChg chg="add mod">
          <ac:chgData name="rani k" userId="e636bc99f2cca521" providerId="LiveId" clId="{0ECDBC13-303A-4C93-8349-C1964F3D2902}" dt="2026-03-08T22:08:38.003" v="1204" actId="20577"/>
          <ac:spMkLst>
            <pc:docMk/>
            <pc:sldMk cId="3667501394" sldId="257"/>
            <ac:spMk id="28" creationId="{7DCC0455-A154-19A0-4A1A-430486DCA810}"/>
          </ac:spMkLst>
        </pc:spChg>
        <pc:spChg chg="add mod">
          <ac:chgData name="rani k" userId="e636bc99f2cca521" providerId="LiveId" clId="{0ECDBC13-303A-4C93-8349-C1964F3D2902}" dt="2026-03-08T21:30:53.676" v="1061" actId="1076"/>
          <ac:spMkLst>
            <pc:docMk/>
            <pc:sldMk cId="3667501394" sldId="257"/>
            <ac:spMk id="29" creationId="{F47609D0-D7D3-404B-17C5-677078919B34}"/>
          </ac:spMkLst>
        </pc:spChg>
        <pc:spChg chg="add mod">
          <ac:chgData name="rani k" userId="e636bc99f2cca521" providerId="LiveId" clId="{0ECDBC13-303A-4C93-8349-C1964F3D2902}" dt="2026-03-08T22:04:57.327" v="1148" actId="1076"/>
          <ac:spMkLst>
            <pc:docMk/>
            <pc:sldMk cId="3667501394" sldId="257"/>
            <ac:spMk id="30" creationId="{5F6ADE27-E5D6-C93F-CFE1-6033C576B395}"/>
          </ac:spMkLst>
        </pc:spChg>
        <pc:spChg chg="add mod">
          <ac:chgData name="rani k" userId="e636bc99f2cca521" providerId="LiveId" clId="{0ECDBC13-303A-4C93-8349-C1964F3D2902}" dt="2026-03-08T22:04:52.851" v="1147" actId="1076"/>
          <ac:spMkLst>
            <pc:docMk/>
            <pc:sldMk cId="3667501394" sldId="257"/>
            <ac:spMk id="31" creationId="{8F406D95-27B5-8C75-E874-845C873BF3E9}"/>
          </ac:spMkLst>
        </pc:spChg>
        <pc:spChg chg="add mod">
          <ac:chgData name="rani k" userId="e636bc99f2cca521" providerId="LiveId" clId="{0ECDBC13-303A-4C93-8349-C1964F3D2902}" dt="2026-03-08T21:47:19.492" v="1102" actId="20577"/>
          <ac:spMkLst>
            <pc:docMk/>
            <pc:sldMk cId="3667501394" sldId="257"/>
            <ac:spMk id="32" creationId="{35C270E1-3B58-E721-82AB-0143233FDDD6}"/>
          </ac:spMkLst>
        </pc:spChg>
        <pc:spChg chg="add mod">
          <ac:chgData name="rani k" userId="e636bc99f2cca521" providerId="LiveId" clId="{0ECDBC13-303A-4C93-8349-C1964F3D2902}" dt="2026-03-08T21:34:53.412" v="1085" actId="255"/>
          <ac:spMkLst>
            <pc:docMk/>
            <pc:sldMk cId="3667501394" sldId="257"/>
            <ac:spMk id="33" creationId="{262693C2-8DA2-4785-2A7B-A19814AF6C2D}"/>
          </ac:spMkLst>
        </pc:spChg>
        <pc:picChg chg="add del mod">
          <ac:chgData name="rani k" userId="e636bc99f2cca521" providerId="LiveId" clId="{0ECDBC13-303A-4C93-8349-C1964F3D2902}" dt="2026-03-08T20:53:47.325" v="651" actId="21"/>
          <ac:picMkLst>
            <pc:docMk/>
            <pc:sldMk cId="3667501394" sldId="257"/>
            <ac:picMk id="6" creationId="{B6103F73-1D5E-DD5B-A7C1-FE0C86E07B79}"/>
          </ac:picMkLst>
        </pc:picChg>
        <pc:picChg chg="add del mod">
          <ac:chgData name="rani k" userId="e636bc99f2cca521" providerId="LiveId" clId="{0ECDBC13-303A-4C93-8349-C1964F3D2902}" dt="2026-03-07T22:22:18.150" v="223" actId="21"/>
          <ac:picMkLst>
            <pc:docMk/>
            <pc:sldMk cId="3667501394" sldId="257"/>
            <ac:picMk id="9" creationId="{73C182BD-34D7-A365-F7DC-DF4336E640F3}"/>
          </ac:picMkLst>
        </pc:picChg>
        <pc:picChg chg="add del mod">
          <ac:chgData name="rani k" userId="e636bc99f2cca521" providerId="LiveId" clId="{0ECDBC13-303A-4C93-8349-C1964F3D2902}" dt="2026-03-08T21:22:30.068" v="999" actId="478"/>
          <ac:picMkLst>
            <pc:docMk/>
            <pc:sldMk cId="3667501394" sldId="257"/>
            <ac:picMk id="24" creationId="{DFD422D2-3EFD-258F-F071-54D2024BD1FE}"/>
          </ac:picMkLst>
        </pc:picChg>
        <pc:picChg chg="add mod">
          <ac:chgData name="rani k" userId="e636bc99f2cca521" providerId="LiveId" clId="{0ECDBC13-303A-4C93-8349-C1964F3D2902}" dt="2026-03-08T21:30:45.013" v="1060" actId="14100"/>
          <ac:picMkLst>
            <pc:docMk/>
            <pc:sldMk cId="3667501394" sldId="257"/>
            <ac:picMk id="26" creationId="{D3A39790-3B19-2BE1-E0C8-2E85122DB146}"/>
          </ac:picMkLst>
        </pc:picChg>
        <pc:picChg chg="add del mod">
          <ac:chgData name="rani k" userId="e636bc99f2cca521" providerId="LiveId" clId="{0ECDBC13-303A-4C93-8349-C1964F3D2902}" dt="2026-03-08T21:45:11.879" v="1091" actId="478"/>
          <ac:picMkLst>
            <pc:docMk/>
            <pc:sldMk cId="3667501394" sldId="257"/>
            <ac:picMk id="35" creationId="{C280BA82-9829-C0A2-6E42-5427E06315E2}"/>
          </ac:picMkLst>
        </pc:picChg>
        <pc:picChg chg="add mod">
          <ac:chgData name="rani k" userId="e636bc99f2cca521" providerId="LiveId" clId="{0ECDBC13-303A-4C93-8349-C1964F3D2902}" dt="2026-03-08T21:46:20.132" v="1099"/>
          <ac:picMkLst>
            <pc:docMk/>
            <pc:sldMk cId="3667501394" sldId="257"/>
            <ac:picMk id="37" creationId="{6C94ECF2-72F3-4957-B8E5-7FC4827C494D}"/>
          </ac:picMkLst>
        </pc:picChg>
      </pc:sldChg>
      <pc:sldChg chg="addSp modSp mod">
        <pc:chgData name="rani k" userId="e636bc99f2cca521" providerId="LiveId" clId="{0ECDBC13-303A-4C93-8349-C1964F3D2902}" dt="2026-03-08T22:52:11.290" v="2279" actId="1076"/>
        <pc:sldMkLst>
          <pc:docMk/>
          <pc:sldMk cId="2372097103" sldId="258"/>
        </pc:sldMkLst>
        <pc:spChg chg="add mod">
          <ac:chgData name="rani k" userId="e636bc99f2cca521" providerId="LiveId" clId="{0ECDBC13-303A-4C93-8349-C1964F3D2902}" dt="2026-03-08T22:52:11.290" v="2279" actId="1076"/>
          <ac:spMkLst>
            <pc:docMk/>
            <pc:sldMk cId="2372097103" sldId="258"/>
            <ac:spMk id="2" creationId="{8B17C656-A404-22BC-C872-BF3A414AAB74}"/>
          </ac:spMkLst>
        </pc:spChg>
      </pc:sldChg>
      <pc:sldMasterChg chg="modSp modSldLayout">
        <pc:chgData name="rani k" userId="e636bc99f2cca521" providerId="LiveId" clId="{0ECDBC13-303A-4C93-8349-C1964F3D2902}" dt="2026-03-08T20:47:57.780" v="631"/>
        <pc:sldMasterMkLst>
          <pc:docMk/>
          <pc:sldMasterMk cId="3496233451" sldId="2147483708"/>
        </pc:sldMasterMkLst>
        <pc:spChg chg="mod">
          <ac:chgData name="rani k" userId="e636bc99f2cca521" providerId="LiveId" clId="{0ECDBC13-303A-4C93-8349-C1964F3D2902}" dt="2026-03-08T20:47:57.780" v="631"/>
          <ac:spMkLst>
            <pc:docMk/>
            <pc:sldMasterMk cId="3496233451" sldId="2147483708"/>
            <ac:spMk id="2" creationId="{00000000-0000-0000-0000-000000000000}"/>
          </ac:spMkLst>
        </pc:spChg>
        <pc:spChg chg="mod">
          <ac:chgData name="rani k" userId="e636bc99f2cca521" providerId="LiveId" clId="{0ECDBC13-303A-4C93-8349-C1964F3D2902}" dt="2026-03-08T20:47:57.780" v="631"/>
          <ac:spMkLst>
            <pc:docMk/>
            <pc:sldMasterMk cId="3496233451" sldId="2147483708"/>
            <ac:spMk id="3" creationId="{00000000-0000-0000-0000-000000000000}"/>
          </ac:spMkLst>
        </pc:spChg>
        <pc:spChg chg="mod">
          <ac:chgData name="rani k" userId="e636bc99f2cca521" providerId="LiveId" clId="{0ECDBC13-303A-4C93-8349-C1964F3D2902}" dt="2026-03-08T20:47:57.780" v="631"/>
          <ac:spMkLst>
            <pc:docMk/>
            <pc:sldMasterMk cId="3496233451" sldId="2147483708"/>
            <ac:spMk id="4" creationId="{00000000-0000-0000-0000-000000000000}"/>
          </ac:spMkLst>
        </pc:spChg>
        <pc:spChg chg="mod">
          <ac:chgData name="rani k" userId="e636bc99f2cca521" providerId="LiveId" clId="{0ECDBC13-303A-4C93-8349-C1964F3D2902}" dt="2026-03-08T20:47:57.780" v="631"/>
          <ac:spMkLst>
            <pc:docMk/>
            <pc:sldMasterMk cId="3496233451" sldId="2147483708"/>
            <ac:spMk id="5" creationId="{00000000-0000-0000-0000-000000000000}"/>
          </ac:spMkLst>
        </pc:spChg>
        <pc:spChg chg="mod">
          <ac:chgData name="rani k" userId="e636bc99f2cca521" providerId="LiveId" clId="{0ECDBC13-303A-4C93-8349-C1964F3D2902}" dt="2026-03-08T20:47:57.780" v="631"/>
          <ac:spMkLst>
            <pc:docMk/>
            <pc:sldMasterMk cId="3496233451" sldId="2147483708"/>
            <ac:spMk id="6" creationId="{00000000-0000-0000-0000-000000000000}"/>
          </ac:spMkLst>
        </pc:spChg>
        <pc:sldLayoutChg chg="modSp">
          <pc:chgData name="rani k" userId="e636bc99f2cca521" providerId="LiveId" clId="{0ECDBC13-303A-4C93-8349-C1964F3D2902}" dt="2026-03-08T20:47:57.780" v="631"/>
          <pc:sldLayoutMkLst>
            <pc:docMk/>
            <pc:sldMasterMk cId="3496233451" sldId="2147483708"/>
            <pc:sldLayoutMk cId="931450025" sldId="2147483709"/>
          </pc:sldLayoutMkLst>
          <pc:spChg chg="mod">
            <ac:chgData name="rani k" userId="e636bc99f2cca521" providerId="LiveId" clId="{0ECDBC13-303A-4C93-8349-C1964F3D2902}" dt="2026-03-08T20:47:57.780" v="631"/>
            <ac:spMkLst>
              <pc:docMk/>
              <pc:sldMasterMk cId="3496233451" sldId="2147483708"/>
              <pc:sldLayoutMk cId="931450025" sldId="2147483709"/>
              <ac:spMk id="2" creationId="{00000000-0000-0000-0000-000000000000}"/>
            </ac:spMkLst>
          </pc:spChg>
          <pc:spChg chg="mod">
            <ac:chgData name="rani k" userId="e636bc99f2cca521" providerId="LiveId" clId="{0ECDBC13-303A-4C93-8349-C1964F3D2902}" dt="2026-03-08T20:47:57.780" v="631"/>
            <ac:spMkLst>
              <pc:docMk/>
              <pc:sldMasterMk cId="3496233451" sldId="2147483708"/>
              <pc:sldLayoutMk cId="931450025" sldId="2147483709"/>
              <ac:spMk id="3" creationId="{00000000-0000-0000-0000-000000000000}"/>
            </ac:spMkLst>
          </pc:spChg>
        </pc:sldLayoutChg>
        <pc:sldLayoutChg chg="modSp">
          <pc:chgData name="rani k" userId="e636bc99f2cca521" providerId="LiveId" clId="{0ECDBC13-303A-4C93-8349-C1964F3D2902}" dt="2026-03-08T20:47:57.780" v="631"/>
          <pc:sldLayoutMkLst>
            <pc:docMk/>
            <pc:sldMasterMk cId="3496233451" sldId="2147483708"/>
            <pc:sldLayoutMk cId="2072920046" sldId="2147483711"/>
          </pc:sldLayoutMkLst>
          <pc:spChg chg="mod">
            <ac:chgData name="rani k" userId="e636bc99f2cca521" providerId="LiveId" clId="{0ECDBC13-303A-4C93-8349-C1964F3D2902}" dt="2026-03-08T20:47:57.780" v="631"/>
            <ac:spMkLst>
              <pc:docMk/>
              <pc:sldMasterMk cId="3496233451" sldId="2147483708"/>
              <pc:sldLayoutMk cId="2072920046" sldId="2147483711"/>
              <ac:spMk id="2" creationId="{00000000-0000-0000-0000-000000000000}"/>
            </ac:spMkLst>
          </pc:spChg>
          <pc:spChg chg="mod">
            <ac:chgData name="rani k" userId="e636bc99f2cca521" providerId="LiveId" clId="{0ECDBC13-303A-4C93-8349-C1964F3D2902}" dt="2026-03-08T20:47:57.780" v="631"/>
            <ac:spMkLst>
              <pc:docMk/>
              <pc:sldMasterMk cId="3496233451" sldId="2147483708"/>
              <pc:sldLayoutMk cId="2072920046" sldId="2147483711"/>
              <ac:spMk id="3" creationId="{00000000-0000-0000-0000-000000000000}"/>
            </ac:spMkLst>
          </pc:spChg>
        </pc:sldLayoutChg>
        <pc:sldLayoutChg chg="modSp">
          <pc:chgData name="rani k" userId="e636bc99f2cca521" providerId="LiveId" clId="{0ECDBC13-303A-4C93-8349-C1964F3D2902}" dt="2026-03-08T20:47:57.780" v="631"/>
          <pc:sldLayoutMkLst>
            <pc:docMk/>
            <pc:sldMasterMk cId="3496233451" sldId="2147483708"/>
            <pc:sldLayoutMk cId="3330011482" sldId="2147483712"/>
          </pc:sldLayoutMkLst>
          <pc:spChg chg="mod">
            <ac:chgData name="rani k" userId="e636bc99f2cca521" providerId="LiveId" clId="{0ECDBC13-303A-4C93-8349-C1964F3D2902}" dt="2026-03-08T20:47:57.780" v="631"/>
            <ac:spMkLst>
              <pc:docMk/>
              <pc:sldMasterMk cId="3496233451" sldId="2147483708"/>
              <pc:sldLayoutMk cId="3330011482" sldId="2147483712"/>
              <ac:spMk id="3" creationId="{00000000-0000-0000-0000-000000000000}"/>
            </ac:spMkLst>
          </pc:spChg>
          <pc:spChg chg="mod">
            <ac:chgData name="rani k" userId="e636bc99f2cca521" providerId="LiveId" clId="{0ECDBC13-303A-4C93-8349-C1964F3D2902}" dt="2026-03-08T20:47:57.780" v="631"/>
            <ac:spMkLst>
              <pc:docMk/>
              <pc:sldMasterMk cId="3496233451" sldId="2147483708"/>
              <pc:sldLayoutMk cId="3330011482" sldId="2147483712"/>
              <ac:spMk id="4" creationId="{00000000-0000-0000-0000-000000000000}"/>
            </ac:spMkLst>
          </pc:spChg>
        </pc:sldLayoutChg>
        <pc:sldLayoutChg chg="modSp">
          <pc:chgData name="rani k" userId="e636bc99f2cca521" providerId="LiveId" clId="{0ECDBC13-303A-4C93-8349-C1964F3D2902}" dt="2026-03-08T20:47:57.780" v="631"/>
          <pc:sldLayoutMkLst>
            <pc:docMk/>
            <pc:sldMasterMk cId="3496233451" sldId="2147483708"/>
            <pc:sldLayoutMk cId="1475869255" sldId="2147483713"/>
          </pc:sldLayoutMkLst>
          <pc:spChg chg="mod">
            <ac:chgData name="rani k" userId="e636bc99f2cca521" providerId="LiveId" clId="{0ECDBC13-303A-4C93-8349-C1964F3D2902}" dt="2026-03-08T20:47:57.780" v="631"/>
            <ac:spMkLst>
              <pc:docMk/>
              <pc:sldMasterMk cId="3496233451" sldId="2147483708"/>
              <pc:sldLayoutMk cId="1475869255" sldId="2147483713"/>
              <ac:spMk id="2" creationId="{00000000-0000-0000-0000-000000000000}"/>
            </ac:spMkLst>
          </pc:spChg>
          <pc:spChg chg="mod">
            <ac:chgData name="rani k" userId="e636bc99f2cca521" providerId="LiveId" clId="{0ECDBC13-303A-4C93-8349-C1964F3D2902}" dt="2026-03-08T20:47:57.780" v="631"/>
            <ac:spMkLst>
              <pc:docMk/>
              <pc:sldMasterMk cId="3496233451" sldId="2147483708"/>
              <pc:sldLayoutMk cId="1475869255" sldId="2147483713"/>
              <ac:spMk id="3" creationId="{00000000-0000-0000-0000-000000000000}"/>
            </ac:spMkLst>
          </pc:spChg>
          <pc:spChg chg="mod">
            <ac:chgData name="rani k" userId="e636bc99f2cca521" providerId="LiveId" clId="{0ECDBC13-303A-4C93-8349-C1964F3D2902}" dt="2026-03-08T20:47:57.780" v="631"/>
            <ac:spMkLst>
              <pc:docMk/>
              <pc:sldMasterMk cId="3496233451" sldId="2147483708"/>
              <pc:sldLayoutMk cId="1475869255" sldId="2147483713"/>
              <ac:spMk id="4" creationId="{00000000-0000-0000-0000-000000000000}"/>
            </ac:spMkLst>
          </pc:spChg>
          <pc:spChg chg="mod">
            <ac:chgData name="rani k" userId="e636bc99f2cca521" providerId="LiveId" clId="{0ECDBC13-303A-4C93-8349-C1964F3D2902}" dt="2026-03-08T20:47:57.780" v="631"/>
            <ac:spMkLst>
              <pc:docMk/>
              <pc:sldMasterMk cId="3496233451" sldId="2147483708"/>
              <pc:sldLayoutMk cId="1475869255" sldId="2147483713"/>
              <ac:spMk id="5" creationId="{00000000-0000-0000-0000-000000000000}"/>
            </ac:spMkLst>
          </pc:spChg>
          <pc:spChg chg="mod">
            <ac:chgData name="rani k" userId="e636bc99f2cca521" providerId="LiveId" clId="{0ECDBC13-303A-4C93-8349-C1964F3D2902}" dt="2026-03-08T20:47:57.780" v="631"/>
            <ac:spMkLst>
              <pc:docMk/>
              <pc:sldMasterMk cId="3496233451" sldId="2147483708"/>
              <pc:sldLayoutMk cId="1475869255" sldId="2147483713"/>
              <ac:spMk id="6" creationId="{00000000-0000-0000-0000-000000000000}"/>
            </ac:spMkLst>
          </pc:spChg>
        </pc:sldLayoutChg>
        <pc:sldLayoutChg chg="modSp">
          <pc:chgData name="rani k" userId="e636bc99f2cca521" providerId="LiveId" clId="{0ECDBC13-303A-4C93-8349-C1964F3D2902}" dt="2026-03-08T20:47:57.780" v="631"/>
          <pc:sldLayoutMkLst>
            <pc:docMk/>
            <pc:sldMasterMk cId="3496233451" sldId="2147483708"/>
            <pc:sldLayoutMk cId="3391972125" sldId="2147483716"/>
          </pc:sldLayoutMkLst>
          <pc:spChg chg="mod">
            <ac:chgData name="rani k" userId="e636bc99f2cca521" providerId="LiveId" clId="{0ECDBC13-303A-4C93-8349-C1964F3D2902}" dt="2026-03-08T20:47:57.780" v="631"/>
            <ac:spMkLst>
              <pc:docMk/>
              <pc:sldMasterMk cId="3496233451" sldId="2147483708"/>
              <pc:sldLayoutMk cId="3391972125" sldId="2147483716"/>
              <ac:spMk id="2" creationId="{00000000-0000-0000-0000-000000000000}"/>
            </ac:spMkLst>
          </pc:spChg>
          <pc:spChg chg="mod">
            <ac:chgData name="rani k" userId="e636bc99f2cca521" providerId="LiveId" clId="{0ECDBC13-303A-4C93-8349-C1964F3D2902}" dt="2026-03-08T20:47:57.780" v="631"/>
            <ac:spMkLst>
              <pc:docMk/>
              <pc:sldMasterMk cId="3496233451" sldId="2147483708"/>
              <pc:sldLayoutMk cId="3391972125" sldId="2147483716"/>
              <ac:spMk id="3" creationId="{00000000-0000-0000-0000-000000000000}"/>
            </ac:spMkLst>
          </pc:spChg>
          <pc:spChg chg="mod">
            <ac:chgData name="rani k" userId="e636bc99f2cca521" providerId="LiveId" clId="{0ECDBC13-303A-4C93-8349-C1964F3D2902}" dt="2026-03-08T20:47:57.780" v="631"/>
            <ac:spMkLst>
              <pc:docMk/>
              <pc:sldMasterMk cId="3496233451" sldId="2147483708"/>
              <pc:sldLayoutMk cId="3391972125" sldId="2147483716"/>
              <ac:spMk id="4" creationId="{00000000-0000-0000-0000-000000000000}"/>
            </ac:spMkLst>
          </pc:spChg>
        </pc:sldLayoutChg>
        <pc:sldLayoutChg chg="modSp">
          <pc:chgData name="rani k" userId="e636bc99f2cca521" providerId="LiveId" clId="{0ECDBC13-303A-4C93-8349-C1964F3D2902}" dt="2026-03-08T20:47:57.780" v="631"/>
          <pc:sldLayoutMkLst>
            <pc:docMk/>
            <pc:sldMasterMk cId="3496233451" sldId="2147483708"/>
            <pc:sldLayoutMk cId="740330105" sldId="2147483717"/>
          </pc:sldLayoutMkLst>
          <pc:spChg chg="mod">
            <ac:chgData name="rani k" userId="e636bc99f2cca521" providerId="LiveId" clId="{0ECDBC13-303A-4C93-8349-C1964F3D2902}" dt="2026-03-08T20:47:57.780" v="631"/>
            <ac:spMkLst>
              <pc:docMk/>
              <pc:sldMasterMk cId="3496233451" sldId="2147483708"/>
              <pc:sldLayoutMk cId="740330105" sldId="2147483717"/>
              <ac:spMk id="2" creationId="{00000000-0000-0000-0000-000000000000}"/>
            </ac:spMkLst>
          </pc:spChg>
          <pc:spChg chg="mod">
            <ac:chgData name="rani k" userId="e636bc99f2cca521" providerId="LiveId" clId="{0ECDBC13-303A-4C93-8349-C1964F3D2902}" dt="2026-03-08T20:47:57.780" v="631"/>
            <ac:spMkLst>
              <pc:docMk/>
              <pc:sldMasterMk cId="3496233451" sldId="2147483708"/>
              <pc:sldLayoutMk cId="740330105" sldId="2147483717"/>
              <ac:spMk id="3" creationId="{00000000-0000-0000-0000-000000000000}"/>
            </ac:spMkLst>
          </pc:spChg>
          <pc:spChg chg="mod">
            <ac:chgData name="rani k" userId="e636bc99f2cca521" providerId="LiveId" clId="{0ECDBC13-303A-4C93-8349-C1964F3D2902}" dt="2026-03-08T20:47:57.780" v="631"/>
            <ac:spMkLst>
              <pc:docMk/>
              <pc:sldMasterMk cId="3496233451" sldId="2147483708"/>
              <pc:sldLayoutMk cId="740330105" sldId="2147483717"/>
              <ac:spMk id="4" creationId="{00000000-0000-0000-0000-000000000000}"/>
            </ac:spMkLst>
          </pc:spChg>
        </pc:sldLayoutChg>
        <pc:sldLayoutChg chg="modSp">
          <pc:chgData name="rani k" userId="e636bc99f2cca521" providerId="LiveId" clId="{0ECDBC13-303A-4C93-8349-C1964F3D2902}" dt="2026-03-08T20:47:57.780" v="631"/>
          <pc:sldLayoutMkLst>
            <pc:docMk/>
            <pc:sldMasterMk cId="3496233451" sldId="2147483708"/>
            <pc:sldLayoutMk cId="517174646" sldId="2147483719"/>
          </pc:sldLayoutMkLst>
          <pc:spChg chg="mod">
            <ac:chgData name="rani k" userId="e636bc99f2cca521" providerId="LiveId" clId="{0ECDBC13-303A-4C93-8349-C1964F3D2902}" dt="2026-03-08T20:47:57.780" v="631"/>
            <ac:spMkLst>
              <pc:docMk/>
              <pc:sldMasterMk cId="3496233451" sldId="2147483708"/>
              <pc:sldLayoutMk cId="517174646" sldId="2147483719"/>
              <ac:spMk id="2" creationId="{00000000-0000-0000-0000-000000000000}"/>
            </ac:spMkLst>
          </pc:spChg>
          <pc:spChg chg="mod">
            <ac:chgData name="rani k" userId="e636bc99f2cca521" providerId="LiveId" clId="{0ECDBC13-303A-4C93-8349-C1964F3D2902}" dt="2026-03-08T20:47:57.780" v="631"/>
            <ac:spMkLst>
              <pc:docMk/>
              <pc:sldMasterMk cId="3496233451" sldId="2147483708"/>
              <pc:sldLayoutMk cId="517174646" sldId="2147483719"/>
              <ac:spMk id="3" creationId="{00000000-0000-0000-0000-000000000000}"/>
            </ac:spMkLst>
          </pc:spChg>
        </pc:sldLayoutChg>
      </pc:sldMaster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4816078" y="3546875"/>
            <a:ext cx="28896469" cy="7545258"/>
          </a:xfrm>
        </p:spPr>
        <p:txBody>
          <a:bodyPr anchor="b"/>
          <a:lstStyle>
            <a:lvl1pPr algn="ctr">
              <a:defRPr sz="18961"/>
            </a:lvl1pPr>
          </a:lstStyle>
          <a:p>
            <a:r>
              <a:rPr lang="en-US"/>
              <a:t>Click to edit Master title style</a:t>
            </a:r>
            <a:endParaRPr lang="en-US" dirty="0"/>
          </a:p>
        </p:txBody>
      </p:sp>
      <p:sp>
        <p:nvSpPr>
          <p:cNvPr id="3" name="Subtitle 2"/>
          <p:cNvSpPr>
            <a:spLocks noGrp="1"/>
          </p:cNvSpPr>
          <p:nvPr>
            <p:ph type="subTitle" idx="1"/>
          </p:nvPr>
        </p:nvSpPr>
        <p:spPr>
          <a:xfrm>
            <a:off x="4816078" y="11383107"/>
            <a:ext cx="28896469" cy="5232515"/>
          </a:xfrm>
        </p:spPr>
        <p:txBody>
          <a:bodyPr/>
          <a:lstStyle>
            <a:lvl1pPr marL="0" indent="0" algn="ctr">
              <a:buNone/>
              <a:defRPr sz="7584"/>
            </a:lvl1pPr>
            <a:lvl2pPr marL="1444843" indent="0" algn="ctr">
              <a:buNone/>
              <a:defRPr sz="6320"/>
            </a:lvl2pPr>
            <a:lvl3pPr marL="2889687" indent="0" algn="ctr">
              <a:buNone/>
              <a:defRPr sz="5688"/>
            </a:lvl3pPr>
            <a:lvl4pPr marL="4334530" indent="0" algn="ctr">
              <a:buNone/>
              <a:defRPr sz="5056"/>
            </a:lvl4pPr>
            <a:lvl5pPr marL="5779374" indent="0" algn="ctr">
              <a:buNone/>
              <a:defRPr sz="5056"/>
            </a:lvl5pPr>
            <a:lvl6pPr marL="7224217" indent="0" algn="ctr">
              <a:buNone/>
              <a:defRPr sz="5056"/>
            </a:lvl6pPr>
            <a:lvl7pPr marL="8669061" indent="0" algn="ctr">
              <a:buNone/>
              <a:defRPr sz="5056"/>
            </a:lvl7pPr>
            <a:lvl8pPr marL="10113904" indent="0" algn="ctr">
              <a:buNone/>
              <a:defRPr sz="5056"/>
            </a:lvl8pPr>
            <a:lvl9pPr marL="11558748" indent="0" algn="ctr">
              <a:buNone/>
              <a:defRPr sz="5056"/>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280D8AE8-F7A5-4FDE-9FA0-9E343BCADDB8}" type="datetimeFigureOut">
              <a:rPr lang="en-GB" smtClean="0"/>
              <a:t>08/03/2026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E855862-9B43-49BD-9274-E6F672C001E9}" type="slidenum">
              <a:rPr lang="en-GB" smtClean="0"/>
              <a:t>‹#›</a:t>
            </a:fld>
            <a:endParaRPr lang="en-GB"/>
          </a:p>
        </p:txBody>
      </p:sp>
    </p:spTree>
    <p:extLst>
      <p:ext uri="{BB962C8B-B14F-4D97-AF65-F5344CB8AC3E}">
        <p14:creationId xmlns:p14="http://schemas.microsoft.com/office/powerpoint/2010/main" val="411313096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80D8AE8-F7A5-4FDE-9FA0-9E343BCADDB8}" type="datetimeFigureOut">
              <a:rPr lang="en-GB" smtClean="0"/>
              <a:t>08/03/2026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E855862-9B43-49BD-9274-E6F672C001E9}" type="slidenum">
              <a:rPr lang="en-GB" smtClean="0"/>
              <a:t>‹#›</a:t>
            </a:fld>
            <a:endParaRPr lang="en-GB"/>
          </a:p>
        </p:txBody>
      </p:sp>
    </p:spTree>
    <p:extLst>
      <p:ext uri="{BB962C8B-B14F-4D97-AF65-F5344CB8AC3E}">
        <p14:creationId xmlns:p14="http://schemas.microsoft.com/office/powerpoint/2010/main" val="216997859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628776" y="5403090"/>
            <a:ext cx="33230939" cy="9015177"/>
          </a:xfrm>
        </p:spPr>
        <p:txBody>
          <a:bodyPr anchor="b"/>
          <a:lstStyle>
            <a:lvl1pPr>
              <a:defRPr sz="18961"/>
            </a:lvl1pPr>
          </a:lstStyle>
          <a:p>
            <a:r>
              <a:rPr lang="en-US"/>
              <a:t>Click to edit Master title style</a:t>
            </a:r>
            <a:endParaRPr lang="en-US" dirty="0"/>
          </a:p>
        </p:txBody>
      </p:sp>
      <p:sp>
        <p:nvSpPr>
          <p:cNvPr id="3" name="Text Placeholder 2"/>
          <p:cNvSpPr>
            <a:spLocks noGrp="1"/>
          </p:cNvSpPr>
          <p:nvPr>
            <p:ph type="body" idx="1"/>
          </p:nvPr>
        </p:nvSpPr>
        <p:spPr>
          <a:xfrm>
            <a:off x="2628776" y="14503554"/>
            <a:ext cx="33230939" cy="4740869"/>
          </a:xfrm>
        </p:spPr>
        <p:txBody>
          <a:bodyPr/>
          <a:lstStyle>
            <a:lvl1pPr marL="0" indent="0">
              <a:buNone/>
              <a:defRPr sz="7584">
                <a:solidFill>
                  <a:schemeClr val="tx1">
                    <a:tint val="75000"/>
                  </a:schemeClr>
                </a:solidFill>
              </a:defRPr>
            </a:lvl1pPr>
            <a:lvl2pPr marL="1444843" indent="0">
              <a:buNone/>
              <a:defRPr sz="6320">
                <a:solidFill>
                  <a:schemeClr val="tx1">
                    <a:tint val="75000"/>
                  </a:schemeClr>
                </a:solidFill>
              </a:defRPr>
            </a:lvl2pPr>
            <a:lvl3pPr marL="2889687" indent="0">
              <a:buNone/>
              <a:defRPr sz="5688">
                <a:solidFill>
                  <a:schemeClr val="tx1">
                    <a:tint val="75000"/>
                  </a:schemeClr>
                </a:solidFill>
              </a:defRPr>
            </a:lvl3pPr>
            <a:lvl4pPr marL="4334530" indent="0">
              <a:buNone/>
              <a:defRPr sz="5056">
                <a:solidFill>
                  <a:schemeClr val="tx1">
                    <a:tint val="75000"/>
                  </a:schemeClr>
                </a:solidFill>
              </a:defRPr>
            </a:lvl4pPr>
            <a:lvl5pPr marL="5779374" indent="0">
              <a:buNone/>
              <a:defRPr sz="5056">
                <a:solidFill>
                  <a:schemeClr val="tx1">
                    <a:tint val="75000"/>
                  </a:schemeClr>
                </a:solidFill>
              </a:defRPr>
            </a:lvl5pPr>
            <a:lvl6pPr marL="7224217" indent="0">
              <a:buNone/>
              <a:defRPr sz="5056">
                <a:solidFill>
                  <a:schemeClr val="tx1">
                    <a:tint val="75000"/>
                  </a:schemeClr>
                </a:solidFill>
              </a:defRPr>
            </a:lvl6pPr>
            <a:lvl7pPr marL="8669061" indent="0">
              <a:buNone/>
              <a:defRPr sz="5056">
                <a:solidFill>
                  <a:schemeClr val="tx1">
                    <a:tint val="75000"/>
                  </a:schemeClr>
                </a:solidFill>
              </a:defRPr>
            </a:lvl7pPr>
            <a:lvl8pPr marL="10113904" indent="0">
              <a:buNone/>
              <a:defRPr sz="5056">
                <a:solidFill>
                  <a:schemeClr val="tx1">
                    <a:tint val="75000"/>
                  </a:schemeClr>
                </a:solidFill>
              </a:defRPr>
            </a:lvl8pPr>
            <a:lvl9pPr marL="11558748" indent="0">
              <a:buNone/>
              <a:defRPr sz="5056">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280D8AE8-F7A5-4FDE-9FA0-9E343BCADDB8}" type="datetimeFigureOut">
              <a:rPr lang="en-GB" smtClean="0"/>
              <a:t>08/03/2026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E855862-9B43-49BD-9274-E6F672C001E9}" type="slidenum">
              <a:rPr lang="en-GB" smtClean="0"/>
              <a:t>‹#›</a:t>
            </a:fld>
            <a:endParaRPr lang="en-GB"/>
          </a:p>
        </p:txBody>
      </p:sp>
    </p:spTree>
    <p:extLst>
      <p:ext uri="{BB962C8B-B14F-4D97-AF65-F5344CB8AC3E}">
        <p14:creationId xmlns:p14="http://schemas.microsoft.com/office/powerpoint/2010/main" val="220633165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2648843" y="5769313"/>
            <a:ext cx="16374666" cy="1375103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19505116" y="5769313"/>
            <a:ext cx="16374666" cy="1375103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280D8AE8-F7A5-4FDE-9FA0-9E343BCADDB8}" type="datetimeFigureOut">
              <a:rPr lang="en-GB" smtClean="0"/>
              <a:t>08/03/2026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E855862-9B43-49BD-9274-E6F672C001E9}" type="slidenum">
              <a:rPr lang="en-GB" smtClean="0"/>
              <a:t>‹#›</a:t>
            </a:fld>
            <a:endParaRPr lang="en-GB"/>
          </a:p>
        </p:txBody>
      </p:sp>
    </p:spTree>
    <p:extLst>
      <p:ext uri="{BB962C8B-B14F-4D97-AF65-F5344CB8AC3E}">
        <p14:creationId xmlns:p14="http://schemas.microsoft.com/office/powerpoint/2010/main" val="371926818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653861" y="1153864"/>
            <a:ext cx="33230939" cy="4189025"/>
          </a:xfrm>
        </p:spPr>
        <p:txBody>
          <a:bodyPr/>
          <a:lstStyle/>
          <a:p>
            <a:r>
              <a:rPr lang="en-US"/>
              <a:t>Click to edit Master title style</a:t>
            </a:r>
            <a:endParaRPr lang="en-US" dirty="0"/>
          </a:p>
        </p:txBody>
      </p:sp>
      <p:sp>
        <p:nvSpPr>
          <p:cNvPr id="3" name="Text Placeholder 2"/>
          <p:cNvSpPr>
            <a:spLocks noGrp="1"/>
          </p:cNvSpPr>
          <p:nvPr>
            <p:ph type="body" idx="1"/>
          </p:nvPr>
        </p:nvSpPr>
        <p:spPr>
          <a:xfrm>
            <a:off x="2653863" y="5312787"/>
            <a:ext cx="16299413" cy="2603714"/>
          </a:xfrm>
        </p:spPr>
        <p:txBody>
          <a:bodyPr anchor="b"/>
          <a:lstStyle>
            <a:lvl1pPr marL="0" indent="0">
              <a:buNone/>
              <a:defRPr sz="7584" b="1"/>
            </a:lvl1pPr>
            <a:lvl2pPr marL="1444843" indent="0">
              <a:buNone/>
              <a:defRPr sz="6320" b="1"/>
            </a:lvl2pPr>
            <a:lvl3pPr marL="2889687" indent="0">
              <a:buNone/>
              <a:defRPr sz="5688" b="1"/>
            </a:lvl3pPr>
            <a:lvl4pPr marL="4334530" indent="0">
              <a:buNone/>
              <a:defRPr sz="5056" b="1"/>
            </a:lvl4pPr>
            <a:lvl5pPr marL="5779374" indent="0">
              <a:buNone/>
              <a:defRPr sz="5056" b="1"/>
            </a:lvl5pPr>
            <a:lvl6pPr marL="7224217" indent="0">
              <a:buNone/>
              <a:defRPr sz="5056" b="1"/>
            </a:lvl6pPr>
            <a:lvl7pPr marL="8669061" indent="0">
              <a:buNone/>
              <a:defRPr sz="5056" b="1"/>
            </a:lvl7pPr>
            <a:lvl8pPr marL="10113904" indent="0">
              <a:buNone/>
              <a:defRPr sz="5056" b="1"/>
            </a:lvl8pPr>
            <a:lvl9pPr marL="11558748" indent="0">
              <a:buNone/>
              <a:defRPr sz="5056" b="1"/>
            </a:lvl9pPr>
          </a:lstStyle>
          <a:p>
            <a:pPr lvl="0"/>
            <a:r>
              <a:rPr lang="en-US"/>
              <a:t>Click to edit Master text styles</a:t>
            </a:r>
          </a:p>
        </p:txBody>
      </p:sp>
      <p:sp>
        <p:nvSpPr>
          <p:cNvPr id="4" name="Content Placeholder 3"/>
          <p:cNvSpPr>
            <a:spLocks noGrp="1"/>
          </p:cNvSpPr>
          <p:nvPr>
            <p:ph sz="half" idx="2"/>
          </p:nvPr>
        </p:nvSpPr>
        <p:spPr>
          <a:xfrm>
            <a:off x="2653863" y="7916501"/>
            <a:ext cx="16299413" cy="1164398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19505116" y="5312787"/>
            <a:ext cx="16379684" cy="2603714"/>
          </a:xfrm>
        </p:spPr>
        <p:txBody>
          <a:bodyPr anchor="b"/>
          <a:lstStyle>
            <a:lvl1pPr marL="0" indent="0">
              <a:buNone/>
              <a:defRPr sz="7584" b="1"/>
            </a:lvl1pPr>
            <a:lvl2pPr marL="1444843" indent="0">
              <a:buNone/>
              <a:defRPr sz="6320" b="1"/>
            </a:lvl2pPr>
            <a:lvl3pPr marL="2889687" indent="0">
              <a:buNone/>
              <a:defRPr sz="5688" b="1"/>
            </a:lvl3pPr>
            <a:lvl4pPr marL="4334530" indent="0">
              <a:buNone/>
              <a:defRPr sz="5056" b="1"/>
            </a:lvl4pPr>
            <a:lvl5pPr marL="5779374" indent="0">
              <a:buNone/>
              <a:defRPr sz="5056" b="1"/>
            </a:lvl5pPr>
            <a:lvl6pPr marL="7224217" indent="0">
              <a:buNone/>
              <a:defRPr sz="5056" b="1"/>
            </a:lvl6pPr>
            <a:lvl7pPr marL="8669061" indent="0">
              <a:buNone/>
              <a:defRPr sz="5056" b="1"/>
            </a:lvl7pPr>
            <a:lvl8pPr marL="10113904" indent="0">
              <a:buNone/>
              <a:defRPr sz="5056" b="1"/>
            </a:lvl8pPr>
            <a:lvl9pPr marL="11558748" indent="0">
              <a:buNone/>
              <a:defRPr sz="5056" b="1"/>
            </a:lvl9pPr>
          </a:lstStyle>
          <a:p>
            <a:pPr lvl="0"/>
            <a:r>
              <a:rPr lang="en-US"/>
              <a:t>Click to edit Master text styles</a:t>
            </a:r>
          </a:p>
        </p:txBody>
      </p:sp>
      <p:sp>
        <p:nvSpPr>
          <p:cNvPr id="6" name="Content Placeholder 5"/>
          <p:cNvSpPr>
            <a:spLocks noGrp="1"/>
          </p:cNvSpPr>
          <p:nvPr>
            <p:ph sz="quarter" idx="4"/>
          </p:nvPr>
        </p:nvSpPr>
        <p:spPr>
          <a:xfrm>
            <a:off x="19505116" y="7916501"/>
            <a:ext cx="16379684" cy="1164398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280D8AE8-F7A5-4FDE-9FA0-9E343BCADDB8}" type="datetimeFigureOut">
              <a:rPr lang="en-GB" smtClean="0"/>
              <a:t>08/03/2026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E855862-9B43-49BD-9274-E6F672C001E9}" type="slidenum">
              <a:rPr lang="en-GB" smtClean="0"/>
              <a:t>‹#›</a:t>
            </a:fld>
            <a:endParaRPr lang="en-GB"/>
          </a:p>
        </p:txBody>
      </p:sp>
    </p:spTree>
    <p:extLst>
      <p:ext uri="{BB962C8B-B14F-4D97-AF65-F5344CB8AC3E}">
        <p14:creationId xmlns:p14="http://schemas.microsoft.com/office/powerpoint/2010/main" val="209551944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280D8AE8-F7A5-4FDE-9FA0-9E343BCADDB8}" type="datetimeFigureOut">
              <a:rPr lang="en-GB" smtClean="0"/>
              <a:t>08/03/2026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E855862-9B43-49BD-9274-E6F672C001E9}" type="slidenum">
              <a:rPr lang="en-GB" smtClean="0"/>
              <a:t>‹#›</a:t>
            </a:fld>
            <a:endParaRPr lang="en-GB"/>
          </a:p>
        </p:txBody>
      </p:sp>
    </p:spTree>
    <p:extLst>
      <p:ext uri="{BB962C8B-B14F-4D97-AF65-F5344CB8AC3E}">
        <p14:creationId xmlns:p14="http://schemas.microsoft.com/office/powerpoint/2010/main" val="67650958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80D8AE8-F7A5-4FDE-9FA0-9E343BCADDB8}" type="datetimeFigureOut">
              <a:rPr lang="en-GB" smtClean="0"/>
              <a:t>08/03/2026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E855862-9B43-49BD-9274-E6F672C001E9}" type="slidenum">
              <a:rPr lang="en-GB" smtClean="0"/>
              <a:t>‹#›</a:t>
            </a:fld>
            <a:endParaRPr lang="en-GB"/>
          </a:p>
        </p:txBody>
      </p:sp>
    </p:spTree>
    <p:extLst>
      <p:ext uri="{BB962C8B-B14F-4D97-AF65-F5344CB8AC3E}">
        <p14:creationId xmlns:p14="http://schemas.microsoft.com/office/powerpoint/2010/main" val="210747569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653863" y="1444837"/>
            <a:ext cx="12426483" cy="5056928"/>
          </a:xfrm>
        </p:spPr>
        <p:txBody>
          <a:bodyPr anchor="b"/>
          <a:lstStyle>
            <a:lvl1pPr>
              <a:defRPr sz="10113"/>
            </a:lvl1pPr>
          </a:lstStyle>
          <a:p>
            <a:r>
              <a:rPr lang="en-US"/>
              <a:t>Click to edit Master title style</a:t>
            </a:r>
            <a:endParaRPr lang="en-US" dirty="0"/>
          </a:p>
        </p:txBody>
      </p:sp>
      <p:sp>
        <p:nvSpPr>
          <p:cNvPr id="3" name="Content Placeholder 2"/>
          <p:cNvSpPr>
            <a:spLocks noGrp="1"/>
          </p:cNvSpPr>
          <p:nvPr>
            <p:ph idx="1"/>
          </p:nvPr>
        </p:nvSpPr>
        <p:spPr>
          <a:xfrm>
            <a:off x="16379684" y="3120447"/>
            <a:ext cx="19505116" cy="15401558"/>
          </a:xfrm>
        </p:spPr>
        <p:txBody>
          <a:bodyPr/>
          <a:lstStyle>
            <a:lvl1pPr>
              <a:defRPr sz="10113"/>
            </a:lvl1pPr>
            <a:lvl2pPr>
              <a:defRPr sz="8849"/>
            </a:lvl2pPr>
            <a:lvl3pPr>
              <a:defRPr sz="7584"/>
            </a:lvl3pPr>
            <a:lvl4pPr>
              <a:defRPr sz="6320"/>
            </a:lvl4pPr>
            <a:lvl5pPr>
              <a:defRPr sz="6320"/>
            </a:lvl5pPr>
            <a:lvl6pPr>
              <a:defRPr sz="6320"/>
            </a:lvl6pPr>
            <a:lvl7pPr>
              <a:defRPr sz="6320"/>
            </a:lvl7pPr>
            <a:lvl8pPr>
              <a:defRPr sz="6320"/>
            </a:lvl8pPr>
            <a:lvl9pPr>
              <a:defRPr sz="632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2653863" y="6501765"/>
            <a:ext cx="12426483" cy="12045324"/>
          </a:xfrm>
        </p:spPr>
        <p:txBody>
          <a:bodyPr/>
          <a:lstStyle>
            <a:lvl1pPr marL="0" indent="0">
              <a:buNone/>
              <a:defRPr sz="5056"/>
            </a:lvl1pPr>
            <a:lvl2pPr marL="1444843" indent="0">
              <a:buNone/>
              <a:defRPr sz="4424"/>
            </a:lvl2pPr>
            <a:lvl3pPr marL="2889687" indent="0">
              <a:buNone/>
              <a:defRPr sz="3792"/>
            </a:lvl3pPr>
            <a:lvl4pPr marL="4334530" indent="0">
              <a:buNone/>
              <a:defRPr sz="3160"/>
            </a:lvl4pPr>
            <a:lvl5pPr marL="5779374" indent="0">
              <a:buNone/>
              <a:defRPr sz="3160"/>
            </a:lvl5pPr>
            <a:lvl6pPr marL="7224217" indent="0">
              <a:buNone/>
              <a:defRPr sz="3160"/>
            </a:lvl6pPr>
            <a:lvl7pPr marL="8669061" indent="0">
              <a:buNone/>
              <a:defRPr sz="3160"/>
            </a:lvl7pPr>
            <a:lvl8pPr marL="10113904" indent="0">
              <a:buNone/>
              <a:defRPr sz="3160"/>
            </a:lvl8pPr>
            <a:lvl9pPr marL="11558748" indent="0">
              <a:buNone/>
              <a:defRPr sz="3160"/>
            </a:lvl9pPr>
          </a:lstStyle>
          <a:p>
            <a:pPr lvl="0"/>
            <a:r>
              <a:rPr lang="en-US"/>
              <a:t>Click to edit Master text styles</a:t>
            </a:r>
          </a:p>
        </p:txBody>
      </p:sp>
      <p:sp>
        <p:nvSpPr>
          <p:cNvPr id="5" name="Date Placeholder 4"/>
          <p:cNvSpPr>
            <a:spLocks noGrp="1"/>
          </p:cNvSpPr>
          <p:nvPr>
            <p:ph type="dt" sz="half" idx="10"/>
          </p:nvPr>
        </p:nvSpPr>
        <p:spPr/>
        <p:txBody>
          <a:bodyPr/>
          <a:lstStyle/>
          <a:p>
            <a:fld id="{280D8AE8-F7A5-4FDE-9FA0-9E343BCADDB8}" type="datetimeFigureOut">
              <a:rPr lang="en-GB" smtClean="0"/>
              <a:t>08/03/2026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E855862-9B43-49BD-9274-E6F672C001E9}" type="slidenum">
              <a:rPr lang="en-GB" smtClean="0"/>
              <a:t>‹#›</a:t>
            </a:fld>
            <a:endParaRPr lang="en-GB"/>
          </a:p>
        </p:txBody>
      </p:sp>
    </p:spTree>
    <p:extLst>
      <p:ext uri="{BB962C8B-B14F-4D97-AF65-F5344CB8AC3E}">
        <p14:creationId xmlns:p14="http://schemas.microsoft.com/office/powerpoint/2010/main" val="275536389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653863" y="1444837"/>
            <a:ext cx="12426483" cy="5056928"/>
          </a:xfrm>
        </p:spPr>
        <p:txBody>
          <a:bodyPr anchor="b"/>
          <a:lstStyle>
            <a:lvl1pPr>
              <a:defRPr sz="10113"/>
            </a:lvl1pPr>
          </a:lstStyle>
          <a:p>
            <a:r>
              <a:rPr lang="en-US"/>
              <a:t>Click to edit Master title style</a:t>
            </a:r>
            <a:endParaRPr lang="en-US" dirty="0"/>
          </a:p>
        </p:txBody>
      </p:sp>
      <p:sp>
        <p:nvSpPr>
          <p:cNvPr id="3" name="Picture Placeholder 2"/>
          <p:cNvSpPr>
            <a:spLocks noGrp="1" noChangeAspect="1"/>
          </p:cNvSpPr>
          <p:nvPr>
            <p:ph type="pic" idx="1"/>
          </p:nvPr>
        </p:nvSpPr>
        <p:spPr>
          <a:xfrm>
            <a:off x="16379684" y="3120447"/>
            <a:ext cx="19505116" cy="15401558"/>
          </a:xfrm>
        </p:spPr>
        <p:txBody>
          <a:bodyPr anchor="t"/>
          <a:lstStyle>
            <a:lvl1pPr marL="0" indent="0">
              <a:buNone/>
              <a:defRPr sz="10113"/>
            </a:lvl1pPr>
            <a:lvl2pPr marL="1444843" indent="0">
              <a:buNone/>
              <a:defRPr sz="8849"/>
            </a:lvl2pPr>
            <a:lvl3pPr marL="2889687" indent="0">
              <a:buNone/>
              <a:defRPr sz="7584"/>
            </a:lvl3pPr>
            <a:lvl4pPr marL="4334530" indent="0">
              <a:buNone/>
              <a:defRPr sz="6320"/>
            </a:lvl4pPr>
            <a:lvl5pPr marL="5779374" indent="0">
              <a:buNone/>
              <a:defRPr sz="6320"/>
            </a:lvl5pPr>
            <a:lvl6pPr marL="7224217" indent="0">
              <a:buNone/>
              <a:defRPr sz="6320"/>
            </a:lvl6pPr>
            <a:lvl7pPr marL="8669061" indent="0">
              <a:buNone/>
              <a:defRPr sz="6320"/>
            </a:lvl7pPr>
            <a:lvl8pPr marL="10113904" indent="0">
              <a:buNone/>
              <a:defRPr sz="6320"/>
            </a:lvl8pPr>
            <a:lvl9pPr marL="11558748" indent="0">
              <a:buNone/>
              <a:defRPr sz="6320"/>
            </a:lvl9pPr>
          </a:lstStyle>
          <a:p>
            <a:r>
              <a:rPr lang="en-US"/>
              <a:t>Click icon to add picture</a:t>
            </a:r>
            <a:endParaRPr lang="en-US" dirty="0"/>
          </a:p>
        </p:txBody>
      </p:sp>
      <p:sp>
        <p:nvSpPr>
          <p:cNvPr id="4" name="Text Placeholder 3"/>
          <p:cNvSpPr>
            <a:spLocks noGrp="1"/>
          </p:cNvSpPr>
          <p:nvPr>
            <p:ph type="body" sz="half" idx="2"/>
          </p:nvPr>
        </p:nvSpPr>
        <p:spPr>
          <a:xfrm>
            <a:off x="2653863" y="6501765"/>
            <a:ext cx="12426483" cy="12045324"/>
          </a:xfrm>
        </p:spPr>
        <p:txBody>
          <a:bodyPr/>
          <a:lstStyle>
            <a:lvl1pPr marL="0" indent="0">
              <a:buNone/>
              <a:defRPr sz="5056"/>
            </a:lvl1pPr>
            <a:lvl2pPr marL="1444843" indent="0">
              <a:buNone/>
              <a:defRPr sz="4424"/>
            </a:lvl2pPr>
            <a:lvl3pPr marL="2889687" indent="0">
              <a:buNone/>
              <a:defRPr sz="3792"/>
            </a:lvl3pPr>
            <a:lvl4pPr marL="4334530" indent="0">
              <a:buNone/>
              <a:defRPr sz="3160"/>
            </a:lvl4pPr>
            <a:lvl5pPr marL="5779374" indent="0">
              <a:buNone/>
              <a:defRPr sz="3160"/>
            </a:lvl5pPr>
            <a:lvl6pPr marL="7224217" indent="0">
              <a:buNone/>
              <a:defRPr sz="3160"/>
            </a:lvl6pPr>
            <a:lvl7pPr marL="8669061" indent="0">
              <a:buNone/>
              <a:defRPr sz="3160"/>
            </a:lvl7pPr>
            <a:lvl8pPr marL="10113904" indent="0">
              <a:buNone/>
              <a:defRPr sz="3160"/>
            </a:lvl8pPr>
            <a:lvl9pPr marL="11558748" indent="0">
              <a:buNone/>
              <a:defRPr sz="3160"/>
            </a:lvl9pPr>
          </a:lstStyle>
          <a:p>
            <a:pPr lvl="0"/>
            <a:r>
              <a:rPr lang="en-US"/>
              <a:t>Click to edit Master text styles</a:t>
            </a:r>
          </a:p>
        </p:txBody>
      </p:sp>
      <p:sp>
        <p:nvSpPr>
          <p:cNvPr id="5" name="Date Placeholder 4"/>
          <p:cNvSpPr>
            <a:spLocks noGrp="1"/>
          </p:cNvSpPr>
          <p:nvPr>
            <p:ph type="dt" sz="half" idx="10"/>
          </p:nvPr>
        </p:nvSpPr>
        <p:spPr/>
        <p:txBody>
          <a:bodyPr/>
          <a:lstStyle/>
          <a:p>
            <a:fld id="{280D8AE8-F7A5-4FDE-9FA0-9E343BCADDB8}" type="datetimeFigureOut">
              <a:rPr lang="en-GB" smtClean="0"/>
              <a:t>08/03/2026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E855862-9B43-49BD-9274-E6F672C001E9}" type="slidenum">
              <a:rPr lang="en-GB" smtClean="0"/>
              <a:t>‹#›</a:t>
            </a:fld>
            <a:endParaRPr lang="en-GB"/>
          </a:p>
        </p:txBody>
      </p:sp>
    </p:spTree>
    <p:extLst>
      <p:ext uri="{BB962C8B-B14F-4D97-AF65-F5344CB8AC3E}">
        <p14:creationId xmlns:p14="http://schemas.microsoft.com/office/powerpoint/2010/main" val="287634584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80D8AE8-F7A5-4FDE-9FA0-9E343BCADDB8}" type="datetimeFigureOut">
              <a:rPr lang="en-GB" smtClean="0"/>
              <a:t>08/03/2026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E855862-9B43-49BD-9274-E6F672C001E9}" type="slidenum">
              <a:rPr lang="en-GB" smtClean="0"/>
              <a:t>‹#›</a:t>
            </a:fld>
            <a:endParaRPr lang="en-GB"/>
          </a:p>
        </p:txBody>
      </p:sp>
    </p:spTree>
    <p:extLst>
      <p:ext uri="{BB962C8B-B14F-4D97-AF65-F5344CB8AC3E}">
        <p14:creationId xmlns:p14="http://schemas.microsoft.com/office/powerpoint/2010/main" val="366497757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27572047" y="1153863"/>
            <a:ext cx="8307735" cy="18366484"/>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2648843" y="1153863"/>
            <a:ext cx="24441596" cy="1836648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80D8AE8-F7A5-4FDE-9FA0-9E343BCADDB8}" type="datetimeFigureOut">
              <a:rPr lang="en-GB" smtClean="0"/>
              <a:t>08/03/2026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E855862-9B43-49BD-9274-E6F672C001E9}" type="slidenum">
              <a:rPr lang="en-GB" smtClean="0"/>
              <a:t>‹#›</a:t>
            </a:fld>
            <a:endParaRPr lang="en-GB"/>
          </a:p>
        </p:txBody>
      </p:sp>
    </p:spTree>
    <p:extLst>
      <p:ext uri="{BB962C8B-B14F-4D97-AF65-F5344CB8AC3E}">
        <p14:creationId xmlns:p14="http://schemas.microsoft.com/office/powerpoint/2010/main" val="332125838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2648843" y="1153864"/>
            <a:ext cx="33230939" cy="4189025"/>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2648843" y="5769313"/>
            <a:ext cx="33230939" cy="13751034"/>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2648843" y="20087244"/>
            <a:ext cx="8668941" cy="1153863"/>
          </a:xfrm>
          <a:prstGeom prst="rect">
            <a:avLst/>
          </a:prstGeom>
        </p:spPr>
        <p:txBody>
          <a:bodyPr vert="horz" lIns="91440" tIns="45720" rIns="91440" bIns="45720" rtlCol="0" anchor="ctr"/>
          <a:lstStyle>
            <a:lvl1pPr algn="l">
              <a:defRPr sz="3792">
                <a:solidFill>
                  <a:schemeClr val="tx1">
                    <a:tint val="75000"/>
                  </a:schemeClr>
                </a:solidFill>
              </a:defRPr>
            </a:lvl1pPr>
          </a:lstStyle>
          <a:p>
            <a:fld id="{280D8AE8-F7A5-4FDE-9FA0-9E343BCADDB8}" type="datetimeFigureOut">
              <a:rPr lang="en-GB" smtClean="0"/>
              <a:t>08/03/2026</a:t>
            </a:fld>
            <a:endParaRPr lang="en-GB"/>
          </a:p>
        </p:txBody>
      </p:sp>
      <p:sp>
        <p:nvSpPr>
          <p:cNvPr id="5" name="Footer Placeholder 4"/>
          <p:cNvSpPr>
            <a:spLocks noGrp="1"/>
          </p:cNvSpPr>
          <p:nvPr>
            <p:ph type="ftr" sz="quarter" idx="3"/>
          </p:nvPr>
        </p:nvSpPr>
        <p:spPr>
          <a:xfrm>
            <a:off x="12762607" y="20087244"/>
            <a:ext cx="13003411" cy="1153863"/>
          </a:xfrm>
          <a:prstGeom prst="rect">
            <a:avLst/>
          </a:prstGeom>
        </p:spPr>
        <p:txBody>
          <a:bodyPr vert="horz" lIns="91440" tIns="45720" rIns="91440" bIns="45720" rtlCol="0" anchor="ctr"/>
          <a:lstStyle>
            <a:lvl1pPr algn="ctr">
              <a:defRPr sz="3792">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27210841" y="20087244"/>
            <a:ext cx="8668941" cy="1153863"/>
          </a:xfrm>
          <a:prstGeom prst="rect">
            <a:avLst/>
          </a:prstGeom>
        </p:spPr>
        <p:txBody>
          <a:bodyPr vert="horz" lIns="91440" tIns="45720" rIns="91440" bIns="45720" rtlCol="0" anchor="ctr"/>
          <a:lstStyle>
            <a:lvl1pPr algn="r">
              <a:defRPr sz="3792">
                <a:solidFill>
                  <a:schemeClr val="tx1">
                    <a:tint val="75000"/>
                  </a:schemeClr>
                </a:solidFill>
              </a:defRPr>
            </a:lvl1pPr>
          </a:lstStyle>
          <a:p>
            <a:fld id="{9E855862-9B43-49BD-9274-E6F672C001E9}" type="slidenum">
              <a:rPr lang="en-GB" smtClean="0"/>
              <a:t>‹#›</a:t>
            </a:fld>
            <a:endParaRPr lang="en-GB"/>
          </a:p>
        </p:txBody>
      </p:sp>
    </p:spTree>
    <p:extLst>
      <p:ext uri="{BB962C8B-B14F-4D97-AF65-F5344CB8AC3E}">
        <p14:creationId xmlns:p14="http://schemas.microsoft.com/office/powerpoint/2010/main" val="856078942"/>
      </p:ext>
    </p:extLst>
  </p:cSld>
  <p:clrMap bg1="lt1" tx1="dk1" bg2="lt2" tx2="dk2" accent1="accent1" accent2="accent2" accent3="accent3" accent4="accent4" accent5="accent5" accent6="accent6" hlink="hlink" folHlink="folHlink"/>
  <p:sldLayoutIdLst>
    <p:sldLayoutId id="2147483721" r:id="rId1"/>
    <p:sldLayoutId id="2147483722" r:id="rId2"/>
    <p:sldLayoutId id="2147483723" r:id="rId3"/>
    <p:sldLayoutId id="2147483724" r:id="rId4"/>
    <p:sldLayoutId id="2147483725" r:id="rId5"/>
    <p:sldLayoutId id="2147483726" r:id="rId6"/>
    <p:sldLayoutId id="2147483727" r:id="rId7"/>
    <p:sldLayoutId id="2147483728" r:id="rId8"/>
    <p:sldLayoutId id="2147483729" r:id="rId9"/>
    <p:sldLayoutId id="2147483730" r:id="rId10"/>
    <p:sldLayoutId id="2147483731" r:id="rId11"/>
  </p:sldLayoutIdLst>
  <p:txStyles>
    <p:titleStyle>
      <a:lvl1pPr algn="l" defTabSz="2889687" rtl="0" eaLnBrk="1" latinLnBrk="0" hangingPunct="1">
        <a:lnSpc>
          <a:spcPct val="90000"/>
        </a:lnSpc>
        <a:spcBef>
          <a:spcPct val="0"/>
        </a:spcBef>
        <a:buNone/>
        <a:defRPr sz="13905" kern="1200">
          <a:solidFill>
            <a:schemeClr val="tx1"/>
          </a:solidFill>
          <a:latin typeface="+mj-lt"/>
          <a:ea typeface="+mj-ea"/>
          <a:cs typeface="+mj-cs"/>
        </a:defRPr>
      </a:lvl1pPr>
    </p:titleStyle>
    <p:bodyStyle>
      <a:lvl1pPr marL="722422" indent="-722422" algn="l" defTabSz="2889687" rtl="0" eaLnBrk="1" latinLnBrk="0" hangingPunct="1">
        <a:lnSpc>
          <a:spcPct val="90000"/>
        </a:lnSpc>
        <a:spcBef>
          <a:spcPts val="3160"/>
        </a:spcBef>
        <a:buFont typeface="Arial" panose="020B0604020202020204" pitchFamily="34" charset="0"/>
        <a:buChar char="•"/>
        <a:defRPr sz="8849" kern="1200">
          <a:solidFill>
            <a:schemeClr val="tx1"/>
          </a:solidFill>
          <a:latin typeface="+mn-lt"/>
          <a:ea typeface="+mn-ea"/>
          <a:cs typeface="+mn-cs"/>
        </a:defRPr>
      </a:lvl1pPr>
      <a:lvl2pPr marL="2167265" indent="-722422" algn="l" defTabSz="2889687" rtl="0" eaLnBrk="1" latinLnBrk="0" hangingPunct="1">
        <a:lnSpc>
          <a:spcPct val="90000"/>
        </a:lnSpc>
        <a:spcBef>
          <a:spcPts val="1580"/>
        </a:spcBef>
        <a:buFont typeface="Arial" panose="020B0604020202020204" pitchFamily="34" charset="0"/>
        <a:buChar char="•"/>
        <a:defRPr sz="7584" kern="1200">
          <a:solidFill>
            <a:schemeClr val="tx1"/>
          </a:solidFill>
          <a:latin typeface="+mn-lt"/>
          <a:ea typeface="+mn-ea"/>
          <a:cs typeface="+mn-cs"/>
        </a:defRPr>
      </a:lvl2pPr>
      <a:lvl3pPr marL="3612109" indent="-722422" algn="l" defTabSz="2889687" rtl="0" eaLnBrk="1" latinLnBrk="0" hangingPunct="1">
        <a:lnSpc>
          <a:spcPct val="90000"/>
        </a:lnSpc>
        <a:spcBef>
          <a:spcPts val="1580"/>
        </a:spcBef>
        <a:buFont typeface="Arial" panose="020B0604020202020204" pitchFamily="34" charset="0"/>
        <a:buChar char="•"/>
        <a:defRPr sz="6320" kern="1200">
          <a:solidFill>
            <a:schemeClr val="tx1"/>
          </a:solidFill>
          <a:latin typeface="+mn-lt"/>
          <a:ea typeface="+mn-ea"/>
          <a:cs typeface="+mn-cs"/>
        </a:defRPr>
      </a:lvl3pPr>
      <a:lvl4pPr marL="5056952" indent="-722422" algn="l" defTabSz="2889687" rtl="0" eaLnBrk="1" latinLnBrk="0" hangingPunct="1">
        <a:lnSpc>
          <a:spcPct val="90000"/>
        </a:lnSpc>
        <a:spcBef>
          <a:spcPts val="1580"/>
        </a:spcBef>
        <a:buFont typeface="Arial" panose="020B0604020202020204" pitchFamily="34" charset="0"/>
        <a:buChar char="•"/>
        <a:defRPr sz="5688" kern="1200">
          <a:solidFill>
            <a:schemeClr val="tx1"/>
          </a:solidFill>
          <a:latin typeface="+mn-lt"/>
          <a:ea typeface="+mn-ea"/>
          <a:cs typeface="+mn-cs"/>
        </a:defRPr>
      </a:lvl4pPr>
      <a:lvl5pPr marL="6501795" indent="-722422" algn="l" defTabSz="2889687" rtl="0" eaLnBrk="1" latinLnBrk="0" hangingPunct="1">
        <a:lnSpc>
          <a:spcPct val="90000"/>
        </a:lnSpc>
        <a:spcBef>
          <a:spcPts val="1580"/>
        </a:spcBef>
        <a:buFont typeface="Arial" panose="020B0604020202020204" pitchFamily="34" charset="0"/>
        <a:buChar char="•"/>
        <a:defRPr sz="5688" kern="1200">
          <a:solidFill>
            <a:schemeClr val="tx1"/>
          </a:solidFill>
          <a:latin typeface="+mn-lt"/>
          <a:ea typeface="+mn-ea"/>
          <a:cs typeface="+mn-cs"/>
        </a:defRPr>
      </a:lvl5pPr>
      <a:lvl6pPr marL="7946639" indent="-722422" algn="l" defTabSz="2889687" rtl="0" eaLnBrk="1" latinLnBrk="0" hangingPunct="1">
        <a:lnSpc>
          <a:spcPct val="90000"/>
        </a:lnSpc>
        <a:spcBef>
          <a:spcPts val="1580"/>
        </a:spcBef>
        <a:buFont typeface="Arial" panose="020B0604020202020204" pitchFamily="34" charset="0"/>
        <a:buChar char="•"/>
        <a:defRPr sz="5688" kern="1200">
          <a:solidFill>
            <a:schemeClr val="tx1"/>
          </a:solidFill>
          <a:latin typeface="+mn-lt"/>
          <a:ea typeface="+mn-ea"/>
          <a:cs typeface="+mn-cs"/>
        </a:defRPr>
      </a:lvl6pPr>
      <a:lvl7pPr marL="9391482" indent="-722422" algn="l" defTabSz="2889687" rtl="0" eaLnBrk="1" latinLnBrk="0" hangingPunct="1">
        <a:lnSpc>
          <a:spcPct val="90000"/>
        </a:lnSpc>
        <a:spcBef>
          <a:spcPts val="1580"/>
        </a:spcBef>
        <a:buFont typeface="Arial" panose="020B0604020202020204" pitchFamily="34" charset="0"/>
        <a:buChar char="•"/>
        <a:defRPr sz="5688" kern="1200">
          <a:solidFill>
            <a:schemeClr val="tx1"/>
          </a:solidFill>
          <a:latin typeface="+mn-lt"/>
          <a:ea typeface="+mn-ea"/>
          <a:cs typeface="+mn-cs"/>
        </a:defRPr>
      </a:lvl7pPr>
      <a:lvl8pPr marL="10836326" indent="-722422" algn="l" defTabSz="2889687" rtl="0" eaLnBrk="1" latinLnBrk="0" hangingPunct="1">
        <a:lnSpc>
          <a:spcPct val="90000"/>
        </a:lnSpc>
        <a:spcBef>
          <a:spcPts val="1580"/>
        </a:spcBef>
        <a:buFont typeface="Arial" panose="020B0604020202020204" pitchFamily="34" charset="0"/>
        <a:buChar char="•"/>
        <a:defRPr sz="5688" kern="1200">
          <a:solidFill>
            <a:schemeClr val="tx1"/>
          </a:solidFill>
          <a:latin typeface="+mn-lt"/>
          <a:ea typeface="+mn-ea"/>
          <a:cs typeface="+mn-cs"/>
        </a:defRPr>
      </a:lvl8pPr>
      <a:lvl9pPr marL="12281169" indent="-722422" algn="l" defTabSz="2889687" rtl="0" eaLnBrk="1" latinLnBrk="0" hangingPunct="1">
        <a:lnSpc>
          <a:spcPct val="90000"/>
        </a:lnSpc>
        <a:spcBef>
          <a:spcPts val="1580"/>
        </a:spcBef>
        <a:buFont typeface="Arial" panose="020B0604020202020204" pitchFamily="34" charset="0"/>
        <a:buChar char="•"/>
        <a:defRPr sz="5688" kern="1200">
          <a:solidFill>
            <a:schemeClr val="tx1"/>
          </a:solidFill>
          <a:latin typeface="+mn-lt"/>
          <a:ea typeface="+mn-ea"/>
          <a:cs typeface="+mn-cs"/>
        </a:defRPr>
      </a:lvl9pPr>
    </p:bodyStyle>
    <p:otherStyle>
      <a:defPPr>
        <a:defRPr lang="en-US"/>
      </a:defPPr>
      <a:lvl1pPr marL="0" algn="l" defTabSz="2889687" rtl="0" eaLnBrk="1" latinLnBrk="0" hangingPunct="1">
        <a:defRPr sz="5688" kern="1200">
          <a:solidFill>
            <a:schemeClr val="tx1"/>
          </a:solidFill>
          <a:latin typeface="+mn-lt"/>
          <a:ea typeface="+mn-ea"/>
          <a:cs typeface="+mn-cs"/>
        </a:defRPr>
      </a:lvl1pPr>
      <a:lvl2pPr marL="1444843" algn="l" defTabSz="2889687" rtl="0" eaLnBrk="1" latinLnBrk="0" hangingPunct="1">
        <a:defRPr sz="5688" kern="1200">
          <a:solidFill>
            <a:schemeClr val="tx1"/>
          </a:solidFill>
          <a:latin typeface="+mn-lt"/>
          <a:ea typeface="+mn-ea"/>
          <a:cs typeface="+mn-cs"/>
        </a:defRPr>
      </a:lvl2pPr>
      <a:lvl3pPr marL="2889687" algn="l" defTabSz="2889687" rtl="0" eaLnBrk="1" latinLnBrk="0" hangingPunct="1">
        <a:defRPr sz="5688" kern="1200">
          <a:solidFill>
            <a:schemeClr val="tx1"/>
          </a:solidFill>
          <a:latin typeface="+mn-lt"/>
          <a:ea typeface="+mn-ea"/>
          <a:cs typeface="+mn-cs"/>
        </a:defRPr>
      </a:lvl3pPr>
      <a:lvl4pPr marL="4334530" algn="l" defTabSz="2889687" rtl="0" eaLnBrk="1" latinLnBrk="0" hangingPunct="1">
        <a:defRPr sz="5688" kern="1200">
          <a:solidFill>
            <a:schemeClr val="tx1"/>
          </a:solidFill>
          <a:latin typeface="+mn-lt"/>
          <a:ea typeface="+mn-ea"/>
          <a:cs typeface="+mn-cs"/>
        </a:defRPr>
      </a:lvl4pPr>
      <a:lvl5pPr marL="5779374" algn="l" defTabSz="2889687" rtl="0" eaLnBrk="1" latinLnBrk="0" hangingPunct="1">
        <a:defRPr sz="5688" kern="1200">
          <a:solidFill>
            <a:schemeClr val="tx1"/>
          </a:solidFill>
          <a:latin typeface="+mn-lt"/>
          <a:ea typeface="+mn-ea"/>
          <a:cs typeface="+mn-cs"/>
        </a:defRPr>
      </a:lvl5pPr>
      <a:lvl6pPr marL="7224217" algn="l" defTabSz="2889687" rtl="0" eaLnBrk="1" latinLnBrk="0" hangingPunct="1">
        <a:defRPr sz="5688" kern="1200">
          <a:solidFill>
            <a:schemeClr val="tx1"/>
          </a:solidFill>
          <a:latin typeface="+mn-lt"/>
          <a:ea typeface="+mn-ea"/>
          <a:cs typeface="+mn-cs"/>
        </a:defRPr>
      </a:lvl6pPr>
      <a:lvl7pPr marL="8669061" algn="l" defTabSz="2889687" rtl="0" eaLnBrk="1" latinLnBrk="0" hangingPunct="1">
        <a:defRPr sz="5688" kern="1200">
          <a:solidFill>
            <a:schemeClr val="tx1"/>
          </a:solidFill>
          <a:latin typeface="+mn-lt"/>
          <a:ea typeface="+mn-ea"/>
          <a:cs typeface="+mn-cs"/>
        </a:defRPr>
      </a:lvl7pPr>
      <a:lvl8pPr marL="10113904" algn="l" defTabSz="2889687" rtl="0" eaLnBrk="1" latinLnBrk="0" hangingPunct="1">
        <a:defRPr sz="5688" kern="1200">
          <a:solidFill>
            <a:schemeClr val="tx1"/>
          </a:solidFill>
          <a:latin typeface="+mn-lt"/>
          <a:ea typeface="+mn-ea"/>
          <a:cs typeface="+mn-cs"/>
        </a:defRPr>
      </a:lvl8pPr>
      <a:lvl9pPr marL="11558748" algn="l" defTabSz="2889687" rtl="0" eaLnBrk="1" latinLnBrk="0" hangingPunct="1">
        <a:defRPr sz="5688"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hyperlink" Target="https://www.defeatingepilepsy.org/living-with-epilepsy-series/schizophrenia-psychosis-and-epilepsy/" TargetMode="External"/><Relationship Id="rId1" Type="http://schemas.openxmlformats.org/officeDocument/2006/relationships/slideLayout" Target="../slideLayouts/slideLayout7.xml"/><Relationship Id="rId5" Type="http://schemas.openxmlformats.org/officeDocument/2006/relationships/image" Target="../media/image2.png"/><Relationship Id="rId4" Type="http://schemas.openxmlformats.org/officeDocument/2006/relationships/hyperlink" Target="https://www.nightingalehospital.co.uk/schizophrenia/" TargetMode="External"/></Relationships>
</file>

<file path=ppt/slides/_rels/slide3.xml.rels><?xml version="1.0" encoding="UTF-8" standalone="yes"?>
<Relationships xmlns="http://schemas.openxmlformats.org/package/2006/relationships"><Relationship Id="rId8" Type="http://schemas.openxmlformats.org/officeDocument/2006/relationships/hyperlink" Target="https://doi.org/10.1016/S0140-6736(09)60995-8" TargetMode="External"/><Relationship Id="rId3" Type="http://schemas.openxmlformats.org/officeDocument/2006/relationships/hyperlink" Target="https://doi.org/10.1001/jamapsychiatry.2019.3360" TargetMode="External"/><Relationship Id="rId7" Type="http://schemas.openxmlformats.org/officeDocument/2006/relationships/hyperlink" Target="https://doi.org/10.1016/S0140-6736(22)01470-2" TargetMode="External"/><Relationship Id="rId2" Type="http://schemas.openxmlformats.org/officeDocument/2006/relationships/hyperlink" Target="https://www.gov.uk/government/publications/code-of-practice-mental-health-act-1983" TargetMode="External"/><Relationship Id="rId1" Type="http://schemas.openxmlformats.org/officeDocument/2006/relationships/slideLayout" Target="../slideLayouts/slideLayout7.xml"/><Relationship Id="rId6" Type="http://schemas.openxmlformats.org/officeDocument/2006/relationships/hyperlink" Target="https://doi.org/10.1016/S0140-6736(15)01121-6" TargetMode="External"/><Relationship Id="rId11" Type="http://schemas.openxmlformats.org/officeDocument/2006/relationships/hyperlink" Target="https://www.frontiersin.org/journals/psychiatry/articles/10.3389/fpsyt.2025.1648957/full" TargetMode="External"/><Relationship Id="rId5" Type="http://schemas.openxmlformats.org/officeDocument/2006/relationships/hyperlink" Target="https://www.nice.org.uk/guidance/cg178" TargetMode="External"/><Relationship Id="rId10" Type="http://schemas.openxmlformats.org/officeDocument/2006/relationships/hyperlink" Target="https://www.who.int/news-room/fact-sheets/detail/schizophrenia" TargetMode="External"/><Relationship Id="rId4" Type="http://schemas.openxmlformats.org/officeDocument/2006/relationships/hyperlink" Target="https://www.gov.uk/government/collections/mental-capacity-act-making-decisions" TargetMode="External"/><Relationship Id="rId9" Type="http://schemas.openxmlformats.org/officeDocument/2006/relationships/hyperlink" Target="https://icd.who.int/en/"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19D3CAD5-FA5F-5DBB-E5AC-3BC1B7BDCCFC}"/>
              </a:ext>
            </a:extLst>
          </p:cNvPr>
          <p:cNvSpPr txBox="1"/>
          <p:nvPr/>
        </p:nvSpPr>
        <p:spPr>
          <a:xfrm>
            <a:off x="5355771" y="3701143"/>
            <a:ext cx="28934229" cy="6555641"/>
          </a:xfrm>
          <a:prstGeom prst="rect">
            <a:avLst/>
          </a:prstGeom>
          <a:noFill/>
        </p:spPr>
        <p:txBody>
          <a:bodyPr wrap="square" rtlCol="0">
            <a:spAutoFit/>
          </a:bodyPr>
          <a:lstStyle/>
          <a:p>
            <a:endParaRPr lang="en-GB" sz="6000" b="1" dirty="0">
              <a:latin typeface="Arial" panose="020B0604020202020204" pitchFamily="34" charset="0"/>
              <a:cs typeface="Arial" panose="020B0604020202020204" pitchFamily="34" charset="0"/>
            </a:endParaRPr>
          </a:p>
          <a:p>
            <a:r>
              <a:rPr lang="en-GB" sz="6000" b="1" dirty="0">
                <a:latin typeface="Arial" panose="020B0604020202020204" pitchFamily="34" charset="0"/>
                <a:cs typeface="Arial" panose="020B0604020202020204" pitchFamily="34" charset="0"/>
              </a:rPr>
              <a:t>Student Name: Shagufta Bi</a:t>
            </a:r>
          </a:p>
          <a:p>
            <a:r>
              <a:rPr lang="en-GB" sz="6000" b="1" dirty="0">
                <a:latin typeface="Arial" panose="020B0604020202020204" pitchFamily="34" charset="0"/>
                <a:cs typeface="Arial" panose="020B0604020202020204" pitchFamily="34" charset="0"/>
              </a:rPr>
              <a:t>Student ID: 2324572</a:t>
            </a:r>
          </a:p>
          <a:p>
            <a:r>
              <a:rPr lang="en-GB" sz="6000" b="1" dirty="0">
                <a:latin typeface="Arial" panose="020B0604020202020204" pitchFamily="34" charset="0"/>
                <a:cs typeface="Arial" panose="020B0604020202020204" pitchFamily="34" charset="0"/>
              </a:rPr>
              <a:t>Module: Psychopathological Classifications and Provisions</a:t>
            </a:r>
          </a:p>
          <a:p>
            <a:r>
              <a:rPr lang="en-GB" sz="6000" b="1" dirty="0">
                <a:latin typeface="Arial" panose="020B0604020202020204" pitchFamily="34" charset="0"/>
                <a:cs typeface="Arial" panose="020B0604020202020204" pitchFamily="34" charset="0"/>
              </a:rPr>
              <a:t>Module Code: BMHP6029</a:t>
            </a:r>
          </a:p>
          <a:p>
            <a:r>
              <a:rPr lang="en-GB" sz="6000" b="1" dirty="0">
                <a:latin typeface="Arial" panose="020B0604020202020204" pitchFamily="34" charset="0"/>
                <a:cs typeface="Arial" panose="020B0604020202020204" pitchFamily="34" charset="0"/>
              </a:rPr>
              <a:t>Assignment Title: Component 1 – Poster Presentation</a:t>
            </a:r>
          </a:p>
          <a:p>
            <a:r>
              <a:rPr lang="en-GB" sz="6000" b="1" dirty="0">
                <a:latin typeface="Arial" panose="020B0604020202020204" pitchFamily="34" charset="0"/>
                <a:cs typeface="Arial" panose="020B0604020202020204" pitchFamily="34" charset="0"/>
              </a:rPr>
              <a:t>Lecturer: Kennedy </a:t>
            </a:r>
            <a:r>
              <a:rPr lang="en-GB" sz="6000" b="1" dirty="0" err="1">
                <a:latin typeface="Arial" panose="020B0604020202020204" pitchFamily="34" charset="0"/>
                <a:cs typeface="Arial" panose="020B0604020202020204" pitchFamily="34" charset="0"/>
              </a:rPr>
              <a:t>Obohwemu</a:t>
            </a:r>
            <a:endParaRPr lang="en-GB" sz="6000"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80101798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accent5">
            <a:lumMod val="40000"/>
            <a:lumOff val="60000"/>
          </a:schemeClr>
        </a:solidFill>
        <a:effectLst/>
      </p:bgPr>
    </p:bg>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D4D3718D-8470-F76E-35AD-B8C94638F812}"/>
              </a:ext>
            </a:extLst>
          </p:cNvPr>
          <p:cNvSpPr txBox="1"/>
          <p:nvPr/>
        </p:nvSpPr>
        <p:spPr>
          <a:xfrm>
            <a:off x="8807563" y="86858"/>
            <a:ext cx="23404286" cy="1569660"/>
          </a:xfrm>
          <a:prstGeom prst="rect">
            <a:avLst/>
          </a:prstGeom>
          <a:noFill/>
        </p:spPr>
        <p:txBody>
          <a:bodyPr wrap="square" rtlCol="0">
            <a:spAutoFit/>
          </a:bodyPr>
          <a:lstStyle/>
          <a:p>
            <a:r>
              <a:rPr lang="en-GB" sz="7200" b="1" dirty="0">
                <a:effectLst>
                  <a:outerShdw blurRad="38100" dist="38100" dir="2700000" algn="tl">
                    <a:srgbClr val="000000">
                      <a:alpha val="43137"/>
                    </a:srgbClr>
                  </a:outerShdw>
                </a:effectLst>
                <a:latin typeface="Abadi" panose="020F0502020204030204" pitchFamily="34" charset="0"/>
              </a:rPr>
              <a:t>                         </a:t>
            </a:r>
            <a:r>
              <a:rPr lang="en-GB" sz="9600" b="1" i="1" dirty="0">
                <a:effectLst>
                  <a:outerShdw blurRad="38100" dist="38100" dir="2700000" algn="tl">
                    <a:srgbClr val="000000">
                      <a:alpha val="43137"/>
                    </a:srgbClr>
                  </a:outerShdw>
                </a:effectLst>
                <a:latin typeface="Daytona Condensed" panose="020F0502020204030204" pitchFamily="34" charset="0"/>
              </a:rPr>
              <a:t>Schizophrenia</a:t>
            </a:r>
          </a:p>
        </p:txBody>
      </p:sp>
      <p:sp>
        <p:nvSpPr>
          <p:cNvPr id="10" name="TextBox 9">
            <a:extLst>
              <a:ext uri="{FF2B5EF4-FFF2-40B4-BE49-F238E27FC236}">
                <a16:creationId xmlns:a16="http://schemas.microsoft.com/office/drawing/2014/main" id="{8B463B01-0374-2E60-A0F4-B8AC793490F8}"/>
              </a:ext>
            </a:extLst>
          </p:cNvPr>
          <p:cNvSpPr txBox="1"/>
          <p:nvPr/>
        </p:nvSpPr>
        <p:spPr>
          <a:xfrm>
            <a:off x="168825" y="1207304"/>
            <a:ext cx="9383486" cy="5632311"/>
          </a:xfrm>
          <a:prstGeom prst="rect">
            <a:avLst/>
          </a:prstGeom>
          <a:solidFill>
            <a:schemeClr val="accent5">
              <a:lumMod val="40000"/>
              <a:lumOff val="60000"/>
            </a:schemeClr>
          </a:solidFill>
        </p:spPr>
        <p:txBody>
          <a:bodyPr wrap="square" rtlCol="0">
            <a:spAutoFit/>
          </a:bodyPr>
          <a:lstStyle/>
          <a:p>
            <a:r>
              <a:rPr lang="en-US" sz="4000" dirty="0"/>
              <a:t>Disturbances in perception, thoughts, emotions, and behaviour are hallmarks of schizophrenia, a serious mental illness. Hallucinations, delusions and disordered thought patterns are common in people with schizophrenia and can have a substantial impact on day-to-day functioning and quality of life (World Health Organization, 2025).</a:t>
            </a:r>
            <a:endParaRPr lang="en-GB" sz="4000" dirty="0"/>
          </a:p>
        </p:txBody>
      </p:sp>
      <p:sp>
        <p:nvSpPr>
          <p:cNvPr id="11" name="Rectangle: Rounded Corners 10">
            <a:extLst>
              <a:ext uri="{FF2B5EF4-FFF2-40B4-BE49-F238E27FC236}">
                <a16:creationId xmlns:a16="http://schemas.microsoft.com/office/drawing/2014/main" id="{AF77998E-192D-AD64-4B62-C84280804A22}"/>
              </a:ext>
            </a:extLst>
          </p:cNvPr>
          <p:cNvSpPr/>
          <p:nvPr/>
        </p:nvSpPr>
        <p:spPr>
          <a:xfrm>
            <a:off x="1826892" y="461513"/>
            <a:ext cx="5638800" cy="762000"/>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a:r>
              <a:rPr lang="en-GB" sz="4800" dirty="0"/>
              <a:t>Introduction</a:t>
            </a:r>
            <a:r>
              <a:rPr lang="en-GB" dirty="0"/>
              <a:t> </a:t>
            </a:r>
          </a:p>
        </p:txBody>
      </p:sp>
      <p:sp>
        <p:nvSpPr>
          <p:cNvPr id="12" name="TextBox 11">
            <a:extLst>
              <a:ext uri="{FF2B5EF4-FFF2-40B4-BE49-F238E27FC236}">
                <a16:creationId xmlns:a16="http://schemas.microsoft.com/office/drawing/2014/main" id="{BC24BC83-DA17-F319-FE76-295823A1ACFF}"/>
              </a:ext>
            </a:extLst>
          </p:cNvPr>
          <p:cNvSpPr txBox="1"/>
          <p:nvPr/>
        </p:nvSpPr>
        <p:spPr>
          <a:xfrm flipH="1">
            <a:off x="9881031" y="1656518"/>
            <a:ext cx="10602946" cy="11172289"/>
          </a:xfrm>
          <a:prstGeom prst="rect">
            <a:avLst/>
          </a:prstGeom>
          <a:solidFill>
            <a:schemeClr val="accent5">
              <a:lumMod val="40000"/>
              <a:lumOff val="60000"/>
            </a:schemeClr>
          </a:solidFill>
        </p:spPr>
        <p:txBody>
          <a:bodyPr wrap="square" rtlCol="0">
            <a:spAutoFit/>
          </a:bodyPr>
          <a:lstStyle/>
          <a:p>
            <a:r>
              <a:rPr lang="en-US" sz="3600" dirty="0"/>
              <a:t>Schizophrenia is classified as "Schizophrenia and Other Primary Psychotic Disorders" in the International Classification of Diseases (ICD-11) (World Health Organization, 2022).</a:t>
            </a:r>
          </a:p>
          <a:p>
            <a:r>
              <a:rPr lang="en-US" sz="3600" dirty="0"/>
              <a:t>Poor reality testing and behavioural abnormalities, such as persistent hallucinations, delusions and disorganised thinking, are characteristics of these diseases. According to the World Health Organization (2022), symptoms must be severe enough to significantly limit social, professional, or personal functioning and cannot be better explained by substance abuse or another medical disease.</a:t>
            </a:r>
          </a:p>
          <a:p>
            <a:r>
              <a:rPr lang="en-US" sz="3600" dirty="0"/>
              <a:t>To prevent misinterpreting culturally accepted experiences as mental illness, ICD-11 underlines that medical professionals must take cultural beliefs and practices into account when evaluating psychotic symptoms (World Health Organization, 2022).</a:t>
            </a:r>
          </a:p>
          <a:p>
            <a:r>
              <a:rPr lang="en-US" sz="3600" dirty="0"/>
              <a:t>Some researchers suggest that psychotic experiences exist on a continuum rather than within strict diagnostic categories (Van </a:t>
            </a:r>
            <a:r>
              <a:rPr lang="en-US" sz="3600" dirty="0" err="1"/>
              <a:t>Os</a:t>
            </a:r>
            <a:r>
              <a:rPr lang="en-US" sz="3600" dirty="0"/>
              <a:t> and Kapur, 2009).</a:t>
            </a:r>
            <a:endParaRPr lang="en-GB" sz="3600" dirty="0"/>
          </a:p>
        </p:txBody>
      </p:sp>
      <p:sp>
        <p:nvSpPr>
          <p:cNvPr id="13" name="Rectangle: Rounded Corners 12">
            <a:extLst>
              <a:ext uri="{FF2B5EF4-FFF2-40B4-BE49-F238E27FC236}">
                <a16:creationId xmlns:a16="http://schemas.microsoft.com/office/drawing/2014/main" id="{4377D338-E348-6DE6-C57D-9FF55FAE5FF4}"/>
              </a:ext>
            </a:extLst>
          </p:cNvPr>
          <p:cNvSpPr/>
          <p:nvPr/>
        </p:nvSpPr>
        <p:spPr>
          <a:xfrm>
            <a:off x="9846338" y="1408841"/>
            <a:ext cx="6395148" cy="247677"/>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a:r>
              <a:rPr lang="en-GB" sz="5400" dirty="0"/>
              <a:t>ICD – 11 Classification</a:t>
            </a:r>
          </a:p>
        </p:txBody>
      </p:sp>
      <p:sp>
        <p:nvSpPr>
          <p:cNvPr id="14" name="TextBox 13">
            <a:extLst>
              <a:ext uri="{FF2B5EF4-FFF2-40B4-BE49-F238E27FC236}">
                <a16:creationId xmlns:a16="http://schemas.microsoft.com/office/drawing/2014/main" id="{AD4796CB-6D51-F385-B631-A7FB15F40380}"/>
              </a:ext>
            </a:extLst>
          </p:cNvPr>
          <p:cNvSpPr txBox="1"/>
          <p:nvPr/>
        </p:nvSpPr>
        <p:spPr>
          <a:xfrm>
            <a:off x="-22932" y="7468707"/>
            <a:ext cx="9767000" cy="10556736"/>
          </a:xfrm>
          <a:prstGeom prst="rect">
            <a:avLst/>
          </a:prstGeom>
          <a:solidFill>
            <a:schemeClr val="accent5">
              <a:lumMod val="40000"/>
              <a:lumOff val="60000"/>
            </a:schemeClr>
          </a:solidFill>
        </p:spPr>
        <p:txBody>
          <a:bodyPr wrap="square" rtlCol="0">
            <a:spAutoFit/>
          </a:bodyPr>
          <a:lstStyle/>
          <a:p>
            <a:r>
              <a:rPr lang="en-US" sz="4000" dirty="0"/>
              <a:t>In the past, people with schizophrenia were often treated in sizable mental hospitals where the main goal of treatment was containment rather than healing. Biological therapies like insulin coma therapy, electroconvulsive therapy and psychosurgery were introduced in the early twentieth century.</a:t>
            </a:r>
          </a:p>
          <a:p>
            <a:r>
              <a:rPr lang="en-US" sz="4000" dirty="0"/>
              <a:t>While some treatments were ineffective, others raised ethical questions about patient safety and consent.</a:t>
            </a:r>
          </a:p>
          <a:p>
            <a:r>
              <a:rPr lang="en-US" sz="4000" dirty="0"/>
              <a:t>A significant turning point in the treatment of schizophrenia was the invention of antipsychotic drugs in the 1950s, which also aided in the deinstitutionalisation movement and the growth of community mental health facilities (Owen, Sawa and Mortensen, 2016).</a:t>
            </a:r>
            <a:endParaRPr lang="en-GB" sz="4000" dirty="0"/>
          </a:p>
        </p:txBody>
      </p:sp>
      <p:sp>
        <p:nvSpPr>
          <p:cNvPr id="15" name="Rectangle: Rounded Corners 14">
            <a:extLst>
              <a:ext uri="{FF2B5EF4-FFF2-40B4-BE49-F238E27FC236}">
                <a16:creationId xmlns:a16="http://schemas.microsoft.com/office/drawing/2014/main" id="{68BA97F3-04FA-4D18-B40C-F2297CDBD5BC}"/>
              </a:ext>
            </a:extLst>
          </p:cNvPr>
          <p:cNvSpPr/>
          <p:nvPr/>
        </p:nvSpPr>
        <p:spPr>
          <a:xfrm>
            <a:off x="1007138" y="6839615"/>
            <a:ext cx="8839200" cy="649276"/>
          </a:xfrm>
          <a:prstGeom prst="roundRect">
            <a:avLst/>
          </a:prstGeom>
          <a:gradFill>
            <a:gsLst>
              <a:gs pos="0">
                <a:schemeClr val="accent1">
                  <a:lumMod val="110000"/>
                  <a:satMod val="105000"/>
                  <a:tint val="67000"/>
                </a:schemeClr>
              </a:gs>
              <a:gs pos="38000">
                <a:schemeClr val="accent5">
                  <a:lumMod val="60000"/>
                  <a:lumOff val="40000"/>
                </a:schemeClr>
              </a:gs>
              <a:gs pos="100000">
                <a:schemeClr val="accent1">
                  <a:lumMod val="105000"/>
                  <a:satMod val="109000"/>
                  <a:tint val="81000"/>
                </a:schemeClr>
              </a:gs>
            </a:gsLst>
          </a:gradFill>
        </p:spPr>
        <p:style>
          <a:lnRef idx="1">
            <a:schemeClr val="accent1"/>
          </a:lnRef>
          <a:fillRef idx="2">
            <a:schemeClr val="accent1"/>
          </a:fillRef>
          <a:effectRef idx="1">
            <a:schemeClr val="accent1"/>
          </a:effectRef>
          <a:fontRef idx="minor">
            <a:schemeClr val="dk1"/>
          </a:fontRef>
        </p:style>
        <p:txBody>
          <a:bodyPr rtlCol="0" anchor="ctr"/>
          <a:lstStyle/>
          <a:p>
            <a:pPr algn="ctr"/>
            <a:r>
              <a:rPr lang="en-GB" sz="4800" dirty="0"/>
              <a:t>Historical Treatment Approaches</a:t>
            </a:r>
          </a:p>
        </p:txBody>
      </p:sp>
      <p:sp>
        <p:nvSpPr>
          <p:cNvPr id="18" name="TextBox 17">
            <a:extLst>
              <a:ext uri="{FF2B5EF4-FFF2-40B4-BE49-F238E27FC236}">
                <a16:creationId xmlns:a16="http://schemas.microsoft.com/office/drawing/2014/main" id="{5355A098-1070-DF2E-9E57-F0AD89C8A885}"/>
              </a:ext>
            </a:extLst>
          </p:cNvPr>
          <p:cNvSpPr txBox="1"/>
          <p:nvPr/>
        </p:nvSpPr>
        <p:spPr>
          <a:xfrm>
            <a:off x="28260334" y="11053760"/>
            <a:ext cx="9383486" cy="6863417"/>
          </a:xfrm>
          <a:prstGeom prst="rect">
            <a:avLst/>
          </a:prstGeom>
          <a:solidFill>
            <a:schemeClr val="accent5">
              <a:lumMod val="40000"/>
              <a:lumOff val="60000"/>
            </a:schemeClr>
          </a:solidFill>
        </p:spPr>
        <p:txBody>
          <a:bodyPr wrap="square" rtlCol="0">
            <a:spAutoFit/>
          </a:bodyPr>
          <a:lstStyle/>
          <a:p>
            <a:pPr marL="685800" indent="-685800">
              <a:buFont typeface="Wingdings" panose="05000000000000000000" pitchFamily="2" charset="2"/>
              <a:buChar char="ü"/>
            </a:pPr>
            <a:r>
              <a:rPr lang="en-US" sz="4000" dirty="0"/>
              <a:t>Increasing the availability of early intervention services</a:t>
            </a:r>
          </a:p>
          <a:p>
            <a:pPr marL="685800" indent="-685800">
              <a:buFont typeface="Wingdings" panose="05000000000000000000" pitchFamily="2" charset="2"/>
              <a:buChar char="ü"/>
            </a:pPr>
            <a:r>
              <a:rPr lang="en-US" sz="4000" dirty="0"/>
              <a:t>Increasing community mental health care accessibility</a:t>
            </a:r>
          </a:p>
          <a:p>
            <a:pPr marL="685800" indent="-685800">
              <a:buFont typeface="Wingdings" panose="05000000000000000000" pitchFamily="2" charset="2"/>
              <a:buChar char="ü"/>
            </a:pPr>
            <a:r>
              <a:rPr lang="en-US" sz="4000" dirty="0"/>
              <a:t>When treating schizophrenia, a mix of medication, psychological therapy, and family interventions (NICE, 2014).</a:t>
            </a:r>
          </a:p>
          <a:p>
            <a:pPr marL="685800" indent="-685800">
              <a:buFont typeface="Wingdings" panose="05000000000000000000" pitchFamily="2" charset="2"/>
              <a:buChar char="ü"/>
            </a:pPr>
            <a:r>
              <a:rPr lang="en-US" sz="4000" dirty="0"/>
              <a:t>Encouraging culturally sensitive and recovery-focused care</a:t>
            </a:r>
          </a:p>
          <a:p>
            <a:pPr marL="685800" indent="-685800">
              <a:buFont typeface="Wingdings" panose="05000000000000000000" pitchFamily="2" charset="2"/>
              <a:buChar char="ü"/>
            </a:pPr>
            <a:r>
              <a:rPr lang="en-US" sz="4000" dirty="0"/>
              <a:t>Putting public education programs into action to lessen stigma</a:t>
            </a:r>
            <a:endParaRPr lang="en-GB" sz="4000" dirty="0"/>
          </a:p>
        </p:txBody>
      </p:sp>
      <p:sp>
        <p:nvSpPr>
          <p:cNvPr id="19" name="Rectangle: Rounded Corners 18">
            <a:extLst>
              <a:ext uri="{FF2B5EF4-FFF2-40B4-BE49-F238E27FC236}">
                <a16:creationId xmlns:a16="http://schemas.microsoft.com/office/drawing/2014/main" id="{816857C2-F47E-EABD-BA86-4C074A5536B0}"/>
              </a:ext>
            </a:extLst>
          </p:cNvPr>
          <p:cNvSpPr/>
          <p:nvPr/>
        </p:nvSpPr>
        <p:spPr>
          <a:xfrm>
            <a:off x="30673934" y="10308476"/>
            <a:ext cx="5618875" cy="789668"/>
          </a:xfrm>
          <a:prstGeom prst="roundRect">
            <a:avLst/>
          </a:prstGeom>
        </p:spPr>
        <p:style>
          <a:lnRef idx="1">
            <a:schemeClr val="accent1"/>
          </a:lnRef>
          <a:fillRef idx="2">
            <a:schemeClr val="accent1"/>
          </a:fillRef>
          <a:effectRef idx="1">
            <a:schemeClr val="accent1"/>
          </a:effectRef>
          <a:fontRef idx="minor">
            <a:schemeClr val="dk1"/>
          </a:fontRef>
        </p:style>
        <p:txBody>
          <a:bodyPr rtlCol="0" anchor="ctr"/>
          <a:lstStyle/>
          <a:p>
            <a:pPr algn="ctr"/>
            <a:r>
              <a:rPr lang="en-GB" sz="4800" dirty="0"/>
              <a:t>Recommendations</a:t>
            </a:r>
            <a:r>
              <a:rPr lang="en-GB" dirty="0"/>
              <a:t> </a:t>
            </a:r>
          </a:p>
        </p:txBody>
      </p:sp>
      <p:sp>
        <p:nvSpPr>
          <p:cNvPr id="21" name="TextBox 20">
            <a:extLst>
              <a:ext uri="{FF2B5EF4-FFF2-40B4-BE49-F238E27FC236}">
                <a16:creationId xmlns:a16="http://schemas.microsoft.com/office/drawing/2014/main" id="{1DCE976D-73ED-FD9C-EDD7-6EE5A4A2C535}"/>
              </a:ext>
            </a:extLst>
          </p:cNvPr>
          <p:cNvSpPr txBox="1"/>
          <p:nvPr/>
        </p:nvSpPr>
        <p:spPr>
          <a:xfrm>
            <a:off x="28260334" y="1743376"/>
            <a:ext cx="7750628" cy="8710077"/>
          </a:xfrm>
          <a:prstGeom prst="rect">
            <a:avLst/>
          </a:prstGeom>
          <a:solidFill>
            <a:schemeClr val="accent5">
              <a:lumMod val="40000"/>
              <a:lumOff val="60000"/>
            </a:schemeClr>
          </a:solidFill>
        </p:spPr>
        <p:txBody>
          <a:bodyPr wrap="square" rtlCol="0">
            <a:spAutoFit/>
          </a:bodyPr>
          <a:lstStyle/>
          <a:p>
            <a:r>
              <a:rPr lang="en-US" sz="4000" dirty="0"/>
              <a:t>Schizophrenia patients may face discrimination and stigma. According to Thornicroft </a:t>
            </a:r>
            <a:r>
              <a:rPr lang="en-US" sz="4000" i="1" dirty="0"/>
              <a:t>et al</a:t>
            </a:r>
            <a:r>
              <a:rPr lang="en-US" sz="4000" dirty="0"/>
              <a:t>., (2022), negative stereotypes that depict people as violent or unreliable might lead to housing problems, unemployment and social exclusion.</a:t>
            </a:r>
          </a:p>
          <a:p>
            <a:r>
              <a:rPr lang="en-US" sz="4000" dirty="0"/>
              <a:t>According to Kruse </a:t>
            </a:r>
            <a:r>
              <a:rPr lang="en-US" sz="4000" i="1" dirty="0"/>
              <a:t>and </a:t>
            </a:r>
            <a:r>
              <a:rPr lang="en-US" sz="4000" i="1" dirty="0" err="1"/>
              <a:t>Dodell</a:t>
            </a:r>
            <a:r>
              <a:rPr lang="en-US" sz="4000" i="1" dirty="0"/>
              <a:t>-Feder</a:t>
            </a:r>
            <a:r>
              <a:rPr lang="en-US" sz="4000" dirty="0"/>
              <a:t> (2025), stigma can also arise inside healthcare systems and have an impact on the quality-of-care people receive or deter them from seeking treatment.</a:t>
            </a:r>
            <a:endParaRPr lang="en-GB" sz="4000" dirty="0"/>
          </a:p>
        </p:txBody>
      </p:sp>
      <p:sp>
        <p:nvSpPr>
          <p:cNvPr id="22" name="Rectangle: Rounded Corners 21">
            <a:extLst>
              <a:ext uri="{FF2B5EF4-FFF2-40B4-BE49-F238E27FC236}">
                <a16:creationId xmlns:a16="http://schemas.microsoft.com/office/drawing/2014/main" id="{E898984F-ED81-C2E5-6C27-A01C4BFD34CC}"/>
              </a:ext>
            </a:extLst>
          </p:cNvPr>
          <p:cNvSpPr/>
          <p:nvPr/>
        </p:nvSpPr>
        <p:spPr>
          <a:xfrm>
            <a:off x="28337736" y="363777"/>
            <a:ext cx="6130699" cy="1547056"/>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a:r>
              <a:rPr lang="en-GB" sz="4000" b="1" dirty="0"/>
              <a:t>Stigma and Social Inequality</a:t>
            </a:r>
          </a:p>
        </p:txBody>
      </p:sp>
      <p:pic>
        <p:nvPicPr>
          <p:cNvPr id="26" name="Picture 25">
            <a:hlinkClick r:id="rId2"/>
            <a:extLst>
              <a:ext uri="{FF2B5EF4-FFF2-40B4-BE49-F238E27FC236}">
                <a16:creationId xmlns:a16="http://schemas.microsoft.com/office/drawing/2014/main" id="{D3A39790-3B19-2BE1-E0C8-2E85122DB14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5252526" y="238171"/>
            <a:ext cx="3198932" cy="3271780"/>
          </a:xfrm>
          <a:prstGeom prst="rect">
            <a:avLst/>
          </a:prstGeom>
        </p:spPr>
      </p:pic>
      <p:sp>
        <p:nvSpPr>
          <p:cNvPr id="28" name="TextBox 27">
            <a:extLst>
              <a:ext uri="{FF2B5EF4-FFF2-40B4-BE49-F238E27FC236}">
                <a16:creationId xmlns:a16="http://schemas.microsoft.com/office/drawing/2014/main" id="{7DCC0455-A154-19A0-4A1A-430486DCA810}"/>
              </a:ext>
            </a:extLst>
          </p:cNvPr>
          <p:cNvSpPr txBox="1"/>
          <p:nvPr/>
        </p:nvSpPr>
        <p:spPr>
          <a:xfrm>
            <a:off x="20483977" y="2993507"/>
            <a:ext cx="7750628" cy="15419606"/>
          </a:xfrm>
          <a:prstGeom prst="rect">
            <a:avLst/>
          </a:prstGeom>
          <a:solidFill>
            <a:schemeClr val="accent5">
              <a:lumMod val="40000"/>
              <a:lumOff val="60000"/>
            </a:schemeClr>
          </a:solidFill>
        </p:spPr>
        <p:txBody>
          <a:bodyPr wrap="square" rtlCol="0">
            <a:spAutoFit/>
          </a:bodyPr>
          <a:lstStyle/>
          <a:p>
            <a:r>
              <a:rPr lang="en-US" sz="4000" dirty="0"/>
              <a:t>Several symptom domains linked to schizophrenia are identified by ICD-11 (World Health Organization, 2022).</a:t>
            </a:r>
          </a:p>
          <a:p>
            <a:r>
              <a:rPr lang="en-US" sz="4000" b="1" dirty="0"/>
              <a:t>Positive Symptoms</a:t>
            </a:r>
          </a:p>
          <a:p>
            <a:pPr marL="571500" indent="-571500">
              <a:buFont typeface="Arial" panose="020B0604020202020204" pitchFamily="34" charset="0"/>
              <a:buChar char="•"/>
            </a:pPr>
            <a:r>
              <a:rPr lang="en-US" sz="4000" dirty="0"/>
              <a:t>Hallucinations</a:t>
            </a:r>
          </a:p>
          <a:p>
            <a:pPr marL="571500" indent="-571500">
              <a:buFont typeface="Arial" panose="020B0604020202020204" pitchFamily="34" charset="0"/>
              <a:buChar char="•"/>
            </a:pPr>
            <a:r>
              <a:rPr lang="en-US" sz="4000" dirty="0"/>
              <a:t>Delusions</a:t>
            </a:r>
          </a:p>
          <a:p>
            <a:pPr marL="571500" indent="-571500">
              <a:buFont typeface="Arial" panose="020B0604020202020204" pitchFamily="34" charset="0"/>
              <a:buChar char="•"/>
            </a:pPr>
            <a:r>
              <a:rPr lang="en-US" sz="4000" dirty="0"/>
              <a:t>Disorganised behaviour and speech</a:t>
            </a:r>
          </a:p>
          <a:p>
            <a:r>
              <a:rPr lang="en-US" sz="4000" b="1" dirty="0"/>
              <a:t>Negative Symptoms</a:t>
            </a:r>
          </a:p>
          <a:p>
            <a:pPr marL="571500" indent="-571500">
              <a:buFont typeface="Arial" panose="020B0604020202020204" pitchFamily="34" charset="0"/>
              <a:buChar char="•"/>
            </a:pPr>
            <a:r>
              <a:rPr lang="en-US" sz="4000" dirty="0"/>
              <a:t>Reduced emotional expression</a:t>
            </a:r>
          </a:p>
          <a:p>
            <a:pPr marL="571500" indent="-571500">
              <a:buFont typeface="Arial" panose="020B0604020202020204" pitchFamily="34" charset="0"/>
              <a:buChar char="•"/>
            </a:pPr>
            <a:r>
              <a:rPr lang="en-US" sz="4000" dirty="0"/>
              <a:t>Social disengagement</a:t>
            </a:r>
          </a:p>
          <a:p>
            <a:pPr marL="571500" indent="-571500">
              <a:buFont typeface="Arial" panose="020B0604020202020204" pitchFamily="34" charset="0"/>
              <a:buChar char="•"/>
            </a:pPr>
            <a:r>
              <a:rPr lang="en-US" sz="4000" dirty="0"/>
              <a:t>Lack of motivation</a:t>
            </a:r>
          </a:p>
          <a:p>
            <a:r>
              <a:rPr lang="en-US" sz="4000" b="1" dirty="0"/>
              <a:t>Cognitive Symptoms</a:t>
            </a:r>
          </a:p>
          <a:p>
            <a:pPr marL="571500" indent="-571500">
              <a:buFont typeface="Arial" panose="020B0604020202020204" pitchFamily="34" charset="0"/>
              <a:buChar char="•"/>
            </a:pPr>
            <a:r>
              <a:rPr lang="en-US" sz="4000" dirty="0"/>
              <a:t>Memory impairment</a:t>
            </a:r>
          </a:p>
          <a:p>
            <a:pPr marL="571500" indent="-571500">
              <a:buFont typeface="Arial" panose="020B0604020202020204" pitchFamily="34" charset="0"/>
              <a:buChar char="•"/>
            </a:pPr>
            <a:r>
              <a:rPr lang="en-US" sz="4000" dirty="0"/>
              <a:t>Decreased focus</a:t>
            </a:r>
          </a:p>
          <a:p>
            <a:r>
              <a:rPr lang="en-US" sz="4000" dirty="0"/>
              <a:t>The significance of comprehensive treatment and rehabilitation procedures is highlighted by the fact that negative and cognitive symptoms are frequently linked to worse long-term functioning than positive symptoms (McCutcheon, Marques and Howes, 2020).</a:t>
            </a:r>
          </a:p>
          <a:p>
            <a:endParaRPr lang="en-GB" sz="3600" b="1" dirty="0"/>
          </a:p>
        </p:txBody>
      </p:sp>
      <p:sp>
        <p:nvSpPr>
          <p:cNvPr id="29" name="Rectangle: Rounded Corners 28">
            <a:extLst>
              <a:ext uri="{FF2B5EF4-FFF2-40B4-BE49-F238E27FC236}">
                <a16:creationId xmlns:a16="http://schemas.microsoft.com/office/drawing/2014/main" id="{F47609D0-D7D3-404B-17C5-677078919B34}"/>
              </a:ext>
            </a:extLst>
          </p:cNvPr>
          <p:cNvSpPr/>
          <p:nvPr/>
        </p:nvSpPr>
        <p:spPr>
          <a:xfrm>
            <a:off x="21822293" y="1985672"/>
            <a:ext cx="5125453" cy="842211"/>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a:r>
              <a:rPr lang="en-GB" sz="4400" dirty="0"/>
              <a:t>Symptom Domains</a:t>
            </a:r>
          </a:p>
        </p:txBody>
      </p:sp>
      <p:sp>
        <p:nvSpPr>
          <p:cNvPr id="30" name="TextBox 29">
            <a:extLst>
              <a:ext uri="{FF2B5EF4-FFF2-40B4-BE49-F238E27FC236}">
                <a16:creationId xmlns:a16="http://schemas.microsoft.com/office/drawing/2014/main" id="{5F6ADE27-E5D6-C93F-CFE1-6033C576B395}"/>
              </a:ext>
            </a:extLst>
          </p:cNvPr>
          <p:cNvSpPr txBox="1"/>
          <p:nvPr/>
        </p:nvSpPr>
        <p:spPr>
          <a:xfrm>
            <a:off x="9834476" y="13720763"/>
            <a:ext cx="10602946" cy="7848302"/>
          </a:xfrm>
          <a:prstGeom prst="rect">
            <a:avLst/>
          </a:prstGeom>
          <a:solidFill>
            <a:schemeClr val="accent5">
              <a:lumMod val="40000"/>
              <a:lumOff val="60000"/>
            </a:schemeClr>
          </a:solidFill>
        </p:spPr>
        <p:txBody>
          <a:bodyPr wrap="square" rtlCol="0">
            <a:spAutoFit/>
          </a:bodyPr>
          <a:lstStyle/>
          <a:p>
            <a:r>
              <a:rPr lang="en-US" sz="3600" dirty="0"/>
              <a:t>Mental health care in the United Kingdom is guided by legislation designed to protect individuals while ensuring access to appropriate treatment. The Mental Health Act 1983 (amended 2007) allows individuals with severe mental disorders to be detained in hospital for assessment or treatment if they pose a risk to themselves or others (Department of Health, 2015). The Mental Capacity Act 2005 provides a framework for assessing decision-making capacity and emphasises that individuals should be supported to make their own decisions whenever possible (Mental Capacity Act, 2005). These legal frameworks aim to balance patient autonomy with the need to ensure safety and access to treatment.</a:t>
            </a:r>
            <a:endParaRPr lang="en-GB" sz="3600" dirty="0"/>
          </a:p>
        </p:txBody>
      </p:sp>
      <p:sp>
        <p:nvSpPr>
          <p:cNvPr id="31" name="Rectangle: Rounded Corners 30">
            <a:extLst>
              <a:ext uri="{FF2B5EF4-FFF2-40B4-BE49-F238E27FC236}">
                <a16:creationId xmlns:a16="http://schemas.microsoft.com/office/drawing/2014/main" id="{8F406D95-27B5-8C75-E874-845C873BF3E9}"/>
              </a:ext>
            </a:extLst>
          </p:cNvPr>
          <p:cNvSpPr/>
          <p:nvPr/>
        </p:nvSpPr>
        <p:spPr>
          <a:xfrm>
            <a:off x="10835225" y="13076484"/>
            <a:ext cx="7209423" cy="644279"/>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a:r>
              <a:rPr lang="en-GB" sz="4000" b="1" dirty="0"/>
              <a:t>Legal Framework in the UK</a:t>
            </a:r>
          </a:p>
        </p:txBody>
      </p:sp>
      <p:sp>
        <p:nvSpPr>
          <p:cNvPr id="32" name="TextBox 31">
            <a:extLst>
              <a:ext uri="{FF2B5EF4-FFF2-40B4-BE49-F238E27FC236}">
                <a16:creationId xmlns:a16="http://schemas.microsoft.com/office/drawing/2014/main" id="{35C270E1-3B58-E721-82AB-0143233FDDD6}"/>
              </a:ext>
            </a:extLst>
          </p:cNvPr>
          <p:cNvSpPr txBox="1"/>
          <p:nvPr/>
        </p:nvSpPr>
        <p:spPr>
          <a:xfrm>
            <a:off x="21464336" y="18578737"/>
            <a:ext cx="16179483" cy="3046988"/>
          </a:xfrm>
          <a:prstGeom prst="rect">
            <a:avLst/>
          </a:prstGeom>
          <a:solidFill>
            <a:schemeClr val="accent5">
              <a:lumMod val="40000"/>
              <a:lumOff val="60000"/>
            </a:schemeClr>
          </a:solidFill>
        </p:spPr>
        <p:txBody>
          <a:bodyPr wrap="square" rtlCol="0">
            <a:spAutoFit/>
          </a:bodyPr>
          <a:lstStyle/>
          <a:p>
            <a:r>
              <a:rPr lang="en-US" sz="3200" dirty="0"/>
              <a:t>A complicated mental illness that profoundly impacts people's life is schizophrenia. The illness is now more understood and managed thanks to advancements in treatment and classification systems like ICD-11.</a:t>
            </a:r>
          </a:p>
          <a:p>
            <a:r>
              <a:rPr lang="en-US" sz="3200" dirty="0"/>
              <a:t>But there are still issues, especially regarding stigma, societal injustices and getting the right care. Improving results and promoting rehabilitation require a comprehensive strategy that incorporates medical care, psychological assistance and social initiatives.</a:t>
            </a:r>
            <a:endParaRPr lang="en-GB" sz="3200" dirty="0"/>
          </a:p>
        </p:txBody>
      </p:sp>
      <p:sp>
        <p:nvSpPr>
          <p:cNvPr id="33" name="Rectangle: Rounded Corners 32">
            <a:extLst>
              <a:ext uri="{FF2B5EF4-FFF2-40B4-BE49-F238E27FC236}">
                <a16:creationId xmlns:a16="http://schemas.microsoft.com/office/drawing/2014/main" id="{262693C2-8DA2-4785-2A7B-A19814AF6C2D}"/>
              </a:ext>
            </a:extLst>
          </p:cNvPr>
          <p:cNvSpPr/>
          <p:nvPr/>
        </p:nvSpPr>
        <p:spPr>
          <a:xfrm>
            <a:off x="24929432" y="17907831"/>
            <a:ext cx="4812631" cy="670906"/>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a:r>
              <a:rPr lang="en-GB" sz="4000" b="1" dirty="0"/>
              <a:t>Conclusion</a:t>
            </a:r>
            <a:r>
              <a:rPr lang="en-GB" dirty="0"/>
              <a:t> </a:t>
            </a:r>
          </a:p>
        </p:txBody>
      </p:sp>
      <p:pic>
        <p:nvPicPr>
          <p:cNvPr id="37" name="Picture 36">
            <a:hlinkClick r:id="rId4"/>
            <a:extLst>
              <a:ext uri="{FF2B5EF4-FFF2-40B4-BE49-F238E27FC236}">
                <a16:creationId xmlns:a16="http://schemas.microsoft.com/office/drawing/2014/main" id="{6C94ECF2-72F3-4957-B8E5-7FC4827C494D}"/>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275347" y="18238656"/>
            <a:ext cx="7532216" cy="3433893"/>
          </a:xfrm>
          <a:prstGeom prst="rect">
            <a:avLst/>
          </a:prstGeom>
        </p:spPr>
      </p:pic>
    </p:spTree>
    <p:extLst>
      <p:ext uri="{BB962C8B-B14F-4D97-AF65-F5344CB8AC3E}">
        <p14:creationId xmlns:p14="http://schemas.microsoft.com/office/powerpoint/2010/main" val="366750139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8B17C656-A404-22BC-C872-BF3A414AAB74}"/>
              </a:ext>
            </a:extLst>
          </p:cNvPr>
          <p:cNvSpPr txBox="1"/>
          <p:nvPr/>
        </p:nvSpPr>
        <p:spPr>
          <a:xfrm>
            <a:off x="1719943" y="1349828"/>
            <a:ext cx="35422114" cy="14650164"/>
          </a:xfrm>
          <a:prstGeom prst="rect">
            <a:avLst/>
          </a:prstGeom>
          <a:noFill/>
        </p:spPr>
        <p:txBody>
          <a:bodyPr wrap="square" rtlCol="0">
            <a:spAutoFit/>
          </a:bodyPr>
          <a:lstStyle/>
          <a:p>
            <a:r>
              <a:rPr lang="en-GB" sz="3200" b="1" i="1" dirty="0">
                <a:latin typeface="Arial" panose="020B0604020202020204" pitchFamily="34" charset="0"/>
                <a:cs typeface="Arial" panose="020B0604020202020204" pitchFamily="34" charset="0"/>
              </a:rPr>
              <a:t>References </a:t>
            </a:r>
          </a:p>
          <a:p>
            <a:endParaRPr lang="en-GB" sz="3200" b="1" i="1" dirty="0">
              <a:latin typeface="Arial" panose="020B0604020202020204" pitchFamily="34" charset="0"/>
              <a:cs typeface="Arial" panose="020B0604020202020204" pitchFamily="34" charset="0"/>
            </a:endParaRPr>
          </a:p>
          <a:p>
            <a:r>
              <a:rPr lang="en-US" sz="3200" dirty="0">
                <a:latin typeface="Arial" panose="020B0604020202020204" pitchFamily="34" charset="0"/>
                <a:cs typeface="Arial" panose="020B0604020202020204" pitchFamily="34" charset="0"/>
              </a:rPr>
              <a:t>Department of Health (2015) </a:t>
            </a:r>
            <a:r>
              <a:rPr lang="en-US" sz="3200" i="1" dirty="0">
                <a:latin typeface="Arial" panose="020B0604020202020204" pitchFamily="34" charset="0"/>
                <a:cs typeface="Arial" panose="020B0604020202020204" pitchFamily="34" charset="0"/>
              </a:rPr>
              <a:t>Mental Health Act 1983: Code of Practice. </a:t>
            </a:r>
            <a:r>
              <a:rPr lang="en-US" sz="3200" dirty="0">
                <a:latin typeface="Arial" panose="020B0604020202020204" pitchFamily="34" charset="0"/>
                <a:cs typeface="Arial" panose="020B0604020202020204" pitchFamily="34" charset="0"/>
              </a:rPr>
              <a:t>London: Department of Health. Available </a:t>
            </a:r>
            <a:r>
              <a:rPr lang="en-US" sz="3200" dirty="0" err="1">
                <a:latin typeface="Arial" panose="020B0604020202020204" pitchFamily="34" charset="0"/>
                <a:cs typeface="Arial" panose="020B0604020202020204" pitchFamily="34" charset="0"/>
              </a:rPr>
              <a:t>at:</a:t>
            </a:r>
            <a:r>
              <a:rPr lang="en-US" sz="3200" dirty="0" err="1">
                <a:latin typeface="Arial" panose="020B0604020202020204" pitchFamily="34" charset="0"/>
                <a:cs typeface="Arial" panose="020B0604020202020204" pitchFamily="34" charset="0"/>
                <a:hlinkClick r:id="rId2"/>
              </a:rPr>
              <a:t>https</a:t>
            </a:r>
            <a:r>
              <a:rPr lang="en-US" sz="3200" dirty="0">
                <a:latin typeface="Arial" panose="020B0604020202020204" pitchFamily="34" charset="0"/>
                <a:cs typeface="Arial" panose="020B0604020202020204" pitchFamily="34" charset="0"/>
                <a:hlinkClick r:id="rId2"/>
              </a:rPr>
              <a:t>://www.gov.uk/government/publications/code-of-practice-mental-health-act-1983</a:t>
            </a:r>
            <a:r>
              <a:rPr lang="en-US" sz="3200" dirty="0">
                <a:latin typeface="Arial" panose="020B0604020202020204" pitchFamily="34" charset="0"/>
                <a:cs typeface="Arial" panose="020B0604020202020204" pitchFamily="34" charset="0"/>
              </a:rPr>
              <a:t> (Accessed: 05 March 2026)</a:t>
            </a:r>
          </a:p>
          <a:p>
            <a:endParaRPr lang="en-US" sz="3200" dirty="0">
              <a:latin typeface="Arial" panose="020B0604020202020204" pitchFamily="34" charset="0"/>
              <a:cs typeface="Arial" panose="020B0604020202020204" pitchFamily="34" charset="0"/>
            </a:endParaRPr>
          </a:p>
          <a:p>
            <a:r>
              <a:rPr lang="en-US" sz="3200" dirty="0">
                <a:latin typeface="Arial" panose="020B0604020202020204" pitchFamily="34" charset="0"/>
                <a:cs typeface="Arial" panose="020B0604020202020204" pitchFamily="34" charset="0"/>
              </a:rPr>
              <a:t> McCutcheon, R.A., Marques, T.R. and Howes, O.D. (2020) ‘Schizophrenia - An overview’, </a:t>
            </a:r>
            <a:r>
              <a:rPr lang="en-US" sz="3200" i="1" dirty="0">
                <a:latin typeface="Arial" panose="020B0604020202020204" pitchFamily="34" charset="0"/>
                <a:cs typeface="Arial" panose="020B0604020202020204" pitchFamily="34" charset="0"/>
              </a:rPr>
              <a:t>JAMA Psychiatry, </a:t>
            </a:r>
            <a:r>
              <a:rPr lang="en-US" sz="3200" dirty="0">
                <a:latin typeface="Arial" panose="020B0604020202020204" pitchFamily="34" charset="0"/>
                <a:cs typeface="Arial" panose="020B0604020202020204" pitchFamily="34" charset="0"/>
              </a:rPr>
              <a:t>77(2), pp. 201-210. Available at: </a:t>
            </a:r>
            <a:r>
              <a:rPr lang="en-US" sz="3200" dirty="0">
                <a:latin typeface="Arial" panose="020B0604020202020204" pitchFamily="34" charset="0"/>
                <a:cs typeface="Arial" panose="020B0604020202020204" pitchFamily="34" charset="0"/>
                <a:hlinkClick r:id="rId3"/>
              </a:rPr>
              <a:t>https://doi.org/10.1001/jamapsychiatry.2019.3360</a:t>
            </a:r>
            <a:r>
              <a:rPr lang="en-US" sz="3200" dirty="0">
                <a:latin typeface="Arial" panose="020B0604020202020204" pitchFamily="34" charset="0"/>
                <a:cs typeface="Arial" panose="020B0604020202020204" pitchFamily="34" charset="0"/>
              </a:rPr>
              <a:t> (Accessed: 05 March 2026)</a:t>
            </a:r>
          </a:p>
          <a:p>
            <a:endParaRPr lang="en-US" sz="3200" dirty="0">
              <a:latin typeface="Arial" panose="020B0604020202020204" pitchFamily="34" charset="0"/>
              <a:cs typeface="Arial" panose="020B0604020202020204" pitchFamily="34" charset="0"/>
            </a:endParaRPr>
          </a:p>
          <a:p>
            <a:r>
              <a:rPr lang="en-US" sz="3200" dirty="0">
                <a:latin typeface="Arial" panose="020B0604020202020204" pitchFamily="34" charset="0"/>
                <a:cs typeface="Arial" panose="020B0604020202020204" pitchFamily="34" charset="0"/>
              </a:rPr>
              <a:t>Mental Capacity Act (2005) </a:t>
            </a:r>
            <a:r>
              <a:rPr lang="en-US" sz="3200" i="1" dirty="0">
                <a:latin typeface="Arial" panose="020B0604020202020204" pitchFamily="34" charset="0"/>
                <a:cs typeface="Arial" panose="020B0604020202020204" pitchFamily="34" charset="0"/>
              </a:rPr>
              <a:t>Mental Capacity Act 2005. </a:t>
            </a:r>
            <a:r>
              <a:rPr lang="en-US" sz="3200" dirty="0">
                <a:latin typeface="Arial" panose="020B0604020202020204" pitchFamily="34" charset="0"/>
                <a:cs typeface="Arial" panose="020B0604020202020204" pitchFamily="34" charset="0"/>
              </a:rPr>
              <a:t>London: UK Government. Available at: </a:t>
            </a:r>
            <a:r>
              <a:rPr lang="en-US" sz="3200" dirty="0">
                <a:latin typeface="Arial" panose="020B0604020202020204" pitchFamily="34" charset="0"/>
                <a:cs typeface="Arial" panose="020B0604020202020204" pitchFamily="34" charset="0"/>
                <a:hlinkClick r:id="rId4"/>
              </a:rPr>
              <a:t>https://www.gov.uk/government/collections/mental-capacity-act-making-decisions</a:t>
            </a:r>
            <a:r>
              <a:rPr lang="en-US" sz="3200" dirty="0">
                <a:latin typeface="Arial" panose="020B0604020202020204" pitchFamily="34" charset="0"/>
                <a:cs typeface="Arial" panose="020B0604020202020204" pitchFamily="34" charset="0"/>
              </a:rPr>
              <a:t> (Accessed: 05 March 2026)</a:t>
            </a:r>
          </a:p>
          <a:p>
            <a:endParaRPr lang="en-US" sz="3200" dirty="0">
              <a:latin typeface="Arial" panose="020B0604020202020204" pitchFamily="34" charset="0"/>
              <a:cs typeface="Arial" panose="020B0604020202020204" pitchFamily="34" charset="0"/>
            </a:endParaRPr>
          </a:p>
          <a:p>
            <a:r>
              <a:rPr lang="en-US" sz="3200" dirty="0">
                <a:latin typeface="Arial" panose="020B0604020202020204" pitchFamily="34" charset="0"/>
                <a:cs typeface="Arial" panose="020B0604020202020204" pitchFamily="34" charset="0"/>
              </a:rPr>
              <a:t>National Institute for Health and Care Excellence (NICE) (2014) </a:t>
            </a:r>
            <a:r>
              <a:rPr lang="en-US" sz="3200" i="1" dirty="0">
                <a:latin typeface="Arial" panose="020B0604020202020204" pitchFamily="34" charset="0"/>
                <a:cs typeface="Arial" panose="020B0604020202020204" pitchFamily="34" charset="0"/>
              </a:rPr>
              <a:t>Psychosis and Schizophrenia in Adults: Prevention and Management (CG178). Available at: </a:t>
            </a:r>
            <a:r>
              <a:rPr lang="en-US" sz="3200" i="1" dirty="0">
                <a:latin typeface="Arial" panose="020B0604020202020204" pitchFamily="34" charset="0"/>
                <a:cs typeface="Arial" panose="020B0604020202020204" pitchFamily="34" charset="0"/>
                <a:hlinkClick r:id="rId5"/>
              </a:rPr>
              <a:t>https://www.nice.org.uk/guidance/cg178</a:t>
            </a:r>
            <a:r>
              <a:rPr lang="en-US" sz="3200" i="1" dirty="0">
                <a:latin typeface="Arial" panose="020B0604020202020204" pitchFamily="34" charset="0"/>
                <a:cs typeface="Arial" panose="020B0604020202020204" pitchFamily="34" charset="0"/>
              </a:rPr>
              <a:t> (</a:t>
            </a:r>
            <a:r>
              <a:rPr lang="en-US" sz="3200" dirty="0">
                <a:latin typeface="Arial" panose="020B0604020202020204" pitchFamily="34" charset="0"/>
                <a:cs typeface="Arial" panose="020B0604020202020204" pitchFamily="34" charset="0"/>
              </a:rPr>
              <a:t>Accessed: 06 March 2026)</a:t>
            </a:r>
          </a:p>
          <a:p>
            <a:endParaRPr lang="en-US" sz="3200" i="1" dirty="0">
              <a:latin typeface="Arial" panose="020B0604020202020204" pitchFamily="34" charset="0"/>
              <a:cs typeface="Arial" panose="020B0604020202020204" pitchFamily="34" charset="0"/>
            </a:endParaRPr>
          </a:p>
          <a:p>
            <a:r>
              <a:rPr lang="en-GB" sz="3200" dirty="0">
                <a:latin typeface="Arial" panose="020B0604020202020204" pitchFamily="34" charset="0"/>
                <a:cs typeface="Arial" panose="020B0604020202020204" pitchFamily="34" charset="0"/>
              </a:rPr>
              <a:t>Owen, M.J., Sawa, A. and Mortensen, P.B. (2016) ‘Schizophrenia’, </a:t>
            </a:r>
            <a:r>
              <a:rPr lang="en-GB" sz="3200" i="1" dirty="0">
                <a:latin typeface="Arial" panose="020B0604020202020204" pitchFamily="34" charset="0"/>
                <a:cs typeface="Arial" panose="020B0604020202020204" pitchFamily="34" charset="0"/>
              </a:rPr>
              <a:t>The Lancet, 388(10039), </a:t>
            </a:r>
            <a:r>
              <a:rPr lang="en-GB" sz="3200" dirty="0">
                <a:latin typeface="Arial" panose="020B0604020202020204" pitchFamily="34" charset="0"/>
                <a:cs typeface="Arial" panose="020B0604020202020204" pitchFamily="34" charset="0"/>
              </a:rPr>
              <a:t>pp. 86 - 97. Available at</a:t>
            </a:r>
            <a:r>
              <a:rPr lang="en-GB" sz="3200" i="1" dirty="0">
                <a:latin typeface="Arial" panose="020B0604020202020204" pitchFamily="34" charset="0"/>
                <a:cs typeface="Arial" panose="020B0604020202020204" pitchFamily="34" charset="0"/>
              </a:rPr>
              <a:t>: </a:t>
            </a:r>
            <a:r>
              <a:rPr lang="en-GB" sz="3200" i="1" dirty="0">
                <a:latin typeface="Arial" panose="020B0604020202020204" pitchFamily="34" charset="0"/>
                <a:cs typeface="Arial" panose="020B0604020202020204" pitchFamily="34" charset="0"/>
                <a:hlinkClick r:id="rId6"/>
              </a:rPr>
              <a:t>https://doi.org/10.1016/S0140-6736(15)01121-6</a:t>
            </a:r>
            <a:r>
              <a:rPr lang="en-GB" sz="3200" i="1" dirty="0">
                <a:latin typeface="Arial" panose="020B0604020202020204" pitchFamily="34" charset="0"/>
                <a:cs typeface="Arial" panose="020B0604020202020204" pitchFamily="34" charset="0"/>
              </a:rPr>
              <a:t> (</a:t>
            </a:r>
            <a:r>
              <a:rPr lang="en-GB" sz="3200" dirty="0">
                <a:latin typeface="Arial" panose="020B0604020202020204" pitchFamily="34" charset="0"/>
                <a:cs typeface="Arial" panose="020B0604020202020204" pitchFamily="34" charset="0"/>
              </a:rPr>
              <a:t>Accessed: 06 March 2026)</a:t>
            </a:r>
          </a:p>
          <a:p>
            <a:endParaRPr lang="en-GB" sz="3200" i="1" dirty="0">
              <a:latin typeface="Arial" panose="020B0604020202020204" pitchFamily="34" charset="0"/>
              <a:cs typeface="Arial" panose="020B0604020202020204" pitchFamily="34" charset="0"/>
            </a:endParaRPr>
          </a:p>
          <a:p>
            <a:r>
              <a:rPr lang="en-US" sz="3200" dirty="0">
                <a:latin typeface="Arial" panose="020B0604020202020204" pitchFamily="34" charset="0"/>
                <a:cs typeface="Arial" panose="020B0604020202020204" pitchFamily="34" charset="0"/>
              </a:rPr>
              <a:t>Thornicroft, G. </a:t>
            </a:r>
            <a:r>
              <a:rPr lang="en-US" sz="3200" i="1" dirty="0">
                <a:latin typeface="Arial" panose="020B0604020202020204" pitchFamily="34" charset="0"/>
                <a:cs typeface="Arial" panose="020B0604020202020204" pitchFamily="34" charset="0"/>
              </a:rPr>
              <a:t>et al</a:t>
            </a:r>
            <a:r>
              <a:rPr lang="en-US" sz="3200" dirty="0">
                <a:latin typeface="Arial" panose="020B0604020202020204" pitchFamily="34" charset="0"/>
                <a:cs typeface="Arial" panose="020B0604020202020204" pitchFamily="34" charset="0"/>
              </a:rPr>
              <a:t>. (2022) ‘The Lancet Commission on Ending Stigma and Discrimination in Mental Health’, </a:t>
            </a:r>
            <a:r>
              <a:rPr lang="en-US" sz="3200" i="1" dirty="0">
                <a:latin typeface="Arial" panose="020B0604020202020204" pitchFamily="34" charset="0"/>
                <a:cs typeface="Arial" panose="020B0604020202020204" pitchFamily="34" charset="0"/>
              </a:rPr>
              <a:t>The Lancet, </a:t>
            </a:r>
            <a:r>
              <a:rPr lang="en-US" sz="3200" dirty="0">
                <a:latin typeface="Arial" panose="020B0604020202020204" pitchFamily="34" charset="0"/>
                <a:cs typeface="Arial" panose="020B0604020202020204" pitchFamily="34" charset="0"/>
              </a:rPr>
              <a:t>400(10361), pp. 1438 - 1480. Available at: </a:t>
            </a:r>
            <a:r>
              <a:rPr lang="en-US" sz="3200" dirty="0">
                <a:latin typeface="Arial" panose="020B0604020202020204" pitchFamily="34" charset="0"/>
                <a:cs typeface="Arial" panose="020B0604020202020204" pitchFamily="34" charset="0"/>
                <a:hlinkClick r:id="rId7"/>
              </a:rPr>
              <a:t>https://doi.org/10.1016/S0140-6736(22)01470-2</a:t>
            </a:r>
            <a:r>
              <a:rPr lang="en-US" sz="3200" dirty="0">
                <a:latin typeface="Arial" panose="020B0604020202020204" pitchFamily="34" charset="0"/>
                <a:cs typeface="Arial" panose="020B0604020202020204" pitchFamily="34" charset="0"/>
              </a:rPr>
              <a:t> (Accessed: 06 March 2026)</a:t>
            </a:r>
          </a:p>
          <a:p>
            <a:endParaRPr lang="en-US" sz="3200" i="1" dirty="0">
              <a:latin typeface="Arial" panose="020B0604020202020204" pitchFamily="34" charset="0"/>
              <a:cs typeface="Arial" panose="020B0604020202020204" pitchFamily="34" charset="0"/>
            </a:endParaRPr>
          </a:p>
          <a:p>
            <a:r>
              <a:rPr lang="en-GB" sz="3200" dirty="0">
                <a:latin typeface="Arial" panose="020B0604020202020204" pitchFamily="34" charset="0"/>
                <a:cs typeface="Arial" panose="020B0604020202020204" pitchFamily="34" charset="0"/>
              </a:rPr>
              <a:t>van </a:t>
            </a:r>
            <a:r>
              <a:rPr lang="en-GB" sz="3200" dirty="0" err="1">
                <a:latin typeface="Arial" panose="020B0604020202020204" pitchFamily="34" charset="0"/>
                <a:cs typeface="Arial" panose="020B0604020202020204" pitchFamily="34" charset="0"/>
              </a:rPr>
              <a:t>Os</a:t>
            </a:r>
            <a:r>
              <a:rPr lang="en-GB" sz="3200" dirty="0">
                <a:latin typeface="Arial" panose="020B0604020202020204" pitchFamily="34" charset="0"/>
                <a:cs typeface="Arial" panose="020B0604020202020204" pitchFamily="34" charset="0"/>
              </a:rPr>
              <a:t>, J. and Kapur, S. (2009) ‘Schizophrenia’, </a:t>
            </a:r>
            <a:r>
              <a:rPr lang="en-GB" sz="3200" i="1" dirty="0">
                <a:latin typeface="Arial" panose="020B0604020202020204" pitchFamily="34" charset="0"/>
                <a:cs typeface="Arial" panose="020B0604020202020204" pitchFamily="34" charset="0"/>
              </a:rPr>
              <a:t>The Lancet, </a:t>
            </a:r>
            <a:r>
              <a:rPr lang="en-GB" sz="3200" dirty="0">
                <a:latin typeface="Arial" panose="020B0604020202020204" pitchFamily="34" charset="0"/>
                <a:cs typeface="Arial" panose="020B0604020202020204" pitchFamily="34" charset="0"/>
              </a:rPr>
              <a:t>374(9690), pp. 635 - 645. Available at: </a:t>
            </a:r>
            <a:r>
              <a:rPr lang="en-GB" sz="3200" dirty="0">
                <a:latin typeface="Arial" panose="020B0604020202020204" pitchFamily="34" charset="0"/>
                <a:cs typeface="Arial" panose="020B0604020202020204" pitchFamily="34" charset="0"/>
                <a:hlinkClick r:id="rId8"/>
              </a:rPr>
              <a:t>https://doi.org/10.1016/S0140-6736(09)60995-8</a:t>
            </a:r>
            <a:r>
              <a:rPr lang="en-GB" sz="3200" dirty="0">
                <a:latin typeface="Arial" panose="020B0604020202020204" pitchFamily="34" charset="0"/>
                <a:cs typeface="Arial" panose="020B0604020202020204" pitchFamily="34" charset="0"/>
              </a:rPr>
              <a:t> (Accessed: 06bMarcg 2026)</a:t>
            </a:r>
          </a:p>
          <a:p>
            <a:endParaRPr lang="en-GB" sz="3200" dirty="0">
              <a:latin typeface="Arial" panose="020B0604020202020204" pitchFamily="34" charset="0"/>
              <a:cs typeface="Arial" panose="020B0604020202020204" pitchFamily="34" charset="0"/>
            </a:endParaRPr>
          </a:p>
          <a:p>
            <a:r>
              <a:rPr lang="en-US" sz="3200" dirty="0">
                <a:latin typeface="Arial" panose="020B0604020202020204" pitchFamily="34" charset="0"/>
                <a:cs typeface="Arial" panose="020B0604020202020204" pitchFamily="34" charset="0"/>
              </a:rPr>
              <a:t>World Health Organization (2022)</a:t>
            </a:r>
            <a:r>
              <a:rPr lang="en-US" sz="3200" i="1" dirty="0">
                <a:latin typeface="Arial" panose="020B0604020202020204" pitchFamily="34" charset="0"/>
                <a:cs typeface="Arial" panose="020B0604020202020204" pitchFamily="34" charset="0"/>
              </a:rPr>
              <a:t> ICD-11 Clinical Descriptions and Diagnostic Requirements for Mental, </a:t>
            </a:r>
            <a:r>
              <a:rPr lang="en-US" sz="3200" i="1" dirty="0" err="1">
                <a:latin typeface="Arial" panose="020B0604020202020204" pitchFamily="34" charset="0"/>
                <a:cs typeface="Arial" panose="020B0604020202020204" pitchFamily="34" charset="0"/>
              </a:rPr>
              <a:t>Behavioural</a:t>
            </a:r>
            <a:r>
              <a:rPr lang="en-US" sz="3200" i="1" dirty="0">
                <a:latin typeface="Arial" panose="020B0604020202020204" pitchFamily="34" charset="0"/>
                <a:cs typeface="Arial" panose="020B0604020202020204" pitchFamily="34" charset="0"/>
              </a:rPr>
              <a:t> and Neurodevelopmental Disorders. </a:t>
            </a:r>
            <a:r>
              <a:rPr lang="en-US" sz="3200" dirty="0">
                <a:latin typeface="Arial" panose="020B0604020202020204" pitchFamily="34" charset="0"/>
                <a:cs typeface="Arial" panose="020B0604020202020204" pitchFamily="34" charset="0"/>
              </a:rPr>
              <a:t>Geneva: World Health Organization. Available at: </a:t>
            </a:r>
            <a:r>
              <a:rPr lang="en-US" sz="3200" dirty="0">
                <a:latin typeface="Arial" panose="020B0604020202020204" pitchFamily="34" charset="0"/>
                <a:cs typeface="Arial" panose="020B0604020202020204" pitchFamily="34" charset="0"/>
                <a:hlinkClick r:id="rId9"/>
              </a:rPr>
              <a:t>https://icd.who.int/en/</a:t>
            </a:r>
            <a:r>
              <a:rPr lang="en-US" sz="3200" dirty="0">
                <a:latin typeface="Arial" panose="020B0604020202020204" pitchFamily="34" charset="0"/>
                <a:cs typeface="Arial" panose="020B0604020202020204" pitchFamily="34" charset="0"/>
              </a:rPr>
              <a:t> (Accessed: 06 March 2026)</a:t>
            </a:r>
          </a:p>
          <a:p>
            <a:endParaRPr lang="en-US" sz="3200" dirty="0">
              <a:latin typeface="Arial" panose="020B0604020202020204" pitchFamily="34" charset="0"/>
              <a:cs typeface="Arial" panose="020B0604020202020204" pitchFamily="34" charset="0"/>
            </a:endParaRPr>
          </a:p>
          <a:p>
            <a:r>
              <a:rPr lang="en-US" sz="3200" dirty="0">
                <a:latin typeface="Arial" panose="020B0604020202020204" pitchFamily="34" charset="0"/>
                <a:cs typeface="Arial" panose="020B0604020202020204" pitchFamily="34" charset="0"/>
              </a:rPr>
              <a:t>World Health Organization (2025) </a:t>
            </a:r>
            <a:r>
              <a:rPr lang="en-US" sz="3200" i="1" dirty="0">
                <a:latin typeface="Arial" panose="020B0604020202020204" pitchFamily="34" charset="0"/>
                <a:cs typeface="Arial" panose="020B0604020202020204" pitchFamily="34" charset="0"/>
              </a:rPr>
              <a:t>Schizophrenia Fact Sheet</a:t>
            </a:r>
            <a:r>
              <a:rPr lang="en-US" sz="3200" dirty="0">
                <a:latin typeface="Arial" panose="020B0604020202020204" pitchFamily="34" charset="0"/>
                <a:cs typeface="Arial" panose="020B0604020202020204" pitchFamily="34" charset="0"/>
              </a:rPr>
              <a:t>. Available at: </a:t>
            </a:r>
            <a:r>
              <a:rPr lang="en-US" sz="3200" dirty="0">
                <a:latin typeface="Arial" panose="020B0604020202020204" pitchFamily="34" charset="0"/>
                <a:cs typeface="Arial" panose="020B0604020202020204" pitchFamily="34" charset="0"/>
                <a:hlinkClick r:id="rId10"/>
              </a:rPr>
              <a:t>https://www.who.int/news-room/fact-sheets/detail/schizophrenia</a:t>
            </a:r>
            <a:r>
              <a:rPr lang="en-US" sz="3200" dirty="0">
                <a:latin typeface="Arial" panose="020B0604020202020204" pitchFamily="34" charset="0"/>
                <a:cs typeface="Arial" panose="020B0604020202020204" pitchFamily="34" charset="0"/>
              </a:rPr>
              <a:t> (Accessed: 06 March 2026)</a:t>
            </a:r>
          </a:p>
          <a:p>
            <a:endParaRPr lang="en-US" sz="3200" dirty="0">
              <a:latin typeface="Arial" panose="020B0604020202020204" pitchFamily="34" charset="0"/>
              <a:cs typeface="Arial" panose="020B0604020202020204" pitchFamily="34" charset="0"/>
            </a:endParaRPr>
          </a:p>
          <a:p>
            <a:r>
              <a:rPr lang="en-US" sz="3200" dirty="0">
                <a:latin typeface="Arial" panose="020B0604020202020204" pitchFamily="34" charset="0"/>
                <a:cs typeface="Arial" panose="020B0604020202020204" pitchFamily="34" charset="0"/>
              </a:rPr>
              <a:t>Kruse, E.A and </a:t>
            </a:r>
            <a:r>
              <a:rPr lang="en-US" sz="3200" dirty="0" err="1">
                <a:latin typeface="Arial" panose="020B0604020202020204" pitchFamily="34" charset="0"/>
                <a:cs typeface="Arial" panose="020B0604020202020204" pitchFamily="34" charset="0"/>
              </a:rPr>
              <a:t>Dodell</a:t>
            </a:r>
            <a:r>
              <a:rPr lang="en-US" sz="3200" dirty="0">
                <a:latin typeface="Arial" panose="020B0604020202020204" pitchFamily="34" charset="0"/>
                <a:cs typeface="Arial" panose="020B0604020202020204" pitchFamily="34" charset="0"/>
              </a:rPr>
              <a:t>-Feder, G (2025) ‘</a:t>
            </a:r>
            <a:r>
              <a:rPr lang="en-US" sz="3200" i="1" dirty="0">
                <a:latin typeface="Arial" panose="020B0604020202020204" pitchFamily="34" charset="0"/>
                <a:cs typeface="Arial" panose="020B0604020202020204" pitchFamily="34" charset="0"/>
              </a:rPr>
              <a:t>Schizophrenia Spectrum Stigma in Healthcare: A Systematic Review</a:t>
            </a:r>
            <a:r>
              <a:rPr lang="en-US" sz="3200" dirty="0">
                <a:latin typeface="Arial" panose="020B0604020202020204" pitchFamily="34" charset="0"/>
                <a:cs typeface="Arial" panose="020B0604020202020204" pitchFamily="34" charset="0"/>
              </a:rPr>
              <a:t>’, Frontiers in Psychiatry, 16, Article 1648957. Available at: </a:t>
            </a:r>
            <a:r>
              <a:rPr lang="en-US" sz="3200" dirty="0">
                <a:latin typeface="Arial" panose="020B0604020202020204" pitchFamily="34" charset="0"/>
                <a:cs typeface="Arial" panose="020B0604020202020204" pitchFamily="34" charset="0"/>
                <a:hlinkClick r:id="rId11"/>
              </a:rPr>
              <a:t>https://www.frontiersin.org/journals/psychiatry/articles/10.3389/fpsyt.2025.1648957/full</a:t>
            </a:r>
            <a:r>
              <a:rPr lang="en-US" sz="3200" dirty="0">
                <a:latin typeface="Arial" panose="020B0604020202020204" pitchFamily="34" charset="0"/>
                <a:cs typeface="Arial" panose="020B0604020202020204" pitchFamily="34" charset="0"/>
              </a:rPr>
              <a:t> (Accessed: 05 March 2026)</a:t>
            </a:r>
          </a:p>
          <a:p>
            <a:endParaRPr lang="en-GB" sz="3200" dirty="0">
              <a:latin typeface="Arial" panose="020B0604020202020204" pitchFamily="34" charset="0"/>
              <a:cs typeface="Arial" panose="020B0604020202020204" pitchFamily="34" charset="0"/>
            </a:endParaRPr>
          </a:p>
          <a:p>
            <a:endParaRPr lang="en-GB" b="1" i="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372097103"/>
      </p:ext>
    </p:extLst>
  </p:cSld>
  <p:clrMapOvr>
    <a:masterClrMapping/>
  </p:clrMapOvr>
</p:sld>
</file>

<file path=ppt/theme/theme1.xml><?xml version="1.0" encoding="utf-8"?>
<a:theme xmlns:a="http://schemas.openxmlformats.org/drawingml/2006/main" name="Office 2013 - 2022 Theme">
  <a:themeElements>
    <a:clrScheme name="Office 2013 - 2022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2013 - 2022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2013 - 2022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2013 - 2022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TM02900722[[fn=Ion Boardroom]]</Template>
  <TotalTime>3257</TotalTime>
  <Words>1220</Words>
  <Application>Microsoft Office PowerPoint</Application>
  <PresentationFormat>Custom</PresentationFormat>
  <Paragraphs>68</Paragraphs>
  <Slides>3</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3</vt:i4>
      </vt:variant>
    </vt:vector>
  </HeadingPairs>
  <TitlesOfParts>
    <vt:vector size="10" baseType="lpstr">
      <vt:lpstr>Abadi</vt:lpstr>
      <vt:lpstr>Arial</vt:lpstr>
      <vt:lpstr>Calibri</vt:lpstr>
      <vt:lpstr>Calibri Light</vt:lpstr>
      <vt:lpstr>Daytona Condensed</vt:lpstr>
      <vt:lpstr>Wingdings</vt:lpstr>
      <vt:lpstr>Office 2013 - 2022 Theme</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rani k</dc:creator>
  <cp:lastModifiedBy>rani k</cp:lastModifiedBy>
  <cp:revision>1</cp:revision>
  <dcterms:created xsi:type="dcterms:W3CDTF">2026-03-04T21:05:01Z</dcterms:created>
  <dcterms:modified xsi:type="dcterms:W3CDTF">2026-03-08T22:52:33Z</dcterms:modified>
</cp:coreProperties>
</file>