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3.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4.xml" ContentType="application/vnd.openxmlformats-officedocument.presentationml.notesSlide+xml"/>
  <Override PartName="/ppt/theme/themeOverride1.xml" ContentType="application/vnd.openxmlformats-officedocument.themeOverr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5.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notesSlides/notesSlide8.xml" ContentType="application/vnd.openxmlformats-officedocument.presentationml.notesSlide+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notesSlides/notesSlide11.xml" ContentType="application/vnd.openxmlformats-officedocument.presentationml.notesSlide+xml"/>
  <Override PartName="/ppt/tags/tag85.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80" r:id="rId4"/>
    <p:sldId id="283" r:id="rId5"/>
    <p:sldId id="269" r:id="rId6"/>
    <p:sldId id="271" r:id="rId7"/>
    <p:sldId id="266" r:id="rId8"/>
    <p:sldId id="272" r:id="rId9"/>
    <p:sldId id="261" r:id="rId10"/>
    <p:sldId id="265" r:id="rId11"/>
    <p:sldId id="275" r:id="rId12"/>
    <p:sldId id="287" r:id="rId13"/>
    <p:sldId id="288" r:id="rId14"/>
  </p:sldIdLst>
  <p:sldSz cx="12192000" cy="6858000"/>
  <p:notesSz cx="6858000" cy="9144000"/>
  <p:custDataLst>
    <p:tags r:id="rId1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17" userDrawn="1">
          <p15:clr>
            <a:srgbClr val="A4A3A4"/>
          </p15:clr>
        </p15:guide>
        <p15:guide id="3"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5B577"/>
    <a:srgbClr val="FF794D"/>
    <a:srgbClr val="FF6633"/>
    <a:srgbClr val="DBE084"/>
    <a:srgbClr val="E9DDB8"/>
    <a:srgbClr val="FFBAA3"/>
    <a:srgbClr val="B3B3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32" autoAdjust="0"/>
    <p:restoredTop sz="66015" autoAdjust="0"/>
  </p:normalViewPr>
  <p:slideViewPr>
    <p:cSldViewPr snapToGrid="0" showGuides="1">
      <p:cViewPr varScale="1">
        <p:scale>
          <a:sx n="56" d="100"/>
          <a:sy n="56" d="100"/>
        </p:scale>
        <p:origin x="363" y="21"/>
      </p:cViewPr>
      <p:guideLst>
        <p:guide orient="horz" pos="2183"/>
        <p:guide pos="3817"/>
        <p:guide orient="horz" pos="2160"/>
      </p:guideLst>
    </p:cSldViewPr>
  </p:slideViewPr>
  <p:notesTextViewPr>
    <p:cViewPr>
      <p:scale>
        <a:sx n="75" d="100"/>
        <a:sy n="75" d="100"/>
      </p:scale>
      <p:origin x="0" y="0"/>
    </p:cViewPr>
  </p:notesTextViewPr>
  <p:sorterViewPr>
    <p:cViewPr>
      <p:scale>
        <a:sx n="50" d="100"/>
        <a:sy n="50" d="100"/>
      </p:scale>
      <p:origin x="0" y="0"/>
    </p:cViewPr>
  </p:sorterViewPr>
  <p:gridSpacing cx="72005" cy="720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66E1AD-4874-4B1B-B944-D773386EB588}" type="datetimeFigureOut">
              <a:rPr lang="zh-CN" altLang="en-US" smtClean="0"/>
              <a:t>2020/5/27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040306-04AD-4F7E-A7B0-55444E7BF11B}" type="slidenum">
              <a:rPr lang="zh-CN" altLang="en-US" smtClean="0"/>
              <a:t>‹#›</a:t>
            </a:fld>
            <a:endParaRPr lang="zh-CN" altLang="en-US"/>
          </a:p>
        </p:txBody>
      </p:sp>
    </p:spTree>
    <p:extLst>
      <p:ext uri="{BB962C8B-B14F-4D97-AF65-F5344CB8AC3E}">
        <p14:creationId xmlns:p14="http://schemas.microsoft.com/office/powerpoint/2010/main" val="3184246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4.xml"/><Relationship Id="rId2" Type="http://schemas.openxmlformats.org/officeDocument/2006/relationships/notesMaster" Target="../notesMasters/notesMaster1.xml"/><Relationship Id="rId1" Type="http://schemas.openxmlformats.org/officeDocument/2006/relationships/themeOverride" Target="../theme/themeOverride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Welcoming and Introducing the topic.</a:t>
            </a:r>
          </a:p>
          <a:p>
            <a:r>
              <a:rPr lang="en-US" altLang="zh-CN" dirty="0"/>
              <a:t>Introduce the team: Hi everyone, we are Raven, Michelle and Pin.</a:t>
            </a:r>
          </a:p>
          <a:p>
            <a:r>
              <a:rPr lang="en-US" altLang="zh-CN" dirty="0"/>
              <a:t>Today, we will introduce communication and networking through emotional intelligence training. </a:t>
            </a:r>
          </a:p>
          <a:p>
            <a:r>
              <a:rPr lang="en-US" altLang="zh-CN" dirty="0"/>
              <a:t>This session will be last one minute. </a:t>
            </a:r>
            <a:r>
              <a:rPr lang="en-US" altLang="zh-CN" sz="1200" b="0" i="0" kern="1200" dirty="0">
                <a:solidFill>
                  <a:schemeClr val="tx1"/>
                </a:solidFill>
                <a:effectLst/>
                <a:latin typeface="+mn-lt"/>
                <a:ea typeface="+mn-ea"/>
                <a:cs typeface="+mn-cs"/>
              </a:rPr>
              <a:t> If you have any questions please go ahead and ask throughout the session, but there will be an opportunity for questions at the end too. </a:t>
            </a:r>
            <a:endParaRPr lang="en-US" altLang="zh-CN" dirty="0"/>
          </a:p>
          <a:p>
            <a:endParaRPr lang="en-US" altLang="zh-CN" dirty="0"/>
          </a:p>
          <a:p>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a:t>
            </a:fld>
            <a:endParaRPr lang="zh-CN" altLang="en-US"/>
          </a:p>
        </p:txBody>
      </p:sp>
    </p:spTree>
    <p:extLst>
      <p:ext uri="{BB962C8B-B14F-4D97-AF65-F5344CB8AC3E}">
        <p14:creationId xmlns:p14="http://schemas.microsoft.com/office/powerpoint/2010/main" val="1127562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This is content table. There are SIX parts in the lesson.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(Background 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The first session is Leaning objectives to summarize the aim of lesson. Next part is introduction to explain the definition of Emotional Intelligence and Communication &amp; Network. Then, Ice-breaking activity can improve the active atmosphere of lecture, and catch the eyes of audience. The fourth part is the main activity of the whole lesson. In practice, learners experience and understand communication and interpersonal skills. After the practice, learners will evaluate themselves to test how much knowledge they got. At last, </a:t>
            </a:r>
            <a:r>
              <a:rPr lang="en-US" altLang="zh-CN" sz="1200" kern="1200" dirty="0">
                <a:solidFill>
                  <a:schemeClr val="tx1"/>
                </a:solidFill>
                <a:effectLst/>
                <a:latin typeface="+mn-lt"/>
                <a:ea typeface="+mn-ea"/>
                <a:cs typeface="+mn-cs"/>
              </a:rPr>
              <a:t>Recap learning via Kahoot! by asking questions to test all the learning objectives.)</a:t>
            </a:r>
            <a:endParaRPr lang="zh-CN" altLang="zh-CN" sz="1200" kern="1200" dirty="0">
              <a:solidFill>
                <a:schemeClr val="tx1"/>
              </a:solidFill>
              <a:effectLst/>
              <a:latin typeface="+mn-lt"/>
              <a:ea typeface="+mn-ea"/>
              <a:cs typeface="+mn-cs"/>
            </a:endParaRPr>
          </a:p>
          <a:p>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2</a:t>
            </a:fld>
            <a:endParaRPr lang="zh-CN" altLang="en-US"/>
          </a:p>
        </p:txBody>
      </p:sp>
    </p:spTree>
    <p:extLst>
      <p:ext uri="{BB962C8B-B14F-4D97-AF65-F5344CB8AC3E}">
        <p14:creationId xmlns:p14="http://schemas.microsoft.com/office/powerpoint/2010/main" val="608565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This section mainly express the learning objectives and aim of lesson. The first objective is </a:t>
            </a:r>
            <a:r>
              <a:rPr lang="en-US" altLang="zh-CN" sz="1200" kern="1200" dirty="0">
                <a:solidFill>
                  <a:schemeClr val="tx1"/>
                </a:solidFill>
                <a:effectLst/>
                <a:latin typeface="+mn-lt"/>
                <a:ea typeface="+mn-ea"/>
                <a:cs typeface="+mn-cs"/>
              </a:rPr>
              <a:t>to foster emotional intelligence between leaders and employees by enhancing the ability of the leaders.</a:t>
            </a:r>
            <a:endParaRPr lang="zh-CN" altLang="zh-CN" sz="1200" kern="1200" dirty="0">
              <a:solidFill>
                <a:schemeClr val="tx1"/>
              </a:solidFill>
              <a:effectLst/>
              <a:latin typeface="+mn-lt"/>
              <a:ea typeface="+mn-ea"/>
              <a:cs typeface="+mn-cs"/>
            </a:endParaRPr>
          </a:p>
          <a:p>
            <a:r>
              <a:rPr lang="en-US" altLang="zh-CN" dirty="0"/>
              <a:t>It is significant to connect communication and Emotional Intelligence, which are positively correlated. High Emotional Intelligence leads to advanced communication skills.</a:t>
            </a:r>
          </a:p>
          <a:p>
            <a:endParaRPr lang="en-US" altLang="zh-CN" dirty="0"/>
          </a:p>
          <a:p>
            <a:pPr lvl="0"/>
            <a:r>
              <a:rPr lang="en-US" altLang="zh-CN" dirty="0"/>
              <a:t>The second objective is </a:t>
            </a:r>
            <a:r>
              <a:rPr lang="en-US" altLang="zh-CN" sz="1200" dirty="0">
                <a:latin typeface="Times New Roman" panose="02020603050405020304" pitchFamily="18" charset="0"/>
                <a:cs typeface="Times New Roman" panose="02020603050405020304" pitchFamily="18" charset="0"/>
              </a:rPr>
              <a:t>to </a:t>
            </a:r>
            <a:r>
              <a:rPr lang="en-US" altLang="zh-CN" sz="1200" u="sng" dirty="0" err="1">
                <a:solidFill>
                  <a:srgbClr val="55B577"/>
                </a:solidFill>
                <a:latin typeface="Times New Roman" panose="02020603050405020304" pitchFamily="18" charset="0"/>
                <a:cs typeface="Times New Roman" panose="02020603050405020304" pitchFamily="18" charset="0"/>
              </a:rPr>
              <a:t>recognise</a:t>
            </a:r>
            <a:r>
              <a:rPr lang="en-US" altLang="zh-CN" sz="1200" u="sng" dirty="0">
                <a:solidFill>
                  <a:srgbClr val="55B577"/>
                </a:solidFill>
                <a:latin typeface="Times New Roman" panose="02020603050405020304" pitchFamily="18" charset="0"/>
                <a:cs typeface="Times New Roman" panose="02020603050405020304" pitchFamily="18" charset="0"/>
              </a:rPr>
              <a:t> emotions in others</a:t>
            </a:r>
            <a:r>
              <a:rPr lang="en-US" altLang="zh-CN" sz="1200" dirty="0">
                <a:latin typeface="Times New Roman" panose="02020603050405020304" pitchFamily="18" charset="0"/>
                <a:cs typeface="Times New Roman" panose="02020603050405020304" pitchFamily="18" charset="0"/>
              </a:rPr>
              <a:t>, responding to those emotions in order to inspire high performance</a:t>
            </a:r>
            <a:r>
              <a:rPr lang="en-US" altLang="zh-CN" sz="1200" dirty="0"/>
              <a:t>. </a:t>
            </a:r>
            <a:r>
              <a:rPr lang="en-US" altLang="zh-CN" sz="1200" dirty="0" err="1"/>
              <a:t>Recognising</a:t>
            </a:r>
            <a:r>
              <a:rPr lang="en-US" altLang="zh-CN" sz="1200" dirty="0"/>
              <a:t> others emotions is an important indicator of high emotional intelligence. It also can promote communication, because the recognition of emotions in others can generate desired responses. </a:t>
            </a:r>
          </a:p>
          <a:p>
            <a:pPr lvl="0"/>
            <a:endParaRPr lang="zh-CN" altLang="zh-CN" sz="1200" dirty="0"/>
          </a:p>
          <a:p>
            <a:r>
              <a:rPr lang="en-US" altLang="zh-CN" sz="1200" kern="1200" dirty="0">
                <a:solidFill>
                  <a:schemeClr val="tx1"/>
                </a:solidFill>
                <a:effectLst/>
                <a:latin typeface="+mn-lt"/>
                <a:ea typeface="+mn-ea"/>
                <a:cs typeface="+mn-cs"/>
              </a:rPr>
              <a:t>Having the ability to understand the consequences of behavior and weigh decisions before action. In the process of communication and network, we should clearly understand whether our words and action are appropriate, and we should bear the consequence of action.</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(Background notes: Before the lecture, assume that the learners have already previous knowledge of five elements of the Emotional Intelligence. Specifically, the learners should be familiar with the other three elements which is Self-awareness, </a:t>
            </a:r>
            <a:r>
              <a:rPr lang="en-US" altLang="zh-CN" sz="1200" i="1" kern="1200" dirty="0">
                <a:solidFill>
                  <a:schemeClr val="tx1"/>
                </a:solidFill>
                <a:effectLst/>
                <a:latin typeface="+mn-lt"/>
                <a:ea typeface="+mn-ea"/>
                <a:cs typeface="+mn-cs"/>
              </a:rPr>
              <a:t>Self-regulation, </a:t>
            </a:r>
            <a:r>
              <a:rPr lang="en-US" altLang="zh-CN" sz="1200" kern="1200" dirty="0">
                <a:solidFill>
                  <a:schemeClr val="tx1"/>
                </a:solidFill>
                <a:effectLst/>
                <a:latin typeface="+mn-lt"/>
                <a:ea typeface="+mn-ea"/>
                <a:cs typeface="+mn-cs"/>
              </a:rPr>
              <a:t>and </a:t>
            </a:r>
            <a:r>
              <a:rPr lang="en-US" altLang="zh-CN" sz="1200" i="1" kern="1200" dirty="0">
                <a:solidFill>
                  <a:schemeClr val="tx1"/>
                </a:solidFill>
                <a:effectLst/>
                <a:latin typeface="+mn-lt"/>
                <a:ea typeface="+mn-ea"/>
                <a:cs typeface="+mn-cs"/>
              </a:rPr>
              <a:t>Motivation. )</a:t>
            </a:r>
            <a:endParaRPr lang="zh-CN" altLang="en-US" dirty="0"/>
          </a:p>
        </p:txBody>
      </p:sp>
      <p:sp>
        <p:nvSpPr>
          <p:cNvPr id="4" name="灯片编号占位符 3"/>
          <p:cNvSpPr>
            <a:spLocks noGrp="1"/>
          </p:cNvSpPr>
          <p:nvPr>
            <p:ph type="sldNum" sz="quarter" idx="10"/>
          </p:nvPr>
        </p:nvSpPr>
        <p:spPr/>
        <p:txBody>
          <a:bodyPr/>
          <a:lstStyle/>
          <a:p>
            <a:fld id="{831242EC-6CF1-4C69-96F4-6EDA356319AC}" type="slidenum">
              <a:rPr lang="zh-CN" altLang="en-US" smtClean="0"/>
              <a:t>3</a:t>
            </a:fld>
            <a:endParaRPr lang="zh-CN" altLang="en-US"/>
          </a:p>
        </p:txBody>
      </p:sp>
    </p:spTree>
    <p:extLst>
      <p:ext uri="{BB962C8B-B14F-4D97-AF65-F5344CB8AC3E}">
        <p14:creationId xmlns:p14="http://schemas.microsoft.com/office/powerpoint/2010/main" val="126579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4098" name="幻灯片图像占位符 1">
            <a:extLst>
              <a:ext uri="{FF2B5EF4-FFF2-40B4-BE49-F238E27FC236}">
                <a16:creationId xmlns:a16="http://schemas.microsoft.com/office/drawing/2014/main" id="{0DCE165A-8C7B-4607-A312-240B7D8B549A}"/>
              </a:ext>
            </a:extLst>
          </p:cNvPr>
          <p:cNvSpPr>
            <a:spLocks noGrp="1" noRot="1" noChangeAspect="1" noTextEdit="1"/>
          </p:cNvSpPr>
          <p:nvPr>
            <p:ph type="sldImg"/>
          </p:nvPr>
        </p:nvSpPr>
        <p:spPr/>
      </p:sp>
      <p:sp>
        <p:nvSpPr>
          <p:cNvPr id="4099" name="备注占位符 2">
            <a:extLst>
              <a:ext uri="{FF2B5EF4-FFF2-40B4-BE49-F238E27FC236}">
                <a16:creationId xmlns:a16="http://schemas.microsoft.com/office/drawing/2014/main" id="{40464541-24D8-4987-A635-AABAF01920D1}"/>
              </a:ext>
            </a:extLst>
          </p:cNvPr>
          <p:cNvSpPr>
            <a:spLocks noGrp="1"/>
          </p:cNvSpPr>
          <p:nvPr>
            <p:ph type="body" idx="1"/>
          </p:nvPr>
        </p:nvSpPr>
        <p:spPr>
          <a:noFill/>
          <a:extLst>
            <a:ext uri="{91240B29-F687-4F45-9708-019B960494DF}">
              <a14:hiddenLine xmlns:a14="http://schemas.microsoft.com/office/drawing/2010/main" w="12700">
                <a:solidFill>
                  <a:srgbClr val="000000"/>
                </a:solidFill>
                <a:miter lim="800000"/>
                <a:headEnd/>
                <a:tailEnd/>
              </a14:hiddenLine>
            </a:ext>
          </a:extLst>
        </p:spPr>
        <p:txBody>
          <a:bodyPr anchor="t"/>
          <a:lstStyle/>
          <a:p>
            <a:pPr eaLnBrk="1" hangingPunct="1">
              <a:spcBef>
                <a:spcPct val="0"/>
              </a:spcBef>
            </a:pPr>
            <a:r>
              <a:rPr lang="en-US" altLang="zh-CN" sz="1200" kern="1200" dirty="0">
                <a:solidFill>
                  <a:schemeClr val="tx1"/>
                </a:solidFill>
                <a:effectLst/>
                <a:latin typeface="+mn-lt"/>
                <a:ea typeface="+mn-ea"/>
                <a:cs typeface="+mn-cs"/>
              </a:rPr>
              <a:t>Introducing and explaining what is Emotional Intelligence and Communication &amp; Networking.</a:t>
            </a:r>
          </a:p>
          <a:p>
            <a:pPr eaLnBrk="1" hangingPunct="1">
              <a:spcBef>
                <a:spcPct val="0"/>
              </a:spcBef>
            </a:pPr>
            <a:endParaRPr lang="en-US"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zh-CN" sz="1200" kern="1200" dirty="0">
                <a:solidFill>
                  <a:schemeClr val="tx1"/>
                </a:solidFill>
                <a:effectLst/>
                <a:latin typeface="+mn-lt"/>
                <a:ea typeface="+mn-ea"/>
                <a:cs typeface="+mn-cs"/>
              </a:rPr>
              <a:t>This part will last one minute.  Emotional Intelligence and communication are our core parts today, and we need to understand their definition first.</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US"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zh-CN" sz="1200" kern="1200" dirty="0">
                <a:solidFill>
                  <a:schemeClr val="tx1"/>
                </a:solidFill>
                <a:effectLst/>
                <a:latin typeface="+mn-lt"/>
                <a:ea typeface="+mn-ea"/>
                <a:cs typeface="+mn-cs"/>
              </a:rPr>
              <a:t>According to Salovey and Mayer (1990)</a:t>
            </a:r>
            <a:r>
              <a:rPr lang="zh-CN" altLang="en-US" sz="1200" kern="120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described Emotional Intelligence as “</a:t>
            </a:r>
            <a:r>
              <a:rPr lang="ms-MY" altLang="zh-CN" sz="1200" kern="1200" dirty="0">
                <a:solidFill>
                  <a:schemeClr val="tx1"/>
                </a:solidFill>
                <a:effectLst/>
                <a:latin typeface="+mn-lt"/>
                <a:ea typeface="+mn-ea"/>
                <a:cs typeface="+mn-cs"/>
              </a:rPr>
              <a:t>a form of social intelligence that involves the ability to monitor one</a:t>
            </a:r>
            <a:r>
              <a:rPr lang="zh-CN" altLang="zh-CN" sz="1200" kern="1200" dirty="0">
                <a:solidFill>
                  <a:schemeClr val="tx1"/>
                </a:solidFill>
                <a:effectLst/>
                <a:latin typeface="+mn-lt"/>
                <a:ea typeface="+mn-ea"/>
                <a:cs typeface="+mn-cs"/>
              </a:rPr>
              <a:t>’</a:t>
            </a:r>
            <a:r>
              <a:rPr lang="ms-MY" altLang="zh-CN" sz="1200" kern="1200" dirty="0">
                <a:solidFill>
                  <a:schemeClr val="tx1"/>
                </a:solidFill>
                <a:effectLst/>
                <a:latin typeface="+mn-lt"/>
                <a:ea typeface="+mn-ea"/>
                <a:cs typeface="+mn-cs"/>
              </a:rPr>
              <a:t>s own and others</a:t>
            </a:r>
            <a:r>
              <a:rPr lang="zh-CN" altLang="zh-CN" sz="1200" kern="1200" dirty="0">
                <a:solidFill>
                  <a:schemeClr val="tx1"/>
                </a:solidFill>
                <a:effectLst/>
                <a:latin typeface="+mn-lt"/>
                <a:ea typeface="+mn-ea"/>
                <a:cs typeface="+mn-cs"/>
              </a:rPr>
              <a:t>’</a:t>
            </a:r>
            <a:r>
              <a:rPr lang="ms-MY" altLang="zh-CN" sz="1200" kern="1200" dirty="0">
                <a:solidFill>
                  <a:schemeClr val="tx1"/>
                </a:solidFill>
                <a:effectLst/>
                <a:latin typeface="+mn-lt"/>
                <a:ea typeface="+mn-ea"/>
                <a:cs typeface="+mn-cs"/>
              </a:rPr>
              <a:t> feelings and emotions, to discriminate among them, and to use this information to guide one</a:t>
            </a:r>
            <a:r>
              <a:rPr lang="zh-CN" altLang="zh-CN" sz="1200" kern="1200" dirty="0">
                <a:solidFill>
                  <a:schemeClr val="tx1"/>
                </a:solidFill>
                <a:effectLst/>
                <a:latin typeface="+mn-lt"/>
                <a:ea typeface="+mn-ea"/>
                <a:cs typeface="+mn-cs"/>
              </a:rPr>
              <a:t>’</a:t>
            </a:r>
            <a:r>
              <a:rPr lang="ms-MY" altLang="zh-CN" sz="1200" kern="1200" dirty="0">
                <a:solidFill>
                  <a:schemeClr val="tx1"/>
                </a:solidFill>
                <a:effectLst/>
                <a:latin typeface="+mn-lt"/>
                <a:ea typeface="+mn-ea"/>
                <a:cs typeface="+mn-cs"/>
              </a:rPr>
              <a:t>s thinking and action".</a:t>
            </a:r>
          </a:p>
          <a:p>
            <a:pPr marL="0" marR="0" lvl="0" indent="0" algn="l" defTabSz="914400" rtl="0" eaLnBrk="1" fontAlgn="auto" latinLnBrk="0" hangingPunct="1">
              <a:lnSpc>
                <a:spcPct val="100000"/>
              </a:lnSpc>
              <a:spcBef>
                <a:spcPct val="0"/>
              </a:spcBef>
              <a:spcAft>
                <a:spcPts val="0"/>
              </a:spcAft>
              <a:buClrTx/>
              <a:buSzTx/>
              <a:buFontTx/>
              <a:buNone/>
              <a:tabLst/>
              <a:defRPr/>
            </a:pPr>
            <a:endParaRPr lang="ms-MY"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ms-MY" altLang="zh-CN" sz="1200" kern="1200" dirty="0">
                <a:solidFill>
                  <a:schemeClr val="tx1"/>
                </a:solidFill>
                <a:effectLst/>
                <a:latin typeface="+mn-lt"/>
                <a:ea typeface="+mn-ea"/>
                <a:cs typeface="+mn-cs"/>
              </a:rPr>
              <a:t>About Communication and Network, it refers to </a:t>
            </a:r>
            <a:r>
              <a:rPr lang="en-US" altLang="zh-CN" sz="1200" b="0" i="0" kern="1200" dirty="0">
                <a:solidFill>
                  <a:schemeClr val="tx1"/>
                </a:solidFill>
                <a:effectLst/>
                <a:latin typeface="+mn-lt"/>
                <a:ea typeface="+mn-ea"/>
                <a:cs typeface="+mn-cs"/>
              </a:rPr>
              <a:t>normal features of the interaction between individual and entity in which communication flows inside an institution. This means controlling, managing the flow of knowledge. And articulated. Communication networks are potentially formal or informal (Zink, </a:t>
            </a:r>
            <a:r>
              <a:rPr lang="en-US" altLang="zh-CN" sz="1200" b="0" i="0" kern="1200" dirty="0" err="1">
                <a:solidFill>
                  <a:schemeClr val="tx1"/>
                </a:solidFill>
                <a:effectLst/>
                <a:latin typeface="+mn-lt"/>
                <a:ea typeface="+mn-ea"/>
                <a:cs typeface="+mn-cs"/>
              </a:rPr>
              <a:t>n.d</a:t>
            </a:r>
            <a:r>
              <a:rPr lang="en-US" altLang="zh-CN" sz="1200" b="0" i="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ct val="0"/>
              </a:spcBef>
              <a:spcAft>
                <a:spcPts val="0"/>
              </a:spcAft>
              <a:buClrTx/>
              <a:buSzTx/>
              <a:buFontTx/>
              <a:buNone/>
              <a:tabLst/>
              <a:defRPr/>
            </a:pPr>
            <a:endParaRPr lang="zh-CN" altLang="zh-CN" sz="1200" kern="1200" dirty="0">
              <a:solidFill>
                <a:schemeClr val="tx1"/>
              </a:solidFill>
              <a:effectLst/>
              <a:latin typeface="+mn-lt"/>
              <a:ea typeface="+mn-ea"/>
              <a:cs typeface="+mn-cs"/>
            </a:endParaRPr>
          </a:p>
          <a:p>
            <a:pPr eaLnBrk="1" hangingPunct="1">
              <a:spcBef>
                <a:spcPct val="0"/>
              </a:spcBef>
            </a:pPr>
            <a:r>
              <a:rPr lang="en-US" altLang="zh-CN" sz="1200" kern="1200" dirty="0">
                <a:solidFill>
                  <a:schemeClr val="tx1"/>
                </a:solidFill>
                <a:effectLst/>
                <a:latin typeface="+mn-lt"/>
                <a:ea typeface="+mn-ea"/>
                <a:cs typeface="+mn-cs"/>
              </a:rPr>
              <a:t>After understanding the definition, it is more conductive to the development of later activities. </a:t>
            </a:r>
            <a:r>
              <a:rPr lang="en-US" altLang="zh-CN" sz="1200" b="0" i="0" kern="1200" dirty="0">
                <a:solidFill>
                  <a:schemeClr val="tx1"/>
                </a:solidFill>
                <a:effectLst/>
                <a:latin typeface="+mn-lt"/>
                <a:ea typeface="+mn-ea"/>
                <a:cs typeface="+mn-cs"/>
              </a:rPr>
              <a:t>Let learners have a preliminary understanding of the lecture. </a:t>
            </a:r>
            <a:endParaRPr lang="en-US" altLang="zh-CN" sz="1200" kern="1200" dirty="0">
              <a:solidFill>
                <a:schemeClr val="tx1"/>
              </a:solidFill>
              <a:effectLst/>
              <a:latin typeface="+mn-lt"/>
              <a:ea typeface="+mn-ea"/>
              <a:cs typeface="+mn-cs"/>
            </a:endParaRPr>
          </a:p>
          <a:p>
            <a:pPr eaLnBrk="1" hangingPunct="1">
              <a:spcBef>
                <a:spcPct val="0"/>
              </a:spcBef>
            </a:pPr>
            <a:endParaRPr lang="en-US" altLang="zh-CN" sz="1200" kern="1200" dirty="0">
              <a:solidFill>
                <a:schemeClr val="tx1"/>
              </a:solidFill>
              <a:effectLst/>
              <a:latin typeface="+mn-lt"/>
              <a:ea typeface="+mn-ea"/>
              <a:cs typeface="+mn-cs"/>
            </a:endParaRPr>
          </a:p>
          <a:p>
            <a:pPr eaLnBrk="1" hangingPunct="1">
              <a:spcBef>
                <a:spcPct val="0"/>
              </a:spcBef>
            </a:pPr>
            <a:endParaRPr lang="zh-CN" altLang="en-US" dirty="0"/>
          </a:p>
        </p:txBody>
      </p:sp>
      <p:sp>
        <p:nvSpPr>
          <p:cNvPr id="4100" name="灯片编号占位符 3">
            <a:extLst>
              <a:ext uri="{FF2B5EF4-FFF2-40B4-BE49-F238E27FC236}">
                <a16:creationId xmlns:a16="http://schemas.microsoft.com/office/drawing/2014/main" id="{F31B5723-576A-4A61-9C28-33BDCBF62CD6}"/>
              </a:ext>
            </a:extLst>
          </p:cNvPr>
          <p:cNvSpPr txBox="1">
            <a:spLocks noGrp="1"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Narrow" panose="020B0606020202030204" pitchFamily="34" charset="0"/>
                <a:ea typeface="微软雅黑" panose="020B0503020204020204" pitchFamily="34" charset="-122"/>
              </a:defRPr>
            </a:lvl1pPr>
            <a:lvl2pPr marL="742950" indent="-285750">
              <a:defRPr>
                <a:solidFill>
                  <a:schemeClr val="tx1"/>
                </a:solidFill>
                <a:latin typeface="Arial Narrow" panose="020B0606020202030204" pitchFamily="34" charset="0"/>
                <a:ea typeface="微软雅黑" panose="020B0503020204020204" pitchFamily="34" charset="-122"/>
              </a:defRPr>
            </a:lvl2pPr>
            <a:lvl3pPr marL="1143000" indent="-228600">
              <a:defRPr>
                <a:solidFill>
                  <a:schemeClr val="tx1"/>
                </a:solidFill>
                <a:latin typeface="Arial Narrow" panose="020B0606020202030204" pitchFamily="34" charset="0"/>
                <a:ea typeface="微软雅黑" panose="020B0503020204020204" pitchFamily="34" charset="-122"/>
              </a:defRPr>
            </a:lvl3pPr>
            <a:lvl4pPr marL="1600200" indent="-228600">
              <a:defRPr>
                <a:solidFill>
                  <a:schemeClr val="tx1"/>
                </a:solidFill>
                <a:latin typeface="Arial Narrow" panose="020B0606020202030204" pitchFamily="34" charset="0"/>
                <a:ea typeface="微软雅黑" panose="020B0503020204020204" pitchFamily="34" charset="-122"/>
              </a:defRPr>
            </a:lvl4pPr>
            <a:lvl5pPr marL="2057400" indent="-228600">
              <a:defRPr>
                <a:solidFill>
                  <a:schemeClr val="tx1"/>
                </a:solidFill>
                <a:latin typeface="Arial Narrow" panose="020B0606020202030204" pitchFamily="34" charset="0"/>
                <a:ea typeface="微软雅黑" panose="020B0503020204020204" pitchFamily="34"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9pPr>
          </a:lstStyle>
          <a:p>
            <a:pPr algn="r" eaLnBrk="1" hangingPunct="1">
              <a:buFont typeface="Arial" panose="020B0604020202020204" pitchFamily="34" charset="0"/>
              <a:buNone/>
            </a:pPr>
            <a:fld id="{D29CD578-9AE5-4DEE-868D-84AD8A8D8829}" type="slidenum">
              <a:rPr lang="zh-CN" altLang="en-US" sz="1200">
                <a:latin typeface="Calibri" panose="020F0502020204030204" pitchFamily="34" charset="0"/>
                <a:ea typeface="宋体" panose="02010600030101010101" pitchFamily="2" charset="-122"/>
              </a:rPr>
              <a:pPr algn="r" eaLnBrk="1" hangingPunct="1">
                <a:buFont typeface="Arial" panose="020B0604020202020204" pitchFamily="34" charset="0"/>
                <a:buNone/>
              </a:pPr>
              <a:t>4</a:t>
            </a:fld>
            <a:endParaRPr lang="zh-CN" altLang="en-US" sz="1200">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3751161664"/>
      </p:ext>
    </p:extLst>
  </p:cSld>
  <p:clrMapOvr>
    <a:overrideClrMapping bg1="lt1" tx1="dk1" bg2="lt2" tx2="dk2" accent1="accent1" accent2="accent2" accent3="accent3" accent4="accent4" accent5="accent5" accent6="accent6" hlink="hlink" folHlink="folHlink"/>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The Ice-breaking activity will last 5 minutes. In</a:t>
            </a:r>
            <a:r>
              <a:rPr lang="zh-CN" altLang="en-US" dirty="0"/>
              <a:t> </a:t>
            </a:r>
            <a:r>
              <a:rPr lang="en-US" altLang="zh-CN" dirty="0"/>
              <a:t>order</a:t>
            </a:r>
            <a:r>
              <a:rPr lang="zh-CN" altLang="en-US" dirty="0"/>
              <a:t> </a:t>
            </a:r>
            <a:r>
              <a:rPr lang="en-US" altLang="zh-CN" dirty="0"/>
              <a:t>to</a:t>
            </a:r>
            <a:r>
              <a:rPr lang="zh-CN" altLang="en-US" dirty="0"/>
              <a:t> </a:t>
            </a:r>
            <a:r>
              <a:rPr lang="en-US" altLang="zh-CN" dirty="0"/>
              <a:t>enhance</a:t>
            </a:r>
            <a:r>
              <a:rPr lang="zh-CN" altLang="en-US" dirty="0"/>
              <a:t> </a:t>
            </a:r>
            <a:r>
              <a:rPr lang="en-US" altLang="zh-CN" dirty="0"/>
              <a:t>the active atmosphere of lecture, and catch the eyes of audience. </a:t>
            </a:r>
          </a:p>
          <a:p>
            <a:endParaRPr lang="en-US" altLang="zh-CN" dirty="0"/>
          </a:p>
          <a:p>
            <a:r>
              <a:rPr lang="en-US" altLang="zh-CN" dirty="0"/>
              <a:t>It’s called Truth and Lies.</a:t>
            </a:r>
            <a:r>
              <a:rPr lang="en-US" altLang="zh-CN" sz="1200" kern="1200" dirty="0">
                <a:solidFill>
                  <a:schemeClr val="tx1"/>
                </a:solidFill>
                <a:effectLst/>
                <a:latin typeface="+mn-lt"/>
                <a:ea typeface="+mn-ea"/>
                <a:cs typeface="+mn-cs"/>
              </a:rPr>
              <a:t> This is one more great idea that can be used as a funny, networking game for corporate events.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At first, each participant have to tell the group members two things about themselves, one of which has to be true, and one of which a lie. But the group don’t know which is true or lie. </a:t>
            </a:r>
          </a:p>
          <a:p>
            <a:endParaRPr lang="en-US" altLang="zh-CN" dirty="0"/>
          </a:p>
          <a:p>
            <a:r>
              <a:rPr lang="en-US" altLang="zh-CN" dirty="0"/>
              <a:t>Finally, those who know their teammates the best get the titles of company spies!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5</a:t>
            </a:fld>
            <a:endParaRPr lang="zh-CN" altLang="en-US"/>
          </a:p>
        </p:txBody>
      </p:sp>
    </p:spTree>
    <p:extLst>
      <p:ext uri="{BB962C8B-B14F-4D97-AF65-F5344CB8AC3E}">
        <p14:creationId xmlns:p14="http://schemas.microsoft.com/office/powerpoint/2010/main" val="378435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practice will last 15 minutes. It’s called role-playing. </a:t>
            </a:r>
          </a:p>
          <a:p>
            <a:endParaRPr lang="en-US" altLang="zh-CN" dirty="0"/>
          </a:p>
          <a:p>
            <a:r>
              <a:rPr lang="en-US" altLang="zh-CN" dirty="0"/>
              <a:t>At first, </a:t>
            </a:r>
            <a:r>
              <a:rPr lang="en-US" altLang="zh-CN" sz="1200" kern="1200" dirty="0">
                <a:solidFill>
                  <a:schemeClr val="tx1"/>
                </a:solidFill>
                <a:effectLst/>
                <a:latin typeface="+mn-lt"/>
                <a:ea typeface="+mn-ea"/>
                <a:cs typeface="+mn-cs"/>
              </a:rPr>
              <a:t>assign learners to discuss what are the major communication and network issues happening in the organization. Then, </a:t>
            </a:r>
            <a:r>
              <a:rPr lang="en-US" altLang="zh-CN" sz="1200" kern="1200" dirty="0" err="1">
                <a:solidFill>
                  <a:schemeClr val="tx1"/>
                </a:solidFill>
                <a:effectLst/>
                <a:latin typeface="+mn-lt"/>
                <a:ea typeface="+mn-ea"/>
                <a:cs typeface="+mn-cs"/>
              </a:rPr>
              <a:t>summarise</a:t>
            </a:r>
            <a:r>
              <a:rPr lang="en-US" altLang="zh-CN" sz="1200" kern="1200" dirty="0">
                <a:solidFill>
                  <a:schemeClr val="tx1"/>
                </a:solidFill>
                <a:effectLst/>
                <a:latin typeface="+mn-lt"/>
                <a:ea typeface="+mn-ea"/>
                <a:cs typeface="+mn-cs"/>
              </a:rPr>
              <a:t> the results of the discussion.</a:t>
            </a:r>
          </a:p>
          <a:p>
            <a:r>
              <a:rPr lang="en-US" altLang="zh-CN" sz="1200" kern="1200" dirty="0">
                <a:solidFill>
                  <a:schemeClr val="tx1"/>
                </a:solidFill>
                <a:effectLst/>
                <a:latin typeface="+mn-lt"/>
                <a:ea typeface="+mn-ea"/>
                <a:cs typeface="+mn-cs"/>
              </a:rPr>
              <a:t>The second step is forming to discuss what are the major communication and network issues happening in the organization. On the next slide, we have two specific situations that need to be played.</a:t>
            </a:r>
          </a:p>
          <a:p>
            <a:r>
              <a:rPr lang="en-US" altLang="zh-CN" sz="1200" kern="1200" dirty="0">
                <a:solidFill>
                  <a:schemeClr val="tx1"/>
                </a:solidFill>
                <a:effectLst/>
                <a:latin typeface="+mn-lt"/>
                <a:ea typeface="+mn-ea"/>
                <a:cs typeface="+mn-cs"/>
              </a:rPr>
              <a:t>After viewing the roles and scenes, the participants will choose specific roles to play.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meaning of practice is emerging the importance of communication and being able to respond in a timely manner. In the workplace, how to address possible situations and problems. For learners, they can understand </a:t>
            </a:r>
            <a:r>
              <a:rPr lang="en-US" altLang="zh-CN" sz="1200" b="0" i="0" kern="1200" dirty="0">
                <a:solidFill>
                  <a:schemeClr val="tx1"/>
                </a:solidFill>
                <a:effectLst/>
                <a:latin typeface="+mn-lt"/>
                <a:ea typeface="+mn-ea"/>
                <a:cs typeface="+mn-cs"/>
              </a:rPr>
              <a:t> the importance of communication and emotional intelligence in practical activities, and improve their communication skills.</a:t>
            </a:r>
            <a:endParaRPr lang="en-US"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10"/>
          </p:nvPr>
        </p:nvSpPr>
        <p:spPr/>
        <p:txBody>
          <a:bodyPr/>
          <a:lstStyle/>
          <a:p>
            <a:fld id="{BF040306-04AD-4F7E-A7B0-55444E7BF11B}" type="slidenum">
              <a:rPr lang="zh-CN" altLang="en-US" smtClean="0"/>
              <a:t>6</a:t>
            </a:fld>
            <a:endParaRPr lang="zh-CN" altLang="en-US"/>
          </a:p>
        </p:txBody>
      </p:sp>
    </p:spTree>
    <p:extLst>
      <p:ext uri="{BB962C8B-B14F-4D97-AF65-F5344CB8AC3E}">
        <p14:creationId xmlns:p14="http://schemas.microsoft.com/office/powerpoint/2010/main" val="2360337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are two roles that need to be played. </a:t>
            </a:r>
          </a:p>
          <a:p>
            <a:endParaRPr lang="en-US" altLang="zh-CN" dirty="0"/>
          </a:p>
          <a:p>
            <a:r>
              <a:rPr lang="en-US" altLang="zh-CN" dirty="0"/>
              <a:t>Group A—— To </a:t>
            </a:r>
            <a:r>
              <a:rPr lang="en-US" altLang="zh-CN" sz="1200" kern="1200" dirty="0">
                <a:solidFill>
                  <a:schemeClr val="tx1"/>
                </a:solidFill>
                <a:effectLst/>
                <a:latin typeface="+mn-lt"/>
                <a:ea typeface="+mn-ea"/>
                <a:cs typeface="+mn-cs"/>
              </a:rPr>
              <a:t>act as a rude, direct and insulting manager in giving feedback to an employee. </a:t>
            </a:r>
          </a:p>
          <a:p>
            <a:r>
              <a:rPr lang="en-US" altLang="zh-CN" sz="1200" kern="1200" dirty="0">
                <a:solidFill>
                  <a:schemeClr val="tx1"/>
                </a:solidFill>
                <a:effectLst/>
                <a:latin typeface="+mn-lt"/>
                <a:ea typeface="+mn-ea"/>
                <a:cs typeface="+mn-cs"/>
              </a:rPr>
              <a:t>Group B—— To act as an employee who will respond with anger and ignorance to change.</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These roles may appear in the workplace and may cause conflict between the leader and employees. It is also a sign of a lack of Emotional Intelligence. Get the learners involved and understand the emotions of others through scenes.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7</a:t>
            </a:fld>
            <a:endParaRPr lang="zh-CN" altLang="en-US"/>
          </a:p>
        </p:txBody>
      </p:sp>
    </p:spTree>
    <p:extLst>
      <p:ext uri="{BB962C8B-B14F-4D97-AF65-F5344CB8AC3E}">
        <p14:creationId xmlns:p14="http://schemas.microsoft.com/office/powerpoint/2010/main" val="243999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is a scoring criteria for their performance. Each of criteria is ten scores, and everyone can get total score. </a:t>
            </a:r>
          </a:p>
          <a:p>
            <a:endParaRPr lang="en-US" altLang="zh-CN" dirty="0"/>
          </a:p>
          <a:p>
            <a:r>
              <a:rPr lang="en-US" altLang="zh-CN" dirty="0"/>
              <a:t>We evaluate their performance in three parts. The first is behavior, which we evaluate the reasonableness of their behavior based on roles. For instance: The behavior of boss is characterized by command or dominance.</a:t>
            </a:r>
          </a:p>
          <a:p>
            <a:endParaRPr lang="en-US" altLang="zh-CN" dirty="0"/>
          </a:p>
          <a:p>
            <a:r>
              <a:rPr lang="en-US" altLang="zh-CN" dirty="0"/>
              <a:t>The second is communication skills, to judge whether the communication is logical and acceptable to others. </a:t>
            </a:r>
          </a:p>
          <a:p>
            <a:endParaRPr lang="en-US" altLang="zh-CN" dirty="0"/>
          </a:p>
          <a:p>
            <a:r>
              <a:rPr lang="en-US" altLang="zh-CN" dirty="0"/>
              <a:t>The third is Reaction ability, which can listen to others clearly and respond quickly and rationally. </a:t>
            </a:r>
          </a:p>
          <a:p>
            <a:endParaRPr lang="en-US" altLang="zh-CN" dirty="0"/>
          </a:p>
          <a:p>
            <a:r>
              <a:rPr lang="en-US" altLang="zh-CN" dirty="0"/>
              <a:t>Meanwhile, audience objectively points out opinions </a:t>
            </a:r>
            <a:r>
              <a:rPr lang="en-US" altLang="zh-CN" sz="1200" kern="1200" dirty="0">
                <a:solidFill>
                  <a:schemeClr val="tx1"/>
                </a:solidFill>
                <a:effectLst/>
                <a:latin typeface="+mn-lt"/>
                <a:ea typeface="+mn-ea"/>
                <a:cs typeface="+mn-cs"/>
              </a:rPr>
              <a:t>of what they have seen and how they think about the scene.</a:t>
            </a:r>
          </a:p>
          <a:p>
            <a:endParaRPr lang="en-US" altLang="zh-CN" dirty="0"/>
          </a:p>
          <a:p>
            <a:r>
              <a:rPr lang="en-US" altLang="zh-CN" dirty="0"/>
              <a:t>(Through practice, it is indicated that communication and network skills are indispensable in daily life and workplace. It </a:t>
            </a:r>
            <a:r>
              <a:rPr lang="en-US" altLang="zh-CN" dirty="0" err="1"/>
              <a:t>emphasises</a:t>
            </a:r>
            <a:r>
              <a:rPr lang="en-US" altLang="zh-CN" dirty="0"/>
              <a:t> the importance of communication skills, meanwhile, judging a person’ s Emotional Intelligence through behavior and facial expression. Reaction ability is a part of communication skills, which listening to others is significant.)</a:t>
            </a:r>
          </a:p>
        </p:txBody>
      </p:sp>
      <p:sp>
        <p:nvSpPr>
          <p:cNvPr id="4" name="灯片编号占位符 3"/>
          <p:cNvSpPr>
            <a:spLocks noGrp="1"/>
          </p:cNvSpPr>
          <p:nvPr>
            <p:ph type="sldNum" sz="quarter" idx="10"/>
          </p:nvPr>
        </p:nvSpPr>
        <p:spPr/>
        <p:txBody>
          <a:bodyPr/>
          <a:lstStyle/>
          <a:p>
            <a:fld id="{BF040306-04AD-4F7E-A7B0-55444E7BF11B}" type="slidenum">
              <a:rPr lang="zh-CN" altLang="en-US" smtClean="0"/>
              <a:t>8</a:t>
            </a:fld>
            <a:endParaRPr lang="zh-CN" altLang="en-US"/>
          </a:p>
        </p:txBody>
      </p:sp>
    </p:spTree>
    <p:extLst>
      <p:ext uri="{BB962C8B-B14F-4D97-AF65-F5344CB8AC3E}">
        <p14:creationId xmlns:p14="http://schemas.microsoft.com/office/powerpoint/2010/main" val="20047357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This part will last 5 minutes. Self-evaluation will be conducted in a group discussion.</a:t>
            </a:r>
          </a:p>
          <a:p>
            <a:endParaRPr lang="en-US" altLang="zh-CN" dirty="0"/>
          </a:p>
          <a:p>
            <a:r>
              <a:rPr lang="en-US" altLang="zh-CN" dirty="0"/>
              <a:t>After practice, get the opinions and suggestions of learners.</a:t>
            </a:r>
          </a:p>
          <a:p>
            <a:r>
              <a:rPr lang="en-US" altLang="zh-CN" sz="1200" kern="1200" dirty="0">
                <a:solidFill>
                  <a:schemeClr val="tx1"/>
                </a:solidFill>
                <a:effectLst/>
                <a:latin typeface="+mn-lt"/>
                <a:ea typeface="+mn-ea"/>
                <a:cs typeface="+mn-cs"/>
              </a:rPr>
              <a:t>Finally, discuss about the solution of how to solve the problem and how it should be done.</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first question is ‘Did this activity help you to know your team members better?’, which can understand whether learners can enhance their relationship with team members through practice.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second question is ‘Did it help explain certain behaviors and actions of co-workers?’, which reflects the reality of practice activity. And help learners know about the </a:t>
            </a:r>
            <a:r>
              <a:rPr lang="en-US" altLang="zh-CN" sz="1200" kern="1200" dirty="0" err="1">
                <a:solidFill>
                  <a:schemeClr val="tx1"/>
                </a:solidFill>
                <a:effectLst/>
                <a:latin typeface="+mn-lt"/>
                <a:ea typeface="+mn-ea"/>
                <a:cs typeface="+mn-cs"/>
              </a:rPr>
              <a:t>behaviours</a:t>
            </a:r>
            <a:r>
              <a:rPr lang="en-US" altLang="zh-CN" sz="1200" kern="1200" dirty="0">
                <a:solidFill>
                  <a:schemeClr val="tx1"/>
                </a:solidFill>
                <a:effectLst/>
                <a:latin typeface="+mn-lt"/>
                <a:ea typeface="+mn-ea"/>
                <a:cs typeface="+mn-cs"/>
              </a:rPr>
              <a:t> and actions of employees, and increase empathy.</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third question is’ Did this session help clear up some of the misunderstandings between team members?’. Understanding the roles that may generate conflict at work to avoid it.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In addition to these questions, group members </a:t>
            </a:r>
            <a:r>
              <a:rPr lang="en-US" altLang="zh-CN" sz="1200" b="0" i="0" kern="1200" dirty="0">
                <a:solidFill>
                  <a:schemeClr val="tx1"/>
                </a:solidFill>
                <a:effectLst/>
                <a:latin typeface="+mn-lt"/>
                <a:ea typeface="+mn-ea"/>
                <a:cs typeface="+mn-cs"/>
              </a:rPr>
              <a:t> can put forward their own opinions and Suggestions, or some views on the activity.</a:t>
            </a:r>
          </a:p>
          <a:p>
            <a:endParaRPr lang="en-US" altLang="zh-CN" sz="1200" b="0" i="0" kern="1200" dirty="0">
              <a:solidFill>
                <a:schemeClr val="tx1"/>
              </a:solidFill>
              <a:effectLst/>
              <a:latin typeface="+mn-lt"/>
              <a:ea typeface="+mn-ea"/>
              <a:cs typeface="+mn-cs"/>
            </a:endParaRPr>
          </a:p>
          <a:p>
            <a:r>
              <a:rPr lang="en-US" altLang="zh-CN" sz="1200" b="0" i="0" kern="1200" dirty="0">
                <a:solidFill>
                  <a:schemeClr val="tx1"/>
                </a:solidFill>
                <a:effectLst/>
                <a:latin typeface="+mn-lt"/>
                <a:ea typeface="+mn-ea"/>
                <a:cs typeface="+mn-cs"/>
              </a:rPr>
              <a:t>Finally, </a:t>
            </a:r>
            <a:r>
              <a:rPr lang="en-US" altLang="zh-CN" sz="1200" b="0" i="0" kern="1200" dirty="0" err="1">
                <a:solidFill>
                  <a:schemeClr val="tx1"/>
                </a:solidFill>
                <a:effectLst/>
                <a:latin typeface="+mn-lt"/>
                <a:ea typeface="+mn-ea"/>
                <a:cs typeface="+mn-cs"/>
              </a:rPr>
              <a:t>summarising</a:t>
            </a:r>
            <a:r>
              <a:rPr lang="en-US" altLang="zh-CN" sz="1200" b="0" i="0" kern="1200" dirty="0">
                <a:solidFill>
                  <a:schemeClr val="tx1"/>
                </a:solidFill>
                <a:effectLst/>
                <a:latin typeface="+mn-lt"/>
                <a:ea typeface="+mn-ea"/>
                <a:cs typeface="+mn-cs"/>
              </a:rPr>
              <a:t> the meaning of the practice and the knowledge it contains. </a:t>
            </a:r>
            <a:endParaRPr lang="en-US"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10"/>
          </p:nvPr>
        </p:nvSpPr>
        <p:spPr/>
        <p:txBody>
          <a:bodyPr/>
          <a:lstStyle/>
          <a:p>
            <a:fld id="{BF040306-04AD-4F7E-A7B0-55444E7BF11B}" type="slidenum">
              <a:rPr lang="zh-CN" altLang="en-US" smtClean="0"/>
              <a:t>9</a:t>
            </a:fld>
            <a:endParaRPr lang="zh-CN" altLang="en-US"/>
          </a:p>
        </p:txBody>
      </p:sp>
    </p:spTree>
    <p:extLst>
      <p:ext uri="{BB962C8B-B14F-4D97-AF65-F5344CB8AC3E}">
        <p14:creationId xmlns:p14="http://schemas.microsoft.com/office/powerpoint/2010/main" val="447965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Recap will last 3 minutes. </a:t>
            </a:r>
            <a:r>
              <a:rPr lang="en-US" altLang="zh-CN" sz="1200" kern="1200" dirty="0">
                <a:solidFill>
                  <a:schemeClr val="tx1"/>
                </a:solidFill>
                <a:effectLst/>
                <a:latin typeface="+mn-lt"/>
                <a:ea typeface="+mn-ea"/>
                <a:cs typeface="+mn-cs"/>
              </a:rPr>
              <a:t>Recap learning via Kahoot! by asking questions to test all the learning objectives.</a:t>
            </a:r>
          </a:p>
          <a:p>
            <a:endParaRPr lang="en-US" altLang="zh-CN" sz="1200" b="0" i="0" kern="1200" dirty="0">
              <a:solidFill>
                <a:schemeClr val="tx1"/>
              </a:solidFill>
              <a:effectLst/>
              <a:latin typeface="+mn-lt"/>
              <a:ea typeface="+mn-ea"/>
              <a:cs typeface="+mn-cs"/>
            </a:endParaRPr>
          </a:p>
          <a:p>
            <a:r>
              <a:rPr lang="en-US" altLang="zh-CN" sz="1200" b="0" i="0" kern="1200" dirty="0">
                <a:solidFill>
                  <a:schemeClr val="tx1"/>
                </a:solidFill>
                <a:effectLst/>
                <a:latin typeface="+mn-lt"/>
                <a:ea typeface="+mn-ea"/>
                <a:cs typeface="+mn-cs"/>
              </a:rPr>
              <a:t>It needs Kahoot log-in website. Devices that can connect to the internet is needed for this session to access Kahoot.</a:t>
            </a:r>
          </a:p>
          <a:p>
            <a:endParaRPr lang="en-US" altLang="zh-CN" sz="1200" b="0" i="0" kern="1200" dirty="0">
              <a:solidFill>
                <a:schemeClr val="tx1"/>
              </a:solidFill>
              <a:effectLst/>
              <a:latin typeface="+mn-lt"/>
              <a:ea typeface="+mn-ea"/>
              <a:cs typeface="+mn-cs"/>
            </a:endParaRPr>
          </a:p>
          <a:p>
            <a:r>
              <a:rPr lang="en-US" altLang="zh-CN" sz="1200" b="0" i="0" kern="1200" dirty="0">
                <a:solidFill>
                  <a:schemeClr val="tx1"/>
                </a:solidFill>
                <a:effectLst/>
                <a:latin typeface="+mn-lt"/>
                <a:ea typeface="+mn-ea"/>
                <a:cs typeface="+mn-cs"/>
              </a:rPr>
              <a:t>Through Kahoot’s survey, we can understand how much knowledge learners can really master. Through statistics and data analysis, it can be close to the authenticity.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10</a:t>
            </a:fld>
            <a:endParaRPr lang="zh-CN" altLang="en-US"/>
          </a:p>
        </p:txBody>
      </p:sp>
    </p:spTree>
    <p:extLst>
      <p:ext uri="{BB962C8B-B14F-4D97-AF65-F5344CB8AC3E}">
        <p14:creationId xmlns:p14="http://schemas.microsoft.com/office/powerpoint/2010/main" val="460289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conclusion will last one minute. </a:t>
            </a:r>
            <a:r>
              <a:rPr lang="en-US" altLang="zh-CN" sz="1200" kern="1200" dirty="0">
                <a:solidFill>
                  <a:schemeClr val="tx1"/>
                </a:solidFill>
                <a:effectLst/>
                <a:latin typeface="+mn-lt"/>
                <a:ea typeface="+mn-ea"/>
                <a:cs typeface="+mn-cs"/>
              </a:rPr>
              <a:t>Closing the session by answering some questions and thank the learners for their participation.</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Highlighting the aim and objectives of this lesson again, which developing deep networks between leaders and employees. To </a:t>
            </a:r>
            <a:r>
              <a:rPr lang="en-US" altLang="zh-CN" sz="1200" kern="1200" dirty="0" err="1">
                <a:solidFill>
                  <a:schemeClr val="tx1"/>
                </a:solidFill>
                <a:effectLst/>
                <a:latin typeface="+mn-lt"/>
                <a:ea typeface="+mn-ea"/>
                <a:cs typeface="+mn-cs"/>
              </a:rPr>
              <a:t>recogise</a:t>
            </a:r>
            <a:r>
              <a:rPr lang="en-US" altLang="zh-CN" sz="1200" kern="1200" dirty="0">
                <a:solidFill>
                  <a:schemeClr val="tx1"/>
                </a:solidFill>
                <a:effectLst/>
                <a:latin typeface="+mn-lt"/>
                <a:ea typeface="+mn-ea"/>
                <a:cs typeface="+mn-cs"/>
              </a:rPr>
              <a:t> emotions and the consequences of </a:t>
            </a:r>
            <a:r>
              <a:rPr lang="en-US" altLang="zh-CN" sz="1200" kern="1200" dirty="0" err="1">
                <a:solidFill>
                  <a:schemeClr val="tx1"/>
                </a:solidFill>
                <a:effectLst/>
                <a:latin typeface="+mn-lt"/>
                <a:ea typeface="+mn-ea"/>
                <a:cs typeface="+mn-cs"/>
              </a:rPr>
              <a:t>behviour</a:t>
            </a:r>
            <a:r>
              <a:rPr lang="en-US" altLang="zh-CN" sz="1200" kern="1200" dirty="0">
                <a:solidFill>
                  <a:schemeClr val="tx1"/>
                </a:solidFill>
                <a:effectLst/>
                <a:latin typeface="+mn-lt"/>
                <a:ea typeface="+mn-ea"/>
                <a:cs typeface="+mn-cs"/>
              </a:rPr>
              <a:t> are signs of Emotional Intelligence.</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activities and steps of course are lecture, ice-breaking activity, role play and self-evaluation. Each activity has specific meaning, and knowledge can be obtained from it. </a:t>
            </a:r>
            <a:r>
              <a:rPr lang="en-US" altLang="zh-CN" sz="1200" kern="1200" dirty="0" err="1">
                <a:solidFill>
                  <a:schemeClr val="tx1"/>
                </a:solidFill>
                <a:effectLst/>
                <a:latin typeface="+mn-lt"/>
                <a:ea typeface="+mn-ea"/>
                <a:cs typeface="+mn-cs"/>
              </a:rPr>
              <a:t>Summarising</a:t>
            </a:r>
            <a:r>
              <a:rPr lang="en-US" altLang="zh-CN" sz="1200" kern="1200" dirty="0">
                <a:solidFill>
                  <a:schemeClr val="tx1"/>
                </a:solidFill>
                <a:effectLst/>
                <a:latin typeface="+mn-lt"/>
                <a:ea typeface="+mn-ea"/>
                <a:cs typeface="+mn-cs"/>
              </a:rPr>
              <a:t> the activity flow of the lesson, let learners recall again and deepen their impression. </a:t>
            </a:r>
          </a:p>
        </p:txBody>
      </p:sp>
      <p:sp>
        <p:nvSpPr>
          <p:cNvPr id="4" name="灯片编号占位符 3"/>
          <p:cNvSpPr>
            <a:spLocks noGrp="1"/>
          </p:cNvSpPr>
          <p:nvPr>
            <p:ph type="sldNum" sz="quarter" idx="10"/>
          </p:nvPr>
        </p:nvSpPr>
        <p:spPr/>
        <p:txBody>
          <a:bodyPr/>
          <a:lstStyle/>
          <a:p>
            <a:fld id="{BF040306-04AD-4F7E-A7B0-55444E7BF11B}" type="slidenum">
              <a:rPr lang="zh-CN" altLang="en-US" smtClean="0"/>
              <a:t>11</a:t>
            </a:fld>
            <a:endParaRPr lang="zh-CN" altLang="en-US"/>
          </a:p>
        </p:txBody>
      </p:sp>
    </p:spTree>
    <p:extLst>
      <p:ext uri="{BB962C8B-B14F-4D97-AF65-F5344CB8AC3E}">
        <p14:creationId xmlns:p14="http://schemas.microsoft.com/office/powerpoint/2010/main" val="4207950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Answering some questions and thank the learners for their participation.</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12</a:t>
            </a:fld>
            <a:endParaRPr lang="zh-CN" altLang="en-US"/>
          </a:p>
        </p:txBody>
      </p:sp>
    </p:spTree>
    <p:extLst>
      <p:ext uri="{BB962C8B-B14F-4D97-AF65-F5344CB8AC3E}">
        <p14:creationId xmlns:p14="http://schemas.microsoft.com/office/powerpoint/2010/main" val="30744513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are references of the lecture.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13</a:t>
            </a:fld>
            <a:endParaRPr lang="zh-CN" altLang="en-US"/>
          </a:p>
        </p:txBody>
      </p:sp>
    </p:spTree>
    <p:extLst>
      <p:ext uri="{BB962C8B-B14F-4D97-AF65-F5344CB8AC3E}">
        <p14:creationId xmlns:p14="http://schemas.microsoft.com/office/powerpoint/2010/main" val="510812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313B71B-9F4B-4F98-BC2B-71009695D74F}"/>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A59F91BF-AE07-4060-99F9-852EE25073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a:extLst>
              <a:ext uri="{FF2B5EF4-FFF2-40B4-BE49-F238E27FC236}">
                <a16:creationId xmlns:a16="http://schemas.microsoft.com/office/drawing/2014/main" id="{0D494C3F-5D8F-4F32-ADE9-265BEDD19332}"/>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59B3F543-17FF-42F8-9AB1-9EACF671794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F21902BA-1626-4AEF-ACB1-8C450B75880E}"/>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16787684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69A0E84-0EAA-40E1-9E0E-42F337211FB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12DC0C0-EC82-4AD2-BA1A-5CC0A73E035B}"/>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7915D364-07C8-4B9D-A20E-9D6B1CA0A00F}"/>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0C5BA03A-7D06-482D-BC4C-854E239C2E2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F02BCD2-A778-4F9B-ADDE-4D536D6342B4}"/>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411467022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D811BA2-636B-4257-A587-B20DF0E4AAC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A79488F1-3490-41B7-AE33-E5D1C8FF87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B54F35A9-F4C6-4D8D-9FA8-8D6BE272BDA5}"/>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724D664B-2229-4DE5-8CFA-20414D0FF79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D0E7EDA-5A1B-431E-9CB3-0C3323420467}"/>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66449116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A43496F-43D6-491B-A8A5-AC56E54234B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4751D5-D26D-4EF6-ACCA-2A6887AECA3E}"/>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id="{C7391F4B-57B6-4570-9E49-FFB95E5EA2E8}"/>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id="{A4205108-8C30-4622-8189-71B380BA26D8}"/>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6" name="页脚占位符 5">
            <a:extLst>
              <a:ext uri="{FF2B5EF4-FFF2-40B4-BE49-F238E27FC236}">
                <a16:creationId xmlns:a16="http://schemas.microsoft.com/office/drawing/2014/main" id="{2EA17A69-1CCA-48F7-A047-170D389AC9A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BA0E032-4D70-4F50-A7AC-61E311D9C8AC}"/>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53714096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CB032C5-0414-4181-9DCD-B95D833F7C06}"/>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324D0DE6-5CB6-47DB-AE4A-12A3244B00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id="{D9306C03-5CA5-4834-9ACC-DBCE3B09A0BF}"/>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id="{F365BA91-5813-456E-99EA-2981497CF9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id="{DB877F03-2701-458F-A76C-72C735DA82C3}"/>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id="{555DE6C3-2C0C-4E75-85E6-E42D4FDB8849}"/>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8" name="页脚占位符 7">
            <a:extLst>
              <a:ext uri="{FF2B5EF4-FFF2-40B4-BE49-F238E27FC236}">
                <a16:creationId xmlns:a16="http://schemas.microsoft.com/office/drawing/2014/main" id="{558EAEB2-7CE0-4102-9938-E253B715AE38}"/>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8BE3964C-03DE-47E7-B047-F83C56DFC74D}"/>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250053082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A862687E-1D7C-4C56-8C1A-95B797B44B60}"/>
              </a:ext>
            </a:extLst>
          </p:cNvPr>
          <p:cNvPicPr>
            <a:picLocks noChangeAspect="1"/>
          </p:cNvPicPr>
          <p:nvPr userDrawn="1"/>
        </p:nvPicPr>
        <p:blipFill>
          <a:blip r:embed="rId2"/>
          <a:stretch>
            <a:fillRect/>
          </a:stretch>
        </p:blipFill>
        <p:spPr>
          <a:xfrm>
            <a:off x="-1776" y="-1926"/>
            <a:ext cx="6297714" cy="3489402"/>
          </a:xfrm>
          <a:prstGeom prst="rect">
            <a:avLst/>
          </a:prstGeom>
        </p:spPr>
      </p:pic>
      <p:pic>
        <p:nvPicPr>
          <p:cNvPr id="7" name="图片 6">
            <a:extLst>
              <a:ext uri="{FF2B5EF4-FFF2-40B4-BE49-F238E27FC236}">
                <a16:creationId xmlns:a16="http://schemas.microsoft.com/office/drawing/2014/main" id="{CF1A48A2-851E-46D1-B62F-95E4EAA89662}"/>
              </a:ext>
            </a:extLst>
          </p:cNvPr>
          <p:cNvPicPr>
            <a:picLocks noChangeAspect="1"/>
          </p:cNvPicPr>
          <p:nvPr userDrawn="1"/>
        </p:nvPicPr>
        <p:blipFill>
          <a:blip r:embed="rId3"/>
          <a:stretch>
            <a:fillRect/>
          </a:stretch>
        </p:blipFill>
        <p:spPr>
          <a:xfrm>
            <a:off x="6294438" y="262"/>
            <a:ext cx="5907536" cy="3487214"/>
          </a:xfrm>
          <a:prstGeom prst="rect">
            <a:avLst/>
          </a:prstGeom>
        </p:spPr>
      </p:pic>
      <p:pic>
        <p:nvPicPr>
          <p:cNvPr id="8" name="图片 7">
            <a:extLst>
              <a:ext uri="{FF2B5EF4-FFF2-40B4-BE49-F238E27FC236}">
                <a16:creationId xmlns:a16="http://schemas.microsoft.com/office/drawing/2014/main" id="{33D92780-F5DB-4BB2-8EE4-88213F5172A9}"/>
              </a:ext>
            </a:extLst>
          </p:cNvPr>
          <p:cNvPicPr>
            <a:picLocks noChangeAspect="1"/>
          </p:cNvPicPr>
          <p:nvPr userDrawn="1"/>
        </p:nvPicPr>
        <p:blipFill>
          <a:blip r:embed="rId4"/>
          <a:stretch>
            <a:fillRect/>
          </a:stretch>
        </p:blipFill>
        <p:spPr>
          <a:xfrm>
            <a:off x="6295407" y="3442823"/>
            <a:ext cx="5895343" cy="3414056"/>
          </a:xfrm>
          <a:prstGeom prst="rect">
            <a:avLst/>
          </a:prstGeom>
        </p:spPr>
      </p:pic>
      <p:pic>
        <p:nvPicPr>
          <p:cNvPr id="9" name="图片 8">
            <a:extLst>
              <a:ext uri="{FF2B5EF4-FFF2-40B4-BE49-F238E27FC236}">
                <a16:creationId xmlns:a16="http://schemas.microsoft.com/office/drawing/2014/main" id="{0BEBE59A-0D60-4750-806C-6CD179E08857}"/>
              </a:ext>
            </a:extLst>
          </p:cNvPr>
          <p:cNvPicPr>
            <a:picLocks noChangeAspect="1"/>
          </p:cNvPicPr>
          <p:nvPr userDrawn="1"/>
        </p:nvPicPr>
        <p:blipFill>
          <a:blip r:embed="rId5"/>
          <a:stretch>
            <a:fillRect/>
          </a:stretch>
        </p:blipFill>
        <p:spPr>
          <a:xfrm>
            <a:off x="-1776" y="3442822"/>
            <a:ext cx="6297714" cy="3414056"/>
          </a:xfrm>
          <a:prstGeom prst="rect">
            <a:avLst/>
          </a:prstGeom>
        </p:spPr>
      </p:pic>
      <p:sp>
        <p:nvSpPr>
          <p:cNvPr id="10" name="矩形 9">
            <a:extLst>
              <a:ext uri="{FF2B5EF4-FFF2-40B4-BE49-F238E27FC236}">
                <a16:creationId xmlns:a16="http://schemas.microsoft.com/office/drawing/2014/main" id="{1B420ABE-7306-458D-9C5B-E570AC3A9107}"/>
              </a:ext>
            </a:extLst>
          </p:cNvPr>
          <p:cNvSpPr/>
          <p:nvPr userDrawn="1"/>
        </p:nvSpPr>
        <p:spPr>
          <a:xfrm>
            <a:off x="257175" y="222250"/>
            <a:ext cx="11677650" cy="641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dirty="0">
              <a:ea typeface="幼圆" panose="02010509060101010101" pitchFamily="49" charset="-122"/>
            </a:endParaRPr>
          </a:p>
        </p:txBody>
      </p:sp>
    </p:spTree>
    <p:extLst>
      <p:ext uri="{BB962C8B-B14F-4D97-AF65-F5344CB8AC3E}">
        <p14:creationId xmlns:p14="http://schemas.microsoft.com/office/powerpoint/2010/main" val="373214576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10BAED3E-5609-42D6-83B4-5AF66F89DDC7}"/>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3" name="页脚占位符 2">
            <a:extLst>
              <a:ext uri="{FF2B5EF4-FFF2-40B4-BE49-F238E27FC236}">
                <a16:creationId xmlns:a16="http://schemas.microsoft.com/office/drawing/2014/main" id="{CDC82E49-389E-4C66-B1FE-7A17C2E2C9F9}"/>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493C77AF-B353-4A4A-A991-CB2099149F86}"/>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248956543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BDB6A8A-B54F-4A8C-83F9-C81C83CDA396}"/>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11B8BAF1-5AE3-4E24-8E75-FB1608B964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F1385ABF-E997-4D7E-A60C-1F270179DF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9B267842-7712-4C23-9649-E23742A1482D}"/>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6" name="页脚占位符 5">
            <a:extLst>
              <a:ext uri="{FF2B5EF4-FFF2-40B4-BE49-F238E27FC236}">
                <a16:creationId xmlns:a16="http://schemas.microsoft.com/office/drawing/2014/main" id="{3E0A05CE-7774-4E70-8AD9-02AB931852A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ADC12010-152D-4945-94A9-A47767E2D641}"/>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265118652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9994AC3-E0B6-43BE-9C37-C1AE26541D5C}"/>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94260CDE-6118-4D52-95D7-34CA726B08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2A8FD927-EA2A-43C5-A330-1CC37EAA34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94B0740C-F154-451D-AEF9-2CB44D4A79F4}"/>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6" name="页脚占位符 5">
            <a:extLst>
              <a:ext uri="{FF2B5EF4-FFF2-40B4-BE49-F238E27FC236}">
                <a16:creationId xmlns:a16="http://schemas.microsoft.com/office/drawing/2014/main" id="{A199AC38-7727-49DD-BE91-232A9D8C381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2E97263D-C157-4F95-8D36-C0B9D46CD950}"/>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48611873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6908C83-ED2D-4063-B1BC-8BF88B89A081}"/>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8073C1FC-A8A3-4F0D-9357-B5375184476D}"/>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AFBE029E-C10A-4ED0-8456-F236EE191C80}"/>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4D8EC54E-7AF0-45D4-AB52-259B99F6BE5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8D18452-4E71-4B01-B749-269C0744F855}"/>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16489537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32E6F6FE-9F59-496F-8BCD-1E280937AD13}"/>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0849072D-53E2-425A-9A43-1BA724C50DD4}"/>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451E7152-DBC4-4003-8F28-91434233BBFD}"/>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3E0E2F2B-8B2A-416F-9307-62B84E43407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164AD36-99EC-4613-9593-07EF965CB778}"/>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173575508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1_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3">
            <a:extLst>
              <a:ext uri="{FF2B5EF4-FFF2-40B4-BE49-F238E27FC236}">
                <a16:creationId xmlns:a16="http://schemas.microsoft.com/office/drawing/2014/main" id="{164A3FFA-DB83-4477-9257-5CFDEBFB7193}"/>
              </a:ext>
            </a:extLst>
          </p:cNvPr>
          <p:cNvSpPr>
            <a:spLocks noGrp="1"/>
          </p:cNvSpPr>
          <p:nvPr>
            <p:ph type="dt" sz="half" idx="10"/>
          </p:nvPr>
        </p:nvSpPr>
        <p:spPr/>
        <p:txBody>
          <a:bodyPr/>
          <a:lstStyle>
            <a:lvl1pPr>
              <a:defRPr/>
            </a:lvl1pPr>
          </a:lstStyle>
          <a:p>
            <a:pPr>
              <a:defRPr/>
            </a:pPr>
            <a:fld id="{E3DB6457-C948-417B-8EE8-ACC088866F13}" type="datetimeFigureOut">
              <a:rPr lang="zh-CN" altLang="en-US"/>
              <a:pPr>
                <a:defRPr/>
              </a:pPr>
              <a:t>2020/5/27</a:t>
            </a:fld>
            <a:endParaRPr lang="zh-CN" altLang="en-US"/>
          </a:p>
        </p:txBody>
      </p:sp>
      <p:sp>
        <p:nvSpPr>
          <p:cNvPr id="4" name="页脚占位符 4">
            <a:extLst>
              <a:ext uri="{FF2B5EF4-FFF2-40B4-BE49-F238E27FC236}">
                <a16:creationId xmlns:a16="http://schemas.microsoft.com/office/drawing/2014/main" id="{9F966AFD-9BEA-496B-8D59-087FB563773B}"/>
              </a:ext>
            </a:extLst>
          </p:cNvPr>
          <p:cNvSpPr>
            <a:spLocks noGrp="1"/>
          </p:cNvSpPr>
          <p:nvPr>
            <p:ph type="ftr" sz="quarter" idx="11"/>
          </p:nvPr>
        </p:nvSpPr>
        <p:spPr/>
        <p:txBody>
          <a:bodyPr/>
          <a:lstStyle>
            <a:lvl1pPr>
              <a:defRPr/>
            </a:lvl1pPr>
          </a:lstStyle>
          <a:p>
            <a:pPr>
              <a:defRPr/>
            </a:pPr>
            <a:endParaRPr lang="zh-CN" altLang="en-US"/>
          </a:p>
        </p:txBody>
      </p:sp>
      <p:sp>
        <p:nvSpPr>
          <p:cNvPr id="5" name="灯片编号占位符 5">
            <a:extLst>
              <a:ext uri="{FF2B5EF4-FFF2-40B4-BE49-F238E27FC236}">
                <a16:creationId xmlns:a16="http://schemas.microsoft.com/office/drawing/2014/main" id="{C1E378C2-D816-42CF-A6BE-EC1F740EAABD}"/>
              </a:ext>
            </a:extLst>
          </p:cNvPr>
          <p:cNvSpPr>
            <a:spLocks noGrp="1"/>
          </p:cNvSpPr>
          <p:nvPr>
            <p:ph type="sldNum" sz="quarter" idx="12"/>
          </p:nvPr>
        </p:nvSpPr>
        <p:spPr/>
        <p:txBody>
          <a:bodyPr/>
          <a:lstStyle>
            <a:lvl1pPr>
              <a:defRPr/>
            </a:lvl1pPr>
          </a:lstStyle>
          <a:p>
            <a:pPr>
              <a:defRPr/>
            </a:pPr>
            <a:fld id="{276F7072-EAC0-4635-9C35-6D2F453D9829}" type="slidenum">
              <a:rPr lang="zh-CN" altLang="en-US"/>
              <a:pPr>
                <a:defRPr/>
              </a:pPr>
              <a:t>‹#›</a:t>
            </a:fld>
            <a:endParaRPr lang="zh-CN" altLang="en-US"/>
          </a:p>
        </p:txBody>
      </p:sp>
    </p:spTree>
    <p:extLst>
      <p:ext uri="{BB962C8B-B14F-4D97-AF65-F5344CB8AC3E}">
        <p14:creationId xmlns:p14="http://schemas.microsoft.com/office/powerpoint/2010/main" val="74155320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A62C5421-058C-411A-AAD3-D50C564BB2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p>
        </p:txBody>
      </p:sp>
      <p:sp>
        <p:nvSpPr>
          <p:cNvPr id="3" name="文本占位符 2">
            <a:extLst>
              <a:ext uri="{FF2B5EF4-FFF2-40B4-BE49-F238E27FC236}">
                <a16:creationId xmlns:a16="http://schemas.microsoft.com/office/drawing/2014/main" id="{E2FCA0E5-A2D9-4B23-8C22-6832BA9EB1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id="{049D9B15-9AEF-4636-8897-3901858B9E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ea typeface="幼圆" panose="02010509060101010101" pitchFamily="49" charset="-122"/>
              </a:defRPr>
            </a:lvl1pPr>
          </a:lstStyle>
          <a:p>
            <a:fld id="{E80DE1CC-CD37-41DC-8876-B97219B73EDF}" type="datetimeFigureOut">
              <a:rPr lang="zh-CN" altLang="en-US" smtClean="0"/>
              <a:pPr/>
              <a:t>2020/5/27</a:t>
            </a:fld>
            <a:endParaRPr lang="zh-CN" altLang="en-US" dirty="0"/>
          </a:p>
        </p:txBody>
      </p:sp>
      <p:sp>
        <p:nvSpPr>
          <p:cNvPr id="5" name="页脚占位符 4">
            <a:extLst>
              <a:ext uri="{FF2B5EF4-FFF2-40B4-BE49-F238E27FC236}">
                <a16:creationId xmlns:a16="http://schemas.microsoft.com/office/drawing/2014/main" id="{7814D6EB-6913-448B-B423-8836491CA9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ea typeface="幼圆" panose="02010509060101010101" pitchFamily="49" charset="-122"/>
              </a:defRPr>
            </a:lvl1pPr>
          </a:lstStyle>
          <a:p>
            <a:endParaRPr lang="zh-CN" altLang="en-US" dirty="0"/>
          </a:p>
        </p:txBody>
      </p:sp>
      <p:sp>
        <p:nvSpPr>
          <p:cNvPr id="6" name="灯片编号占位符 5">
            <a:extLst>
              <a:ext uri="{FF2B5EF4-FFF2-40B4-BE49-F238E27FC236}">
                <a16:creationId xmlns:a16="http://schemas.microsoft.com/office/drawing/2014/main" id="{A3C487BF-6499-4B79-8367-D4A6EAC60F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ea typeface="幼圆" panose="02010509060101010101" pitchFamily="49" charset="-122"/>
              </a:defRPr>
            </a:lvl1pPr>
          </a:lstStyle>
          <a:p>
            <a:fld id="{0AF88FFE-1055-40FE-8FDD-0EF4253403D6}" type="slidenum">
              <a:rPr lang="zh-CN" altLang="en-US" smtClean="0"/>
              <a:pPr/>
              <a:t>‹#›</a:t>
            </a:fld>
            <a:endParaRPr lang="zh-CN" altLang="en-US" dirty="0"/>
          </a:p>
        </p:txBody>
      </p:sp>
    </p:spTree>
    <p:extLst>
      <p:ext uri="{BB962C8B-B14F-4D97-AF65-F5344CB8AC3E}">
        <p14:creationId xmlns:p14="http://schemas.microsoft.com/office/powerpoint/2010/main" val="1184299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迷你简细倩" panose="03000509000000000000" pitchFamily="65"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幼圆" panose="02010509060101010101" pitchFamily="49"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幼圆" panose="02010509060101010101" pitchFamily="49"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幼圆" panose="02010509060101010101" pitchFamily="49"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幼圆" panose="02010509060101010101" pitchFamily="49"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幼圆" panose="02010509060101010101" pitchFamily="49"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11" Type="http://schemas.openxmlformats.org/officeDocument/2006/relationships/image" Target="../media/image15.png"/><Relationship Id="rId5" Type="http://schemas.openxmlformats.org/officeDocument/2006/relationships/image" Target="../media/image3.png"/><Relationship Id="rId10" Type="http://schemas.openxmlformats.org/officeDocument/2006/relationships/image" Target="../media/image14.png"/><Relationship Id="rId4" Type="http://schemas.openxmlformats.org/officeDocument/2006/relationships/image" Target="../media/image4.png"/><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tags" Target="../tags/tag14.xml"/><Relationship Id="rId18" Type="http://schemas.openxmlformats.org/officeDocument/2006/relationships/slideLayout" Target="../slideLayouts/slideLayout6.xml"/><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tags" Target="../tags/tag13.xml"/><Relationship Id="rId17" Type="http://schemas.openxmlformats.org/officeDocument/2006/relationships/tags" Target="../tags/tag18.xml"/><Relationship Id="rId2" Type="http://schemas.openxmlformats.org/officeDocument/2006/relationships/tags" Target="../tags/tag3.xml"/><Relationship Id="rId16" Type="http://schemas.openxmlformats.org/officeDocument/2006/relationships/tags" Target="../tags/tag17.xml"/><Relationship Id="rId20" Type="http://schemas.openxmlformats.org/officeDocument/2006/relationships/image" Target="../media/image11.png"/><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5" Type="http://schemas.openxmlformats.org/officeDocument/2006/relationships/tags" Target="../tags/tag6.xml"/><Relationship Id="rId15" Type="http://schemas.openxmlformats.org/officeDocument/2006/relationships/tags" Target="../tags/tag16.xml"/><Relationship Id="rId10" Type="http://schemas.openxmlformats.org/officeDocument/2006/relationships/tags" Target="../tags/tag11.xml"/><Relationship Id="rId19" Type="http://schemas.openxmlformats.org/officeDocument/2006/relationships/notesSlide" Target="../notesSlides/notesSlide3.xml"/><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tags" Target="../tags/tag15.xml"/></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tags" Target="../tags/tag21.xml"/><Relationship Id="rId7" Type="http://schemas.openxmlformats.org/officeDocument/2006/relationships/notesSlide" Target="../notesSlides/notesSlide4.xml"/><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slideLayout" Target="../slideLayouts/slideLayout6.xml"/><Relationship Id="rId5" Type="http://schemas.openxmlformats.org/officeDocument/2006/relationships/tags" Target="../tags/tag23.xml"/><Relationship Id="rId4" Type="http://schemas.openxmlformats.org/officeDocument/2006/relationships/tags" Target="../tags/tag22.xml"/><Relationship Id="rId9"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tags" Target="../tags/tag26.xml"/><Relationship Id="rId7" Type="http://schemas.openxmlformats.org/officeDocument/2006/relationships/notesSlide" Target="../notesSlides/notesSlide5.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slideLayout" Target="../slideLayouts/slideLayout6.xml"/><Relationship Id="rId5" Type="http://schemas.openxmlformats.org/officeDocument/2006/relationships/tags" Target="../tags/tag28.xml"/><Relationship Id="rId4" Type="http://schemas.openxmlformats.org/officeDocument/2006/relationships/tags" Target="../tags/tag27.xml"/></Relationships>
</file>

<file path=ppt/slides/_rels/slide6.xml.rels><?xml version="1.0" encoding="UTF-8" standalone="yes"?>
<Relationships xmlns="http://schemas.openxmlformats.org/package/2006/relationships"><Relationship Id="rId8" Type="http://schemas.openxmlformats.org/officeDocument/2006/relationships/tags" Target="../tags/tag36.xml"/><Relationship Id="rId13" Type="http://schemas.openxmlformats.org/officeDocument/2006/relationships/tags" Target="../tags/tag41.xml"/><Relationship Id="rId18" Type="http://schemas.openxmlformats.org/officeDocument/2006/relationships/notesSlide" Target="../notesSlides/notesSlide6.xml"/><Relationship Id="rId3" Type="http://schemas.openxmlformats.org/officeDocument/2006/relationships/tags" Target="../tags/tag31.xml"/><Relationship Id="rId7" Type="http://schemas.openxmlformats.org/officeDocument/2006/relationships/tags" Target="../tags/tag35.xml"/><Relationship Id="rId12" Type="http://schemas.openxmlformats.org/officeDocument/2006/relationships/tags" Target="../tags/tag40.xml"/><Relationship Id="rId17" Type="http://schemas.openxmlformats.org/officeDocument/2006/relationships/slideLayout" Target="../slideLayouts/slideLayout6.xml"/><Relationship Id="rId2" Type="http://schemas.openxmlformats.org/officeDocument/2006/relationships/tags" Target="../tags/tag30.xml"/><Relationship Id="rId16" Type="http://schemas.openxmlformats.org/officeDocument/2006/relationships/tags" Target="../tags/tag44.xml"/><Relationship Id="rId1" Type="http://schemas.openxmlformats.org/officeDocument/2006/relationships/tags" Target="../tags/tag29.xml"/><Relationship Id="rId6" Type="http://schemas.openxmlformats.org/officeDocument/2006/relationships/tags" Target="../tags/tag34.xml"/><Relationship Id="rId11" Type="http://schemas.openxmlformats.org/officeDocument/2006/relationships/tags" Target="../tags/tag39.xml"/><Relationship Id="rId5" Type="http://schemas.openxmlformats.org/officeDocument/2006/relationships/tags" Target="../tags/tag33.xml"/><Relationship Id="rId15" Type="http://schemas.openxmlformats.org/officeDocument/2006/relationships/tags" Target="../tags/tag43.xml"/><Relationship Id="rId10" Type="http://schemas.openxmlformats.org/officeDocument/2006/relationships/tags" Target="../tags/tag38.xml"/><Relationship Id="rId19" Type="http://schemas.openxmlformats.org/officeDocument/2006/relationships/image" Target="../media/image11.png"/><Relationship Id="rId4" Type="http://schemas.openxmlformats.org/officeDocument/2006/relationships/tags" Target="../tags/tag32.xml"/><Relationship Id="rId9" Type="http://schemas.openxmlformats.org/officeDocument/2006/relationships/tags" Target="../tags/tag37.xml"/><Relationship Id="rId14" Type="http://schemas.openxmlformats.org/officeDocument/2006/relationships/tags" Target="../tags/tag4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tags" Target="../tags/tag52.xml"/><Relationship Id="rId13" Type="http://schemas.openxmlformats.org/officeDocument/2006/relationships/tags" Target="../tags/tag57.xml"/><Relationship Id="rId18" Type="http://schemas.openxmlformats.org/officeDocument/2006/relationships/tags" Target="../tags/tag62.xml"/><Relationship Id="rId3" Type="http://schemas.openxmlformats.org/officeDocument/2006/relationships/tags" Target="../tags/tag47.xml"/><Relationship Id="rId21" Type="http://schemas.openxmlformats.org/officeDocument/2006/relationships/image" Target="../media/image11.png"/><Relationship Id="rId7" Type="http://schemas.openxmlformats.org/officeDocument/2006/relationships/tags" Target="../tags/tag51.xml"/><Relationship Id="rId12" Type="http://schemas.openxmlformats.org/officeDocument/2006/relationships/tags" Target="../tags/tag56.xml"/><Relationship Id="rId17" Type="http://schemas.openxmlformats.org/officeDocument/2006/relationships/tags" Target="../tags/tag61.xml"/><Relationship Id="rId2" Type="http://schemas.openxmlformats.org/officeDocument/2006/relationships/tags" Target="../tags/tag46.xml"/><Relationship Id="rId16" Type="http://schemas.openxmlformats.org/officeDocument/2006/relationships/tags" Target="../tags/tag60.xml"/><Relationship Id="rId20" Type="http://schemas.openxmlformats.org/officeDocument/2006/relationships/notesSlide" Target="../notesSlides/notesSlide8.xml"/><Relationship Id="rId1" Type="http://schemas.openxmlformats.org/officeDocument/2006/relationships/tags" Target="../tags/tag45.xml"/><Relationship Id="rId6" Type="http://schemas.openxmlformats.org/officeDocument/2006/relationships/tags" Target="../tags/tag50.xml"/><Relationship Id="rId11" Type="http://schemas.openxmlformats.org/officeDocument/2006/relationships/tags" Target="../tags/tag55.xml"/><Relationship Id="rId5" Type="http://schemas.openxmlformats.org/officeDocument/2006/relationships/tags" Target="../tags/tag49.xml"/><Relationship Id="rId15" Type="http://schemas.openxmlformats.org/officeDocument/2006/relationships/tags" Target="../tags/tag59.xml"/><Relationship Id="rId10" Type="http://schemas.openxmlformats.org/officeDocument/2006/relationships/tags" Target="../tags/tag54.xml"/><Relationship Id="rId19" Type="http://schemas.openxmlformats.org/officeDocument/2006/relationships/slideLayout" Target="../slideLayouts/slideLayout6.xml"/><Relationship Id="rId4" Type="http://schemas.openxmlformats.org/officeDocument/2006/relationships/tags" Target="../tags/tag48.xml"/><Relationship Id="rId9" Type="http://schemas.openxmlformats.org/officeDocument/2006/relationships/tags" Target="../tags/tag53.xml"/><Relationship Id="rId14" Type="http://schemas.openxmlformats.org/officeDocument/2006/relationships/tags" Target="../tags/tag58.xml"/></Relationships>
</file>

<file path=ppt/slides/_rels/slide9.xml.rels><?xml version="1.0" encoding="UTF-8" standalone="yes"?>
<Relationships xmlns="http://schemas.openxmlformats.org/package/2006/relationships"><Relationship Id="rId8" Type="http://schemas.openxmlformats.org/officeDocument/2006/relationships/tags" Target="../tags/tag70.xml"/><Relationship Id="rId13" Type="http://schemas.openxmlformats.org/officeDocument/2006/relationships/image" Target="../media/image7.png"/><Relationship Id="rId3" Type="http://schemas.openxmlformats.org/officeDocument/2006/relationships/tags" Target="../tags/tag65.xml"/><Relationship Id="rId7" Type="http://schemas.openxmlformats.org/officeDocument/2006/relationships/tags" Target="../tags/tag69.xml"/><Relationship Id="rId12" Type="http://schemas.openxmlformats.org/officeDocument/2006/relationships/notesSlide" Target="../notesSlides/notesSlide9.xml"/><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tags" Target="../tags/tag68.xml"/><Relationship Id="rId11" Type="http://schemas.openxmlformats.org/officeDocument/2006/relationships/slideLayout" Target="../slideLayouts/slideLayout6.xml"/><Relationship Id="rId5" Type="http://schemas.openxmlformats.org/officeDocument/2006/relationships/tags" Target="../tags/tag67.xml"/><Relationship Id="rId15" Type="http://schemas.openxmlformats.org/officeDocument/2006/relationships/image" Target="../media/image19.jpg"/><Relationship Id="rId10" Type="http://schemas.openxmlformats.org/officeDocument/2006/relationships/tags" Target="../tags/tag72.xml"/><Relationship Id="rId4" Type="http://schemas.openxmlformats.org/officeDocument/2006/relationships/tags" Target="../tags/tag66.xml"/><Relationship Id="rId9" Type="http://schemas.openxmlformats.org/officeDocument/2006/relationships/tags" Target="../tags/tag71.xml"/><Relationship Id="rId14" Type="http://schemas.openxmlformats.org/officeDocument/2006/relationships/image" Target="../media/image1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tags" Target="../tags/tag80.xml"/><Relationship Id="rId13" Type="http://schemas.openxmlformats.org/officeDocument/2006/relationships/slideLayout" Target="../slideLayouts/slideLayout6.xml"/><Relationship Id="rId3" Type="http://schemas.openxmlformats.org/officeDocument/2006/relationships/tags" Target="../tags/tag75.xml"/><Relationship Id="rId7" Type="http://schemas.openxmlformats.org/officeDocument/2006/relationships/tags" Target="../tags/tag79.xml"/><Relationship Id="rId12" Type="http://schemas.openxmlformats.org/officeDocument/2006/relationships/tags" Target="../tags/tag84.xml"/><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tags" Target="../tags/tag78.xml"/><Relationship Id="rId11" Type="http://schemas.openxmlformats.org/officeDocument/2006/relationships/tags" Target="../tags/tag83.xml"/><Relationship Id="rId5" Type="http://schemas.openxmlformats.org/officeDocument/2006/relationships/tags" Target="../tags/tag77.xml"/><Relationship Id="rId15" Type="http://schemas.openxmlformats.org/officeDocument/2006/relationships/image" Target="../media/image8.png"/><Relationship Id="rId10" Type="http://schemas.openxmlformats.org/officeDocument/2006/relationships/tags" Target="../tags/tag82.xml"/><Relationship Id="rId4" Type="http://schemas.openxmlformats.org/officeDocument/2006/relationships/tags" Target="../tags/tag76.xml"/><Relationship Id="rId9" Type="http://schemas.openxmlformats.org/officeDocument/2006/relationships/tags" Target="../tags/tag81.xml"/><Relationship Id="rId1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12.xml"/><Relationship Id="rId7" Type="http://schemas.openxmlformats.org/officeDocument/2006/relationships/image" Target="../media/image7.png"/><Relationship Id="rId2" Type="http://schemas.openxmlformats.org/officeDocument/2006/relationships/slideLayout" Target="../slideLayouts/slideLayout1.xml"/><Relationship Id="rId1" Type="http://schemas.openxmlformats.org/officeDocument/2006/relationships/tags" Target="../tags/tag85.xml"/><Relationship Id="rId6" Type="http://schemas.openxmlformats.org/officeDocument/2006/relationships/image" Target="../media/image6.png"/><Relationship Id="rId5" Type="http://schemas.openxmlformats.org/officeDocument/2006/relationships/image" Target="../media/image20.png"/><Relationship Id="rId10" Type="http://schemas.openxmlformats.org/officeDocument/2006/relationships/image" Target="../media/image10.png"/><Relationship Id="rId4" Type="http://schemas.openxmlformats.org/officeDocument/2006/relationships/image" Target="../media/image5.png"/><Relationship Id="rId9" Type="http://schemas.openxmlformats.org/officeDocument/2006/relationships/image" Target="../media/image9.png"/></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a:extLst>
              <a:ext uri="{FF2B5EF4-FFF2-40B4-BE49-F238E27FC236}">
                <a16:creationId xmlns:a16="http://schemas.microsoft.com/office/drawing/2014/main" id="{4B330B75-0BE5-4B91-B338-DE7451DD2B6A}"/>
              </a:ext>
            </a:extLst>
          </p:cNvPr>
          <p:cNvSpPr txBox="1"/>
          <p:nvPr/>
        </p:nvSpPr>
        <p:spPr>
          <a:xfrm>
            <a:off x="699242" y="1825153"/>
            <a:ext cx="10793511" cy="2585323"/>
          </a:xfrm>
          <a:prstGeom prst="rect">
            <a:avLst/>
          </a:prstGeom>
          <a:noFill/>
        </p:spPr>
        <p:txBody>
          <a:bodyPr wrap="square" rtlCol="0">
            <a:spAutoFit/>
          </a:bodyPr>
          <a:lstStyle/>
          <a:p>
            <a:pPr algn="ctr"/>
            <a:r>
              <a:rPr lang="en-US" altLang="zh-CN" sz="54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rPr>
              <a:t>Communication and Networking through Emotional Intelligence Training  </a:t>
            </a:r>
            <a:endParaRPr lang="zh-CN" altLang="en-US" sz="54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endParaRPr>
          </a:p>
        </p:txBody>
      </p:sp>
      <p:pic>
        <p:nvPicPr>
          <p:cNvPr id="24" name="图片 23">
            <a:extLst>
              <a:ext uri="{FF2B5EF4-FFF2-40B4-BE49-F238E27FC236}">
                <a16:creationId xmlns:a16="http://schemas.microsoft.com/office/drawing/2014/main" id="{AD5423C6-8A97-4189-B5AD-98F8EACC248C}"/>
              </a:ext>
            </a:extLst>
          </p:cNvPr>
          <p:cNvPicPr>
            <a:picLocks noChangeAspect="1"/>
          </p:cNvPicPr>
          <p:nvPr/>
        </p:nvPicPr>
        <p:blipFill>
          <a:blip r:embed="rId3"/>
          <a:stretch>
            <a:fillRect/>
          </a:stretch>
        </p:blipFill>
        <p:spPr>
          <a:xfrm>
            <a:off x="-140009" y="4352955"/>
            <a:ext cx="5797798" cy="2505673"/>
          </a:xfrm>
          <a:prstGeom prst="rect">
            <a:avLst/>
          </a:prstGeom>
        </p:spPr>
      </p:pic>
      <p:pic>
        <p:nvPicPr>
          <p:cNvPr id="26" name="图片 25">
            <a:extLst>
              <a:ext uri="{FF2B5EF4-FFF2-40B4-BE49-F238E27FC236}">
                <a16:creationId xmlns:a16="http://schemas.microsoft.com/office/drawing/2014/main" id="{031FFCA1-6171-489F-A98F-849DE573DAC6}"/>
              </a:ext>
            </a:extLst>
          </p:cNvPr>
          <p:cNvPicPr>
            <a:picLocks noChangeAspect="1"/>
          </p:cNvPicPr>
          <p:nvPr/>
        </p:nvPicPr>
        <p:blipFill>
          <a:blip r:embed="rId4"/>
          <a:stretch>
            <a:fillRect/>
          </a:stretch>
        </p:blipFill>
        <p:spPr>
          <a:xfrm>
            <a:off x="7770945" y="5862431"/>
            <a:ext cx="713294" cy="1639966"/>
          </a:xfrm>
          <a:prstGeom prst="rect">
            <a:avLst/>
          </a:prstGeom>
        </p:spPr>
      </p:pic>
      <p:pic>
        <p:nvPicPr>
          <p:cNvPr id="27" name="图片 26">
            <a:extLst>
              <a:ext uri="{FF2B5EF4-FFF2-40B4-BE49-F238E27FC236}">
                <a16:creationId xmlns:a16="http://schemas.microsoft.com/office/drawing/2014/main" id="{373FFD44-0D3A-4729-BA3F-7736FB50E2E9}"/>
              </a:ext>
            </a:extLst>
          </p:cNvPr>
          <p:cNvPicPr>
            <a:picLocks noChangeAspect="1"/>
          </p:cNvPicPr>
          <p:nvPr/>
        </p:nvPicPr>
        <p:blipFill>
          <a:blip r:embed="rId5"/>
          <a:stretch>
            <a:fillRect/>
          </a:stretch>
        </p:blipFill>
        <p:spPr>
          <a:xfrm>
            <a:off x="5757992" y="4342493"/>
            <a:ext cx="1109568" cy="1597290"/>
          </a:xfrm>
          <a:prstGeom prst="rect">
            <a:avLst/>
          </a:prstGeom>
        </p:spPr>
      </p:pic>
      <p:pic>
        <p:nvPicPr>
          <p:cNvPr id="28" name="图片 27">
            <a:extLst>
              <a:ext uri="{FF2B5EF4-FFF2-40B4-BE49-F238E27FC236}">
                <a16:creationId xmlns:a16="http://schemas.microsoft.com/office/drawing/2014/main" id="{FCC53140-9D99-403C-A65A-4DCFE7989360}"/>
              </a:ext>
            </a:extLst>
          </p:cNvPr>
          <p:cNvPicPr>
            <a:picLocks noChangeAspect="1"/>
          </p:cNvPicPr>
          <p:nvPr/>
        </p:nvPicPr>
        <p:blipFill>
          <a:blip r:embed="rId6"/>
          <a:stretch>
            <a:fillRect/>
          </a:stretch>
        </p:blipFill>
        <p:spPr>
          <a:xfrm>
            <a:off x="6243029" y="6065161"/>
            <a:ext cx="987638" cy="1914310"/>
          </a:xfrm>
          <a:prstGeom prst="rect">
            <a:avLst/>
          </a:prstGeom>
        </p:spPr>
      </p:pic>
      <p:pic>
        <p:nvPicPr>
          <p:cNvPr id="29" name="图片 28">
            <a:extLst>
              <a:ext uri="{FF2B5EF4-FFF2-40B4-BE49-F238E27FC236}">
                <a16:creationId xmlns:a16="http://schemas.microsoft.com/office/drawing/2014/main" id="{D348DBC2-6F72-430A-A8D4-9D9D32F15A61}"/>
              </a:ext>
            </a:extLst>
          </p:cNvPr>
          <p:cNvPicPr>
            <a:picLocks noChangeAspect="1"/>
          </p:cNvPicPr>
          <p:nvPr/>
        </p:nvPicPr>
        <p:blipFill>
          <a:blip r:embed="rId7"/>
          <a:stretch>
            <a:fillRect/>
          </a:stretch>
        </p:blipFill>
        <p:spPr>
          <a:xfrm>
            <a:off x="3009142" y="4300268"/>
            <a:ext cx="993734" cy="1743607"/>
          </a:xfrm>
          <a:prstGeom prst="rect">
            <a:avLst/>
          </a:prstGeom>
        </p:spPr>
      </p:pic>
      <p:pic>
        <p:nvPicPr>
          <p:cNvPr id="30" name="图片 29">
            <a:extLst>
              <a:ext uri="{FF2B5EF4-FFF2-40B4-BE49-F238E27FC236}">
                <a16:creationId xmlns:a16="http://schemas.microsoft.com/office/drawing/2014/main" id="{7FCEF0B3-5FED-4E4E-B730-663DFF37537A}"/>
              </a:ext>
            </a:extLst>
          </p:cNvPr>
          <p:cNvPicPr>
            <a:picLocks noChangeAspect="1"/>
          </p:cNvPicPr>
          <p:nvPr/>
        </p:nvPicPr>
        <p:blipFill>
          <a:blip r:embed="rId8"/>
          <a:stretch>
            <a:fillRect/>
          </a:stretch>
        </p:blipFill>
        <p:spPr>
          <a:xfrm>
            <a:off x="5181519" y="-327"/>
            <a:ext cx="1828959" cy="1700931"/>
          </a:xfrm>
          <a:prstGeom prst="rect">
            <a:avLst/>
          </a:prstGeom>
        </p:spPr>
      </p:pic>
      <p:sp>
        <p:nvSpPr>
          <p:cNvPr id="2" name="文本框 1">
            <a:extLst>
              <a:ext uri="{FF2B5EF4-FFF2-40B4-BE49-F238E27FC236}">
                <a16:creationId xmlns:a16="http://schemas.microsoft.com/office/drawing/2014/main" id="{80673D8D-4D2E-40BF-942E-A9340E46915A}"/>
              </a:ext>
            </a:extLst>
          </p:cNvPr>
          <p:cNvSpPr txBox="1"/>
          <p:nvPr/>
        </p:nvSpPr>
        <p:spPr>
          <a:xfrm>
            <a:off x="8619299" y="4762552"/>
            <a:ext cx="4171513" cy="1754326"/>
          </a:xfrm>
          <a:prstGeom prst="rect">
            <a:avLst/>
          </a:prstGeom>
          <a:noFill/>
        </p:spPr>
        <p:txBody>
          <a:bodyPr wrap="square" rtlCol="0">
            <a:spAutoFit/>
          </a:bodyPr>
          <a:lstStyle/>
          <a:p>
            <a:r>
              <a:rPr lang="en-US" altLang="zh-CN" sz="3600" b="1" dirty="0">
                <a:solidFill>
                  <a:srgbClr val="55B577"/>
                </a:solidFill>
                <a:latin typeface="Times New Roman" panose="02020603050405020304" pitchFamily="18" charset="0"/>
                <a:cs typeface="Times New Roman" panose="02020603050405020304" pitchFamily="18" charset="0"/>
              </a:rPr>
              <a:t>Michelle Wong</a:t>
            </a:r>
          </a:p>
          <a:p>
            <a:r>
              <a:rPr lang="en-US" altLang="zh-CN" sz="3600" b="1" dirty="0" err="1">
                <a:solidFill>
                  <a:srgbClr val="55B577"/>
                </a:solidFill>
                <a:latin typeface="Times New Roman" panose="02020603050405020304" pitchFamily="18" charset="0"/>
                <a:cs typeface="Times New Roman" panose="02020603050405020304" pitchFamily="18" charset="0"/>
              </a:rPr>
              <a:t>Jiaxin</a:t>
            </a:r>
            <a:r>
              <a:rPr lang="en-US" altLang="zh-CN" sz="3600" b="1" dirty="0">
                <a:solidFill>
                  <a:srgbClr val="55B577"/>
                </a:solidFill>
                <a:latin typeface="Times New Roman" panose="02020603050405020304" pitchFamily="18" charset="0"/>
                <a:cs typeface="Times New Roman" panose="02020603050405020304" pitchFamily="18" charset="0"/>
              </a:rPr>
              <a:t> Li</a:t>
            </a:r>
          </a:p>
          <a:p>
            <a:r>
              <a:rPr lang="en-US" altLang="zh-CN" sz="3600" b="1" dirty="0" err="1">
                <a:solidFill>
                  <a:srgbClr val="55B577"/>
                </a:solidFill>
                <a:latin typeface="Times New Roman" panose="02020603050405020304" pitchFamily="18" charset="0"/>
                <a:cs typeface="Times New Roman" panose="02020603050405020304" pitchFamily="18" charset="0"/>
              </a:rPr>
              <a:t>Ziping</a:t>
            </a:r>
            <a:r>
              <a:rPr lang="en-US" altLang="zh-CN" sz="3600" b="1" dirty="0">
                <a:solidFill>
                  <a:srgbClr val="55B577"/>
                </a:solidFill>
                <a:latin typeface="Times New Roman" panose="02020603050405020304" pitchFamily="18" charset="0"/>
                <a:cs typeface="Times New Roman" panose="02020603050405020304" pitchFamily="18" charset="0"/>
              </a:rPr>
              <a:t> Wang</a:t>
            </a:r>
            <a:endParaRPr lang="zh-CN" altLang="en-US" sz="3600" b="1" dirty="0">
              <a:solidFill>
                <a:srgbClr val="55B577"/>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355830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1000"/>
                                        <p:tgtEl>
                                          <p:spTgt spid="30"/>
                                        </p:tgtEl>
                                      </p:cBhvr>
                                    </p:animEffect>
                                    <p:anim calcmode="lin" valueType="num">
                                      <p:cBhvr>
                                        <p:cTn id="14" dur="1000" fill="hold"/>
                                        <p:tgtEl>
                                          <p:spTgt spid="30"/>
                                        </p:tgtEl>
                                        <p:attrNameLst>
                                          <p:attrName>ppt_x</p:attrName>
                                        </p:attrNameLst>
                                      </p:cBhvr>
                                      <p:tavLst>
                                        <p:tav tm="0">
                                          <p:val>
                                            <p:strVal val="#ppt_x"/>
                                          </p:val>
                                        </p:tav>
                                        <p:tav tm="100000">
                                          <p:val>
                                            <p:strVal val="#ppt_x"/>
                                          </p:val>
                                        </p:tav>
                                      </p:tavLst>
                                    </p:anim>
                                    <p:anim calcmode="lin" valueType="num">
                                      <p:cBhvr>
                                        <p:cTn id="15" dur="1000" fill="hold"/>
                                        <p:tgtEl>
                                          <p:spTgt spid="30"/>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250"/>
                                  </p:stCondLst>
                                  <p:childTnLst>
                                    <p:set>
                                      <p:cBhvr>
                                        <p:cTn id="17" dur="1" fill="hold">
                                          <p:stCondLst>
                                            <p:cond delay="0"/>
                                          </p:stCondLst>
                                        </p:cTn>
                                        <p:tgtEl>
                                          <p:spTgt spid="29"/>
                                        </p:tgtEl>
                                        <p:attrNameLst>
                                          <p:attrName>style.visibility</p:attrName>
                                        </p:attrNameLst>
                                      </p:cBhvr>
                                      <p:to>
                                        <p:strVal val="visible"/>
                                      </p:to>
                                    </p:set>
                                    <p:animEffect transition="in" filter="fade">
                                      <p:cBhvr>
                                        <p:cTn id="18" dur="1000"/>
                                        <p:tgtEl>
                                          <p:spTgt spid="29"/>
                                        </p:tgtEl>
                                      </p:cBhvr>
                                    </p:animEffect>
                                    <p:anim calcmode="lin" valueType="num">
                                      <p:cBhvr>
                                        <p:cTn id="19" dur="1000" fill="hold"/>
                                        <p:tgtEl>
                                          <p:spTgt spid="29"/>
                                        </p:tgtEl>
                                        <p:attrNameLst>
                                          <p:attrName>ppt_x</p:attrName>
                                        </p:attrNameLst>
                                      </p:cBhvr>
                                      <p:tavLst>
                                        <p:tav tm="0">
                                          <p:val>
                                            <p:strVal val="#ppt_x"/>
                                          </p:val>
                                        </p:tav>
                                        <p:tav tm="100000">
                                          <p:val>
                                            <p:strVal val="#ppt_x"/>
                                          </p:val>
                                        </p:tav>
                                      </p:tavLst>
                                    </p:anim>
                                    <p:anim calcmode="lin" valueType="num">
                                      <p:cBhvr>
                                        <p:cTn id="20" dur="1000" fill="hold"/>
                                        <p:tgtEl>
                                          <p:spTgt spid="29"/>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250"/>
                                  </p:stCondLst>
                                  <p:childTnLst>
                                    <p:set>
                                      <p:cBhvr>
                                        <p:cTn id="22" dur="1" fill="hold">
                                          <p:stCondLst>
                                            <p:cond delay="0"/>
                                          </p:stCondLst>
                                        </p:cTn>
                                        <p:tgtEl>
                                          <p:spTgt spid="26"/>
                                        </p:tgtEl>
                                        <p:attrNameLst>
                                          <p:attrName>style.visibility</p:attrName>
                                        </p:attrNameLst>
                                      </p:cBhvr>
                                      <p:to>
                                        <p:strVal val="visible"/>
                                      </p:to>
                                    </p:set>
                                    <p:animEffect transition="in" filter="fade">
                                      <p:cBhvr>
                                        <p:cTn id="23" dur="1000"/>
                                        <p:tgtEl>
                                          <p:spTgt spid="26"/>
                                        </p:tgtEl>
                                      </p:cBhvr>
                                    </p:animEffect>
                                    <p:anim calcmode="lin" valueType="num">
                                      <p:cBhvr>
                                        <p:cTn id="24" dur="1000" fill="hold"/>
                                        <p:tgtEl>
                                          <p:spTgt spid="26"/>
                                        </p:tgtEl>
                                        <p:attrNameLst>
                                          <p:attrName>ppt_x</p:attrName>
                                        </p:attrNameLst>
                                      </p:cBhvr>
                                      <p:tavLst>
                                        <p:tav tm="0">
                                          <p:val>
                                            <p:strVal val="#ppt_x"/>
                                          </p:val>
                                        </p:tav>
                                        <p:tav tm="100000">
                                          <p:val>
                                            <p:strVal val="#ppt_x"/>
                                          </p:val>
                                        </p:tav>
                                      </p:tavLst>
                                    </p:anim>
                                    <p:anim calcmode="lin" valueType="num">
                                      <p:cBhvr>
                                        <p:cTn id="25" dur="1000" fill="hold"/>
                                        <p:tgtEl>
                                          <p:spTgt spid="26"/>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1000"/>
                                  </p:stCondLst>
                                  <p:childTnLst>
                                    <p:set>
                                      <p:cBhvr>
                                        <p:cTn id="27" dur="1" fill="hold">
                                          <p:stCondLst>
                                            <p:cond delay="0"/>
                                          </p:stCondLst>
                                        </p:cTn>
                                        <p:tgtEl>
                                          <p:spTgt spid="28"/>
                                        </p:tgtEl>
                                        <p:attrNameLst>
                                          <p:attrName>style.visibility</p:attrName>
                                        </p:attrNameLst>
                                      </p:cBhvr>
                                      <p:to>
                                        <p:strVal val="visible"/>
                                      </p:to>
                                    </p:set>
                                    <p:animEffect transition="in" filter="fade">
                                      <p:cBhvr>
                                        <p:cTn id="28" dur="1000"/>
                                        <p:tgtEl>
                                          <p:spTgt spid="28"/>
                                        </p:tgtEl>
                                      </p:cBhvr>
                                    </p:animEffect>
                                    <p:anim calcmode="lin" valueType="num">
                                      <p:cBhvr>
                                        <p:cTn id="29" dur="1000" fill="hold"/>
                                        <p:tgtEl>
                                          <p:spTgt spid="28"/>
                                        </p:tgtEl>
                                        <p:attrNameLst>
                                          <p:attrName>ppt_x</p:attrName>
                                        </p:attrNameLst>
                                      </p:cBhvr>
                                      <p:tavLst>
                                        <p:tav tm="0">
                                          <p:val>
                                            <p:strVal val="#ppt_x"/>
                                          </p:val>
                                        </p:tav>
                                        <p:tav tm="100000">
                                          <p:val>
                                            <p:strVal val="#ppt_x"/>
                                          </p:val>
                                        </p:tav>
                                      </p:tavLst>
                                    </p:anim>
                                    <p:anim calcmode="lin" valueType="num">
                                      <p:cBhvr>
                                        <p:cTn id="30" dur="1000" fill="hold"/>
                                        <p:tgtEl>
                                          <p:spTgt spid="28"/>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750"/>
                                  </p:stCondLst>
                                  <p:childTnLst>
                                    <p:set>
                                      <p:cBhvr>
                                        <p:cTn id="32" dur="1" fill="hold">
                                          <p:stCondLst>
                                            <p:cond delay="0"/>
                                          </p:stCondLst>
                                        </p:cTn>
                                        <p:tgtEl>
                                          <p:spTgt spid="27"/>
                                        </p:tgtEl>
                                        <p:attrNameLst>
                                          <p:attrName>style.visibility</p:attrName>
                                        </p:attrNameLst>
                                      </p:cBhvr>
                                      <p:to>
                                        <p:strVal val="visible"/>
                                      </p:to>
                                    </p:set>
                                    <p:animEffect transition="in" filter="fade">
                                      <p:cBhvr>
                                        <p:cTn id="33" dur="1000"/>
                                        <p:tgtEl>
                                          <p:spTgt spid="27"/>
                                        </p:tgtEl>
                                      </p:cBhvr>
                                    </p:animEffect>
                                    <p:anim calcmode="lin" valueType="num">
                                      <p:cBhvr>
                                        <p:cTn id="34" dur="1000" fill="hold"/>
                                        <p:tgtEl>
                                          <p:spTgt spid="27"/>
                                        </p:tgtEl>
                                        <p:attrNameLst>
                                          <p:attrName>ppt_x</p:attrName>
                                        </p:attrNameLst>
                                      </p:cBhvr>
                                      <p:tavLst>
                                        <p:tav tm="0">
                                          <p:val>
                                            <p:strVal val="#ppt_x"/>
                                          </p:val>
                                        </p:tav>
                                        <p:tav tm="100000">
                                          <p:val>
                                            <p:strVal val="#ppt_x"/>
                                          </p:val>
                                        </p:tav>
                                      </p:tavLst>
                                    </p:anim>
                                    <p:anim calcmode="lin" valueType="num">
                                      <p:cBhvr>
                                        <p:cTn id="35" dur="1000" fill="hold"/>
                                        <p:tgtEl>
                                          <p:spTgt spid="27"/>
                                        </p:tgtEl>
                                        <p:attrNameLst>
                                          <p:attrName>ppt_y</p:attrName>
                                        </p:attrNameLst>
                                      </p:cBhvr>
                                      <p:tavLst>
                                        <p:tav tm="0">
                                          <p:val>
                                            <p:strVal val="#ppt_y+.1"/>
                                          </p:val>
                                        </p:tav>
                                        <p:tav tm="100000">
                                          <p:val>
                                            <p:strVal val="#ppt_y"/>
                                          </p:val>
                                        </p:tav>
                                      </p:tavLst>
                                    </p:anim>
                                  </p:childTnLst>
                                </p:cTn>
                              </p:par>
                            </p:childTnLst>
                          </p:cTn>
                        </p:par>
                        <p:par>
                          <p:cTn id="36" fill="hold">
                            <p:stCondLst>
                              <p:cond delay="3000"/>
                            </p:stCondLst>
                            <p:childTnLst>
                              <p:par>
                                <p:cTn id="37" presetID="56" presetClass="entr" presetSubtype="0" fill="hold" grpId="0" nodeType="afterEffect">
                                  <p:stCondLst>
                                    <p:cond delay="0"/>
                                  </p:stCondLst>
                                  <p:iterate type="lt">
                                    <p:tmPct val="8333"/>
                                  </p:iterate>
                                  <p:childTnLst>
                                    <p:set>
                                      <p:cBhvr>
                                        <p:cTn id="38" dur="1" fill="hold">
                                          <p:stCondLst>
                                            <p:cond delay="0"/>
                                          </p:stCondLst>
                                        </p:cTn>
                                        <p:tgtEl>
                                          <p:spTgt spid="12"/>
                                        </p:tgtEl>
                                        <p:attrNameLst>
                                          <p:attrName>style.visibility</p:attrName>
                                        </p:attrNameLst>
                                      </p:cBhvr>
                                      <p:to>
                                        <p:strVal val="visible"/>
                                      </p:to>
                                    </p:set>
                                    <p:anim by="(-#ppt_w*2)" calcmode="lin" valueType="num">
                                      <p:cBhvr rctx="PPT">
                                        <p:cTn id="39" dur="375" autoRev="1" fill="hold">
                                          <p:stCondLst>
                                            <p:cond delay="0"/>
                                          </p:stCondLst>
                                        </p:cTn>
                                        <p:tgtEl>
                                          <p:spTgt spid="12"/>
                                        </p:tgtEl>
                                        <p:attrNameLst>
                                          <p:attrName>ppt_w</p:attrName>
                                        </p:attrNameLst>
                                      </p:cBhvr>
                                    </p:anim>
                                    <p:anim by="(#ppt_w*0.50)" calcmode="lin" valueType="num">
                                      <p:cBhvr>
                                        <p:cTn id="40" dur="375" decel="50000" autoRev="1" fill="hold">
                                          <p:stCondLst>
                                            <p:cond delay="0"/>
                                          </p:stCondLst>
                                        </p:cTn>
                                        <p:tgtEl>
                                          <p:spTgt spid="12"/>
                                        </p:tgtEl>
                                        <p:attrNameLst>
                                          <p:attrName>ppt_x</p:attrName>
                                        </p:attrNameLst>
                                      </p:cBhvr>
                                    </p:anim>
                                    <p:anim from="(-#ppt_h/2)" to="(#ppt_y)" calcmode="lin" valueType="num">
                                      <p:cBhvr>
                                        <p:cTn id="41" dur="750" fill="hold">
                                          <p:stCondLst>
                                            <p:cond delay="0"/>
                                          </p:stCondLst>
                                        </p:cTn>
                                        <p:tgtEl>
                                          <p:spTgt spid="12"/>
                                        </p:tgtEl>
                                        <p:attrNameLst>
                                          <p:attrName>ppt_y</p:attrName>
                                        </p:attrNameLst>
                                      </p:cBhvr>
                                    </p:anim>
                                    <p:animRot by="21600000">
                                      <p:cBhvr>
                                        <p:cTn id="42" dur="750" fill="hold">
                                          <p:stCondLst>
                                            <p:cond delay="0"/>
                                          </p:stCondLst>
                                        </p:cTn>
                                        <p:tgtEl>
                                          <p:spTgt spid="1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图片 44">
            <a:extLst>
              <a:ext uri="{FF2B5EF4-FFF2-40B4-BE49-F238E27FC236}">
                <a16:creationId xmlns:a16="http://schemas.microsoft.com/office/drawing/2014/main" id="{EBF88FD9-E387-48DD-810A-9069B7B6D4F9}"/>
              </a:ext>
            </a:extLst>
          </p:cNvPr>
          <p:cNvPicPr>
            <a:picLocks noChangeAspect="1"/>
          </p:cNvPicPr>
          <p:nvPr/>
        </p:nvPicPr>
        <p:blipFill>
          <a:blip r:embed="rId3"/>
          <a:stretch>
            <a:fillRect/>
          </a:stretch>
        </p:blipFill>
        <p:spPr>
          <a:xfrm>
            <a:off x="-1776" y="10774"/>
            <a:ext cx="6297714" cy="3420152"/>
          </a:xfrm>
          <a:prstGeom prst="rect">
            <a:avLst/>
          </a:prstGeom>
        </p:spPr>
      </p:pic>
      <p:pic>
        <p:nvPicPr>
          <p:cNvPr id="46" name="图片 45">
            <a:extLst>
              <a:ext uri="{FF2B5EF4-FFF2-40B4-BE49-F238E27FC236}">
                <a16:creationId xmlns:a16="http://schemas.microsoft.com/office/drawing/2014/main" id="{E26436E5-5708-44CD-80FE-8357CD85F216}"/>
              </a:ext>
            </a:extLst>
          </p:cNvPr>
          <p:cNvPicPr>
            <a:picLocks noChangeAspect="1"/>
          </p:cNvPicPr>
          <p:nvPr/>
        </p:nvPicPr>
        <p:blipFill>
          <a:blip r:embed="rId4"/>
          <a:stretch>
            <a:fillRect/>
          </a:stretch>
        </p:blipFill>
        <p:spPr>
          <a:xfrm>
            <a:off x="-1776" y="3442822"/>
            <a:ext cx="6297714" cy="3414056"/>
          </a:xfrm>
          <a:prstGeom prst="rect">
            <a:avLst/>
          </a:prstGeom>
        </p:spPr>
      </p:pic>
      <p:pic>
        <p:nvPicPr>
          <p:cNvPr id="51" name="图片 50">
            <a:extLst>
              <a:ext uri="{FF2B5EF4-FFF2-40B4-BE49-F238E27FC236}">
                <a16:creationId xmlns:a16="http://schemas.microsoft.com/office/drawing/2014/main" id="{8C182855-0BD2-4156-8CDC-3C7A0D03C669}"/>
              </a:ext>
            </a:extLst>
          </p:cNvPr>
          <p:cNvPicPr>
            <a:picLocks noChangeAspect="1"/>
          </p:cNvPicPr>
          <p:nvPr/>
        </p:nvPicPr>
        <p:blipFill>
          <a:blip r:embed="rId5"/>
          <a:stretch>
            <a:fillRect/>
          </a:stretch>
        </p:blipFill>
        <p:spPr>
          <a:xfrm>
            <a:off x="6295407" y="3512073"/>
            <a:ext cx="5895343" cy="3345466"/>
          </a:xfrm>
          <a:prstGeom prst="rect">
            <a:avLst/>
          </a:prstGeom>
        </p:spPr>
      </p:pic>
      <p:pic>
        <p:nvPicPr>
          <p:cNvPr id="52" name="图片 51">
            <a:extLst>
              <a:ext uri="{FF2B5EF4-FFF2-40B4-BE49-F238E27FC236}">
                <a16:creationId xmlns:a16="http://schemas.microsoft.com/office/drawing/2014/main" id="{4A20318C-A3B9-47A4-820A-F1338B2FE958}"/>
              </a:ext>
            </a:extLst>
          </p:cNvPr>
          <p:cNvPicPr>
            <a:picLocks noChangeAspect="1"/>
          </p:cNvPicPr>
          <p:nvPr/>
        </p:nvPicPr>
        <p:blipFill>
          <a:blip r:embed="rId6"/>
          <a:stretch>
            <a:fillRect/>
          </a:stretch>
        </p:blipFill>
        <p:spPr>
          <a:xfrm>
            <a:off x="6294438" y="12962"/>
            <a:ext cx="5907536" cy="3487214"/>
          </a:xfrm>
          <a:prstGeom prst="rect">
            <a:avLst/>
          </a:prstGeom>
        </p:spPr>
      </p:pic>
      <p:sp>
        <p:nvSpPr>
          <p:cNvPr id="21" name="矩形 20">
            <a:extLst>
              <a:ext uri="{FF2B5EF4-FFF2-40B4-BE49-F238E27FC236}">
                <a16:creationId xmlns:a16="http://schemas.microsoft.com/office/drawing/2014/main" id="{105310C3-4A0C-435E-B7D3-8924DD4A8B94}"/>
              </a:ext>
            </a:extLst>
          </p:cNvPr>
          <p:cNvSpPr/>
          <p:nvPr/>
        </p:nvSpPr>
        <p:spPr>
          <a:xfrm>
            <a:off x="257175" y="339095"/>
            <a:ext cx="11677650" cy="641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15" name="文本框 14">
            <a:extLst>
              <a:ext uri="{FF2B5EF4-FFF2-40B4-BE49-F238E27FC236}">
                <a16:creationId xmlns:a16="http://schemas.microsoft.com/office/drawing/2014/main" id="{BF45ED70-1B3D-4BD8-9E4D-7347AD0607CC}"/>
              </a:ext>
            </a:extLst>
          </p:cNvPr>
          <p:cNvSpPr txBox="1"/>
          <p:nvPr/>
        </p:nvSpPr>
        <p:spPr>
          <a:xfrm>
            <a:off x="2667667" y="2505455"/>
            <a:ext cx="2692172" cy="571247"/>
          </a:xfrm>
          <a:prstGeom prst="rect">
            <a:avLst/>
          </a:prstGeom>
          <a:noFill/>
        </p:spPr>
        <p:txBody>
          <a:bodyPr wrap="square" rtlCol="0">
            <a:spAutoFit/>
          </a:bodyPr>
          <a:lstStyle/>
          <a:p>
            <a:pPr>
              <a:lnSpc>
                <a:spcPct val="60000"/>
              </a:lnSpc>
            </a:pPr>
            <a:r>
              <a:rPr lang="en-US" altLang="zh-CN" sz="48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rPr>
              <a:t>Content</a:t>
            </a:r>
          </a:p>
        </p:txBody>
      </p:sp>
      <p:grpSp>
        <p:nvGrpSpPr>
          <p:cNvPr id="25" name="组合 24">
            <a:extLst>
              <a:ext uri="{FF2B5EF4-FFF2-40B4-BE49-F238E27FC236}">
                <a16:creationId xmlns:a16="http://schemas.microsoft.com/office/drawing/2014/main" id="{A5F72C3F-F717-4A59-9D7A-144536F246CF}"/>
              </a:ext>
            </a:extLst>
          </p:cNvPr>
          <p:cNvGrpSpPr/>
          <p:nvPr/>
        </p:nvGrpSpPr>
        <p:grpSpPr>
          <a:xfrm>
            <a:off x="6828933" y="1326045"/>
            <a:ext cx="4396469" cy="523220"/>
            <a:chOff x="5072455" y="1920984"/>
            <a:chExt cx="526925" cy="523220"/>
          </a:xfrm>
        </p:grpSpPr>
        <p:sp>
          <p:nvSpPr>
            <p:cNvPr id="26" name="文本框 25">
              <a:extLst>
                <a:ext uri="{FF2B5EF4-FFF2-40B4-BE49-F238E27FC236}">
                  <a16:creationId xmlns:a16="http://schemas.microsoft.com/office/drawing/2014/main" id="{768AD128-C4AD-47F0-AD99-8B0D5308AF8F}"/>
                </a:ext>
              </a:extLst>
            </p:cNvPr>
            <p:cNvSpPr txBox="1"/>
            <p:nvPr/>
          </p:nvSpPr>
          <p:spPr>
            <a:xfrm>
              <a:off x="5137715" y="1920984"/>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Learning Objectives</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27" name="文本框 26">
              <a:extLst>
                <a:ext uri="{FF2B5EF4-FFF2-40B4-BE49-F238E27FC236}">
                  <a16:creationId xmlns:a16="http://schemas.microsoft.com/office/drawing/2014/main" id="{26C5D089-D916-482F-A3C0-9AEFCEA3DD94}"/>
                </a:ext>
              </a:extLst>
            </p:cNvPr>
            <p:cNvSpPr txBox="1"/>
            <p:nvPr/>
          </p:nvSpPr>
          <p:spPr>
            <a:xfrm>
              <a:off x="5072455" y="2029691"/>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01</a:t>
              </a:r>
              <a:endParaRPr lang="zh-CN" altLang="en-US" sz="2000" b="1" dirty="0">
                <a:solidFill>
                  <a:schemeClr val="tx1">
                    <a:lumMod val="50000"/>
                    <a:lumOff val="50000"/>
                  </a:schemeClr>
                </a:solidFill>
                <a:ea typeface="幼圆" panose="02010509060101010101" pitchFamily="49" charset="-122"/>
              </a:endParaRPr>
            </a:p>
          </p:txBody>
        </p:sp>
      </p:grpSp>
      <p:grpSp>
        <p:nvGrpSpPr>
          <p:cNvPr id="28" name="组合 27">
            <a:extLst>
              <a:ext uri="{FF2B5EF4-FFF2-40B4-BE49-F238E27FC236}">
                <a16:creationId xmlns:a16="http://schemas.microsoft.com/office/drawing/2014/main" id="{EB9951BD-E2C7-4D9A-8D84-10A8EFBE1E75}"/>
              </a:ext>
            </a:extLst>
          </p:cNvPr>
          <p:cNvGrpSpPr/>
          <p:nvPr/>
        </p:nvGrpSpPr>
        <p:grpSpPr>
          <a:xfrm>
            <a:off x="6819741" y="2043530"/>
            <a:ext cx="4483142" cy="523220"/>
            <a:chOff x="5078351" y="1945113"/>
            <a:chExt cx="537313" cy="523220"/>
          </a:xfrm>
        </p:grpSpPr>
        <p:sp>
          <p:nvSpPr>
            <p:cNvPr id="29" name="文本框 28">
              <a:extLst>
                <a:ext uri="{FF2B5EF4-FFF2-40B4-BE49-F238E27FC236}">
                  <a16:creationId xmlns:a16="http://schemas.microsoft.com/office/drawing/2014/main" id="{E3469828-B5DF-4A4B-AFE6-BB64C592535D}"/>
                </a:ext>
              </a:extLst>
            </p:cNvPr>
            <p:cNvSpPr txBox="1"/>
            <p:nvPr/>
          </p:nvSpPr>
          <p:spPr>
            <a:xfrm>
              <a:off x="5153999" y="1945113"/>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Introduction </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30" name="文本框 29">
              <a:extLst>
                <a:ext uri="{FF2B5EF4-FFF2-40B4-BE49-F238E27FC236}">
                  <a16:creationId xmlns:a16="http://schemas.microsoft.com/office/drawing/2014/main" id="{84CF271D-08C0-4A7D-ABCF-DE10AA368241}"/>
                </a:ext>
              </a:extLst>
            </p:cNvPr>
            <p:cNvSpPr txBox="1"/>
            <p:nvPr/>
          </p:nvSpPr>
          <p:spPr>
            <a:xfrm>
              <a:off x="5078351" y="2029549"/>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02</a:t>
              </a:r>
              <a:endParaRPr lang="zh-CN" altLang="en-US" sz="2000" b="1" dirty="0">
                <a:solidFill>
                  <a:schemeClr val="tx1">
                    <a:lumMod val="50000"/>
                    <a:lumOff val="50000"/>
                  </a:schemeClr>
                </a:solidFill>
                <a:ea typeface="幼圆" panose="02010509060101010101" pitchFamily="49" charset="-122"/>
              </a:endParaRPr>
            </a:p>
          </p:txBody>
        </p:sp>
      </p:grpSp>
      <p:grpSp>
        <p:nvGrpSpPr>
          <p:cNvPr id="39" name="组合 38">
            <a:extLst>
              <a:ext uri="{FF2B5EF4-FFF2-40B4-BE49-F238E27FC236}">
                <a16:creationId xmlns:a16="http://schemas.microsoft.com/office/drawing/2014/main" id="{DD97DE23-B295-4ED5-8235-440A67E75686}"/>
              </a:ext>
            </a:extLst>
          </p:cNvPr>
          <p:cNvGrpSpPr/>
          <p:nvPr/>
        </p:nvGrpSpPr>
        <p:grpSpPr>
          <a:xfrm>
            <a:off x="6827255" y="2725950"/>
            <a:ext cx="4431629" cy="523220"/>
            <a:chOff x="5079251" y="1471636"/>
            <a:chExt cx="531139" cy="523220"/>
          </a:xfrm>
        </p:grpSpPr>
        <p:sp>
          <p:nvSpPr>
            <p:cNvPr id="40" name="文本框 39">
              <a:extLst>
                <a:ext uri="{FF2B5EF4-FFF2-40B4-BE49-F238E27FC236}">
                  <a16:creationId xmlns:a16="http://schemas.microsoft.com/office/drawing/2014/main" id="{31AD903C-1E96-4BF5-9781-360EB00F254E}"/>
                </a:ext>
              </a:extLst>
            </p:cNvPr>
            <p:cNvSpPr txBox="1"/>
            <p:nvPr/>
          </p:nvSpPr>
          <p:spPr>
            <a:xfrm>
              <a:off x="5148725" y="1471636"/>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Ice-Breaking Activity</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41" name="文本框 40">
              <a:extLst>
                <a:ext uri="{FF2B5EF4-FFF2-40B4-BE49-F238E27FC236}">
                  <a16:creationId xmlns:a16="http://schemas.microsoft.com/office/drawing/2014/main" id="{6309B9A1-9E8E-46C4-9B51-EF33F8B5FA42}"/>
                </a:ext>
              </a:extLst>
            </p:cNvPr>
            <p:cNvSpPr txBox="1"/>
            <p:nvPr/>
          </p:nvSpPr>
          <p:spPr>
            <a:xfrm>
              <a:off x="5079251" y="1566867"/>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03</a:t>
              </a:r>
              <a:endParaRPr lang="zh-CN" altLang="en-US" sz="2000" b="1" dirty="0">
                <a:solidFill>
                  <a:schemeClr val="tx1">
                    <a:lumMod val="50000"/>
                    <a:lumOff val="50000"/>
                  </a:schemeClr>
                </a:solidFill>
                <a:ea typeface="幼圆" panose="02010509060101010101" pitchFamily="49" charset="-122"/>
              </a:endParaRPr>
            </a:p>
          </p:txBody>
        </p:sp>
      </p:grpSp>
      <p:grpSp>
        <p:nvGrpSpPr>
          <p:cNvPr id="42" name="组合 41">
            <a:extLst>
              <a:ext uri="{FF2B5EF4-FFF2-40B4-BE49-F238E27FC236}">
                <a16:creationId xmlns:a16="http://schemas.microsoft.com/office/drawing/2014/main" id="{EB5CCACD-B060-46C6-9C38-F87975CF3AD7}"/>
              </a:ext>
            </a:extLst>
          </p:cNvPr>
          <p:cNvGrpSpPr/>
          <p:nvPr/>
        </p:nvGrpSpPr>
        <p:grpSpPr>
          <a:xfrm>
            <a:off x="6883108" y="3469516"/>
            <a:ext cx="4375768" cy="523220"/>
            <a:chOff x="5073262" y="1584654"/>
            <a:chExt cx="524444" cy="523220"/>
          </a:xfrm>
        </p:grpSpPr>
        <p:sp>
          <p:nvSpPr>
            <p:cNvPr id="43" name="文本框 42">
              <a:extLst>
                <a:ext uri="{FF2B5EF4-FFF2-40B4-BE49-F238E27FC236}">
                  <a16:creationId xmlns:a16="http://schemas.microsoft.com/office/drawing/2014/main" id="{83D05D08-4885-46FF-B713-6CFA7B546500}"/>
                </a:ext>
              </a:extLst>
            </p:cNvPr>
            <p:cNvSpPr txBox="1"/>
            <p:nvPr/>
          </p:nvSpPr>
          <p:spPr>
            <a:xfrm>
              <a:off x="5136041" y="1584654"/>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Practice</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44" name="文本框 43">
              <a:extLst>
                <a:ext uri="{FF2B5EF4-FFF2-40B4-BE49-F238E27FC236}">
                  <a16:creationId xmlns:a16="http://schemas.microsoft.com/office/drawing/2014/main" id="{C21F863E-5A09-4F78-8BC2-DAE9929438AA}"/>
                </a:ext>
              </a:extLst>
            </p:cNvPr>
            <p:cNvSpPr txBox="1"/>
            <p:nvPr/>
          </p:nvSpPr>
          <p:spPr>
            <a:xfrm>
              <a:off x="5073262" y="1668195"/>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04</a:t>
              </a:r>
              <a:endParaRPr lang="zh-CN" altLang="en-US" sz="2000" b="1" dirty="0">
                <a:solidFill>
                  <a:schemeClr val="tx1">
                    <a:lumMod val="50000"/>
                    <a:lumOff val="50000"/>
                  </a:schemeClr>
                </a:solidFill>
                <a:ea typeface="幼圆" panose="02010509060101010101" pitchFamily="49" charset="-122"/>
              </a:endParaRPr>
            </a:p>
          </p:txBody>
        </p:sp>
      </p:grpSp>
      <p:pic>
        <p:nvPicPr>
          <p:cNvPr id="47" name="图片 46">
            <a:extLst>
              <a:ext uri="{FF2B5EF4-FFF2-40B4-BE49-F238E27FC236}">
                <a16:creationId xmlns:a16="http://schemas.microsoft.com/office/drawing/2014/main" id="{A384B5EC-DD6E-40D7-A388-C160AF7FDCD3}"/>
              </a:ext>
            </a:extLst>
          </p:cNvPr>
          <p:cNvPicPr>
            <a:picLocks noChangeAspect="1"/>
          </p:cNvPicPr>
          <p:nvPr/>
        </p:nvPicPr>
        <p:blipFill>
          <a:blip r:embed="rId7"/>
          <a:stretch>
            <a:fillRect/>
          </a:stretch>
        </p:blipFill>
        <p:spPr>
          <a:xfrm>
            <a:off x="6138289" y="1510038"/>
            <a:ext cx="371888" cy="695004"/>
          </a:xfrm>
          <a:prstGeom prst="rect">
            <a:avLst/>
          </a:prstGeom>
        </p:spPr>
      </p:pic>
      <p:pic>
        <p:nvPicPr>
          <p:cNvPr id="48" name="图片 47">
            <a:extLst>
              <a:ext uri="{FF2B5EF4-FFF2-40B4-BE49-F238E27FC236}">
                <a16:creationId xmlns:a16="http://schemas.microsoft.com/office/drawing/2014/main" id="{5EC99228-9686-40DB-AA97-F07BB9898921}"/>
              </a:ext>
            </a:extLst>
          </p:cNvPr>
          <p:cNvPicPr>
            <a:picLocks noChangeAspect="1"/>
          </p:cNvPicPr>
          <p:nvPr/>
        </p:nvPicPr>
        <p:blipFill>
          <a:blip r:embed="rId8"/>
          <a:stretch>
            <a:fillRect/>
          </a:stretch>
        </p:blipFill>
        <p:spPr>
          <a:xfrm>
            <a:off x="5962106" y="2505455"/>
            <a:ext cx="591363" cy="664522"/>
          </a:xfrm>
          <a:prstGeom prst="rect">
            <a:avLst/>
          </a:prstGeom>
        </p:spPr>
      </p:pic>
      <p:pic>
        <p:nvPicPr>
          <p:cNvPr id="49" name="图片 48">
            <a:extLst>
              <a:ext uri="{FF2B5EF4-FFF2-40B4-BE49-F238E27FC236}">
                <a16:creationId xmlns:a16="http://schemas.microsoft.com/office/drawing/2014/main" id="{70797493-E2E6-4026-820B-A5D48ED0B7D2}"/>
              </a:ext>
            </a:extLst>
          </p:cNvPr>
          <p:cNvPicPr>
            <a:picLocks noChangeAspect="1"/>
          </p:cNvPicPr>
          <p:nvPr/>
        </p:nvPicPr>
        <p:blipFill>
          <a:blip r:embed="rId9"/>
          <a:stretch>
            <a:fillRect/>
          </a:stretch>
        </p:blipFill>
        <p:spPr>
          <a:xfrm>
            <a:off x="6210090" y="3323367"/>
            <a:ext cx="609653" cy="762066"/>
          </a:xfrm>
          <a:prstGeom prst="rect">
            <a:avLst/>
          </a:prstGeom>
        </p:spPr>
      </p:pic>
      <p:pic>
        <p:nvPicPr>
          <p:cNvPr id="59" name="图片 58">
            <a:extLst>
              <a:ext uri="{FF2B5EF4-FFF2-40B4-BE49-F238E27FC236}">
                <a16:creationId xmlns:a16="http://schemas.microsoft.com/office/drawing/2014/main" id="{4E76AE86-1C2B-4E1E-9A6B-A825F654BE61}"/>
              </a:ext>
            </a:extLst>
          </p:cNvPr>
          <p:cNvPicPr>
            <a:picLocks noChangeAspect="1"/>
          </p:cNvPicPr>
          <p:nvPr/>
        </p:nvPicPr>
        <p:blipFill>
          <a:blip r:embed="rId10"/>
          <a:stretch>
            <a:fillRect/>
          </a:stretch>
        </p:blipFill>
        <p:spPr>
          <a:xfrm rot="6757974" flipH="1">
            <a:off x="1241336" y="1578359"/>
            <a:ext cx="2505673" cy="2840982"/>
          </a:xfrm>
          <a:prstGeom prst="rect">
            <a:avLst/>
          </a:prstGeom>
        </p:spPr>
      </p:pic>
      <p:pic>
        <p:nvPicPr>
          <p:cNvPr id="50" name="图片 49">
            <a:extLst>
              <a:ext uri="{FF2B5EF4-FFF2-40B4-BE49-F238E27FC236}">
                <a16:creationId xmlns:a16="http://schemas.microsoft.com/office/drawing/2014/main" id="{75C45E6A-D248-4C91-AB87-456E9AE533EC}"/>
              </a:ext>
            </a:extLst>
          </p:cNvPr>
          <p:cNvPicPr>
            <a:picLocks noChangeAspect="1"/>
          </p:cNvPicPr>
          <p:nvPr/>
        </p:nvPicPr>
        <p:blipFill>
          <a:blip r:embed="rId11"/>
          <a:stretch>
            <a:fillRect/>
          </a:stretch>
        </p:blipFill>
        <p:spPr>
          <a:xfrm>
            <a:off x="5997028" y="4389902"/>
            <a:ext cx="554784" cy="957155"/>
          </a:xfrm>
          <a:prstGeom prst="rect">
            <a:avLst/>
          </a:prstGeom>
        </p:spPr>
      </p:pic>
      <p:sp>
        <p:nvSpPr>
          <p:cNvPr id="33" name="文本框 32">
            <a:extLst>
              <a:ext uri="{FF2B5EF4-FFF2-40B4-BE49-F238E27FC236}">
                <a16:creationId xmlns:a16="http://schemas.microsoft.com/office/drawing/2014/main" id="{FFBA1C59-32E2-481A-89E1-77BE2AECC6C0}"/>
              </a:ext>
            </a:extLst>
          </p:cNvPr>
          <p:cNvSpPr txBox="1"/>
          <p:nvPr/>
        </p:nvSpPr>
        <p:spPr>
          <a:xfrm>
            <a:off x="6877374" y="4213082"/>
            <a:ext cx="612089"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05</a:t>
            </a:r>
            <a:endParaRPr lang="zh-CN" altLang="en-US" sz="2000" b="1" dirty="0">
              <a:solidFill>
                <a:schemeClr val="tx1">
                  <a:lumMod val="50000"/>
                  <a:lumOff val="50000"/>
                </a:schemeClr>
              </a:solidFill>
              <a:ea typeface="幼圆" panose="02010509060101010101" pitchFamily="49" charset="-122"/>
            </a:endParaRPr>
          </a:p>
        </p:txBody>
      </p:sp>
      <p:sp>
        <p:nvSpPr>
          <p:cNvPr id="2" name="文本框 1">
            <a:extLst>
              <a:ext uri="{FF2B5EF4-FFF2-40B4-BE49-F238E27FC236}">
                <a16:creationId xmlns:a16="http://schemas.microsoft.com/office/drawing/2014/main" id="{76F64801-58A3-40F4-801E-17EF06003195}"/>
              </a:ext>
            </a:extLst>
          </p:cNvPr>
          <p:cNvSpPr txBox="1"/>
          <p:nvPr/>
        </p:nvSpPr>
        <p:spPr>
          <a:xfrm>
            <a:off x="7439344" y="4132281"/>
            <a:ext cx="2711721" cy="523220"/>
          </a:xfrm>
          <a:prstGeom prst="rect">
            <a:avLst/>
          </a:prstGeom>
          <a:noFill/>
        </p:spPr>
        <p:txBody>
          <a:bodyPr wrap="square" rtlCol="0">
            <a:spAutoFit/>
          </a:bodyPr>
          <a:lstStyle/>
          <a:p>
            <a:r>
              <a:rPr lang="en-US" altLang="zh-CN" sz="2800" dirty="0">
                <a:solidFill>
                  <a:schemeClr val="bg1">
                    <a:lumMod val="50000"/>
                  </a:schemeClr>
                </a:solidFill>
                <a:latin typeface="Times New Roman" panose="02020603050405020304" pitchFamily="18" charset="0"/>
                <a:ea typeface="迷你简细倩" panose="03000509000000000000" pitchFamily="65" charset="-122"/>
                <a:cs typeface="Times New Roman" panose="02020603050405020304" pitchFamily="18" charset="0"/>
              </a:rPr>
              <a:t>Self-Evaluation</a:t>
            </a:r>
            <a:endParaRPr lang="zh-CN" altLang="en-US" sz="2800" dirty="0">
              <a:solidFill>
                <a:schemeClr val="bg1">
                  <a:lumMod val="50000"/>
                </a:schemeClr>
              </a:solidFill>
            </a:endParaRPr>
          </a:p>
        </p:txBody>
      </p:sp>
      <p:sp>
        <p:nvSpPr>
          <p:cNvPr id="34" name="文本框 33">
            <a:extLst>
              <a:ext uri="{FF2B5EF4-FFF2-40B4-BE49-F238E27FC236}">
                <a16:creationId xmlns:a16="http://schemas.microsoft.com/office/drawing/2014/main" id="{087BE8FE-921A-468E-9AEC-E3FE1CD5879C}"/>
              </a:ext>
            </a:extLst>
          </p:cNvPr>
          <p:cNvSpPr txBox="1"/>
          <p:nvPr/>
        </p:nvSpPr>
        <p:spPr>
          <a:xfrm>
            <a:off x="6877374" y="4856460"/>
            <a:ext cx="612089"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06</a:t>
            </a:r>
            <a:endParaRPr lang="zh-CN" altLang="en-US" sz="2000" b="1" dirty="0">
              <a:solidFill>
                <a:schemeClr val="tx1">
                  <a:lumMod val="50000"/>
                  <a:lumOff val="50000"/>
                </a:schemeClr>
              </a:solidFill>
              <a:ea typeface="幼圆" panose="02010509060101010101" pitchFamily="49" charset="-122"/>
            </a:endParaRPr>
          </a:p>
        </p:txBody>
      </p:sp>
      <p:sp>
        <p:nvSpPr>
          <p:cNvPr id="35" name="文本框 34">
            <a:extLst>
              <a:ext uri="{FF2B5EF4-FFF2-40B4-BE49-F238E27FC236}">
                <a16:creationId xmlns:a16="http://schemas.microsoft.com/office/drawing/2014/main" id="{DF868CB5-66CE-41B1-AC44-DB4F40BABFBF}"/>
              </a:ext>
            </a:extLst>
          </p:cNvPr>
          <p:cNvSpPr txBox="1"/>
          <p:nvPr/>
        </p:nvSpPr>
        <p:spPr>
          <a:xfrm>
            <a:off x="7418632" y="4763476"/>
            <a:ext cx="2711721" cy="523220"/>
          </a:xfrm>
          <a:prstGeom prst="rect">
            <a:avLst/>
          </a:prstGeom>
          <a:noFill/>
        </p:spPr>
        <p:txBody>
          <a:bodyPr wrap="square" rtlCol="0">
            <a:spAutoFit/>
          </a:bodyPr>
          <a:lstStyle/>
          <a:p>
            <a:r>
              <a:rPr lang="en-US" altLang="zh-CN" sz="2800" dirty="0">
                <a:solidFill>
                  <a:schemeClr val="bg1">
                    <a:lumMod val="50000"/>
                  </a:schemeClr>
                </a:solidFill>
                <a:latin typeface="Times New Roman" panose="02020603050405020304" pitchFamily="18" charset="0"/>
                <a:ea typeface="迷你简细倩" panose="03000509000000000000" pitchFamily="65" charset="-122"/>
                <a:cs typeface="Times New Roman" panose="02020603050405020304" pitchFamily="18" charset="0"/>
              </a:rPr>
              <a:t>Recap Learning </a:t>
            </a:r>
            <a:endParaRPr lang="zh-CN" altLang="en-US" sz="2800" dirty="0">
              <a:solidFill>
                <a:schemeClr val="bg1">
                  <a:lumMod val="50000"/>
                </a:schemeClr>
              </a:solidFill>
            </a:endParaRPr>
          </a:p>
        </p:txBody>
      </p:sp>
    </p:spTree>
    <p:extLst>
      <p:ext uri="{BB962C8B-B14F-4D97-AF65-F5344CB8AC3E}">
        <p14:creationId xmlns:p14="http://schemas.microsoft.com/office/powerpoint/2010/main" val="58700362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9"/>
                                        </p:tgtEl>
                                        <p:attrNameLst>
                                          <p:attrName>style.visibility</p:attrName>
                                        </p:attrNameLst>
                                      </p:cBhvr>
                                      <p:to>
                                        <p:strVal val="visible"/>
                                      </p:to>
                                    </p:set>
                                    <p:animEffect transition="in" filter="fade">
                                      <p:cBhvr>
                                        <p:cTn id="7" dur="1000"/>
                                        <p:tgtEl>
                                          <p:spTgt spid="59"/>
                                        </p:tgtEl>
                                      </p:cBhvr>
                                    </p:animEffect>
                                    <p:anim calcmode="lin" valueType="num">
                                      <p:cBhvr>
                                        <p:cTn id="8" dur="1000" fill="hold"/>
                                        <p:tgtEl>
                                          <p:spTgt spid="59"/>
                                        </p:tgtEl>
                                        <p:attrNameLst>
                                          <p:attrName>ppt_x</p:attrName>
                                        </p:attrNameLst>
                                      </p:cBhvr>
                                      <p:tavLst>
                                        <p:tav tm="0">
                                          <p:val>
                                            <p:strVal val="#ppt_x"/>
                                          </p:val>
                                        </p:tav>
                                        <p:tav tm="100000">
                                          <p:val>
                                            <p:strVal val="#ppt_x"/>
                                          </p:val>
                                        </p:tav>
                                      </p:tavLst>
                                    </p:anim>
                                    <p:anim calcmode="lin" valueType="num">
                                      <p:cBhvr>
                                        <p:cTn id="9" dur="1000" fill="hold"/>
                                        <p:tgtEl>
                                          <p:spTgt spid="5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1" presetClass="entr" presetSubtype="0" fill="hold" grpId="0" nodeType="afterEffect">
                                  <p:stCondLst>
                                    <p:cond delay="0"/>
                                  </p:stCondLst>
                                  <p:iterate type="lt">
                                    <p:tmPct val="10000"/>
                                  </p:iterate>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ppt_x</p:attrName>
                                        </p:attrNameLst>
                                      </p:cBhvr>
                                      <p:tavLst>
                                        <p:tav tm="0">
                                          <p:val>
                                            <p:strVal val="#ppt_x"/>
                                          </p:val>
                                        </p:tav>
                                        <p:tav tm="50000">
                                          <p:val>
                                            <p:strVal val="#ppt_x+.1"/>
                                          </p:val>
                                        </p:tav>
                                        <p:tav tm="100000">
                                          <p:val>
                                            <p:strVal val="#ppt_x"/>
                                          </p:val>
                                        </p:tav>
                                      </p:tavLst>
                                    </p:anim>
                                    <p:anim calcmode="lin" valueType="num">
                                      <p:cBhvr>
                                        <p:cTn id="14" dur="500" fill="hold"/>
                                        <p:tgtEl>
                                          <p:spTgt spid="15"/>
                                        </p:tgtEl>
                                        <p:attrNameLst>
                                          <p:attrName>ppt_y</p:attrName>
                                        </p:attrNameLst>
                                      </p:cBhvr>
                                      <p:tavLst>
                                        <p:tav tm="0">
                                          <p:val>
                                            <p:strVal val="#ppt_y"/>
                                          </p:val>
                                        </p:tav>
                                        <p:tav tm="100000">
                                          <p:val>
                                            <p:strVal val="#ppt_y"/>
                                          </p:val>
                                        </p:tav>
                                      </p:tavLst>
                                    </p:anim>
                                    <p:anim calcmode="lin" valueType="num">
                                      <p:cBhvr>
                                        <p:cTn id="15" dur="500" fill="hold"/>
                                        <p:tgtEl>
                                          <p:spTgt spid="15"/>
                                        </p:tgtEl>
                                        <p:attrNameLst>
                                          <p:attrName>ppt_h</p:attrName>
                                        </p:attrNameLst>
                                      </p:cBhvr>
                                      <p:tavLst>
                                        <p:tav tm="0">
                                          <p:val>
                                            <p:strVal val="#ppt_h/10"/>
                                          </p:val>
                                        </p:tav>
                                        <p:tav tm="50000">
                                          <p:val>
                                            <p:strVal val="#ppt_h+.01"/>
                                          </p:val>
                                        </p:tav>
                                        <p:tav tm="100000">
                                          <p:val>
                                            <p:strVal val="#ppt_h"/>
                                          </p:val>
                                        </p:tav>
                                      </p:tavLst>
                                    </p:anim>
                                    <p:anim calcmode="lin" valueType="num">
                                      <p:cBhvr>
                                        <p:cTn id="16" dur="500" fill="hold"/>
                                        <p:tgtEl>
                                          <p:spTgt spid="15"/>
                                        </p:tgtEl>
                                        <p:attrNameLst>
                                          <p:attrName>ppt_w</p:attrName>
                                        </p:attrNameLst>
                                      </p:cBhvr>
                                      <p:tavLst>
                                        <p:tav tm="0">
                                          <p:val>
                                            <p:strVal val="#ppt_w/10"/>
                                          </p:val>
                                        </p:tav>
                                        <p:tav tm="50000">
                                          <p:val>
                                            <p:strVal val="#ppt_w+.01"/>
                                          </p:val>
                                        </p:tav>
                                        <p:tav tm="100000">
                                          <p:val>
                                            <p:strVal val="#ppt_w"/>
                                          </p:val>
                                        </p:tav>
                                      </p:tavLst>
                                    </p:anim>
                                    <p:animEffect transition="in" filter="fade">
                                      <p:cBhvr>
                                        <p:cTn id="17" dur="500" tmFilter="0,0; .5, 1; 1, 1"/>
                                        <p:tgtEl>
                                          <p:spTgt spid="15"/>
                                        </p:tgtEl>
                                      </p:cBhvr>
                                    </p:animEffect>
                                  </p:childTnLst>
                                </p:cTn>
                              </p:par>
                            </p:childTnLst>
                          </p:cTn>
                        </p:par>
                        <p:par>
                          <p:cTn id="18" fill="hold">
                            <p:stCondLst>
                              <p:cond delay="1800"/>
                            </p:stCondLst>
                            <p:childTnLst>
                              <p:par>
                                <p:cTn id="19" presetID="2" presetClass="entr" presetSubtype="1" fill="hold" nodeType="afterEffect">
                                  <p:stCondLst>
                                    <p:cond delay="0"/>
                                  </p:stCondLst>
                                  <p:childTnLst>
                                    <p:set>
                                      <p:cBhvr>
                                        <p:cTn id="20" dur="1" fill="hold">
                                          <p:stCondLst>
                                            <p:cond delay="0"/>
                                          </p:stCondLst>
                                        </p:cTn>
                                        <p:tgtEl>
                                          <p:spTgt spid="47"/>
                                        </p:tgtEl>
                                        <p:attrNameLst>
                                          <p:attrName>style.visibility</p:attrName>
                                        </p:attrNameLst>
                                      </p:cBhvr>
                                      <p:to>
                                        <p:strVal val="visible"/>
                                      </p:to>
                                    </p:set>
                                    <p:anim calcmode="lin" valueType="num">
                                      <p:cBhvr additive="base">
                                        <p:cTn id="21" dur="500" fill="hold"/>
                                        <p:tgtEl>
                                          <p:spTgt spid="47"/>
                                        </p:tgtEl>
                                        <p:attrNameLst>
                                          <p:attrName>ppt_x</p:attrName>
                                        </p:attrNameLst>
                                      </p:cBhvr>
                                      <p:tavLst>
                                        <p:tav tm="0">
                                          <p:val>
                                            <p:strVal val="#ppt_x"/>
                                          </p:val>
                                        </p:tav>
                                        <p:tav tm="100000">
                                          <p:val>
                                            <p:strVal val="#ppt_x"/>
                                          </p:val>
                                        </p:tav>
                                      </p:tavLst>
                                    </p:anim>
                                    <p:anim calcmode="lin" valueType="num">
                                      <p:cBhvr additive="base">
                                        <p:cTn id="22" dur="500" fill="hold"/>
                                        <p:tgtEl>
                                          <p:spTgt spid="47"/>
                                        </p:tgtEl>
                                        <p:attrNameLst>
                                          <p:attrName>ppt_y</p:attrName>
                                        </p:attrNameLst>
                                      </p:cBhvr>
                                      <p:tavLst>
                                        <p:tav tm="0">
                                          <p:val>
                                            <p:strVal val="0-#ppt_h/2"/>
                                          </p:val>
                                        </p:tav>
                                        <p:tav tm="100000">
                                          <p:val>
                                            <p:strVal val="#ppt_y"/>
                                          </p:val>
                                        </p:tav>
                                      </p:tavLst>
                                    </p:anim>
                                  </p:childTnLst>
                                </p:cTn>
                              </p:par>
                            </p:childTnLst>
                          </p:cTn>
                        </p:par>
                        <p:par>
                          <p:cTn id="23" fill="hold">
                            <p:stCondLst>
                              <p:cond delay="2300"/>
                            </p:stCondLst>
                            <p:childTnLst>
                              <p:par>
                                <p:cTn id="24" presetID="2" presetClass="entr" presetSubtype="2" fill="hold" nodeType="afterEffect">
                                  <p:stCondLst>
                                    <p:cond delay="0"/>
                                  </p:stCondLst>
                                  <p:childTnLst>
                                    <p:set>
                                      <p:cBhvr>
                                        <p:cTn id="25" dur="1" fill="hold">
                                          <p:stCondLst>
                                            <p:cond delay="0"/>
                                          </p:stCondLst>
                                        </p:cTn>
                                        <p:tgtEl>
                                          <p:spTgt spid="25"/>
                                        </p:tgtEl>
                                        <p:attrNameLst>
                                          <p:attrName>style.visibility</p:attrName>
                                        </p:attrNameLst>
                                      </p:cBhvr>
                                      <p:to>
                                        <p:strVal val="visible"/>
                                      </p:to>
                                    </p:set>
                                    <p:anim calcmode="lin" valueType="num">
                                      <p:cBhvr additive="base">
                                        <p:cTn id="26" dur="500" fill="hold"/>
                                        <p:tgtEl>
                                          <p:spTgt spid="25"/>
                                        </p:tgtEl>
                                        <p:attrNameLst>
                                          <p:attrName>ppt_x</p:attrName>
                                        </p:attrNameLst>
                                      </p:cBhvr>
                                      <p:tavLst>
                                        <p:tav tm="0">
                                          <p:val>
                                            <p:strVal val="1+#ppt_w/2"/>
                                          </p:val>
                                        </p:tav>
                                        <p:tav tm="100000">
                                          <p:val>
                                            <p:strVal val="#ppt_x"/>
                                          </p:val>
                                        </p:tav>
                                      </p:tavLst>
                                    </p:anim>
                                    <p:anim calcmode="lin" valueType="num">
                                      <p:cBhvr additive="base">
                                        <p:cTn id="27" dur="500" fill="hold"/>
                                        <p:tgtEl>
                                          <p:spTgt spid="25"/>
                                        </p:tgtEl>
                                        <p:attrNameLst>
                                          <p:attrName>ppt_y</p:attrName>
                                        </p:attrNameLst>
                                      </p:cBhvr>
                                      <p:tavLst>
                                        <p:tav tm="0">
                                          <p:val>
                                            <p:strVal val="#ppt_y"/>
                                          </p:val>
                                        </p:tav>
                                        <p:tav tm="100000">
                                          <p:val>
                                            <p:strVal val="#ppt_y"/>
                                          </p:val>
                                        </p:tav>
                                      </p:tavLst>
                                    </p:anim>
                                  </p:childTnLst>
                                </p:cTn>
                              </p:par>
                            </p:childTnLst>
                          </p:cTn>
                        </p:par>
                        <p:par>
                          <p:cTn id="28" fill="hold">
                            <p:stCondLst>
                              <p:cond delay="2800"/>
                            </p:stCondLst>
                            <p:childTnLst>
                              <p:par>
                                <p:cTn id="29" presetID="2" presetClass="entr" presetSubtype="1" fill="hold" nodeType="afterEffect">
                                  <p:stCondLst>
                                    <p:cond delay="0"/>
                                  </p:stCondLst>
                                  <p:childTnLst>
                                    <p:set>
                                      <p:cBhvr>
                                        <p:cTn id="30" dur="1" fill="hold">
                                          <p:stCondLst>
                                            <p:cond delay="0"/>
                                          </p:stCondLst>
                                        </p:cTn>
                                        <p:tgtEl>
                                          <p:spTgt spid="48"/>
                                        </p:tgtEl>
                                        <p:attrNameLst>
                                          <p:attrName>style.visibility</p:attrName>
                                        </p:attrNameLst>
                                      </p:cBhvr>
                                      <p:to>
                                        <p:strVal val="visible"/>
                                      </p:to>
                                    </p:set>
                                    <p:anim calcmode="lin" valueType="num">
                                      <p:cBhvr additive="base">
                                        <p:cTn id="31" dur="500" fill="hold"/>
                                        <p:tgtEl>
                                          <p:spTgt spid="48"/>
                                        </p:tgtEl>
                                        <p:attrNameLst>
                                          <p:attrName>ppt_x</p:attrName>
                                        </p:attrNameLst>
                                      </p:cBhvr>
                                      <p:tavLst>
                                        <p:tav tm="0">
                                          <p:val>
                                            <p:strVal val="#ppt_x"/>
                                          </p:val>
                                        </p:tav>
                                        <p:tav tm="100000">
                                          <p:val>
                                            <p:strVal val="#ppt_x"/>
                                          </p:val>
                                        </p:tav>
                                      </p:tavLst>
                                    </p:anim>
                                    <p:anim calcmode="lin" valueType="num">
                                      <p:cBhvr additive="base">
                                        <p:cTn id="32" dur="500" fill="hold"/>
                                        <p:tgtEl>
                                          <p:spTgt spid="48"/>
                                        </p:tgtEl>
                                        <p:attrNameLst>
                                          <p:attrName>ppt_y</p:attrName>
                                        </p:attrNameLst>
                                      </p:cBhvr>
                                      <p:tavLst>
                                        <p:tav tm="0">
                                          <p:val>
                                            <p:strVal val="0-#ppt_h/2"/>
                                          </p:val>
                                        </p:tav>
                                        <p:tav tm="100000">
                                          <p:val>
                                            <p:strVal val="#ppt_y"/>
                                          </p:val>
                                        </p:tav>
                                      </p:tavLst>
                                    </p:anim>
                                  </p:childTnLst>
                                </p:cTn>
                              </p:par>
                            </p:childTnLst>
                          </p:cTn>
                        </p:par>
                        <p:par>
                          <p:cTn id="33" fill="hold">
                            <p:stCondLst>
                              <p:cond delay="3300"/>
                            </p:stCondLst>
                            <p:childTnLst>
                              <p:par>
                                <p:cTn id="34" presetID="2" presetClass="entr" presetSubtype="2" fill="hold" nodeType="afterEffect">
                                  <p:stCondLst>
                                    <p:cond delay="0"/>
                                  </p:stCondLst>
                                  <p:childTnLst>
                                    <p:set>
                                      <p:cBhvr>
                                        <p:cTn id="35" dur="1" fill="hold">
                                          <p:stCondLst>
                                            <p:cond delay="0"/>
                                          </p:stCondLst>
                                        </p:cTn>
                                        <p:tgtEl>
                                          <p:spTgt spid="28"/>
                                        </p:tgtEl>
                                        <p:attrNameLst>
                                          <p:attrName>style.visibility</p:attrName>
                                        </p:attrNameLst>
                                      </p:cBhvr>
                                      <p:to>
                                        <p:strVal val="visible"/>
                                      </p:to>
                                    </p:set>
                                    <p:anim calcmode="lin" valueType="num">
                                      <p:cBhvr additive="base">
                                        <p:cTn id="36" dur="500" fill="hold"/>
                                        <p:tgtEl>
                                          <p:spTgt spid="28"/>
                                        </p:tgtEl>
                                        <p:attrNameLst>
                                          <p:attrName>ppt_x</p:attrName>
                                        </p:attrNameLst>
                                      </p:cBhvr>
                                      <p:tavLst>
                                        <p:tav tm="0">
                                          <p:val>
                                            <p:strVal val="1+#ppt_w/2"/>
                                          </p:val>
                                        </p:tav>
                                        <p:tav tm="100000">
                                          <p:val>
                                            <p:strVal val="#ppt_x"/>
                                          </p:val>
                                        </p:tav>
                                      </p:tavLst>
                                    </p:anim>
                                    <p:anim calcmode="lin" valueType="num">
                                      <p:cBhvr additive="base">
                                        <p:cTn id="37" dur="500" fill="hold"/>
                                        <p:tgtEl>
                                          <p:spTgt spid="28"/>
                                        </p:tgtEl>
                                        <p:attrNameLst>
                                          <p:attrName>ppt_y</p:attrName>
                                        </p:attrNameLst>
                                      </p:cBhvr>
                                      <p:tavLst>
                                        <p:tav tm="0">
                                          <p:val>
                                            <p:strVal val="#ppt_y"/>
                                          </p:val>
                                        </p:tav>
                                        <p:tav tm="100000">
                                          <p:val>
                                            <p:strVal val="#ppt_y"/>
                                          </p:val>
                                        </p:tav>
                                      </p:tavLst>
                                    </p:anim>
                                  </p:childTnLst>
                                </p:cTn>
                              </p:par>
                            </p:childTnLst>
                          </p:cTn>
                        </p:par>
                        <p:par>
                          <p:cTn id="38" fill="hold">
                            <p:stCondLst>
                              <p:cond delay="3800"/>
                            </p:stCondLst>
                            <p:childTnLst>
                              <p:par>
                                <p:cTn id="39" presetID="2" presetClass="entr" presetSubtype="1" fill="hold" nodeType="afterEffect">
                                  <p:stCondLst>
                                    <p:cond delay="0"/>
                                  </p:stCondLst>
                                  <p:childTnLst>
                                    <p:set>
                                      <p:cBhvr>
                                        <p:cTn id="40" dur="1" fill="hold">
                                          <p:stCondLst>
                                            <p:cond delay="0"/>
                                          </p:stCondLst>
                                        </p:cTn>
                                        <p:tgtEl>
                                          <p:spTgt spid="49"/>
                                        </p:tgtEl>
                                        <p:attrNameLst>
                                          <p:attrName>style.visibility</p:attrName>
                                        </p:attrNameLst>
                                      </p:cBhvr>
                                      <p:to>
                                        <p:strVal val="visible"/>
                                      </p:to>
                                    </p:set>
                                    <p:anim calcmode="lin" valueType="num">
                                      <p:cBhvr additive="base">
                                        <p:cTn id="41" dur="500" fill="hold"/>
                                        <p:tgtEl>
                                          <p:spTgt spid="49"/>
                                        </p:tgtEl>
                                        <p:attrNameLst>
                                          <p:attrName>ppt_x</p:attrName>
                                        </p:attrNameLst>
                                      </p:cBhvr>
                                      <p:tavLst>
                                        <p:tav tm="0">
                                          <p:val>
                                            <p:strVal val="#ppt_x"/>
                                          </p:val>
                                        </p:tav>
                                        <p:tav tm="100000">
                                          <p:val>
                                            <p:strVal val="#ppt_x"/>
                                          </p:val>
                                        </p:tav>
                                      </p:tavLst>
                                    </p:anim>
                                    <p:anim calcmode="lin" valueType="num">
                                      <p:cBhvr additive="base">
                                        <p:cTn id="42" dur="500" fill="hold"/>
                                        <p:tgtEl>
                                          <p:spTgt spid="49"/>
                                        </p:tgtEl>
                                        <p:attrNameLst>
                                          <p:attrName>ppt_y</p:attrName>
                                        </p:attrNameLst>
                                      </p:cBhvr>
                                      <p:tavLst>
                                        <p:tav tm="0">
                                          <p:val>
                                            <p:strVal val="0-#ppt_h/2"/>
                                          </p:val>
                                        </p:tav>
                                        <p:tav tm="100000">
                                          <p:val>
                                            <p:strVal val="#ppt_y"/>
                                          </p:val>
                                        </p:tav>
                                      </p:tavLst>
                                    </p:anim>
                                  </p:childTnLst>
                                </p:cTn>
                              </p:par>
                            </p:childTnLst>
                          </p:cTn>
                        </p:par>
                        <p:par>
                          <p:cTn id="43" fill="hold">
                            <p:stCondLst>
                              <p:cond delay="4300"/>
                            </p:stCondLst>
                            <p:childTnLst>
                              <p:par>
                                <p:cTn id="44" presetID="2" presetClass="entr" presetSubtype="2" fill="hold" nodeType="afterEffect">
                                  <p:stCondLst>
                                    <p:cond delay="0"/>
                                  </p:stCondLst>
                                  <p:childTnLst>
                                    <p:set>
                                      <p:cBhvr>
                                        <p:cTn id="45" dur="1" fill="hold">
                                          <p:stCondLst>
                                            <p:cond delay="0"/>
                                          </p:stCondLst>
                                        </p:cTn>
                                        <p:tgtEl>
                                          <p:spTgt spid="39"/>
                                        </p:tgtEl>
                                        <p:attrNameLst>
                                          <p:attrName>style.visibility</p:attrName>
                                        </p:attrNameLst>
                                      </p:cBhvr>
                                      <p:to>
                                        <p:strVal val="visible"/>
                                      </p:to>
                                    </p:set>
                                    <p:anim calcmode="lin" valueType="num">
                                      <p:cBhvr additive="base">
                                        <p:cTn id="46" dur="500" fill="hold"/>
                                        <p:tgtEl>
                                          <p:spTgt spid="39"/>
                                        </p:tgtEl>
                                        <p:attrNameLst>
                                          <p:attrName>ppt_x</p:attrName>
                                        </p:attrNameLst>
                                      </p:cBhvr>
                                      <p:tavLst>
                                        <p:tav tm="0">
                                          <p:val>
                                            <p:strVal val="1+#ppt_w/2"/>
                                          </p:val>
                                        </p:tav>
                                        <p:tav tm="100000">
                                          <p:val>
                                            <p:strVal val="#ppt_x"/>
                                          </p:val>
                                        </p:tav>
                                      </p:tavLst>
                                    </p:anim>
                                    <p:anim calcmode="lin" valueType="num">
                                      <p:cBhvr additive="base">
                                        <p:cTn id="47" dur="500" fill="hold"/>
                                        <p:tgtEl>
                                          <p:spTgt spid="39"/>
                                        </p:tgtEl>
                                        <p:attrNameLst>
                                          <p:attrName>ppt_y</p:attrName>
                                        </p:attrNameLst>
                                      </p:cBhvr>
                                      <p:tavLst>
                                        <p:tav tm="0">
                                          <p:val>
                                            <p:strVal val="#ppt_y"/>
                                          </p:val>
                                        </p:tav>
                                        <p:tav tm="100000">
                                          <p:val>
                                            <p:strVal val="#ppt_y"/>
                                          </p:val>
                                        </p:tav>
                                      </p:tavLst>
                                    </p:anim>
                                  </p:childTnLst>
                                </p:cTn>
                              </p:par>
                            </p:childTnLst>
                          </p:cTn>
                        </p:par>
                        <p:par>
                          <p:cTn id="48" fill="hold">
                            <p:stCondLst>
                              <p:cond delay="4800"/>
                            </p:stCondLst>
                            <p:childTnLst>
                              <p:par>
                                <p:cTn id="49" presetID="2" presetClass="entr" presetSubtype="1" fill="hold" nodeType="afterEffect">
                                  <p:stCondLst>
                                    <p:cond delay="0"/>
                                  </p:stCondLst>
                                  <p:childTnLst>
                                    <p:set>
                                      <p:cBhvr>
                                        <p:cTn id="50" dur="1" fill="hold">
                                          <p:stCondLst>
                                            <p:cond delay="0"/>
                                          </p:stCondLst>
                                        </p:cTn>
                                        <p:tgtEl>
                                          <p:spTgt spid="50"/>
                                        </p:tgtEl>
                                        <p:attrNameLst>
                                          <p:attrName>style.visibility</p:attrName>
                                        </p:attrNameLst>
                                      </p:cBhvr>
                                      <p:to>
                                        <p:strVal val="visible"/>
                                      </p:to>
                                    </p:set>
                                    <p:anim calcmode="lin" valueType="num">
                                      <p:cBhvr additive="base">
                                        <p:cTn id="51" dur="500" fill="hold"/>
                                        <p:tgtEl>
                                          <p:spTgt spid="50"/>
                                        </p:tgtEl>
                                        <p:attrNameLst>
                                          <p:attrName>ppt_x</p:attrName>
                                        </p:attrNameLst>
                                      </p:cBhvr>
                                      <p:tavLst>
                                        <p:tav tm="0">
                                          <p:val>
                                            <p:strVal val="#ppt_x"/>
                                          </p:val>
                                        </p:tav>
                                        <p:tav tm="100000">
                                          <p:val>
                                            <p:strVal val="#ppt_x"/>
                                          </p:val>
                                        </p:tav>
                                      </p:tavLst>
                                    </p:anim>
                                    <p:anim calcmode="lin" valueType="num">
                                      <p:cBhvr additive="base">
                                        <p:cTn id="52" dur="500" fill="hold"/>
                                        <p:tgtEl>
                                          <p:spTgt spid="50"/>
                                        </p:tgtEl>
                                        <p:attrNameLst>
                                          <p:attrName>ppt_y</p:attrName>
                                        </p:attrNameLst>
                                      </p:cBhvr>
                                      <p:tavLst>
                                        <p:tav tm="0">
                                          <p:val>
                                            <p:strVal val="0-#ppt_h/2"/>
                                          </p:val>
                                        </p:tav>
                                        <p:tav tm="100000">
                                          <p:val>
                                            <p:strVal val="#ppt_y"/>
                                          </p:val>
                                        </p:tav>
                                      </p:tavLst>
                                    </p:anim>
                                  </p:childTnLst>
                                </p:cTn>
                              </p:par>
                            </p:childTnLst>
                          </p:cTn>
                        </p:par>
                        <p:par>
                          <p:cTn id="53" fill="hold">
                            <p:stCondLst>
                              <p:cond delay="5300"/>
                            </p:stCondLst>
                            <p:childTnLst>
                              <p:par>
                                <p:cTn id="54" presetID="2" presetClass="entr" presetSubtype="2" fill="hold" nodeType="afterEffect">
                                  <p:stCondLst>
                                    <p:cond delay="0"/>
                                  </p:stCondLst>
                                  <p:childTnLst>
                                    <p:set>
                                      <p:cBhvr>
                                        <p:cTn id="55" dur="1" fill="hold">
                                          <p:stCondLst>
                                            <p:cond delay="0"/>
                                          </p:stCondLst>
                                        </p:cTn>
                                        <p:tgtEl>
                                          <p:spTgt spid="42"/>
                                        </p:tgtEl>
                                        <p:attrNameLst>
                                          <p:attrName>style.visibility</p:attrName>
                                        </p:attrNameLst>
                                      </p:cBhvr>
                                      <p:to>
                                        <p:strVal val="visible"/>
                                      </p:to>
                                    </p:set>
                                    <p:anim calcmode="lin" valueType="num">
                                      <p:cBhvr additive="base">
                                        <p:cTn id="56" dur="500" fill="hold"/>
                                        <p:tgtEl>
                                          <p:spTgt spid="42"/>
                                        </p:tgtEl>
                                        <p:attrNameLst>
                                          <p:attrName>ppt_x</p:attrName>
                                        </p:attrNameLst>
                                      </p:cBhvr>
                                      <p:tavLst>
                                        <p:tav tm="0">
                                          <p:val>
                                            <p:strVal val="1+#ppt_w/2"/>
                                          </p:val>
                                        </p:tav>
                                        <p:tav tm="100000">
                                          <p:val>
                                            <p:strVal val="#ppt_x"/>
                                          </p:val>
                                        </p:tav>
                                      </p:tavLst>
                                    </p:anim>
                                    <p:anim calcmode="lin" valueType="num">
                                      <p:cBhvr additive="base">
                                        <p:cTn id="57" dur="500" fill="hold"/>
                                        <p:tgtEl>
                                          <p:spTgt spid="4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组合 9">
            <a:extLst>
              <a:ext uri="{FF2B5EF4-FFF2-40B4-BE49-F238E27FC236}">
                <a16:creationId xmlns:a16="http://schemas.microsoft.com/office/drawing/2014/main" id="{E1EB975B-65E2-4821-97ED-032472CE8959}"/>
              </a:ext>
            </a:extLst>
          </p:cNvPr>
          <p:cNvGrpSpPr/>
          <p:nvPr/>
        </p:nvGrpSpPr>
        <p:grpSpPr>
          <a:xfrm>
            <a:off x="5505822" y="1721735"/>
            <a:ext cx="4241762" cy="1390572"/>
            <a:chOff x="6444756" y="2776085"/>
            <a:chExt cx="3195490" cy="1390572"/>
          </a:xfrm>
        </p:grpSpPr>
        <p:cxnSp>
          <p:nvCxnSpPr>
            <p:cNvPr id="26" name="MH_Other_1">
              <a:extLst>
                <a:ext uri="{FF2B5EF4-FFF2-40B4-BE49-F238E27FC236}">
                  <a16:creationId xmlns:a16="http://schemas.microsoft.com/office/drawing/2014/main" id="{5F5CC8CB-E5CA-4548-A2F9-37908BC11938}"/>
                </a:ext>
              </a:extLst>
            </p:cNvPr>
            <p:cNvCxnSpPr/>
            <p:nvPr>
              <p:custDataLst>
                <p:tags r:id="rId13"/>
              </p:custDataLst>
            </p:nvPr>
          </p:nvCxnSpPr>
          <p:spPr>
            <a:xfrm>
              <a:off x="6444756" y="2893637"/>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27" name="MH_Other_2">
              <a:extLst>
                <a:ext uri="{FF2B5EF4-FFF2-40B4-BE49-F238E27FC236}">
                  <a16:creationId xmlns:a16="http://schemas.microsoft.com/office/drawing/2014/main" id="{8A547174-9FEB-4A3F-A5B4-93B811B00724}"/>
                </a:ext>
              </a:extLst>
            </p:cNvPr>
            <p:cNvCxnSpPr/>
            <p:nvPr>
              <p:custDataLst>
                <p:tags r:id="rId14"/>
              </p:custDataLst>
            </p:nvPr>
          </p:nvCxnSpPr>
          <p:spPr>
            <a:xfrm flipV="1">
              <a:off x="6444756"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28" name="MH_Other_3">
              <a:extLst>
                <a:ext uri="{FF2B5EF4-FFF2-40B4-BE49-F238E27FC236}">
                  <a16:creationId xmlns:a16="http://schemas.microsoft.com/office/drawing/2014/main" id="{D3B7DC19-2258-43C5-903E-187F0911842A}"/>
                </a:ext>
              </a:extLst>
            </p:cNvPr>
            <p:cNvCxnSpPr/>
            <p:nvPr>
              <p:custDataLst>
                <p:tags r:id="rId15"/>
              </p:custDataLst>
            </p:nvPr>
          </p:nvCxnSpPr>
          <p:spPr>
            <a:xfrm>
              <a:off x="6444756" y="4166652"/>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31" name="MH_Other_4">
              <a:extLst>
                <a:ext uri="{FF2B5EF4-FFF2-40B4-BE49-F238E27FC236}">
                  <a16:creationId xmlns:a16="http://schemas.microsoft.com/office/drawing/2014/main" id="{DEAD45DC-0A8A-4541-94FD-F51A716ED046}"/>
                </a:ext>
              </a:extLst>
            </p:cNvPr>
            <p:cNvCxnSpPr/>
            <p:nvPr>
              <p:custDataLst>
                <p:tags r:id="rId16"/>
              </p:custDataLst>
            </p:nvPr>
          </p:nvCxnSpPr>
          <p:spPr>
            <a:xfrm flipV="1">
              <a:off x="9422418"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sp>
          <p:nvSpPr>
            <p:cNvPr id="34" name="MH_Text_1">
              <a:extLst>
                <a:ext uri="{FF2B5EF4-FFF2-40B4-BE49-F238E27FC236}">
                  <a16:creationId xmlns:a16="http://schemas.microsoft.com/office/drawing/2014/main" id="{55F10988-2942-46EA-8D1F-2A05C2FFA7E3}"/>
                </a:ext>
              </a:extLst>
            </p:cNvPr>
            <p:cNvSpPr txBox="1"/>
            <p:nvPr>
              <p:custDataLst>
                <p:tags r:id="rId17"/>
              </p:custDataLst>
            </p:nvPr>
          </p:nvSpPr>
          <p:spPr>
            <a:xfrm>
              <a:off x="6444756" y="2776085"/>
              <a:ext cx="3195490" cy="1359600"/>
            </a:xfrm>
            <a:prstGeom prst="rect">
              <a:avLst/>
            </a:prstGeom>
            <a:noFill/>
          </p:spPr>
          <p:txBody>
            <a:bodyPr wrap="square" rtlCol="0" anchor="ctr" anchorCtr="0">
              <a:noAutofit/>
            </a:bodyPr>
            <a:lstStyle/>
            <a:p>
              <a:pPr lvl="0"/>
              <a:r>
                <a:rPr lang="en-US" altLang="zh-CN" sz="2400" dirty="0">
                  <a:latin typeface="Times New Roman" panose="02020603050405020304" pitchFamily="18" charset="0"/>
                  <a:cs typeface="Times New Roman" panose="02020603050405020304" pitchFamily="18" charset="0"/>
                </a:rPr>
                <a:t>To foster </a:t>
              </a:r>
              <a:r>
                <a:rPr lang="en-US" altLang="zh-CN" sz="2400" u="sng" dirty="0">
                  <a:solidFill>
                    <a:srgbClr val="55B577"/>
                  </a:solidFill>
                  <a:latin typeface="Times New Roman" panose="02020603050405020304" pitchFamily="18" charset="0"/>
                  <a:cs typeface="Times New Roman" panose="02020603050405020304" pitchFamily="18" charset="0"/>
                </a:rPr>
                <a:t>emotional intelligence between leaders and employees </a:t>
              </a:r>
              <a:r>
                <a:rPr lang="en-US" altLang="zh-CN" sz="2400" dirty="0">
                  <a:latin typeface="Times New Roman" panose="02020603050405020304" pitchFamily="18" charset="0"/>
                  <a:cs typeface="Times New Roman" panose="02020603050405020304" pitchFamily="18" charset="0"/>
                </a:rPr>
                <a:t>by enhancing the ability of the leaders.</a:t>
              </a:r>
              <a:endParaRPr lang="zh-CN" altLang="zh-CN" sz="2400" dirty="0">
                <a:latin typeface="Times New Roman" panose="02020603050405020304" pitchFamily="18" charset="0"/>
                <a:cs typeface="Times New Roman" panose="02020603050405020304" pitchFamily="18" charset="0"/>
              </a:endParaRPr>
            </a:p>
          </p:txBody>
        </p:sp>
      </p:grpSp>
      <p:grpSp>
        <p:nvGrpSpPr>
          <p:cNvPr id="13" name="组合 12">
            <a:extLst>
              <a:ext uri="{FF2B5EF4-FFF2-40B4-BE49-F238E27FC236}">
                <a16:creationId xmlns:a16="http://schemas.microsoft.com/office/drawing/2014/main" id="{92A77DBF-706F-4A45-A302-EFF93FBED7F0}"/>
              </a:ext>
            </a:extLst>
          </p:cNvPr>
          <p:cNvGrpSpPr/>
          <p:nvPr/>
        </p:nvGrpSpPr>
        <p:grpSpPr>
          <a:xfrm>
            <a:off x="717095" y="1141804"/>
            <a:ext cx="3343925" cy="3195387"/>
            <a:chOff x="2139669" y="2438822"/>
            <a:chExt cx="2782470" cy="2368286"/>
          </a:xfrm>
        </p:grpSpPr>
        <p:pic>
          <p:nvPicPr>
            <p:cNvPr id="39" name="图片 38">
              <a:extLst>
                <a:ext uri="{FF2B5EF4-FFF2-40B4-BE49-F238E27FC236}">
                  <a16:creationId xmlns:a16="http://schemas.microsoft.com/office/drawing/2014/main" id="{8C41D128-BB01-4FEF-BF4A-BF193F270D88}"/>
                </a:ext>
              </a:extLst>
            </p:cNvPr>
            <p:cNvPicPr>
              <a:picLocks noChangeAspect="1"/>
            </p:cNvPicPr>
            <p:nvPr/>
          </p:nvPicPr>
          <p:blipFill>
            <a:blip r:embed="rId20">
              <a:duotone>
                <a:schemeClr val="accent2">
                  <a:shade val="45000"/>
                  <a:satMod val="135000"/>
                </a:schemeClr>
                <a:prstClr val="white"/>
              </a:duotone>
            </a:blip>
            <a:stretch>
              <a:fillRect/>
            </a:stretch>
          </p:blipFill>
          <p:spPr>
            <a:xfrm rot="17744825">
              <a:off x="2465192" y="2113299"/>
              <a:ext cx="1117152" cy="1768198"/>
            </a:xfrm>
            <a:prstGeom prst="rect">
              <a:avLst/>
            </a:prstGeom>
          </p:spPr>
        </p:pic>
        <p:pic>
          <p:nvPicPr>
            <p:cNvPr id="41" name="图片 40">
              <a:extLst>
                <a:ext uri="{FF2B5EF4-FFF2-40B4-BE49-F238E27FC236}">
                  <a16:creationId xmlns:a16="http://schemas.microsoft.com/office/drawing/2014/main" id="{BF87DB65-DEC6-44D4-86F4-458322352945}"/>
                </a:ext>
              </a:extLst>
            </p:cNvPr>
            <p:cNvPicPr>
              <a:picLocks noChangeAspect="1"/>
            </p:cNvPicPr>
            <p:nvPr/>
          </p:nvPicPr>
          <p:blipFill>
            <a:blip r:embed="rId20">
              <a:duotone>
                <a:schemeClr val="accent2">
                  <a:shade val="45000"/>
                  <a:satMod val="135000"/>
                </a:schemeClr>
                <a:prstClr val="white"/>
              </a:duotone>
            </a:blip>
            <a:stretch>
              <a:fillRect/>
            </a:stretch>
          </p:blipFill>
          <p:spPr>
            <a:xfrm rot="6734859">
              <a:off x="3501360" y="3386329"/>
              <a:ext cx="1080395" cy="1761163"/>
            </a:xfrm>
            <a:prstGeom prst="rect">
              <a:avLst/>
            </a:prstGeom>
          </p:spPr>
        </p:pic>
      </p:grpSp>
      <p:grpSp>
        <p:nvGrpSpPr>
          <p:cNvPr id="12" name="组合 11">
            <a:extLst>
              <a:ext uri="{FF2B5EF4-FFF2-40B4-BE49-F238E27FC236}">
                <a16:creationId xmlns:a16="http://schemas.microsoft.com/office/drawing/2014/main" id="{7197DEA9-03FC-4B0B-8456-EF0FA7AEBF72}"/>
              </a:ext>
            </a:extLst>
          </p:cNvPr>
          <p:cNvGrpSpPr/>
          <p:nvPr/>
        </p:nvGrpSpPr>
        <p:grpSpPr>
          <a:xfrm>
            <a:off x="1119343" y="733655"/>
            <a:ext cx="2379883" cy="3959087"/>
            <a:chOff x="2669875" y="2012614"/>
            <a:chExt cx="1721836" cy="3267297"/>
          </a:xfrm>
        </p:grpSpPr>
        <p:pic>
          <p:nvPicPr>
            <p:cNvPr id="38" name="图片 37">
              <a:extLst>
                <a:ext uri="{FF2B5EF4-FFF2-40B4-BE49-F238E27FC236}">
                  <a16:creationId xmlns:a16="http://schemas.microsoft.com/office/drawing/2014/main" id="{E9B0278E-A266-4BA3-985C-D609F8BA1933}"/>
                </a:ext>
              </a:extLst>
            </p:cNvPr>
            <p:cNvPicPr>
              <a:picLocks noChangeAspect="1"/>
            </p:cNvPicPr>
            <p:nvPr/>
          </p:nvPicPr>
          <p:blipFill>
            <a:blip r:embed="rId20">
              <a:duotone>
                <a:schemeClr val="accent4">
                  <a:shade val="45000"/>
                  <a:satMod val="135000"/>
                </a:schemeClr>
                <a:prstClr val="white"/>
              </a:duotone>
            </a:blip>
            <a:stretch>
              <a:fillRect/>
            </a:stretch>
          </p:blipFill>
          <p:spPr>
            <a:xfrm>
              <a:off x="3372426" y="2012614"/>
              <a:ext cx="1019285" cy="1761164"/>
            </a:xfrm>
            <a:prstGeom prst="rect">
              <a:avLst/>
            </a:prstGeom>
          </p:spPr>
        </p:pic>
        <p:pic>
          <p:nvPicPr>
            <p:cNvPr id="42" name="图片 41">
              <a:extLst>
                <a:ext uri="{FF2B5EF4-FFF2-40B4-BE49-F238E27FC236}">
                  <a16:creationId xmlns:a16="http://schemas.microsoft.com/office/drawing/2014/main" id="{5EFAA0DA-64CD-45FE-80A6-02BE03A15500}"/>
                </a:ext>
              </a:extLst>
            </p:cNvPr>
            <p:cNvPicPr>
              <a:picLocks noChangeAspect="1"/>
            </p:cNvPicPr>
            <p:nvPr/>
          </p:nvPicPr>
          <p:blipFill>
            <a:blip r:embed="rId20">
              <a:duotone>
                <a:schemeClr val="accent4">
                  <a:shade val="45000"/>
                  <a:satMod val="135000"/>
                </a:schemeClr>
                <a:prstClr val="white"/>
              </a:duotone>
            </a:blip>
            <a:stretch>
              <a:fillRect/>
            </a:stretch>
          </p:blipFill>
          <p:spPr>
            <a:xfrm rot="13374121" flipH="1">
              <a:off x="2669875" y="3518747"/>
              <a:ext cx="942377" cy="1761164"/>
            </a:xfrm>
            <a:prstGeom prst="rect">
              <a:avLst/>
            </a:prstGeom>
          </p:spPr>
        </p:pic>
      </p:grpSp>
      <p:grpSp>
        <p:nvGrpSpPr>
          <p:cNvPr id="14" name="组合 13">
            <a:extLst>
              <a:ext uri="{FF2B5EF4-FFF2-40B4-BE49-F238E27FC236}">
                <a16:creationId xmlns:a16="http://schemas.microsoft.com/office/drawing/2014/main" id="{A05C672B-E6DA-4709-A922-4BDC661AE39A}"/>
              </a:ext>
            </a:extLst>
          </p:cNvPr>
          <p:cNvGrpSpPr/>
          <p:nvPr/>
        </p:nvGrpSpPr>
        <p:grpSpPr>
          <a:xfrm>
            <a:off x="816777" y="1971374"/>
            <a:ext cx="3706525" cy="1261439"/>
            <a:chOff x="1789430" y="3061005"/>
            <a:chExt cx="3361322" cy="1261439"/>
          </a:xfrm>
        </p:grpSpPr>
        <p:pic>
          <p:nvPicPr>
            <p:cNvPr id="40" name="图片 39">
              <a:extLst>
                <a:ext uri="{FF2B5EF4-FFF2-40B4-BE49-F238E27FC236}">
                  <a16:creationId xmlns:a16="http://schemas.microsoft.com/office/drawing/2014/main" id="{5557B4E9-369A-4D67-AF39-FA71EA75D15A}"/>
                </a:ext>
              </a:extLst>
            </p:cNvPr>
            <p:cNvPicPr>
              <a:picLocks noChangeAspect="1"/>
            </p:cNvPicPr>
            <p:nvPr/>
          </p:nvPicPr>
          <p:blipFill>
            <a:blip r:embed="rId20"/>
            <a:stretch>
              <a:fillRect/>
            </a:stretch>
          </p:blipFill>
          <p:spPr>
            <a:xfrm rot="3389928">
              <a:off x="3729973" y="2720621"/>
              <a:ext cx="1080395" cy="1761163"/>
            </a:xfrm>
            <a:prstGeom prst="rect">
              <a:avLst/>
            </a:prstGeom>
          </p:spPr>
        </p:pic>
        <p:pic>
          <p:nvPicPr>
            <p:cNvPr id="43" name="图片 42">
              <a:extLst>
                <a:ext uri="{FF2B5EF4-FFF2-40B4-BE49-F238E27FC236}">
                  <a16:creationId xmlns:a16="http://schemas.microsoft.com/office/drawing/2014/main" id="{F977A7E7-C1D6-4647-BFD4-2CBB68892B69}"/>
                </a:ext>
              </a:extLst>
            </p:cNvPr>
            <p:cNvPicPr>
              <a:picLocks noChangeAspect="1"/>
            </p:cNvPicPr>
            <p:nvPr/>
          </p:nvPicPr>
          <p:blipFill>
            <a:blip r:embed="rId20"/>
            <a:stretch>
              <a:fillRect/>
            </a:stretch>
          </p:blipFill>
          <p:spPr>
            <a:xfrm rot="17297874" flipH="1">
              <a:off x="2129814" y="2901665"/>
              <a:ext cx="1080395" cy="1761163"/>
            </a:xfrm>
            <a:prstGeom prst="rect">
              <a:avLst/>
            </a:prstGeom>
          </p:spPr>
        </p:pic>
      </p:grpSp>
      <p:sp>
        <p:nvSpPr>
          <p:cNvPr id="37" name="PA_椭圆 1">
            <a:extLst>
              <a:ext uri="{FF2B5EF4-FFF2-40B4-BE49-F238E27FC236}">
                <a16:creationId xmlns:a16="http://schemas.microsoft.com/office/drawing/2014/main" id="{6F139334-FF6C-4BAC-B3D1-BB0EA7456F0A}"/>
              </a:ext>
            </a:extLst>
          </p:cNvPr>
          <p:cNvSpPr/>
          <p:nvPr>
            <p:custDataLst>
              <p:tags r:id="rId2"/>
            </p:custDataLst>
          </p:nvPr>
        </p:nvSpPr>
        <p:spPr bwMode="auto">
          <a:xfrm>
            <a:off x="1539150" y="1895457"/>
            <a:ext cx="1812695" cy="1635485"/>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800" b="1" dirty="0">
                <a:solidFill>
                  <a:schemeClr val="accent4">
                    <a:lumMod val="75000"/>
                  </a:schemeClr>
                </a:solidFill>
                <a:latin typeface="Times New Roman" panose="02020603050405020304" pitchFamily="18" charset="0"/>
                <a:ea typeface="幼圆" panose="02010509060101010101" pitchFamily="49" charset="-122"/>
                <a:cs typeface="Times New Roman" panose="02020603050405020304" pitchFamily="18" charset="0"/>
              </a:rPr>
              <a:t>Aim of </a:t>
            </a:r>
          </a:p>
          <a:p>
            <a:pPr algn="ctr"/>
            <a:r>
              <a:rPr lang="en-US" altLang="zh-CN" sz="2800" b="1" dirty="0">
                <a:solidFill>
                  <a:schemeClr val="accent4">
                    <a:lumMod val="75000"/>
                  </a:schemeClr>
                </a:solidFill>
                <a:latin typeface="Times New Roman" panose="02020603050405020304" pitchFamily="18" charset="0"/>
                <a:ea typeface="幼圆" panose="02010509060101010101" pitchFamily="49" charset="-122"/>
                <a:cs typeface="Times New Roman" panose="02020603050405020304" pitchFamily="18" charset="0"/>
              </a:rPr>
              <a:t>Lesson</a:t>
            </a:r>
          </a:p>
        </p:txBody>
      </p:sp>
      <p:sp>
        <p:nvSpPr>
          <p:cNvPr id="45" name="文本框 44">
            <a:extLst>
              <a:ext uri="{FF2B5EF4-FFF2-40B4-BE49-F238E27FC236}">
                <a16:creationId xmlns:a16="http://schemas.microsoft.com/office/drawing/2014/main" id="{F3571A89-98AE-4F0F-9950-64C3A9E08C15}"/>
              </a:ext>
            </a:extLst>
          </p:cNvPr>
          <p:cNvSpPr txBox="1"/>
          <p:nvPr/>
        </p:nvSpPr>
        <p:spPr>
          <a:xfrm>
            <a:off x="3541035" y="679140"/>
            <a:ext cx="5455719"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Learning Objectives</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grpSp>
        <p:nvGrpSpPr>
          <p:cNvPr id="46" name="组合 45">
            <a:extLst>
              <a:ext uri="{FF2B5EF4-FFF2-40B4-BE49-F238E27FC236}">
                <a16:creationId xmlns:a16="http://schemas.microsoft.com/office/drawing/2014/main" id="{1628F6E4-A451-4CB1-9E16-0AC75FF6CD35}"/>
              </a:ext>
            </a:extLst>
          </p:cNvPr>
          <p:cNvGrpSpPr/>
          <p:nvPr/>
        </p:nvGrpSpPr>
        <p:grpSpPr>
          <a:xfrm>
            <a:off x="7292146" y="3194202"/>
            <a:ext cx="3851570" cy="1747429"/>
            <a:chOff x="6444756" y="2874211"/>
            <a:chExt cx="3851570" cy="1292446"/>
          </a:xfrm>
        </p:grpSpPr>
        <p:cxnSp>
          <p:nvCxnSpPr>
            <p:cNvPr id="47" name="MH_Other_1">
              <a:extLst>
                <a:ext uri="{FF2B5EF4-FFF2-40B4-BE49-F238E27FC236}">
                  <a16:creationId xmlns:a16="http://schemas.microsoft.com/office/drawing/2014/main" id="{717DF3DD-8EFE-4BD5-B362-FFB949CC7C8F}"/>
                </a:ext>
              </a:extLst>
            </p:cNvPr>
            <p:cNvCxnSpPr/>
            <p:nvPr>
              <p:custDataLst>
                <p:tags r:id="rId8"/>
              </p:custDataLst>
            </p:nvPr>
          </p:nvCxnSpPr>
          <p:spPr>
            <a:xfrm>
              <a:off x="6444756" y="2893637"/>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48" name="MH_Other_2">
              <a:extLst>
                <a:ext uri="{FF2B5EF4-FFF2-40B4-BE49-F238E27FC236}">
                  <a16:creationId xmlns:a16="http://schemas.microsoft.com/office/drawing/2014/main" id="{918A3832-395A-456F-A4F5-1A81684BA220}"/>
                </a:ext>
              </a:extLst>
            </p:cNvPr>
            <p:cNvCxnSpPr/>
            <p:nvPr>
              <p:custDataLst>
                <p:tags r:id="rId9"/>
              </p:custDataLst>
            </p:nvPr>
          </p:nvCxnSpPr>
          <p:spPr>
            <a:xfrm flipV="1">
              <a:off x="6444756"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9" name="MH_Other_3">
              <a:extLst>
                <a:ext uri="{FF2B5EF4-FFF2-40B4-BE49-F238E27FC236}">
                  <a16:creationId xmlns:a16="http://schemas.microsoft.com/office/drawing/2014/main" id="{293179A2-E3A9-4FA0-A346-750FD166DA37}"/>
                </a:ext>
              </a:extLst>
            </p:cNvPr>
            <p:cNvCxnSpPr/>
            <p:nvPr>
              <p:custDataLst>
                <p:tags r:id="rId10"/>
              </p:custDataLst>
            </p:nvPr>
          </p:nvCxnSpPr>
          <p:spPr>
            <a:xfrm>
              <a:off x="6444756" y="4166652"/>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50" name="MH_Other_4">
              <a:extLst>
                <a:ext uri="{FF2B5EF4-FFF2-40B4-BE49-F238E27FC236}">
                  <a16:creationId xmlns:a16="http://schemas.microsoft.com/office/drawing/2014/main" id="{9FAF0268-6452-4084-A51A-A62C16A78F68}"/>
                </a:ext>
              </a:extLst>
            </p:cNvPr>
            <p:cNvCxnSpPr>
              <a:cxnSpLocks/>
            </p:cNvCxnSpPr>
            <p:nvPr>
              <p:custDataLst>
                <p:tags r:id="rId11"/>
              </p:custDataLst>
            </p:nvPr>
          </p:nvCxnSpPr>
          <p:spPr>
            <a:xfrm flipH="1">
              <a:off x="9422418" y="2893642"/>
              <a:ext cx="873908" cy="1"/>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sp>
          <p:nvSpPr>
            <p:cNvPr id="51" name="MH_Text_1">
              <a:extLst>
                <a:ext uri="{FF2B5EF4-FFF2-40B4-BE49-F238E27FC236}">
                  <a16:creationId xmlns:a16="http://schemas.microsoft.com/office/drawing/2014/main" id="{D004CE52-ED8A-448C-9871-1D93C8D5FEDC}"/>
                </a:ext>
              </a:extLst>
            </p:cNvPr>
            <p:cNvSpPr txBox="1"/>
            <p:nvPr>
              <p:custDataLst>
                <p:tags r:id="rId12"/>
              </p:custDataLst>
            </p:nvPr>
          </p:nvSpPr>
          <p:spPr>
            <a:xfrm>
              <a:off x="6571104" y="2874211"/>
              <a:ext cx="3725222" cy="1186497"/>
            </a:xfrm>
            <a:prstGeom prst="rect">
              <a:avLst/>
            </a:prstGeom>
            <a:noFill/>
          </p:spPr>
          <p:txBody>
            <a:bodyPr wrap="square" rtlCol="0" anchor="ctr" anchorCtr="0">
              <a:normAutofit/>
            </a:bodyPr>
            <a:lstStyle/>
            <a:p>
              <a:pPr lvl="0"/>
              <a:r>
                <a:rPr lang="en-US" altLang="zh-CN" sz="2400" dirty="0">
                  <a:latin typeface="Times New Roman" panose="02020603050405020304" pitchFamily="18" charset="0"/>
                  <a:cs typeface="Times New Roman" panose="02020603050405020304" pitchFamily="18" charset="0"/>
                </a:rPr>
                <a:t>To </a:t>
              </a:r>
              <a:r>
                <a:rPr lang="en-US" altLang="zh-CN" sz="2400" u="sng" dirty="0" err="1">
                  <a:solidFill>
                    <a:srgbClr val="55B577"/>
                  </a:solidFill>
                  <a:latin typeface="Times New Roman" panose="02020603050405020304" pitchFamily="18" charset="0"/>
                  <a:cs typeface="Times New Roman" panose="02020603050405020304" pitchFamily="18" charset="0"/>
                </a:rPr>
                <a:t>recognise</a:t>
              </a:r>
              <a:r>
                <a:rPr lang="en-US" altLang="zh-CN" sz="2400" u="sng" dirty="0">
                  <a:solidFill>
                    <a:srgbClr val="55B577"/>
                  </a:solidFill>
                  <a:latin typeface="Times New Roman" panose="02020603050405020304" pitchFamily="18" charset="0"/>
                  <a:cs typeface="Times New Roman" panose="02020603050405020304" pitchFamily="18" charset="0"/>
                </a:rPr>
                <a:t> emotions in others</a:t>
              </a:r>
              <a:r>
                <a:rPr lang="en-US" altLang="zh-CN" sz="2400" dirty="0">
                  <a:latin typeface="Times New Roman" panose="02020603050405020304" pitchFamily="18" charset="0"/>
                  <a:cs typeface="Times New Roman" panose="02020603050405020304" pitchFamily="18" charset="0"/>
                </a:rPr>
                <a:t>, responding to those emotions in order to inspire high performance</a:t>
              </a:r>
              <a:r>
                <a:rPr lang="en-US" altLang="zh-CN" sz="2400" dirty="0"/>
                <a:t>.</a:t>
              </a:r>
              <a:endParaRPr lang="zh-CN" altLang="zh-CN" sz="2400" dirty="0"/>
            </a:p>
          </p:txBody>
        </p:sp>
      </p:grpSp>
      <p:grpSp>
        <p:nvGrpSpPr>
          <p:cNvPr id="64" name="组合 63">
            <a:extLst>
              <a:ext uri="{FF2B5EF4-FFF2-40B4-BE49-F238E27FC236}">
                <a16:creationId xmlns:a16="http://schemas.microsoft.com/office/drawing/2014/main" id="{8B303807-78BA-4F13-BEF2-3A708FA45EC3}"/>
              </a:ext>
            </a:extLst>
          </p:cNvPr>
          <p:cNvGrpSpPr/>
          <p:nvPr/>
        </p:nvGrpSpPr>
        <p:grpSpPr>
          <a:xfrm>
            <a:off x="5505822" y="5005272"/>
            <a:ext cx="4808949" cy="1450629"/>
            <a:chOff x="6444755" y="2893637"/>
            <a:chExt cx="3174845" cy="1450629"/>
          </a:xfrm>
        </p:grpSpPr>
        <p:cxnSp>
          <p:nvCxnSpPr>
            <p:cNvPr id="65" name="MH_Other_1">
              <a:extLst>
                <a:ext uri="{FF2B5EF4-FFF2-40B4-BE49-F238E27FC236}">
                  <a16:creationId xmlns:a16="http://schemas.microsoft.com/office/drawing/2014/main" id="{D8435247-C81C-4921-859D-8C1B03D0668C}"/>
                </a:ext>
              </a:extLst>
            </p:cNvPr>
            <p:cNvCxnSpPr/>
            <p:nvPr>
              <p:custDataLst>
                <p:tags r:id="rId3"/>
              </p:custDataLst>
            </p:nvPr>
          </p:nvCxnSpPr>
          <p:spPr>
            <a:xfrm>
              <a:off x="6444756" y="2893637"/>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66" name="MH_Other_2">
              <a:extLst>
                <a:ext uri="{FF2B5EF4-FFF2-40B4-BE49-F238E27FC236}">
                  <a16:creationId xmlns:a16="http://schemas.microsoft.com/office/drawing/2014/main" id="{4D39DE30-A693-4856-B971-7B1B6DE1418B}"/>
                </a:ext>
              </a:extLst>
            </p:cNvPr>
            <p:cNvCxnSpPr/>
            <p:nvPr>
              <p:custDataLst>
                <p:tags r:id="rId4"/>
              </p:custDataLst>
            </p:nvPr>
          </p:nvCxnSpPr>
          <p:spPr>
            <a:xfrm flipV="1">
              <a:off x="6444756"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67" name="MH_Other_3">
              <a:extLst>
                <a:ext uri="{FF2B5EF4-FFF2-40B4-BE49-F238E27FC236}">
                  <a16:creationId xmlns:a16="http://schemas.microsoft.com/office/drawing/2014/main" id="{D11B7BD9-6EB5-47C7-A01F-146AD9E6C05F}"/>
                </a:ext>
              </a:extLst>
            </p:cNvPr>
            <p:cNvCxnSpPr/>
            <p:nvPr>
              <p:custDataLst>
                <p:tags r:id="rId5"/>
              </p:custDataLst>
            </p:nvPr>
          </p:nvCxnSpPr>
          <p:spPr>
            <a:xfrm>
              <a:off x="6444756" y="4166652"/>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68" name="MH_Other_4">
              <a:extLst>
                <a:ext uri="{FF2B5EF4-FFF2-40B4-BE49-F238E27FC236}">
                  <a16:creationId xmlns:a16="http://schemas.microsoft.com/office/drawing/2014/main" id="{20BEF66A-1E68-4F0A-8113-5F4FF0EB8B0D}"/>
                </a:ext>
              </a:extLst>
            </p:cNvPr>
            <p:cNvCxnSpPr/>
            <p:nvPr>
              <p:custDataLst>
                <p:tags r:id="rId6"/>
              </p:custDataLst>
            </p:nvPr>
          </p:nvCxnSpPr>
          <p:spPr>
            <a:xfrm flipV="1">
              <a:off x="9422418"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sp>
          <p:nvSpPr>
            <p:cNvPr id="69" name="MH_Text_1">
              <a:extLst>
                <a:ext uri="{FF2B5EF4-FFF2-40B4-BE49-F238E27FC236}">
                  <a16:creationId xmlns:a16="http://schemas.microsoft.com/office/drawing/2014/main" id="{B7783E85-DE28-44AF-A788-CCA7FE836584}"/>
                </a:ext>
              </a:extLst>
            </p:cNvPr>
            <p:cNvSpPr txBox="1"/>
            <p:nvPr>
              <p:custDataLst>
                <p:tags r:id="rId7"/>
              </p:custDataLst>
            </p:nvPr>
          </p:nvSpPr>
          <p:spPr>
            <a:xfrm>
              <a:off x="6444755" y="2915792"/>
              <a:ext cx="3174845" cy="1428474"/>
            </a:xfrm>
            <a:prstGeom prst="rect">
              <a:avLst/>
            </a:prstGeom>
            <a:noFill/>
          </p:spPr>
          <p:txBody>
            <a:bodyPr wrap="square" rtlCol="0" anchor="ctr" anchorCtr="0">
              <a:noAutofit/>
            </a:bodyPr>
            <a:lstStyle/>
            <a:p>
              <a:pPr>
                <a:lnSpc>
                  <a:spcPct val="150000"/>
                </a:lnSpc>
              </a:pPr>
              <a:r>
                <a:rPr lang="en-US" altLang="zh-CN" sz="2400" dirty="0">
                  <a:latin typeface="Times New Roman" panose="02020603050405020304" pitchFamily="18" charset="0"/>
                  <a:cs typeface="Times New Roman" panose="02020603050405020304" pitchFamily="18" charset="0"/>
                </a:rPr>
                <a:t>Have the ability to </a:t>
              </a:r>
              <a:r>
                <a:rPr lang="en-US" altLang="zh-CN" sz="2400" u="sng" dirty="0" err="1">
                  <a:solidFill>
                    <a:srgbClr val="55B577"/>
                  </a:solidFill>
                  <a:latin typeface="Times New Roman" panose="02020603050405020304" pitchFamily="18" charset="0"/>
                  <a:cs typeface="Times New Roman" panose="02020603050405020304" pitchFamily="18" charset="0"/>
                </a:rPr>
                <a:t>recognise</a:t>
              </a:r>
              <a:r>
                <a:rPr lang="en-US" altLang="zh-CN" sz="2400" u="sng" dirty="0">
                  <a:solidFill>
                    <a:srgbClr val="55B577"/>
                  </a:solidFill>
                  <a:latin typeface="Times New Roman" panose="02020603050405020304" pitchFamily="18" charset="0"/>
                  <a:cs typeface="Times New Roman" panose="02020603050405020304" pitchFamily="18" charset="0"/>
                </a:rPr>
                <a:t> the consequences of behavior </a:t>
              </a:r>
              <a:r>
                <a:rPr lang="en-US" altLang="zh-CN" sz="2400" dirty="0">
                  <a:latin typeface="Times New Roman" panose="02020603050405020304" pitchFamily="18" charset="0"/>
                  <a:cs typeface="Times New Roman" panose="02020603050405020304" pitchFamily="18" charset="0"/>
                </a:rPr>
                <a:t>and </a:t>
              </a:r>
              <a:r>
                <a:rPr lang="en-US" altLang="zh-CN" sz="2400" u="sng" dirty="0">
                  <a:solidFill>
                    <a:srgbClr val="55B577"/>
                  </a:solidFill>
                  <a:latin typeface="Times New Roman" panose="02020603050405020304" pitchFamily="18" charset="0"/>
                  <a:cs typeface="Times New Roman" panose="02020603050405020304" pitchFamily="18" charset="0"/>
                </a:rPr>
                <a:t>weigh decisions</a:t>
              </a:r>
              <a:r>
                <a:rPr lang="en-US" altLang="zh-CN" sz="2400" dirty="0">
                  <a:latin typeface="Times New Roman" panose="02020603050405020304" pitchFamily="18" charset="0"/>
                  <a:cs typeface="Times New Roman" panose="02020603050405020304" pitchFamily="18" charset="0"/>
                </a:rPr>
                <a:t> before action.</a:t>
              </a:r>
              <a:endParaRPr lang="zh-CN" altLang="en-US" sz="2400" dirty="0">
                <a:latin typeface="Times New Roman" panose="02020603050405020304" pitchFamily="18" charset="0"/>
                <a:ea typeface="幼圆" panose="02010509060101010101" pitchFamily="49" charset="-122"/>
                <a:cs typeface="Times New Roman" panose="02020603050405020304" pitchFamily="18" charset="0"/>
              </a:endParaRPr>
            </a:p>
          </p:txBody>
        </p:sp>
      </p:grpSp>
    </p:spTree>
    <p:custDataLst>
      <p:tags r:id="rId1"/>
    </p:custDataLst>
    <p:extLst>
      <p:ext uri="{BB962C8B-B14F-4D97-AF65-F5344CB8AC3E}">
        <p14:creationId xmlns:p14="http://schemas.microsoft.com/office/powerpoint/2010/main" val="4093912398"/>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0-#ppt_w/2"/>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par>
                          <p:cTn id="9" fill="hold">
                            <p:stCondLst>
                              <p:cond delay="1350"/>
                            </p:stCondLst>
                            <p:childTnLst>
                              <p:par>
                                <p:cTn id="10" presetID="49" presetClass="entr" presetSubtype="0" decel="100000" fill="hold" grpId="0" nodeType="afterEffect">
                                  <p:stCondLst>
                                    <p:cond delay="0"/>
                                  </p:stCondLst>
                                  <p:childTnLst>
                                    <p:set>
                                      <p:cBhvr>
                                        <p:cTn id="11" dur="1" fill="hold">
                                          <p:stCondLst>
                                            <p:cond delay="0"/>
                                          </p:stCondLst>
                                        </p:cTn>
                                        <p:tgtEl>
                                          <p:spTgt spid="37"/>
                                        </p:tgtEl>
                                        <p:attrNameLst>
                                          <p:attrName>style.visibility</p:attrName>
                                        </p:attrNameLst>
                                      </p:cBhvr>
                                      <p:to>
                                        <p:strVal val="visible"/>
                                      </p:to>
                                    </p:set>
                                    <p:anim calcmode="lin" valueType="num">
                                      <p:cBhvr>
                                        <p:cTn id="12" dur="500" fill="hold"/>
                                        <p:tgtEl>
                                          <p:spTgt spid="37"/>
                                        </p:tgtEl>
                                        <p:attrNameLst>
                                          <p:attrName>ppt_w</p:attrName>
                                        </p:attrNameLst>
                                      </p:cBhvr>
                                      <p:tavLst>
                                        <p:tav tm="0">
                                          <p:val>
                                            <p:fltVal val="0"/>
                                          </p:val>
                                        </p:tav>
                                        <p:tav tm="100000">
                                          <p:val>
                                            <p:strVal val="#ppt_w"/>
                                          </p:val>
                                        </p:tav>
                                      </p:tavLst>
                                    </p:anim>
                                    <p:anim calcmode="lin" valueType="num">
                                      <p:cBhvr>
                                        <p:cTn id="13" dur="500" fill="hold"/>
                                        <p:tgtEl>
                                          <p:spTgt spid="37"/>
                                        </p:tgtEl>
                                        <p:attrNameLst>
                                          <p:attrName>ppt_h</p:attrName>
                                        </p:attrNameLst>
                                      </p:cBhvr>
                                      <p:tavLst>
                                        <p:tav tm="0">
                                          <p:val>
                                            <p:fltVal val="0"/>
                                          </p:val>
                                        </p:tav>
                                        <p:tav tm="100000">
                                          <p:val>
                                            <p:strVal val="#ppt_h"/>
                                          </p:val>
                                        </p:tav>
                                      </p:tavLst>
                                    </p:anim>
                                    <p:anim calcmode="lin" valueType="num">
                                      <p:cBhvr>
                                        <p:cTn id="14" dur="500" fill="hold"/>
                                        <p:tgtEl>
                                          <p:spTgt spid="37"/>
                                        </p:tgtEl>
                                        <p:attrNameLst>
                                          <p:attrName>style.rotation</p:attrName>
                                        </p:attrNameLst>
                                      </p:cBhvr>
                                      <p:tavLst>
                                        <p:tav tm="0">
                                          <p:val>
                                            <p:fltVal val="360"/>
                                          </p:val>
                                        </p:tav>
                                        <p:tav tm="100000">
                                          <p:val>
                                            <p:fltVal val="0"/>
                                          </p:val>
                                        </p:tav>
                                      </p:tavLst>
                                    </p:anim>
                                    <p:animEffect transition="in" filter="fade">
                                      <p:cBhvr>
                                        <p:cTn id="15" dur="500"/>
                                        <p:tgtEl>
                                          <p:spTgt spid="37"/>
                                        </p:tgtEl>
                                      </p:cBhvr>
                                    </p:animEffect>
                                  </p:childTnLst>
                                </p:cTn>
                              </p:par>
                            </p:childTnLst>
                          </p:cTn>
                        </p:par>
                        <p:par>
                          <p:cTn id="16" fill="hold">
                            <p:stCondLst>
                              <p:cond delay="1850"/>
                            </p:stCondLst>
                            <p:childTnLst>
                              <p:par>
                                <p:cTn id="17" presetID="31" presetClass="entr" presetSubtype="0"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500" fill="hold"/>
                                        <p:tgtEl>
                                          <p:spTgt spid="12"/>
                                        </p:tgtEl>
                                        <p:attrNameLst>
                                          <p:attrName>ppt_w</p:attrName>
                                        </p:attrNameLst>
                                      </p:cBhvr>
                                      <p:tavLst>
                                        <p:tav tm="0">
                                          <p:val>
                                            <p:fltVal val="0"/>
                                          </p:val>
                                        </p:tav>
                                        <p:tav tm="100000">
                                          <p:val>
                                            <p:strVal val="#ppt_w"/>
                                          </p:val>
                                        </p:tav>
                                      </p:tavLst>
                                    </p:anim>
                                    <p:anim calcmode="lin" valueType="num">
                                      <p:cBhvr>
                                        <p:cTn id="20" dur="500" fill="hold"/>
                                        <p:tgtEl>
                                          <p:spTgt spid="12"/>
                                        </p:tgtEl>
                                        <p:attrNameLst>
                                          <p:attrName>ppt_h</p:attrName>
                                        </p:attrNameLst>
                                      </p:cBhvr>
                                      <p:tavLst>
                                        <p:tav tm="0">
                                          <p:val>
                                            <p:fltVal val="0"/>
                                          </p:val>
                                        </p:tav>
                                        <p:tav tm="100000">
                                          <p:val>
                                            <p:strVal val="#ppt_h"/>
                                          </p:val>
                                        </p:tav>
                                      </p:tavLst>
                                    </p:anim>
                                    <p:anim calcmode="lin" valueType="num">
                                      <p:cBhvr>
                                        <p:cTn id="21" dur="500" fill="hold"/>
                                        <p:tgtEl>
                                          <p:spTgt spid="12"/>
                                        </p:tgtEl>
                                        <p:attrNameLst>
                                          <p:attrName>style.rotation</p:attrName>
                                        </p:attrNameLst>
                                      </p:cBhvr>
                                      <p:tavLst>
                                        <p:tav tm="0">
                                          <p:val>
                                            <p:fltVal val="90"/>
                                          </p:val>
                                        </p:tav>
                                        <p:tav tm="100000">
                                          <p:val>
                                            <p:fltVal val="0"/>
                                          </p:val>
                                        </p:tav>
                                      </p:tavLst>
                                    </p:anim>
                                    <p:animEffect transition="in" filter="fade">
                                      <p:cBhvr>
                                        <p:cTn id="22" dur="500"/>
                                        <p:tgtEl>
                                          <p:spTgt spid="12"/>
                                        </p:tgtEl>
                                      </p:cBhvr>
                                    </p:animEffect>
                                  </p:childTnLst>
                                </p:cTn>
                              </p:par>
                            </p:childTnLst>
                          </p:cTn>
                        </p:par>
                        <p:par>
                          <p:cTn id="23" fill="hold">
                            <p:stCondLst>
                              <p:cond delay="2350"/>
                            </p:stCondLst>
                            <p:childTnLst>
                              <p:par>
                                <p:cTn id="24" presetID="2" presetClass="entr" presetSubtype="4"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ppt_x"/>
                                          </p:val>
                                        </p:tav>
                                        <p:tav tm="100000">
                                          <p:val>
                                            <p:strVal val="#ppt_x"/>
                                          </p:val>
                                        </p:tav>
                                      </p:tavLst>
                                    </p:anim>
                                    <p:anim calcmode="lin" valueType="num">
                                      <p:cBhvr additive="base">
                                        <p:cTn id="27" dur="500" fill="hold"/>
                                        <p:tgtEl>
                                          <p:spTgt spid="10"/>
                                        </p:tgtEl>
                                        <p:attrNameLst>
                                          <p:attrName>ppt_y</p:attrName>
                                        </p:attrNameLst>
                                      </p:cBhvr>
                                      <p:tavLst>
                                        <p:tav tm="0">
                                          <p:val>
                                            <p:strVal val="1+#ppt_h/2"/>
                                          </p:val>
                                        </p:tav>
                                        <p:tav tm="100000">
                                          <p:val>
                                            <p:strVal val="#ppt_y"/>
                                          </p:val>
                                        </p:tav>
                                      </p:tavLst>
                                    </p:anim>
                                  </p:childTnLst>
                                </p:cTn>
                              </p:par>
                            </p:childTnLst>
                          </p:cTn>
                        </p:par>
                        <p:par>
                          <p:cTn id="28" fill="hold">
                            <p:stCondLst>
                              <p:cond delay="2850"/>
                            </p:stCondLst>
                            <p:childTnLst>
                              <p:par>
                                <p:cTn id="29" presetID="31"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p:cTn id="31" dur="500" fill="hold"/>
                                        <p:tgtEl>
                                          <p:spTgt spid="13"/>
                                        </p:tgtEl>
                                        <p:attrNameLst>
                                          <p:attrName>ppt_w</p:attrName>
                                        </p:attrNameLst>
                                      </p:cBhvr>
                                      <p:tavLst>
                                        <p:tav tm="0">
                                          <p:val>
                                            <p:fltVal val="0"/>
                                          </p:val>
                                        </p:tav>
                                        <p:tav tm="100000">
                                          <p:val>
                                            <p:strVal val="#ppt_w"/>
                                          </p:val>
                                        </p:tav>
                                      </p:tavLst>
                                    </p:anim>
                                    <p:anim calcmode="lin" valueType="num">
                                      <p:cBhvr>
                                        <p:cTn id="32" dur="500" fill="hold"/>
                                        <p:tgtEl>
                                          <p:spTgt spid="13"/>
                                        </p:tgtEl>
                                        <p:attrNameLst>
                                          <p:attrName>ppt_h</p:attrName>
                                        </p:attrNameLst>
                                      </p:cBhvr>
                                      <p:tavLst>
                                        <p:tav tm="0">
                                          <p:val>
                                            <p:fltVal val="0"/>
                                          </p:val>
                                        </p:tav>
                                        <p:tav tm="100000">
                                          <p:val>
                                            <p:strVal val="#ppt_h"/>
                                          </p:val>
                                        </p:tav>
                                      </p:tavLst>
                                    </p:anim>
                                    <p:anim calcmode="lin" valueType="num">
                                      <p:cBhvr>
                                        <p:cTn id="33" dur="500" fill="hold"/>
                                        <p:tgtEl>
                                          <p:spTgt spid="13"/>
                                        </p:tgtEl>
                                        <p:attrNameLst>
                                          <p:attrName>style.rotation</p:attrName>
                                        </p:attrNameLst>
                                      </p:cBhvr>
                                      <p:tavLst>
                                        <p:tav tm="0">
                                          <p:val>
                                            <p:fltVal val="90"/>
                                          </p:val>
                                        </p:tav>
                                        <p:tav tm="100000">
                                          <p:val>
                                            <p:fltVal val="0"/>
                                          </p:val>
                                        </p:tav>
                                      </p:tavLst>
                                    </p:anim>
                                    <p:animEffect transition="in" filter="fade">
                                      <p:cBhvr>
                                        <p:cTn id="34" dur="500"/>
                                        <p:tgtEl>
                                          <p:spTgt spid="13"/>
                                        </p:tgtEl>
                                      </p:cBhvr>
                                    </p:animEffect>
                                  </p:childTnLst>
                                </p:cTn>
                              </p:par>
                            </p:childTnLst>
                          </p:cTn>
                        </p:par>
                        <p:par>
                          <p:cTn id="35" fill="hold">
                            <p:stCondLst>
                              <p:cond delay="3350"/>
                            </p:stCondLst>
                            <p:childTnLst>
                              <p:par>
                                <p:cTn id="36" presetID="2" presetClass="entr" presetSubtype="4" fill="hold" nodeType="afterEffect">
                                  <p:stCondLst>
                                    <p:cond delay="0"/>
                                  </p:stCondLst>
                                  <p:childTnLst>
                                    <p:set>
                                      <p:cBhvr>
                                        <p:cTn id="37" dur="1" fill="hold">
                                          <p:stCondLst>
                                            <p:cond delay="0"/>
                                          </p:stCondLst>
                                        </p:cTn>
                                        <p:tgtEl>
                                          <p:spTgt spid="46"/>
                                        </p:tgtEl>
                                        <p:attrNameLst>
                                          <p:attrName>style.visibility</p:attrName>
                                        </p:attrNameLst>
                                      </p:cBhvr>
                                      <p:to>
                                        <p:strVal val="visible"/>
                                      </p:to>
                                    </p:set>
                                    <p:anim calcmode="lin" valueType="num">
                                      <p:cBhvr additive="base">
                                        <p:cTn id="38" dur="500" fill="hold"/>
                                        <p:tgtEl>
                                          <p:spTgt spid="46"/>
                                        </p:tgtEl>
                                        <p:attrNameLst>
                                          <p:attrName>ppt_x</p:attrName>
                                        </p:attrNameLst>
                                      </p:cBhvr>
                                      <p:tavLst>
                                        <p:tav tm="0">
                                          <p:val>
                                            <p:strVal val="#ppt_x"/>
                                          </p:val>
                                        </p:tav>
                                        <p:tav tm="100000">
                                          <p:val>
                                            <p:strVal val="#ppt_x"/>
                                          </p:val>
                                        </p:tav>
                                      </p:tavLst>
                                    </p:anim>
                                    <p:anim calcmode="lin" valueType="num">
                                      <p:cBhvr additive="base">
                                        <p:cTn id="39" dur="500" fill="hold"/>
                                        <p:tgtEl>
                                          <p:spTgt spid="46"/>
                                        </p:tgtEl>
                                        <p:attrNameLst>
                                          <p:attrName>ppt_y</p:attrName>
                                        </p:attrNameLst>
                                      </p:cBhvr>
                                      <p:tavLst>
                                        <p:tav tm="0">
                                          <p:val>
                                            <p:strVal val="1+#ppt_h/2"/>
                                          </p:val>
                                        </p:tav>
                                        <p:tav tm="100000">
                                          <p:val>
                                            <p:strVal val="#ppt_y"/>
                                          </p:val>
                                        </p:tav>
                                      </p:tavLst>
                                    </p:anim>
                                  </p:childTnLst>
                                </p:cTn>
                              </p:par>
                            </p:childTnLst>
                          </p:cTn>
                        </p:par>
                        <p:par>
                          <p:cTn id="40" fill="hold">
                            <p:stCondLst>
                              <p:cond delay="3850"/>
                            </p:stCondLst>
                            <p:childTnLst>
                              <p:par>
                                <p:cTn id="41" presetID="31" presetClass="entr" presetSubtype="0" fill="hold"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p:cTn id="43" dur="500" fill="hold"/>
                                        <p:tgtEl>
                                          <p:spTgt spid="14"/>
                                        </p:tgtEl>
                                        <p:attrNameLst>
                                          <p:attrName>ppt_w</p:attrName>
                                        </p:attrNameLst>
                                      </p:cBhvr>
                                      <p:tavLst>
                                        <p:tav tm="0">
                                          <p:val>
                                            <p:fltVal val="0"/>
                                          </p:val>
                                        </p:tav>
                                        <p:tav tm="100000">
                                          <p:val>
                                            <p:strVal val="#ppt_w"/>
                                          </p:val>
                                        </p:tav>
                                      </p:tavLst>
                                    </p:anim>
                                    <p:anim calcmode="lin" valueType="num">
                                      <p:cBhvr>
                                        <p:cTn id="44" dur="500" fill="hold"/>
                                        <p:tgtEl>
                                          <p:spTgt spid="14"/>
                                        </p:tgtEl>
                                        <p:attrNameLst>
                                          <p:attrName>ppt_h</p:attrName>
                                        </p:attrNameLst>
                                      </p:cBhvr>
                                      <p:tavLst>
                                        <p:tav tm="0">
                                          <p:val>
                                            <p:fltVal val="0"/>
                                          </p:val>
                                        </p:tav>
                                        <p:tav tm="100000">
                                          <p:val>
                                            <p:strVal val="#ppt_h"/>
                                          </p:val>
                                        </p:tav>
                                      </p:tavLst>
                                    </p:anim>
                                    <p:anim calcmode="lin" valueType="num">
                                      <p:cBhvr>
                                        <p:cTn id="45" dur="500" fill="hold"/>
                                        <p:tgtEl>
                                          <p:spTgt spid="14"/>
                                        </p:tgtEl>
                                        <p:attrNameLst>
                                          <p:attrName>style.rotation</p:attrName>
                                        </p:attrNameLst>
                                      </p:cBhvr>
                                      <p:tavLst>
                                        <p:tav tm="0">
                                          <p:val>
                                            <p:fltVal val="90"/>
                                          </p:val>
                                        </p:tav>
                                        <p:tav tm="100000">
                                          <p:val>
                                            <p:fltVal val="0"/>
                                          </p:val>
                                        </p:tav>
                                      </p:tavLst>
                                    </p:anim>
                                    <p:animEffect transition="in" filter="fade">
                                      <p:cBhvr>
                                        <p:cTn id="46" dur="500"/>
                                        <p:tgtEl>
                                          <p:spTgt spid="14"/>
                                        </p:tgtEl>
                                      </p:cBhvr>
                                    </p:animEffect>
                                  </p:childTnLst>
                                </p:cTn>
                              </p:par>
                            </p:childTnLst>
                          </p:cTn>
                        </p:par>
                        <p:par>
                          <p:cTn id="47" fill="hold">
                            <p:stCondLst>
                              <p:cond delay="4350"/>
                            </p:stCondLst>
                            <p:childTnLst>
                              <p:par>
                                <p:cTn id="48" presetID="2" presetClass="entr" presetSubtype="4" fill="hold" nodeType="afterEffect">
                                  <p:stCondLst>
                                    <p:cond delay="0"/>
                                  </p:stCondLst>
                                  <p:childTnLst>
                                    <p:set>
                                      <p:cBhvr>
                                        <p:cTn id="49" dur="1" fill="hold">
                                          <p:stCondLst>
                                            <p:cond delay="0"/>
                                          </p:stCondLst>
                                        </p:cTn>
                                        <p:tgtEl>
                                          <p:spTgt spid="64"/>
                                        </p:tgtEl>
                                        <p:attrNameLst>
                                          <p:attrName>style.visibility</p:attrName>
                                        </p:attrNameLst>
                                      </p:cBhvr>
                                      <p:to>
                                        <p:strVal val="visible"/>
                                      </p:to>
                                    </p:set>
                                    <p:anim calcmode="lin" valueType="num">
                                      <p:cBhvr additive="base">
                                        <p:cTn id="50" dur="500" fill="hold"/>
                                        <p:tgtEl>
                                          <p:spTgt spid="64"/>
                                        </p:tgtEl>
                                        <p:attrNameLst>
                                          <p:attrName>ppt_x</p:attrName>
                                        </p:attrNameLst>
                                      </p:cBhvr>
                                      <p:tavLst>
                                        <p:tav tm="0">
                                          <p:val>
                                            <p:strVal val="#ppt_x"/>
                                          </p:val>
                                        </p:tav>
                                        <p:tav tm="100000">
                                          <p:val>
                                            <p:strVal val="#ppt_x"/>
                                          </p:val>
                                        </p:tav>
                                      </p:tavLst>
                                    </p:anim>
                                    <p:anim calcmode="lin" valueType="num">
                                      <p:cBhvr additive="base">
                                        <p:cTn id="51" dur="500" fill="hold"/>
                                        <p:tgtEl>
                                          <p:spTgt spid="6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4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MH_Text_1">
            <a:extLst>
              <a:ext uri="{FF2B5EF4-FFF2-40B4-BE49-F238E27FC236}">
                <a16:creationId xmlns:a16="http://schemas.microsoft.com/office/drawing/2014/main" id="{FAA4BD2C-11FF-4B0A-A32E-5B24ABC7F875}"/>
              </a:ext>
            </a:extLst>
          </p:cNvPr>
          <p:cNvSpPr>
            <a:spLocks noChangeArrowheads="1"/>
          </p:cNvSpPr>
          <p:nvPr>
            <p:custDataLst>
              <p:tags r:id="rId2"/>
            </p:custDataLst>
          </p:nvPr>
        </p:nvSpPr>
        <p:spPr bwMode="auto">
          <a:xfrm>
            <a:off x="5845176" y="1962151"/>
            <a:ext cx="3832225" cy="179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285750" indent="-285750">
              <a:spcBef>
                <a:spcPct val="20000"/>
              </a:spcBef>
              <a:buFont typeface="Arial" panose="020B0604020202020204" pitchFamily="34" charset="0"/>
              <a:buChar char="•"/>
              <a:defRPr sz="3200">
                <a:solidFill>
                  <a:schemeClr val="tx1"/>
                </a:solidFill>
                <a:latin typeface="Arial Narrow" panose="020B0606020202030204" pitchFamily="34" charset="0"/>
                <a:ea typeface="微软雅黑" panose="020B0503020204020204" pitchFamily="34" charset="-122"/>
              </a:defRPr>
            </a:lvl1pPr>
            <a:lvl2pPr marL="742950" indent="-285750">
              <a:spcBef>
                <a:spcPct val="20000"/>
              </a:spcBef>
              <a:buFont typeface="Arial" panose="020B0604020202020204" pitchFamily="34" charset="0"/>
              <a:buChar char="–"/>
              <a:defRPr sz="2800">
                <a:solidFill>
                  <a:schemeClr val="tx1"/>
                </a:solidFill>
                <a:latin typeface="Arial Narrow" panose="020B0606020202030204" pitchFamily="34" charset="0"/>
                <a:ea typeface="微软雅黑" panose="020B0503020204020204" pitchFamily="34" charset="-122"/>
              </a:defRPr>
            </a:lvl2pPr>
            <a:lvl3pPr marL="1143000" indent="-228600">
              <a:spcBef>
                <a:spcPct val="20000"/>
              </a:spcBef>
              <a:buFont typeface="Arial" panose="020B0604020202020204" pitchFamily="34" charset="0"/>
              <a:buChar char="•"/>
              <a:defRPr sz="2400">
                <a:solidFill>
                  <a:schemeClr val="tx1"/>
                </a:solidFill>
                <a:latin typeface="Arial Narrow" panose="020B0606020202030204" pitchFamily="34" charset="0"/>
                <a:ea typeface="微软雅黑" panose="020B0503020204020204" pitchFamily="34" charset="-122"/>
              </a:defRPr>
            </a:lvl3pPr>
            <a:lvl4pPr marL="1600200" indent="-228600">
              <a:spcBef>
                <a:spcPct val="20000"/>
              </a:spcBef>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4pPr>
            <a:lvl5pPr marL="2057400" indent="-228600">
              <a:spcBef>
                <a:spcPct val="20000"/>
              </a:spcBef>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9pPr>
          </a:lstStyle>
          <a:p>
            <a:pPr algn="just">
              <a:lnSpc>
                <a:spcPct val="150000"/>
              </a:lnSpc>
              <a:spcAft>
                <a:spcPts val="600"/>
              </a:spcAft>
              <a:buFont typeface="Wingdings" panose="05000000000000000000" pitchFamily="2" charset="2"/>
              <a:buChar char="Ø"/>
              <a:defRPr/>
            </a:pPr>
            <a:endParaRPr lang="zh-CN" altLang="en-US" sz="1200" dirty="0">
              <a:solidFill>
                <a:schemeClr val="tx1">
                  <a:lumMod val="75000"/>
                  <a:lumOff val="25000"/>
                </a:schemeClr>
              </a:solidFill>
            </a:endParaRPr>
          </a:p>
          <a:p>
            <a:pPr algn="just">
              <a:lnSpc>
                <a:spcPct val="150000"/>
              </a:lnSpc>
              <a:spcAft>
                <a:spcPts val="600"/>
              </a:spcAft>
              <a:buFont typeface="Wingdings" panose="05000000000000000000" pitchFamily="2" charset="2"/>
              <a:buChar char="Ø"/>
              <a:defRPr/>
            </a:pPr>
            <a:endParaRPr lang="zh-CN" altLang="en-US" sz="1200" dirty="0">
              <a:solidFill>
                <a:schemeClr val="tx1">
                  <a:lumMod val="75000"/>
                  <a:lumOff val="25000"/>
                </a:schemeClr>
              </a:solidFill>
            </a:endParaRPr>
          </a:p>
        </p:txBody>
      </p:sp>
      <p:sp>
        <p:nvSpPr>
          <p:cNvPr id="5123" name="MH_Text_2">
            <a:extLst>
              <a:ext uri="{FF2B5EF4-FFF2-40B4-BE49-F238E27FC236}">
                <a16:creationId xmlns:a16="http://schemas.microsoft.com/office/drawing/2014/main" id="{9C729D39-1CD2-4338-A50D-28D4EBA87951}"/>
              </a:ext>
            </a:extLst>
          </p:cNvPr>
          <p:cNvSpPr>
            <a:spLocks noChangeArrowheads="1"/>
          </p:cNvSpPr>
          <p:nvPr>
            <p:custDataLst>
              <p:tags r:id="rId3"/>
            </p:custDataLst>
          </p:nvPr>
        </p:nvSpPr>
        <p:spPr bwMode="auto">
          <a:xfrm>
            <a:off x="2503488" y="4211638"/>
            <a:ext cx="3833812" cy="179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285750" indent="-285750" algn="just">
              <a:lnSpc>
                <a:spcPct val="150000"/>
              </a:lnSpc>
              <a:spcAft>
                <a:spcPts val="600"/>
              </a:spcAft>
              <a:buFont typeface="Wingdings" panose="05000000000000000000" pitchFamily="2" charset="2"/>
              <a:buChar char="Ø"/>
              <a:defRPr/>
            </a:pPr>
            <a:endParaRPr lang="zh-CN" altLang="en-US" sz="1200" dirty="0">
              <a:solidFill>
                <a:schemeClr val="tx1">
                  <a:lumMod val="75000"/>
                  <a:lumOff val="25000"/>
                </a:schemeClr>
              </a:solidFill>
              <a:ea typeface="幼圆" panose="02010509060101010101" pitchFamily="49" charset="-122"/>
            </a:endParaRPr>
          </a:p>
        </p:txBody>
      </p:sp>
      <p:sp>
        <p:nvSpPr>
          <p:cNvPr id="3078" name="MH_Picture_1">
            <a:extLst>
              <a:ext uri="{FF2B5EF4-FFF2-40B4-BE49-F238E27FC236}">
                <a16:creationId xmlns:a16="http://schemas.microsoft.com/office/drawing/2014/main" id="{C3E217F9-F7F6-4DA1-BAFC-1EC1C0810566}"/>
              </a:ext>
            </a:extLst>
          </p:cNvPr>
          <p:cNvSpPr>
            <a:spLocks/>
          </p:cNvSpPr>
          <p:nvPr>
            <p:custDataLst>
              <p:tags r:id="rId4"/>
            </p:custDataLst>
          </p:nvPr>
        </p:nvSpPr>
        <p:spPr bwMode="auto">
          <a:xfrm>
            <a:off x="2503488" y="1962151"/>
            <a:ext cx="3040062" cy="1795463"/>
          </a:xfrm>
          <a:custGeom>
            <a:avLst/>
            <a:gdLst>
              <a:gd name="T0" fmla="*/ 299250 w 3040062"/>
              <a:gd name="T1" fmla="*/ 0 h 1795463"/>
              <a:gd name="T2" fmla="*/ 3040062 w 3040062"/>
              <a:gd name="T3" fmla="*/ 0 h 1795463"/>
              <a:gd name="T4" fmla="*/ 3040062 w 3040062"/>
              <a:gd name="T5" fmla="*/ 1496213 h 1795463"/>
              <a:gd name="T6" fmla="*/ 2740812 w 3040062"/>
              <a:gd name="T7" fmla="*/ 1795463 h 1795463"/>
              <a:gd name="T8" fmla="*/ 0 w 3040062"/>
              <a:gd name="T9" fmla="*/ 1795463 h 1795463"/>
              <a:gd name="T10" fmla="*/ 0 w 3040062"/>
              <a:gd name="T11" fmla="*/ 299250 h 1795463"/>
              <a:gd name="T12" fmla="*/ 299250 w 3040062"/>
              <a:gd name="T13" fmla="*/ 0 h 17954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040062" h="1795463">
                <a:moveTo>
                  <a:pt x="299250" y="0"/>
                </a:moveTo>
                <a:lnTo>
                  <a:pt x="3040062" y="0"/>
                </a:lnTo>
                <a:lnTo>
                  <a:pt x="3040062" y="1496213"/>
                </a:lnTo>
                <a:cubicBezTo>
                  <a:pt x="3040062" y="1661484"/>
                  <a:pt x="2906083" y="1795463"/>
                  <a:pt x="2740812" y="1795463"/>
                </a:cubicBezTo>
                <a:lnTo>
                  <a:pt x="0" y="1795463"/>
                </a:lnTo>
                <a:lnTo>
                  <a:pt x="0" y="299250"/>
                </a:lnTo>
                <a:cubicBezTo>
                  <a:pt x="0" y="133979"/>
                  <a:pt x="133979" y="0"/>
                  <a:pt x="299250" y="0"/>
                </a:cubicBezTo>
                <a:close/>
              </a:path>
            </a:pathLst>
          </a:custGeom>
          <a:blipFill dpi="0" rotWithShape="1">
            <a:blip r:embed="rId8">
              <a:duotone>
                <a:schemeClr val="accent3">
                  <a:shade val="45000"/>
                  <a:satMod val="135000"/>
                </a:schemeClr>
                <a:prstClr val="white"/>
              </a:duotone>
            </a:blip>
            <a:srcRect/>
            <a:stretch>
              <a:fillRect/>
            </a:stretch>
          </a:blipFill>
          <a:ln w="38100" cap="flat" cmpd="sng">
            <a:solidFill>
              <a:srgbClr val="FAFAFA"/>
            </a:solidFill>
            <a:miter lim="800000"/>
            <a:headEnd/>
            <a:tailEnd/>
          </a:ln>
          <a:effectLst>
            <a:outerShdw sx="102000" sy="102000" algn="ctr" rotWithShape="0">
              <a:srgbClr val="000000">
                <a:alpha val="12000"/>
              </a:srgbClr>
            </a:outerShdw>
          </a:effectLst>
        </p:spPr>
        <p:txBody>
          <a:bodyPr anchor="ctr"/>
          <a:lstStyle/>
          <a:p>
            <a:endParaRPr lang="zh-CN" altLang="en-US" dirty="0">
              <a:ea typeface="幼圆" panose="02010509060101010101" pitchFamily="49" charset="-122"/>
            </a:endParaRPr>
          </a:p>
        </p:txBody>
      </p:sp>
      <p:sp>
        <p:nvSpPr>
          <p:cNvPr id="3079" name="MH_Picture_2">
            <a:extLst>
              <a:ext uri="{FF2B5EF4-FFF2-40B4-BE49-F238E27FC236}">
                <a16:creationId xmlns:a16="http://schemas.microsoft.com/office/drawing/2014/main" id="{F67C91FA-2FA4-4BAB-B0A7-EDE9B76FAFA7}"/>
              </a:ext>
            </a:extLst>
          </p:cNvPr>
          <p:cNvSpPr>
            <a:spLocks/>
          </p:cNvSpPr>
          <p:nvPr>
            <p:custDataLst>
              <p:tags r:id="rId5"/>
            </p:custDataLst>
          </p:nvPr>
        </p:nvSpPr>
        <p:spPr bwMode="auto">
          <a:xfrm>
            <a:off x="7069124" y="4211637"/>
            <a:ext cx="3121025" cy="1797050"/>
          </a:xfrm>
          <a:custGeom>
            <a:avLst/>
            <a:gdLst>
              <a:gd name="T0" fmla="*/ 299514 w 3121025"/>
              <a:gd name="T1" fmla="*/ 0 h 1797050"/>
              <a:gd name="T2" fmla="*/ 3121025 w 3121025"/>
              <a:gd name="T3" fmla="*/ 0 h 1797050"/>
              <a:gd name="T4" fmla="*/ 3121025 w 3121025"/>
              <a:gd name="T5" fmla="*/ 1497536 h 1797050"/>
              <a:gd name="T6" fmla="*/ 2821511 w 3121025"/>
              <a:gd name="T7" fmla="*/ 1797050 h 1797050"/>
              <a:gd name="T8" fmla="*/ 0 w 3121025"/>
              <a:gd name="T9" fmla="*/ 1797050 h 1797050"/>
              <a:gd name="T10" fmla="*/ 0 w 3121025"/>
              <a:gd name="T11" fmla="*/ 299514 h 1797050"/>
              <a:gd name="T12" fmla="*/ 299514 w 3121025"/>
              <a:gd name="T13" fmla="*/ 0 h 179705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21025" h="1797050">
                <a:moveTo>
                  <a:pt x="299514" y="0"/>
                </a:moveTo>
                <a:lnTo>
                  <a:pt x="3121025" y="0"/>
                </a:lnTo>
                <a:lnTo>
                  <a:pt x="3121025" y="1497536"/>
                </a:lnTo>
                <a:cubicBezTo>
                  <a:pt x="3121025" y="1662953"/>
                  <a:pt x="2986928" y="1797050"/>
                  <a:pt x="2821511" y="1797050"/>
                </a:cubicBezTo>
                <a:lnTo>
                  <a:pt x="0" y="1797050"/>
                </a:lnTo>
                <a:lnTo>
                  <a:pt x="0" y="299514"/>
                </a:lnTo>
                <a:cubicBezTo>
                  <a:pt x="0" y="134097"/>
                  <a:pt x="134097" y="0"/>
                  <a:pt x="299514" y="0"/>
                </a:cubicBezTo>
                <a:close/>
              </a:path>
            </a:pathLst>
          </a:custGeom>
          <a:blipFill dpi="0" rotWithShape="1">
            <a:blip r:embed="rId9">
              <a:duotone>
                <a:schemeClr val="accent2">
                  <a:shade val="45000"/>
                  <a:satMod val="135000"/>
                </a:schemeClr>
                <a:prstClr val="white"/>
              </a:duotone>
            </a:blip>
            <a:srcRect/>
            <a:stretch>
              <a:fillRect/>
            </a:stretch>
          </a:blipFill>
          <a:ln w="38100" cap="flat" cmpd="sng">
            <a:solidFill>
              <a:srgbClr val="FAFAFA"/>
            </a:solidFill>
            <a:miter lim="800000"/>
            <a:headEnd/>
            <a:tailEnd/>
          </a:ln>
          <a:effectLst>
            <a:outerShdw sx="102000" sy="102000" algn="ctr" rotWithShape="0">
              <a:srgbClr val="000000">
                <a:alpha val="12000"/>
              </a:srgbClr>
            </a:outerShdw>
          </a:effectLst>
        </p:spPr>
        <p:txBody>
          <a:bodyPr anchor="ctr"/>
          <a:lstStyle/>
          <a:p>
            <a:endParaRPr lang="zh-CN" altLang="en-US" dirty="0">
              <a:ea typeface="幼圆" panose="02010509060101010101" pitchFamily="49" charset="-122"/>
            </a:endParaRPr>
          </a:p>
        </p:txBody>
      </p:sp>
      <p:sp>
        <p:nvSpPr>
          <p:cNvPr id="9" name="文本框 8">
            <a:extLst>
              <a:ext uri="{FF2B5EF4-FFF2-40B4-BE49-F238E27FC236}">
                <a16:creationId xmlns:a16="http://schemas.microsoft.com/office/drawing/2014/main" id="{0ACCBE37-038B-4682-AC42-9C0B42ACF4CF}"/>
              </a:ext>
            </a:extLst>
          </p:cNvPr>
          <p:cNvSpPr txBox="1"/>
          <p:nvPr/>
        </p:nvSpPr>
        <p:spPr>
          <a:xfrm>
            <a:off x="4172305" y="673310"/>
            <a:ext cx="3494640"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Introduction</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2" name="文本框 1">
            <a:extLst>
              <a:ext uri="{FF2B5EF4-FFF2-40B4-BE49-F238E27FC236}">
                <a16:creationId xmlns:a16="http://schemas.microsoft.com/office/drawing/2014/main" id="{64F809F4-FFB4-4267-9465-713DE01633C6}"/>
              </a:ext>
            </a:extLst>
          </p:cNvPr>
          <p:cNvSpPr txBox="1"/>
          <p:nvPr/>
        </p:nvSpPr>
        <p:spPr>
          <a:xfrm>
            <a:off x="3120118" y="2290334"/>
            <a:ext cx="2256972" cy="954107"/>
          </a:xfrm>
          <a:prstGeom prst="rect">
            <a:avLst/>
          </a:prstGeom>
          <a:noFill/>
        </p:spPr>
        <p:txBody>
          <a:bodyPr wrap="square" rtlCol="0">
            <a:spAutoFit/>
          </a:bodyPr>
          <a:lstStyle/>
          <a:p>
            <a:r>
              <a:rPr lang="en-US" altLang="zh-CN" sz="2800" b="1" dirty="0">
                <a:solidFill>
                  <a:srgbClr val="FF794D"/>
                </a:solidFill>
                <a:latin typeface="Times New Roman" panose="02020603050405020304" pitchFamily="18" charset="0"/>
                <a:cs typeface="Times New Roman" panose="02020603050405020304" pitchFamily="18" charset="0"/>
              </a:rPr>
              <a:t>Emotional Intelligence </a:t>
            </a:r>
            <a:endParaRPr lang="zh-CN" altLang="en-US" sz="2800" b="1" dirty="0">
              <a:solidFill>
                <a:srgbClr val="FF794D"/>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97E96BC9-0BD2-40B5-B3B5-30D641FD1D82}"/>
              </a:ext>
            </a:extLst>
          </p:cNvPr>
          <p:cNvSpPr txBox="1"/>
          <p:nvPr/>
        </p:nvSpPr>
        <p:spPr>
          <a:xfrm>
            <a:off x="7333851" y="4633108"/>
            <a:ext cx="2871455" cy="954107"/>
          </a:xfrm>
          <a:prstGeom prst="rect">
            <a:avLst/>
          </a:prstGeom>
          <a:noFill/>
        </p:spPr>
        <p:txBody>
          <a:bodyPr wrap="square" rtlCol="0">
            <a:spAutoFit/>
          </a:bodyPr>
          <a:lstStyle/>
          <a:p>
            <a:r>
              <a:rPr lang="en-US" altLang="zh-CN" sz="2800" b="1" dirty="0">
                <a:solidFill>
                  <a:schemeClr val="accent5">
                    <a:lumMod val="75000"/>
                  </a:schemeClr>
                </a:solidFill>
                <a:latin typeface="Times New Roman" panose="02020603050405020304" pitchFamily="18" charset="0"/>
                <a:cs typeface="Times New Roman" panose="02020603050405020304" pitchFamily="18" charset="0"/>
              </a:rPr>
              <a:t>Communication and Network</a:t>
            </a:r>
          </a:p>
        </p:txBody>
      </p:sp>
      <p:sp>
        <p:nvSpPr>
          <p:cNvPr id="4" name="文本框 3">
            <a:extLst>
              <a:ext uri="{FF2B5EF4-FFF2-40B4-BE49-F238E27FC236}">
                <a16:creationId xmlns:a16="http://schemas.microsoft.com/office/drawing/2014/main" id="{0CBBC482-42DA-4BCA-BA97-6A48CEB15A95}"/>
              </a:ext>
            </a:extLst>
          </p:cNvPr>
          <p:cNvSpPr txBox="1"/>
          <p:nvPr/>
        </p:nvSpPr>
        <p:spPr>
          <a:xfrm>
            <a:off x="5902465" y="1705720"/>
            <a:ext cx="5734228" cy="2308324"/>
          </a:xfrm>
          <a:prstGeom prst="rect">
            <a:avLst/>
          </a:prstGeom>
          <a:noFill/>
        </p:spPr>
        <p:txBody>
          <a:bodyPr wrap="square" rtlCol="0">
            <a:spAutoFit/>
          </a:bodyPr>
          <a:lstStyle/>
          <a:p>
            <a:r>
              <a:rPr lang="en-US" altLang="zh-CN" sz="2400" dirty="0">
                <a:solidFill>
                  <a:srgbClr val="FF6633"/>
                </a:solidFill>
                <a:latin typeface="Times New Roman" panose="02020603050405020304" pitchFamily="18" charset="0"/>
                <a:cs typeface="Times New Roman" panose="02020603050405020304" pitchFamily="18" charset="0"/>
              </a:rPr>
              <a:t>“A form of social intelligence that involves the ability to monitor one’s own and others’ feelings and emotions, to discriminate among them, and to use this information to guide one’s thinking and action“ —— Salovey and Mayer (1990) </a:t>
            </a:r>
            <a:endParaRPr lang="zh-CN" altLang="en-US" sz="2400" dirty="0">
              <a:solidFill>
                <a:srgbClr val="FF6633"/>
              </a:solidFill>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9B94E86B-DBB9-456E-880B-D5B787404C71}"/>
              </a:ext>
            </a:extLst>
          </p:cNvPr>
          <p:cNvSpPr txBox="1"/>
          <p:nvPr/>
        </p:nvSpPr>
        <p:spPr>
          <a:xfrm>
            <a:off x="834095" y="4270475"/>
            <a:ext cx="5939327" cy="1938992"/>
          </a:xfrm>
          <a:prstGeom prst="rect">
            <a:avLst/>
          </a:prstGeom>
          <a:noFill/>
        </p:spPr>
        <p:txBody>
          <a:bodyPr wrap="square" rtlCol="0">
            <a:spAutoFit/>
          </a:bodyPr>
          <a:lstStyle/>
          <a:p>
            <a:r>
              <a:rPr lang="en-US" altLang="zh-CN" sz="2400" dirty="0">
                <a:solidFill>
                  <a:srgbClr val="C00000"/>
                </a:solidFill>
                <a:latin typeface="Times New Roman" panose="02020603050405020304" pitchFamily="18" charset="0"/>
                <a:cs typeface="Times New Roman" panose="02020603050405020304" pitchFamily="18" charset="0"/>
              </a:rPr>
              <a:t>Communication networks are normal features of the interaction between individual and entity in which communication flows inside an institution. Communication networks are potentially formal or informal.</a:t>
            </a:r>
            <a:endParaRPr lang="zh-CN" altLang="en-US" sz="2400" dirty="0">
              <a:solidFill>
                <a:srgbClr val="C00000"/>
              </a:solidFill>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184450410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p:stCondLst>
                              <p:cond delay="1050"/>
                            </p:stCondLst>
                            <p:childTnLst>
                              <p:par>
                                <p:cTn id="10" presetID="53" presetClass="entr" presetSubtype="528" fill="hold" grpId="0" nodeType="afterEffect">
                                  <p:stCondLst>
                                    <p:cond delay="0"/>
                                  </p:stCondLst>
                                  <p:childTnLst>
                                    <p:set>
                                      <p:cBhvr>
                                        <p:cTn id="11" dur="1" fill="hold">
                                          <p:stCondLst>
                                            <p:cond delay="0"/>
                                          </p:stCondLst>
                                        </p:cTn>
                                        <p:tgtEl>
                                          <p:spTgt spid="3078"/>
                                        </p:tgtEl>
                                        <p:attrNameLst>
                                          <p:attrName>style.visibility</p:attrName>
                                        </p:attrNameLst>
                                      </p:cBhvr>
                                      <p:to>
                                        <p:strVal val="visible"/>
                                      </p:to>
                                    </p:set>
                                    <p:anim calcmode="lin" valueType="num">
                                      <p:cBhvr>
                                        <p:cTn id="12" dur="500" fill="hold"/>
                                        <p:tgtEl>
                                          <p:spTgt spid="3078"/>
                                        </p:tgtEl>
                                        <p:attrNameLst>
                                          <p:attrName>ppt_w</p:attrName>
                                        </p:attrNameLst>
                                      </p:cBhvr>
                                      <p:tavLst>
                                        <p:tav tm="0">
                                          <p:val>
                                            <p:fltVal val="0"/>
                                          </p:val>
                                        </p:tav>
                                        <p:tav tm="100000">
                                          <p:val>
                                            <p:strVal val="#ppt_w"/>
                                          </p:val>
                                        </p:tav>
                                      </p:tavLst>
                                    </p:anim>
                                    <p:anim calcmode="lin" valueType="num">
                                      <p:cBhvr>
                                        <p:cTn id="13" dur="500" fill="hold"/>
                                        <p:tgtEl>
                                          <p:spTgt spid="3078"/>
                                        </p:tgtEl>
                                        <p:attrNameLst>
                                          <p:attrName>ppt_h</p:attrName>
                                        </p:attrNameLst>
                                      </p:cBhvr>
                                      <p:tavLst>
                                        <p:tav tm="0">
                                          <p:val>
                                            <p:fltVal val="0"/>
                                          </p:val>
                                        </p:tav>
                                        <p:tav tm="100000">
                                          <p:val>
                                            <p:strVal val="#ppt_h"/>
                                          </p:val>
                                        </p:tav>
                                      </p:tavLst>
                                    </p:anim>
                                    <p:animEffect transition="in" filter="fade">
                                      <p:cBhvr>
                                        <p:cTn id="14" dur="500"/>
                                        <p:tgtEl>
                                          <p:spTgt spid="3078"/>
                                        </p:tgtEl>
                                      </p:cBhvr>
                                    </p:animEffect>
                                    <p:anim calcmode="lin" valueType="num">
                                      <p:cBhvr>
                                        <p:cTn id="15" dur="500" fill="hold"/>
                                        <p:tgtEl>
                                          <p:spTgt spid="3078"/>
                                        </p:tgtEl>
                                        <p:attrNameLst>
                                          <p:attrName>ppt_x</p:attrName>
                                        </p:attrNameLst>
                                      </p:cBhvr>
                                      <p:tavLst>
                                        <p:tav tm="0">
                                          <p:val>
                                            <p:fltVal val="0.5"/>
                                          </p:val>
                                        </p:tav>
                                        <p:tav tm="100000">
                                          <p:val>
                                            <p:strVal val="#ppt_x"/>
                                          </p:val>
                                        </p:tav>
                                      </p:tavLst>
                                    </p:anim>
                                    <p:anim calcmode="lin" valueType="num">
                                      <p:cBhvr>
                                        <p:cTn id="16" dur="500" fill="hold"/>
                                        <p:tgtEl>
                                          <p:spTgt spid="3078"/>
                                        </p:tgtEl>
                                        <p:attrNameLst>
                                          <p:attrName>ppt_y</p:attrName>
                                        </p:attrNameLst>
                                      </p:cBhvr>
                                      <p:tavLst>
                                        <p:tav tm="0">
                                          <p:val>
                                            <p:fltVal val="0.5"/>
                                          </p:val>
                                        </p:tav>
                                        <p:tav tm="100000">
                                          <p:val>
                                            <p:strVal val="#ppt_y"/>
                                          </p:val>
                                        </p:tav>
                                      </p:tavLst>
                                    </p:anim>
                                  </p:childTnLst>
                                </p:cTn>
                              </p:par>
                              <p:par>
                                <p:cTn id="17" presetID="53" presetClass="entr" presetSubtype="528" fill="hold" grpId="0" nodeType="withEffect">
                                  <p:stCondLst>
                                    <p:cond delay="0"/>
                                  </p:stCondLst>
                                  <p:childTnLst>
                                    <p:set>
                                      <p:cBhvr>
                                        <p:cTn id="18" dur="1" fill="hold">
                                          <p:stCondLst>
                                            <p:cond delay="0"/>
                                          </p:stCondLst>
                                        </p:cTn>
                                        <p:tgtEl>
                                          <p:spTgt spid="3079"/>
                                        </p:tgtEl>
                                        <p:attrNameLst>
                                          <p:attrName>style.visibility</p:attrName>
                                        </p:attrNameLst>
                                      </p:cBhvr>
                                      <p:to>
                                        <p:strVal val="visible"/>
                                      </p:to>
                                    </p:set>
                                    <p:anim calcmode="lin" valueType="num">
                                      <p:cBhvr>
                                        <p:cTn id="19" dur="500" fill="hold"/>
                                        <p:tgtEl>
                                          <p:spTgt spid="3079"/>
                                        </p:tgtEl>
                                        <p:attrNameLst>
                                          <p:attrName>ppt_w</p:attrName>
                                        </p:attrNameLst>
                                      </p:cBhvr>
                                      <p:tavLst>
                                        <p:tav tm="0">
                                          <p:val>
                                            <p:fltVal val="0"/>
                                          </p:val>
                                        </p:tav>
                                        <p:tav tm="100000">
                                          <p:val>
                                            <p:strVal val="#ppt_w"/>
                                          </p:val>
                                        </p:tav>
                                      </p:tavLst>
                                    </p:anim>
                                    <p:anim calcmode="lin" valueType="num">
                                      <p:cBhvr>
                                        <p:cTn id="20" dur="500" fill="hold"/>
                                        <p:tgtEl>
                                          <p:spTgt spid="3079"/>
                                        </p:tgtEl>
                                        <p:attrNameLst>
                                          <p:attrName>ppt_h</p:attrName>
                                        </p:attrNameLst>
                                      </p:cBhvr>
                                      <p:tavLst>
                                        <p:tav tm="0">
                                          <p:val>
                                            <p:fltVal val="0"/>
                                          </p:val>
                                        </p:tav>
                                        <p:tav tm="100000">
                                          <p:val>
                                            <p:strVal val="#ppt_h"/>
                                          </p:val>
                                        </p:tav>
                                      </p:tavLst>
                                    </p:anim>
                                    <p:animEffect transition="in" filter="fade">
                                      <p:cBhvr>
                                        <p:cTn id="21" dur="500"/>
                                        <p:tgtEl>
                                          <p:spTgt spid="3079"/>
                                        </p:tgtEl>
                                      </p:cBhvr>
                                    </p:animEffect>
                                    <p:anim calcmode="lin" valueType="num">
                                      <p:cBhvr>
                                        <p:cTn id="22" dur="500" fill="hold"/>
                                        <p:tgtEl>
                                          <p:spTgt spid="3079"/>
                                        </p:tgtEl>
                                        <p:attrNameLst>
                                          <p:attrName>ppt_x</p:attrName>
                                        </p:attrNameLst>
                                      </p:cBhvr>
                                      <p:tavLst>
                                        <p:tav tm="0">
                                          <p:val>
                                            <p:fltVal val="0.5"/>
                                          </p:val>
                                        </p:tav>
                                        <p:tav tm="100000">
                                          <p:val>
                                            <p:strVal val="#ppt_x"/>
                                          </p:val>
                                        </p:tav>
                                      </p:tavLst>
                                    </p:anim>
                                    <p:anim calcmode="lin" valueType="num">
                                      <p:cBhvr>
                                        <p:cTn id="23" dur="500" fill="hold"/>
                                        <p:tgtEl>
                                          <p:spTgt spid="3079"/>
                                        </p:tgtEl>
                                        <p:attrNameLst>
                                          <p:attrName>ppt_y</p:attrName>
                                        </p:attrNameLst>
                                      </p:cBhvr>
                                      <p:tavLst>
                                        <p:tav tm="0">
                                          <p:val>
                                            <p:fltVal val="0.5"/>
                                          </p:val>
                                        </p:tav>
                                        <p:tav tm="100000">
                                          <p:val>
                                            <p:strVal val="#ppt_y"/>
                                          </p:val>
                                        </p:tav>
                                      </p:tavLst>
                                    </p:anim>
                                  </p:childTnLst>
                                </p:cTn>
                              </p:par>
                            </p:childTnLst>
                          </p:cTn>
                        </p:par>
                        <p:par>
                          <p:cTn id="24" fill="hold">
                            <p:stCondLst>
                              <p:cond delay="1550"/>
                            </p:stCondLst>
                            <p:childTnLst>
                              <p:par>
                                <p:cTn id="25" presetID="12" presetClass="entr" presetSubtype="2" fill="hold" grpId="0" nodeType="afterEffect" nodePh="1">
                                  <p:stCondLst>
                                    <p:cond delay="0"/>
                                  </p:stCondLst>
                                  <p:endCondLst>
                                    <p:cond evt="begin" delay="0">
                                      <p:tn val="25"/>
                                    </p:cond>
                                  </p:endCondLst>
                                  <p:childTnLst>
                                    <p:set>
                                      <p:cBhvr>
                                        <p:cTn id="26" dur="1" fill="hold">
                                          <p:stCondLst>
                                            <p:cond delay="0"/>
                                          </p:stCondLst>
                                        </p:cTn>
                                        <p:tgtEl>
                                          <p:spTgt spid="5123">
                                            <p:txEl>
                                              <p:pRg st="0" end="0"/>
                                            </p:txEl>
                                          </p:spTgt>
                                        </p:tgtEl>
                                        <p:attrNameLst>
                                          <p:attrName>style.visibility</p:attrName>
                                        </p:attrNameLst>
                                      </p:cBhvr>
                                      <p:to>
                                        <p:strVal val="visible"/>
                                      </p:to>
                                    </p:set>
                                    <p:anim calcmode="lin" valueType="num">
                                      <p:cBhvr additive="base">
                                        <p:cTn id="27" dur="500"/>
                                        <p:tgtEl>
                                          <p:spTgt spid="5123">
                                            <p:txEl>
                                              <p:pRg st="0" end="0"/>
                                            </p:txEl>
                                          </p:spTgt>
                                        </p:tgtEl>
                                        <p:attrNameLst>
                                          <p:attrName>ppt_x</p:attrName>
                                        </p:attrNameLst>
                                      </p:cBhvr>
                                      <p:tavLst>
                                        <p:tav tm="0">
                                          <p:val>
                                            <p:strVal val="#ppt_x+#ppt_w*1.125000"/>
                                          </p:val>
                                        </p:tav>
                                        <p:tav tm="100000">
                                          <p:val>
                                            <p:strVal val="#ppt_x"/>
                                          </p:val>
                                        </p:tav>
                                      </p:tavLst>
                                    </p:anim>
                                    <p:animEffect transition="in" filter="wipe(left)">
                                      <p:cBhvr>
                                        <p:cTn id="28" dur="500"/>
                                        <p:tgtEl>
                                          <p:spTgt spid="51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3078" grpId="0" animBg="1"/>
      <p:bldP spid="3079"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171099" y="479103"/>
            <a:ext cx="4682343" cy="646331"/>
          </a:xfrm>
          <a:prstGeom prst="rect">
            <a:avLst/>
          </a:prstGeom>
          <a:noFill/>
        </p:spPr>
        <p:txBody>
          <a:bodyPr wrap="square" rtlCol="0">
            <a:spAutoFit/>
          </a:bodyPr>
          <a:lstStyle/>
          <a:p>
            <a:pPr algn="ctr"/>
            <a:r>
              <a:rPr lang="en-US" altLang="zh-CN"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Ice-Breaking Activity </a:t>
            </a:r>
            <a:endParaRPr lang="zh-CN" altLang="en-US"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8" name="PA_MH_Other_3">
            <a:extLst>
              <a:ext uri="{FF2B5EF4-FFF2-40B4-BE49-F238E27FC236}">
                <a16:creationId xmlns:a16="http://schemas.microsoft.com/office/drawing/2014/main" id="{180ACF9F-29FA-4B9F-B38A-7E5959EB1FE5}"/>
              </a:ext>
            </a:extLst>
          </p:cNvPr>
          <p:cNvSpPr>
            <a:spLocks/>
          </p:cNvSpPr>
          <p:nvPr>
            <p:custDataLst>
              <p:tags r:id="rId1"/>
            </p:custDataLst>
          </p:nvPr>
        </p:nvSpPr>
        <p:spPr bwMode="auto">
          <a:xfrm>
            <a:off x="2707239" y="1498414"/>
            <a:ext cx="304918" cy="349003"/>
          </a:xfrm>
          <a:custGeom>
            <a:avLst/>
            <a:gdLst>
              <a:gd name="T0" fmla="*/ 2147483646 w 3678"/>
              <a:gd name="T1" fmla="*/ 2147483646 h 4197"/>
              <a:gd name="T2" fmla="*/ 2147483646 w 3678"/>
              <a:gd name="T3" fmla="*/ 2147483646 h 4197"/>
              <a:gd name="T4" fmla="*/ 2147483646 w 3678"/>
              <a:gd name="T5" fmla="*/ 2147483646 h 4197"/>
              <a:gd name="T6" fmla="*/ 2147483646 w 3678"/>
              <a:gd name="T7" fmla="*/ 2147483646 h 4197"/>
              <a:gd name="T8" fmla="*/ 2147483646 w 3678"/>
              <a:gd name="T9" fmla="*/ 2147483646 h 4197"/>
              <a:gd name="T10" fmla="*/ 2147483646 w 3678"/>
              <a:gd name="T11" fmla="*/ 2147483646 h 4197"/>
              <a:gd name="T12" fmla="*/ 2147483646 w 3678"/>
              <a:gd name="T13" fmla="*/ 2147483646 h 4197"/>
              <a:gd name="T14" fmla="*/ 2147483646 w 3678"/>
              <a:gd name="T15" fmla="*/ 2147483646 h 4197"/>
              <a:gd name="T16" fmla="*/ 2147483646 w 3678"/>
              <a:gd name="T17" fmla="*/ 2147483646 h 4197"/>
              <a:gd name="T18" fmla="*/ 2147483646 w 3678"/>
              <a:gd name="T19" fmla="*/ 2147483646 h 4197"/>
              <a:gd name="T20" fmla="*/ 2147483646 w 3678"/>
              <a:gd name="T21" fmla="*/ 2147483646 h 4197"/>
              <a:gd name="T22" fmla="*/ 2147483646 w 3678"/>
              <a:gd name="T23" fmla="*/ 2147483646 h 4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678" h="4197">
                <a:moveTo>
                  <a:pt x="2081" y="2099"/>
                </a:moveTo>
                <a:lnTo>
                  <a:pt x="0" y="0"/>
                </a:lnTo>
                <a:lnTo>
                  <a:pt x="762" y="2099"/>
                </a:lnTo>
                <a:lnTo>
                  <a:pt x="0" y="4197"/>
                </a:lnTo>
                <a:lnTo>
                  <a:pt x="2081" y="2099"/>
                </a:lnTo>
                <a:close/>
                <a:moveTo>
                  <a:pt x="3678" y="2099"/>
                </a:moveTo>
                <a:lnTo>
                  <a:pt x="1597" y="0"/>
                </a:lnTo>
                <a:lnTo>
                  <a:pt x="2359" y="2099"/>
                </a:lnTo>
                <a:lnTo>
                  <a:pt x="1597" y="4197"/>
                </a:lnTo>
                <a:lnTo>
                  <a:pt x="3678" y="2099"/>
                </a:lnTo>
                <a:close/>
              </a:path>
            </a:pathLst>
          </a:custGeom>
          <a:solidFill>
            <a:srgbClr val="FF6633"/>
          </a:solidFill>
          <a:ln>
            <a:noFill/>
          </a:ln>
        </p:spPr>
        <p:txBody>
          <a:bodyPr anchor="ctr"/>
          <a:lstStyle/>
          <a:p>
            <a:endParaRPr lang="zh-CN" altLang="en-US" sz="1350" dirty="0">
              <a:ea typeface="幼圆" panose="02010509060101010101" pitchFamily="49" charset="-122"/>
            </a:endParaRPr>
          </a:p>
        </p:txBody>
      </p:sp>
      <p:grpSp>
        <p:nvGrpSpPr>
          <p:cNvPr id="67" name="PA_组合 66">
            <a:extLst>
              <a:ext uri="{FF2B5EF4-FFF2-40B4-BE49-F238E27FC236}">
                <a16:creationId xmlns:a16="http://schemas.microsoft.com/office/drawing/2014/main" id="{A1C7D9F3-C725-495F-B1B6-4B83A29BBD8D}"/>
              </a:ext>
            </a:extLst>
          </p:cNvPr>
          <p:cNvGrpSpPr/>
          <p:nvPr>
            <p:custDataLst>
              <p:tags r:id="rId2"/>
            </p:custDataLst>
          </p:nvPr>
        </p:nvGrpSpPr>
        <p:grpSpPr>
          <a:xfrm>
            <a:off x="1579895" y="1248544"/>
            <a:ext cx="953793" cy="927113"/>
            <a:chOff x="1381418" y="1600977"/>
            <a:chExt cx="1181879" cy="1148819"/>
          </a:xfrm>
        </p:grpSpPr>
        <p:grpSp>
          <p:nvGrpSpPr>
            <p:cNvPr id="42" name="PA_组合 41">
              <a:extLst>
                <a:ext uri="{FF2B5EF4-FFF2-40B4-BE49-F238E27FC236}">
                  <a16:creationId xmlns:a16="http://schemas.microsoft.com/office/drawing/2014/main" id="{8696380A-86E9-4711-B787-FDA8E465275C}"/>
                </a:ext>
              </a:extLst>
            </p:cNvPr>
            <p:cNvGrpSpPr/>
            <p:nvPr>
              <p:custDataLst>
                <p:tags r:id="rId4"/>
              </p:custDataLst>
            </p:nvPr>
          </p:nvGrpSpPr>
          <p:grpSpPr>
            <a:xfrm>
              <a:off x="1381418" y="1600977"/>
              <a:ext cx="1181879" cy="1148819"/>
              <a:chOff x="7882522" y="1229039"/>
              <a:chExt cx="1326471" cy="1289366"/>
            </a:xfrm>
          </p:grpSpPr>
          <p:pic>
            <p:nvPicPr>
              <p:cNvPr id="36" name="图片 35">
                <a:extLst>
                  <a:ext uri="{FF2B5EF4-FFF2-40B4-BE49-F238E27FC236}">
                    <a16:creationId xmlns:a16="http://schemas.microsoft.com/office/drawing/2014/main" id="{340C7398-A2B5-4C7E-92C2-095944FB0423}"/>
                  </a:ext>
                </a:extLst>
              </p:cNvPr>
              <p:cNvPicPr>
                <a:picLocks noChangeAspect="1"/>
              </p:cNvPicPr>
              <p:nvPr/>
            </p:nvPicPr>
            <p:blipFill>
              <a:blip r:embed="rId8"/>
              <a:stretch>
                <a:fillRect/>
              </a:stretch>
            </p:blipFill>
            <p:spPr>
              <a:xfrm>
                <a:off x="8507216" y="1229039"/>
                <a:ext cx="402238" cy="695004"/>
              </a:xfrm>
              <a:prstGeom prst="rect">
                <a:avLst/>
              </a:prstGeom>
            </p:spPr>
          </p:pic>
          <p:pic>
            <p:nvPicPr>
              <p:cNvPr id="37" name="图片 36">
                <a:extLst>
                  <a:ext uri="{FF2B5EF4-FFF2-40B4-BE49-F238E27FC236}">
                    <a16:creationId xmlns:a16="http://schemas.microsoft.com/office/drawing/2014/main" id="{9E7284E5-AF27-4B2C-B2A8-C497852A7961}"/>
                  </a:ext>
                </a:extLst>
              </p:cNvPr>
              <p:cNvPicPr>
                <a:picLocks noChangeAspect="1"/>
              </p:cNvPicPr>
              <p:nvPr/>
            </p:nvPicPr>
            <p:blipFill>
              <a:blip r:embed="rId8"/>
              <a:stretch>
                <a:fillRect/>
              </a:stretch>
            </p:blipFill>
            <p:spPr>
              <a:xfrm rot="17744825">
                <a:off x="8150896" y="1271487"/>
                <a:ext cx="439105" cy="695004"/>
              </a:xfrm>
              <a:prstGeom prst="rect">
                <a:avLst/>
              </a:prstGeom>
            </p:spPr>
          </p:pic>
          <p:pic>
            <p:nvPicPr>
              <p:cNvPr id="38" name="图片 37">
                <a:extLst>
                  <a:ext uri="{FF2B5EF4-FFF2-40B4-BE49-F238E27FC236}">
                    <a16:creationId xmlns:a16="http://schemas.microsoft.com/office/drawing/2014/main" id="{4C65D2D7-DD02-4A9E-A51A-A4057E6E7C72}"/>
                  </a:ext>
                </a:extLst>
              </p:cNvPr>
              <p:cNvPicPr>
                <a:picLocks noChangeAspect="1"/>
              </p:cNvPicPr>
              <p:nvPr/>
            </p:nvPicPr>
            <p:blipFill>
              <a:blip r:embed="rId8"/>
              <a:stretch>
                <a:fillRect/>
              </a:stretch>
            </p:blipFill>
            <p:spPr>
              <a:xfrm rot="3389928">
                <a:off x="8648314" y="1508438"/>
                <a:ext cx="426354" cy="695004"/>
              </a:xfrm>
              <a:prstGeom prst="rect">
                <a:avLst/>
              </a:prstGeom>
            </p:spPr>
          </p:pic>
          <p:pic>
            <p:nvPicPr>
              <p:cNvPr id="39" name="图片 38">
                <a:extLst>
                  <a:ext uri="{FF2B5EF4-FFF2-40B4-BE49-F238E27FC236}">
                    <a16:creationId xmlns:a16="http://schemas.microsoft.com/office/drawing/2014/main" id="{4E1519AD-7414-4608-AF4D-87BB25DFC659}"/>
                  </a:ext>
                </a:extLst>
              </p:cNvPr>
              <p:cNvPicPr>
                <a:picLocks noChangeAspect="1"/>
              </p:cNvPicPr>
              <p:nvPr/>
            </p:nvPicPr>
            <p:blipFill>
              <a:blip r:embed="rId8"/>
              <a:stretch>
                <a:fillRect/>
              </a:stretch>
            </p:blipFill>
            <p:spPr>
              <a:xfrm rot="6734859">
                <a:off x="8558097" y="1771145"/>
                <a:ext cx="426354" cy="695004"/>
              </a:xfrm>
              <a:prstGeom prst="rect">
                <a:avLst/>
              </a:prstGeom>
            </p:spPr>
          </p:pic>
          <p:pic>
            <p:nvPicPr>
              <p:cNvPr id="40" name="图片 39">
                <a:extLst>
                  <a:ext uri="{FF2B5EF4-FFF2-40B4-BE49-F238E27FC236}">
                    <a16:creationId xmlns:a16="http://schemas.microsoft.com/office/drawing/2014/main" id="{B922C676-58F8-4144-B81E-DD5B8848477F}"/>
                  </a:ext>
                </a:extLst>
              </p:cNvPr>
              <p:cNvPicPr>
                <a:picLocks noChangeAspect="1"/>
              </p:cNvPicPr>
              <p:nvPr/>
            </p:nvPicPr>
            <p:blipFill>
              <a:blip r:embed="rId8"/>
              <a:stretch>
                <a:fillRect/>
              </a:stretch>
            </p:blipFill>
            <p:spPr>
              <a:xfrm rot="13374121" flipH="1">
                <a:off x="8229970" y="1823401"/>
                <a:ext cx="371888" cy="695004"/>
              </a:xfrm>
              <a:prstGeom prst="rect">
                <a:avLst/>
              </a:prstGeom>
            </p:spPr>
          </p:pic>
          <p:pic>
            <p:nvPicPr>
              <p:cNvPr id="41" name="图片 40">
                <a:extLst>
                  <a:ext uri="{FF2B5EF4-FFF2-40B4-BE49-F238E27FC236}">
                    <a16:creationId xmlns:a16="http://schemas.microsoft.com/office/drawing/2014/main" id="{8076DE8A-D88B-4A24-82C6-D0409C6E9536}"/>
                  </a:ext>
                </a:extLst>
              </p:cNvPr>
              <p:cNvPicPr>
                <a:picLocks noChangeAspect="1"/>
              </p:cNvPicPr>
              <p:nvPr/>
            </p:nvPicPr>
            <p:blipFill>
              <a:blip r:embed="rId8"/>
              <a:stretch>
                <a:fillRect/>
              </a:stretch>
            </p:blipFill>
            <p:spPr>
              <a:xfrm rot="17297874" flipH="1">
                <a:off x="8016847" y="1579883"/>
                <a:ext cx="426354" cy="695004"/>
              </a:xfrm>
              <a:prstGeom prst="rect">
                <a:avLst/>
              </a:prstGeom>
            </p:spPr>
          </p:pic>
        </p:grpSp>
        <p:sp>
          <p:nvSpPr>
            <p:cNvPr id="19" name="PA_椭圆 1">
              <a:extLst>
                <a:ext uri="{FF2B5EF4-FFF2-40B4-BE49-F238E27FC236}">
                  <a16:creationId xmlns:a16="http://schemas.microsoft.com/office/drawing/2014/main" id="{904CDF5D-7EA9-4C4F-AB1E-2BBBC67F0470}"/>
                </a:ext>
              </a:extLst>
            </p:cNvPr>
            <p:cNvSpPr/>
            <p:nvPr>
              <p:custDataLst>
                <p:tags r:id="rId5"/>
              </p:custDataLst>
            </p:nvPr>
          </p:nvSpPr>
          <p:spPr bwMode="auto">
            <a:xfrm>
              <a:off x="1759426" y="1952023"/>
              <a:ext cx="475753" cy="475753"/>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endParaRPr lang="en-US" altLang="zh-CN" sz="2000" dirty="0">
                <a:solidFill>
                  <a:srgbClr val="FF6633"/>
                </a:solidFill>
                <a:latin typeface="Arial" panose="020B0604020202020204" pitchFamily="34" charset="0"/>
                <a:ea typeface="幼圆" panose="02010509060101010101" pitchFamily="49" charset="-122"/>
                <a:cs typeface="Arial" panose="020B0604020202020204" pitchFamily="34" charset="0"/>
              </a:endParaRPr>
            </a:p>
          </p:txBody>
        </p:sp>
      </p:grpSp>
      <p:sp>
        <p:nvSpPr>
          <p:cNvPr id="29" name="PA_矩形 28">
            <a:extLst>
              <a:ext uri="{FF2B5EF4-FFF2-40B4-BE49-F238E27FC236}">
                <a16:creationId xmlns:a16="http://schemas.microsoft.com/office/drawing/2014/main" id="{C5CB10FD-92AD-4454-8597-AE37B7DDE47A}"/>
              </a:ext>
            </a:extLst>
          </p:cNvPr>
          <p:cNvSpPr/>
          <p:nvPr>
            <p:custDataLst>
              <p:tags r:id="rId3"/>
            </p:custDataLst>
          </p:nvPr>
        </p:nvSpPr>
        <p:spPr>
          <a:xfrm>
            <a:off x="3145372" y="1318972"/>
            <a:ext cx="5708070" cy="584775"/>
          </a:xfrm>
          <a:prstGeom prst="rect">
            <a:avLst/>
          </a:prstGeom>
        </p:spPr>
        <p:txBody>
          <a:bodyPr wrap="square">
            <a:spAutoFit/>
          </a:bodyPr>
          <a:lstStyle/>
          <a:p>
            <a:pPr lvl="0"/>
            <a:r>
              <a:rPr lang="en-US" altLang="zh-CN" sz="3200" b="1" dirty="0">
                <a:solidFill>
                  <a:srgbClr val="FF794D"/>
                </a:solidFill>
                <a:latin typeface="Times New Roman" panose="02020603050405020304" pitchFamily="18" charset="0"/>
                <a:cs typeface="Times New Roman" panose="02020603050405020304" pitchFamily="18" charset="0"/>
              </a:rPr>
              <a:t>Truth or Lie</a:t>
            </a:r>
            <a:endParaRPr lang="zh-CN" altLang="zh-CN" sz="3200" b="1" dirty="0">
              <a:solidFill>
                <a:srgbClr val="FF794D"/>
              </a:solidFill>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A4C1E720-828A-4ABA-9AE0-BBD9FF59E70B}"/>
              </a:ext>
            </a:extLst>
          </p:cNvPr>
          <p:cNvSpPr txBox="1"/>
          <p:nvPr/>
        </p:nvSpPr>
        <p:spPr>
          <a:xfrm>
            <a:off x="2029078" y="2342847"/>
            <a:ext cx="7447084" cy="1384995"/>
          </a:xfrm>
          <a:prstGeom prst="rect">
            <a:avLst/>
          </a:prstGeom>
          <a:noFill/>
        </p:spPr>
        <p:txBody>
          <a:bodyPr wrap="square" rtlCol="0">
            <a:spAutoFit/>
          </a:bodyPr>
          <a:lstStyle/>
          <a:p>
            <a:pPr marL="28575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Event attendees have to tell the group two things about themselves, </a:t>
            </a:r>
            <a:r>
              <a:rPr lang="en-US" altLang="zh-CN" sz="2800" dirty="0">
                <a:solidFill>
                  <a:srgbClr val="00B050"/>
                </a:solidFill>
                <a:latin typeface="Times New Roman" panose="02020603050405020304" pitchFamily="18" charset="0"/>
                <a:cs typeface="Times New Roman" panose="02020603050405020304" pitchFamily="18" charset="0"/>
              </a:rPr>
              <a:t>one of which has to be true</a:t>
            </a:r>
            <a:r>
              <a:rPr lang="en-US" altLang="zh-CN" sz="2800" dirty="0">
                <a:latin typeface="Times New Roman" panose="02020603050405020304" pitchFamily="18" charset="0"/>
                <a:cs typeface="Times New Roman" panose="02020603050405020304" pitchFamily="18" charset="0"/>
              </a:rPr>
              <a:t>, </a:t>
            </a:r>
            <a:r>
              <a:rPr lang="en-US" altLang="zh-CN" sz="2800" dirty="0">
                <a:solidFill>
                  <a:srgbClr val="C00000"/>
                </a:solidFill>
                <a:latin typeface="Times New Roman" panose="02020603050405020304" pitchFamily="18" charset="0"/>
                <a:cs typeface="Times New Roman" panose="02020603050405020304" pitchFamily="18" charset="0"/>
              </a:rPr>
              <a:t>the other a lie. </a:t>
            </a:r>
            <a:endParaRPr lang="zh-CN" altLang="en-US" sz="2800" dirty="0">
              <a:solidFill>
                <a:srgbClr val="C00000"/>
              </a:solidFill>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6BC6D882-E318-4FE1-BE71-969B97E50616}"/>
              </a:ext>
            </a:extLst>
          </p:cNvPr>
          <p:cNvSpPr txBox="1"/>
          <p:nvPr/>
        </p:nvSpPr>
        <p:spPr>
          <a:xfrm>
            <a:off x="2115126" y="4223272"/>
            <a:ext cx="6057955" cy="954107"/>
          </a:xfrm>
          <a:prstGeom prst="rect">
            <a:avLst/>
          </a:prstGeom>
          <a:noFill/>
        </p:spPr>
        <p:txBody>
          <a:bodyPr wrap="square" rtlCol="0">
            <a:spAutoFit/>
          </a:bodyPr>
          <a:lstStyle/>
          <a:p>
            <a:pPr marL="28575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Those who know their teammates the </a:t>
            </a:r>
            <a:r>
              <a:rPr lang="en-US" altLang="zh-CN" sz="2800" u="sng" dirty="0">
                <a:latin typeface="Times New Roman" panose="02020603050405020304" pitchFamily="18" charset="0"/>
                <a:cs typeface="Times New Roman" panose="02020603050405020304" pitchFamily="18" charset="0"/>
              </a:rPr>
              <a:t>best get the titles of Company Spies</a:t>
            </a:r>
            <a:r>
              <a:rPr lang="en-US" altLang="zh-CN" sz="2800" dirty="0">
                <a:latin typeface="Times New Roman" panose="02020603050405020304" pitchFamily="18" charset="0"/>
                <a:cs typeface="Times New Roman" panose="02020603050405020304" pitchFamily="18" charset="0"/>
              </a:rPr>
              <a:t>.</a:t>
            </a:r>
            <a:endParaRPr lang="zh-CN" altLang="en-US" sz="2800" dirty="0">
              <a:latin typeface="Times New Roman" panose="02020603050405020304" pitchFamily="18" charset="0"/>
              <a:cs typeface="Times New Roman" panose="02020603050405020304" pitchFamily="18" charset="0"/>
            </a:endParaRPr>
          </a:p>
        </p:txBody>
      </p:sp>
      <p:sp>
        <p:nvSpPr>
          <p:cNvPr id="7" name="星形: 六角 6">
            <a:extLst>
              <a:ext uri="{FF2B5EF4-FFF2-40B4-BE49-F238E27FC236}">
                <a16:creationId xmlns:a16="http://schemas.microsoft.com/office/drawing/2014/main" id="{9D48152A-9241-486D-B155-F5B8F9605EC1}"/>
              </a:ext>
            </a:extLst>
          </p:cNvPr>
          <p:cNvSpPr/>
          <p:nvPr/>
        </p:nvSpPr>
        <p:spPr>
          <a:xfrm>
            <a:off x="8853442" y="3727842"/>
            <a:ext cx="2606468" cy="2649457"/>
          </a:xfrm>
          <a:prstGeom prst="star6">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zh-CN" altLang="en-US"/>
          </a:p>
        </p:txBody>
      </p:sp>
      <p:sp>
        <p:nvSpPr>
          <p:cNvPr id="9" name="文本框 8">
            <a:extLst>
              <a:ext uri="{FF2B5EF4-FFF2-40B4-BE49-F238E27FC236}">
                <a16:creationId xmlns:a16="http://schemas.microsoft.com/office/drawing/2014/main" id="{1905E34B-6834-4EBE-9937-2BF3BA3B3821}"/>
              </a:ext>
            </a:extLst>
          </p:cNvPr>
          <p:cNvSpPr txBox="1"/>
          <p:nvPr/>
        </p:nvSpPr>
        <p:spPr>
          <a:xfrm>
            <a:off x="9225184" y="4575516"/>
            <a:ext cx="1862983" cy="954107"/>
          </a:xfrm>
          <a:prstGeom prst="rect">
            <a:avLst/>
          </a:prstGeom>
          <a:noFill/>
        </p:spPr>
        <p:txBody>
          <a:bodyPr wrap="square" rtlCol="0">
            <a:spAutoFit/>
          </a:bodyPr>
          <a:lstStyle/>
          <a:p>
            <a:pPr algn="ctr"/>
            <a:r>
              <a:rPr lang="en-US" altLang="zh-CN" sz="2800" b="1" dirty="0">
                <a:solidFill>
                  <a:srgbClr val="0070C0"/>
                </a:solidFill>
                <a:latin typeface="Times New Roman" panose="02020603050405020304" pitchFamily="18" charset="0"/>
                <a:cs typeface="Times New Roman" panose="02020603050405020304" pitchFamily="18" charset="0"/>
              </a:rPr>
              <a:t>Company Spy!</a:t>
            </a:r>
            <a:endParaRPr lang="zh-CN" altLang="en-US" sz="2800" b="1"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829559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1450"/>
                            </p:stCondLst>
                            <p:childTnLst>
                              <p:par>
                                <p:cTn id="10" presetID="31" presetClass="entr" presetSubtype="0" fill="hold" nodeType="afterEffect">
                                  <p:stCondLst>
                                    <p:cond delay="0"/>
                                  </p:stCondLst>
                                  <p:childTnLst>
                                    <p:set>
                                      <p:cBhvr>
                                        <p:cTn id="11" dur="1" fill="hold">
                                          <p:stCondLst>
                                            <p:cond delay="0"/>
                                          </p:stCondLst>
                                        </p:cTn>
                                        <p:tgtEl>
                                          <p:spTgt spid="67"/>
                                        </p:tgtEl>
                                        <p:attrNameLst>
                                          <p:attrName>style.visibility</p:attrName>
                                        </p:attrNameLst>
                                      </p:cBhvr>
                                      <p:to>
                                        <p:strVal val="visible"/>
                                      </p:to>
                                    </p:set>
                                    <p:anim calcmode="lin" valueType="num">
                                      <p:cBhvr>
                                        <p:cTn id="12" dur="500" fill="hold"/>
                                        <p:tgtEl>
                                          <p:spTgt spid="67"/>
                                        </p:tgtEl>
                                        <p:attrNameLst>
                                          <p:attrName>ppt_w</p:attrName>
                                        </p:attrNameLst>
                                      </p:cBhvr>
                                      <p:tavLst>
                                        <p:tav tm="0">
                                          <p:val>
                                            <p:fltVal val="0"/>
                                          </p:val>
                                        </p:tav>
                                        <p:tav tm="100000">
                                          <p:val>
                                            <p:strVal val="#ppt_w"/>
                                          </p:val>
                                        </p:tav>
                                      </p:tavLst>
                                    </p:anim>
                                    <p:anim calcmode="lin" valueType="num">
                                      <p:cBhvr>
                                        <p:cTn id="13" dur="500" fill="hold"/>
                                        <p:tgtEl>
                                          <p:spTgt spid="67"/>
                                        </p:tgtEl>
                                        <p:attrNameLst>
                                          <p:attrName>ppt_h</p:attrName>
                                        </p:attrNameLst>
                                      </p:cBhvr>
                                      <p:tavLst>
                                        <p:tav tm="0">
                                          <p:val>
                                            <p:fltVal val="0"/>
                                          </p:val>
                                        </p:tav>
                                        <p:tav tm="100000">
                                          <p:val>
                                            <p:strVal val="#ppt_h"/>
                                          </p:val>
                                        </p:tav>
                                      </p:tavLst>
                                    </p:anim>
                                    <p:anim calcmode="lin" valueType="num">
                                      <p:cBhvr>
                                        <p:cTn id="14" dur="500" fill="hold"/>
                                        <p:tgtEl>
                                          <p:spTgt spid="67"/>
                                        </p:tgtEl>
                                        <p:attrNameLst>
                                          <p:attrName>style.rotation</p:attrName>
                                        </p:attrNameLst>
                                      </p:cBhvr>
                                      <p:tavLst>
                                        <p:tav tm="0">
                                          <p:val>
                                            <p:fltVal val="90"/>
                                          </p:val>
                                        </p:tav>
                                        <p:tav tm="100000">
                                          <p:val>
                                            <p:fltVal val="0"/>
                                          </p:val>
                                        </p:tav>
                                      </p:tavLst>
                                    </p:anim>
                                    <p:animEffect transition="in" filter="fade">
                                      <p:cBhvr>
                                        <p:cTn id="15" dur="500"/>
                                        <p:tgtEl>
                                          <p:spTgt spid="67"/>
                                        </p:tgtEl>
                                      </p:cBhvr>
                                    </p:animEffect>
                                  </p:childTnLst>
                                </p:cTn>
                              </p:par>
                              <p:par>
                                <p:cTn id="16" presetID="37" presetClass="entr" presetSubtype="0" fill="hold" nodeType="withEffect">
                                  <p:stCondLst>
                                    <p:cond delay="0"/>
                                  </p:stCondLst>
                                  <p:childTnLst>
                                    <p:set>
                                      <p:cBhvr>
                                        <p:cTn id="17" dur="1" fill="hold">
                                          <p:stCondLst>
                                            <p:cond delay="0"/>
                                          </p:stCondLst>
                                        </p:cTn>
                                        <p:tgtEl>
                                          <p:spTgt spid="67"/>
                                        </p:tgtEl>
                                        <p:attrNameLst>
                                          <p:attrName>style.visibility</p:attrName>
                                        </p:attrNameLst>
                                      </p:cBhvr>
                                      <p:to>
                                        <p:strVal val="visible"/>
                                      </p:to>
                                    </p:set>
                                    <p:animEffect transition="in" filter="fade">
                                      <p:cBhvr>
                                        <p:cTn id="18" dur="500"/>
                                        <p:tgtEl>
                                          <p:spTgt spid="67"/>
                                        </p:tgtEl>
                                      </p:cBhvr>
                                    </p:animEffect>
                                    <p:anim calcmode="lin" valueType="num">
                                      <p:cBhvr>
                                        <p:cTn id="19" dur="500" fill="hold"/>
                                        <p:tgtEl>
                                          <p:spTgt spid="67"/>
                                        </p:tgtEl>
                                        <p:attrNameLst>
                                          <p:attrName>ppt_x</p:attrName>
                                        </p:attrNameLst>
                                      </p:cBhvr>
                                      <p:tavLst>
                                        <p:tav tm="0">
                                          <p:val>
                                            <p:strVal val="#ppt_x"/>
                                          </p:val>
                                        </p:tav>
                                        <p:tav tm="100000">
                                          <p:val>
                                            <p:strVal val="#ppt_x"/>
                                          </p:val>
                                        </p:tav>
                                      </p:tavLst>
                                    </p:anim>
                                    <p:anim calcmode="lin" valueType="num">
                                      <p:cBhvr>
                                        <p:cTn id="20" dur="450" decel="100000" fill="hold"/>
                                        <p:tgtEl>
                                          <p:spTgt spid="67"/>
                                        </p:tgtEl>
                                        <p:attrNameLst>
                                          <p:attrName>ppt_y</p:attrName>
                                        </p:attrNameLst>
                                      </p:cBhvr>
                                      <p:tavLst>
                                        <p:tav tm="0">
                                          <p:val>
                                            <p:strVal val="#ppt_y+1"/>
                                          </p:val>
                                        </p:tav>
                                        <p:tav tm="100000">
                                          <p:val>
                                            <p:strVal val="#ppt_y-.03"/>
                                          </p:val>
                                        </p:tav>
                                      </p:tavLst>
                                    </p:anim>
                                    <p:anim calcmode="lin" valueType="num">
                                      <p:cBhvr>
                                        <p:cTn id="21" dur="50" accel="100000" fill="hold">
                                          <p:stCondLst>
                                            <p:cond delay="450"/>
                                          </p:stCondLst>
                                        </p:cTn>
                                        <p:tgtEl>
                                          <p:spTgt spid="67"/>
                                        </p:tgtEl>
                                        <p:attrNameLst>
                                          <p:attrName>ppt_y</p:attrName>
                                        </p:attrNameLst>
                                      </p:cBhvr>
                                      <p:tavLst>
                                        <p:tav tm="0">
                                          <p:val>
                                            <p:strVal val="#ppt_y-.03"/>
                                          </p:val>
                                        </p:tav>
                                        <p:tav tm="100000">
                                          <p:val>
                                            <p:strVal val="#ppt_y"/>
                                          </p:val>
                                        </p:tav>
                                      </p:tavLst>
                                    </p:anim>
                                  </p:childTnLst>
                                </p:cTn>
                              </p:par>
                            </p:childTnLst>
                          </p:cTn>
                        </p:par>
                        <p:par>
                          <p:cTn id="22" fill="hold">
                            <p:stCondLst>
                              <p:cond delay="1950"/>
                            </p:stCondLst>
                            <p:childTnLst>
                              <p:par>
                                <p:cTn id="23" presetID="12" presetClass="entr" presetSubtype="8"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250"/>
                                        <p:tgtEl>
                                          <p:spTgt spid="8"/>
                                        </p:tgtEl>
                                        <p:attrNameLst>
                                          <p:attrName>ppt_x</p:attrName>
                                        </p:attrNameLst>
                                      </p:cBhvr>
                                      <p:tavLst>
                                        <p:tav tm="0">
                                          <p:val>
                                            <p:strVal val="#ppt_x-#ppt_w*1.125000"/>
                                          </p:val>
                                        </p:tav>
                                        <p:tav tm="100000">
                                          <p:val>
                                            <p:strVal val="#ppt_x"/>
                                          </p:val>
                                        </p:tav>
                                      </p:tavLst>
                                    </p:anim>
                                    <p:animEffect transition="in" filter="wipe(right)">
                                      <p:cBhvr>
                                        <p:cTn id="26" dur="250"/>
                                        <p:tgtEl>
                                          <p:spTgt spid="8"/>
                                        </p:tgtEl>
                                      </p:cBhvr>
                                    </p:animEffect>
                                  </p:childTnLst>
                                </p:cTn>
                              </p:par>
                            </p:childTnLst>
                          </p:cTn>
                        </p:par>
                        <p:par>
                          <p:cTn id="27" fill="hold">
                            <p:stCondLst>
                              <p:cond delay="2200"/>
                            </p:stCondLst>
                            <p:childTnLst>
                              <p:par>
                                <p:cTn id="28" presetID="22" presetClass="entr" presetSubtype="4" fill="hold" grpId="0" nodeType="after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wipe(down)">
                                      <p:cBhvr>
                                        <p:cTn id="30"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8" grpId="0" animBg="1"/>
      <p:bldP spid="2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3863782" y="544372"/>
            <a:ext cx="4464435"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Practice</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cxnSp>
        <p:nvCxnSpPr>
          <p:cNvPr id="4" name="MH_Other_1">
            <a:extLst>
              <a:ext uri="{FF2B5EF4-FFF2-40B4-BE49-F238E27FC236}">
                <a16:creationId xmlns:a16="http://schemas.microsoft.com/office/drawing/2014/main" id="{BB3EAFAD-7CE7-4FEB-ACA5-7CC63F263E01}"/>
              </a:ext>
            </a:extLst>
          </p:cNvPr>
          <p:cNvCxnSpPr/>
          <p:nvPr>
            <p:custDataLst>
              <p:tags r:id="rId1"/>
            </p:custDataLst>
          </p:nvPr>
        </p:nvCxnSpPr>
        <p:spPr>
          <a:xfrm flipH="1">
            <a:off x="5150676" y="1500569"/>
            <a:ext cx="0" cy="4402811"/>
          </a:xfrm>
          <a:prstGeom prst="line">
            <a:avLst/>
          </a:prstGeom>
          <a:ln w="12700">
            <a:solidFill>
              <a:schemeClr val="accent3"/>
            </a:solidFill>
            <a:prstDash val="sysDash"/>
          </a:ln>
        </p:spPr>
        <p:style>
          <a:lnRef idx="1">
            <a:schemeClr val="accent1"/>
          </a:lnRef>
          <a:fillRef idx="0">
            <a:schemeClr val="accent1"/>
          </a:fillRef>
          <a:effectRef idx="0">
            <a:schemeClr val="accent1"/>
          </a:effectRef>
          <a:fontRef idx="minor">
            <a:schemeClr val="tx1"/>
          </a:fontRef>
        </p:style>
      </p:cxnSp>
      <p:sp>
        <p:nvSpPr>
          <p:cNvPr id="7" name="MH_SubTitle_1">
            <a:extLst>
              <a:ext uri="{FF2B5EF4-FFF2-40B4-BE49-F238E27FC236}">
                <a16:creationId xmlns:a16="http://schemas.microsoft.com/office/drawing/2014/main" id="{F340BA92-27AD-4479-9FEF-51B9D91754F9}"/>
              </a:ext>
            </a:extLst>
          </p:cNvPr>
          <p:cNvSpPr>
            <a:spLocks noChangeArrowheads="1"/>
          </p:cNvSpPr>
          <p:nvPr>
            <p:custDataLst>
              <p:tags r:id="rId2"/>
            </p:custDataLst>
          </p:nvPr>
        </p:nvSpPr>
        <p:spPr bwMode="auto">
          <a:xfrm>
            <a:off x="5753369" y="1594460"/>
            <a:ext cx="4987199" cy="1151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342900" lvl="0" indent="-342900">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Assign them to discuss what are the </a:t>
            </a:r>
            <a:r>
              <a:rPr lang="en-US" altLang="zh-CN" sz="2400" u="sng" dirty="0">
                <a:latin typeface="Times New Roman" panose="02020603050405020304" pitchFamily="18" charset="0"/>
                <a:cs typeface="Times New Roman" panose="02020603050405020304" pitchFamily="18" charset="0"/>
              </a:rPr>
              <a:t>major communication and network issues</a:t>
            </a:r>
            <a:r>
              <a:rPr lang="en-US" altLang="zh-CN" sz="2400" dirty="0">
                <a:latin typeface="Times New Roman" panose="02020603050405020304" pitchFamily="18" charset="0"/>
                <a:cs typeface="Times New Roman" panose="02020603050405020304" pitchFamily="18" charset="0"/>
              </a:rPr>
              <a:t> happening in the organization.</a:t>
            </a:r>
            <a:endParaRPr lang="zh-CN" altLang="en-US"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8" name="MH_Other_3">
            <a:extLst>
              <a:ext uri="{FF2B5EF4-FFF2-40B4-BE49-F238E27FC236}">
                <a16:creationId xmlns:a16="http://schemas.microsoft.com/office/drawing/2014/main" id="{A7319F7F-06BA-44B7-B3C4-9750B3AE57E9}"/>
              </a:ext>
            </a:extLst>
          </p:cNvPr>
          <p:cNvSpPr/>
          <p:nvPr>
            <p:custDataLst>
              <p:tags r:id="rId3"/>
            </p:custDataLst>
          </p:nvPr>
        </p:nvSpPr>
        <p:spPr>
          <a:xfrm>
            <a:off x="4868197" y="2129820"/>
            <a:ext cx="555221" cy="555222"/>
          </a:xfrm>
          <a:prstGeom prst="ellipse">
            <a:avLst/>
          </a:prstGeom>
          <a:solidFill>
            <a:srgbClr val="FFFFFF"/>
          </a:solidFill>
          <a:ln>
            <a:solidFill>
              <a:schemeClr val="accent3"/>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endParaRPr lang="zh-CN" altLang="en-US" dirty="0">
              <a:ea typeface="幼圆" panose="02010509060101010101" pitchFamily="49" charset="-122"/>
            </a:endParaRPr>
          </a:p>
        </p:txBody>
      </p:sp>
      <p:sp>
        <p:nvSpPr>
          <p:cNvPr id="9" name="MH_Other_4">
            <a:extLst>
              <a:ext uri="{FF2B5EF4-FFF2-40B4-BE49-F238E27FC236}">
                <a16:creationId xmlns:a16="http://schemas.microsoft.com/office/drawing/2014/main" id="{C73EED89-9A89-47D3-AE19-894B17652D24}"/>
              </a:ext>
            </a:extLst>
          </p:cNvPr>
          <p:cNvSpPr/>
          <p:nvPr>
            <p:custDataLst>
              <p:tags r:id="rId4"/>
            </p:custDataLst>
          </p:nvPr>
        </p:nvSpPr>
        <p:spPr>
          <a:xfrm>
            <a:off x="4973397" y="2235020"/>
            <a:ext cx="344821" cy="344823"/>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92500" lnSpcReduction="10000"/>
          </a:bodyPr>
          <a:lstStyle/>
          <a:p>
            <a:pPr algn="ctr">
              <a:defRPr/>
            </a:pPr>
            <a:endParaRPr lang="zh-CN" altLang="en-US" dirty="0">
              <a:ea typeface="幼圆" panose="02010509060101010101" pitchFamily="49" charset="-122"/>
            </a:endParaRPr>
          </a:p>
        </p:txBody>
      </p:sp>
      <p:sp>
        <p:nvSpPr>
          <p:cNvPr id="10" name="MH_SubTitle_2">
            <a:extLst>
              <a:ext uri="{FF2B5EF4-FFF2-40B4-BE49-F238E27FC236}">
                <a16:creationId xmlns:a16="http://schemas.microsoft.com/office/drawing/2014/main" id="{97528B34-161C-4585-B938-3DC318CB518D}"/>
              </a:ext>
            </a:extLst>
          </p:cNvPr>
          <p:cNvSpPr>
            <a:spLocks noChangeArrowheads="1"/>
          </p:cNvSpPr>
          <p:nvPr>
            <p:custDataLst>
              <p:tags r:id="rId5"/>
            </p:custDataLst>
          </p:nvPr>
        </p:nvSpPr>
        <p:spPr bwMode="auto">
          <a:xfrm>
            <a:off x="5753369" y="3053854"/>
            <a:ext cx="4783993" cy="1151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342900" lvl="0" indent="-342900">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Form a group of two and give each group </a:t>
            </a:r>
            <a:r>
              <a:rPr lang="en-US" altLang="zh-CN" sz="2400" u="sng" dirty="0">
                <a:latin typeface="Times New Roman" panose="02020603050405020304" pitchFamily="18" charset="0"/>
                <a:cs typeface="Times New Roman" panose="02020603050405020304" pitchFamily="18" charset="0"/>
              </a:rPr>
              <a:t>a specific role to act</a:t>
            </a:r>
            <a:r>
              <a:rPr lang="en-US" altLang="zh-CN" sz="2400" dirty="0">
                <a:latin typeface="Times New Roman" panose="02020603050405020304" pitchFamily="18" charset="0"/>
                <a:cs typeface="Times New Roman" panose="02020603050405020304" pitchFamily="18" charset="0"/>
              </a:rPr>
              <a:t>. </a:t>
            </a:r>
            <a:endParaRPr lang="zh-CN" altLang="en-US"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1" name="MH_Other_5">
            <a:extLst>
              <a:ext uri="{FF2B5EF4-FFF2-40B4-BE49-F238E27FC236}">
                <a16:creationId xmlns:a16="http://schemas.microsoft.com/office/drawing/2014/main" id="{2F0F1CB8-1EDD-4C90-8288-EC22EF1F93EE}"/>
              </a:ext>
            </a:extLst>
          </p:cNvPr>
          <p:cNvSpPr/>
          <p:nvPr>
            <p:custDataLst>
              <p:tags r:id="rId6"/>
            </p:custDataLst>
          </p:nvPr>
        </p:nvSpPr>
        <p:spPr>
          <a:xfrm>
            <a:off x="4868197" y="3396115"/>
            <a:ext cx="555221" cy="555222"/>
          </a:xfrm>
          <a:prstGeom prst="ellipse">
            <a:avLst/>
          </a:prstGeom>
          <a:solidFill>
            <a:srgbClr val="FFFFFF"/>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endParaRPr lang="zh-CN" altLang="en-US" dirty="0">
              <a:ea typeface="幼圆" panose="02010509060101010101" pitchFamily="49" charset="-122"/>
            </a:endParaRPr>
          </a:p>
        </p:txBody>
      </p:sp>
      <p:sp>
        <p:nvSpPr>
          <p:cNvPr id="12" name="MH_Other_6">
            <a:extLst>
              <a:ext uri="{FF2B5EF4-FFF2-40B4-BE49-F238E27FC236}">
                <a16:creationId xmlns:a16="http://schemas.microsoft.com/office/drawing/2014/main" id="{B583E885-62CD-4AB8-85F2-9DEA57388ADB}"/>
              </a:ext>
            </a:extLst>
          </p:cNvPr>
          <p:cNvSpPr/>
          <p:nvPr>
            <p:custDataLst>
              <p:tags r:id="rId7"/>
            </p:custDataLst>
          </p:nvPr>
        </p:nvSpPr>
        <p:spPr>
          <a:xfrm>
            <a:off x="4973397" y="3501315"/>
            <a:ext cx="344821" cy="344823"/>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92500" lnSpcReduction="10000"/>
          </a:bodyPr>
          <a:lstStyle/>
          <a:p>
            <a:pPr algn="ctr">
              <a:defRPr/>
            </a:pPr>
            <a:endParaRPr lang="zh-CN" altLang="en-US" dirty="0">
              <a:ea typeface="幼圆" panose="02010509060101010101" pitchFamily="49" charset="-122"/>
            </a:endParaRPr>
          </a:p>
        </p:txBody>
      </p:sp>
      <p:sp>
        <p:nvSpPr>
          <p:cNvPr id="13" name="MH_SubTitle_3">
            <a:extLst>
              <a:ext uri="{FF2B5EF4-FFF2-40B4-BE49-F238E27FC236}">
                <a16:creationId xmlns:a16="http://schemas.microsoft.com/office/drawing/2014/main" id="{28454AF7-D404-43D6-802C-24A51BAD2744}"/>
              </a:ext>
            </a:extLst>
          </p:cNvPr>
          <p:cNvSpPr>
            <a:spLocks noChangeArrowheads="1"/>
          </p:cNvSpPr>
          <p:nvPr>
            <p:custDataLst>
              <p:tags r:id="rId8"/>
            </p:custDataLst>
          </p:nvPr>
        </p:nvSpPr>
        <p:spPr bwMode="auto">
          <a:xfrm>
            <a:off x="5782305" y="4522862"/>
            <a:ext cx="4755057" cy="1151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342900" lvl="0" indent="-342900">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Participants will have to choose who will play the specific roles.</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4" name="MH_Other_7">
            <a:extLst>
              <a:ext uri="{FF2B5EF4-FFF2-40B4-BE49-F238E27FC236}">
                <a16:creationId xmlns:a16="http://schemas.microsoft.com/office/drawing/2014/main" id="{06167B02-008F-4420-895A-934FBBF4C7FC}"/>
              </a:ext>
            </a:extLst>
          </p:cNvPr>
          <p:cNvSpPr/>
          <p:nvPr>
            <p:custDataLst>
              <p:tags r:id="rId9"/>
            </p:custDataLst>
          </p:nvPr>
        </p:nvSpPr>
        <p:spPr>
          <a:xfrm>
            <a:off x="4868197" y="4856038"/>
            <a:ext cx="555221" cy="555222"/>
          </a:xfrm>
          <a:prstGeom prst="ellipse">
            <a:avLst/>
          </a:prstGeom>
          <a:solidFill>
            <a:srgbClr val="FFFFFF"/>
          </a:solidFill>
          <a:ln>
            <a:solidFill>
              <a:schemeClr val="accent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endParaRPr lang="zh-CN" altLang="en-US" dirty="0">
              <a:ea typeface="幼圆" panose="02010509060101010101" pitchFamily="49" charset="-122"/>
            </a:endParaRPr>
          </a:p>
        </p:txBody>
      </p:sp>
      <p:sp>
        <p:nvSpPr>
          <p:cNvPr id="17" name="MH_Other_8">
            <a:extLst>
              <a:ext uri="{FF2B5EF4-FFF2-40B4-BE49-F238E27FC236}">
                <a16:creationId xmlns:a16="http://schemas.microsoft.com/office/drawing/2014/main" id="{AAB397FE-4556-4A4F-AACC-3453DDB1E9B2}"/>
              </a:ext>
            </a:extLst>
          </p:cNvPr>
          <p:cNvSpPr/>
          <p:nvPr>
            <p:custDataLst>
              <p:tags r:id="rId10"/>
            </p:custDataLst>
          </p:nvPr>
        </p:nvSpPr>
        <p:spPr>
          <a:xfrm>
            <a:off x="4973397" y="4961237"/>
            <a:ext cx="344821" cy="344823"/>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92500" lnSpcReduction="10000"/>
          </a:bodyPr>
          <a:lstStyle/>
          <a:p>
            <a:pPr algn="ctr">
              <a:defRPr/>
            </a:pPr>
            <a:endParaRPr lang="zh-CN" altLang="en-US" dirty="0">
              <a:ea typeface="幼圆" panose="02010509060101010101" pitchFamily="49" charset="-122"/>
            </a:endParaRPr>
          </a:p>
        </p:txBody>
      </p:sp>
      <p:grpSp>
        <p:nvGrpSpPr>
          <p:cNvPr id="40" name="PA_组合 39">
            <a:extLst>
              <a:ext uri="{FF2B5EF4-FFF2-40B4-BE49-F238E27FC236}">
                <a16:creationId xmlns:a16="http://schemas.microsoft.com/office/drawing/2014/main" id="{82E71E95-21DF-4850-9179-7B042A181099}"/>
              </a:ext>
            </a:extLst>
          </p:cNvPr>
          <p:cNvGrpSpPr/>
          <p:nvPr>
            <p:custDataLst>
              <p:tags r:id="rId11"/>
            </p:custDataLst>
          </p:nvPr>
        </p:nvGrpSpPr>
        <p:grpSpPr>
          <a:xfrm>
            <a:off x="1008763" y="1109225"/>
            <a:ext cx="2889824" cy="2610394"/>
            <a:chOff x="1392443" y="1757417"/>
            <a:chExt cx="2744607" cy="2593292"/>
          </a:xfrm>
        </p:grpSpPr>
        <p:grpSp>
          <p:nvGrpSpPr>
            <p:cNvPr id="24" name="PA_组合 41">
              <a:extLst>
                <a:ext uri="{FF2B5EF4-FFF2-40B4-BE49-F238E27FC236}">
                  <a16:creationId xmlns:a16="http://schemas.microsoft.com/office/drawing/2014/main" id="{B151DAE8-3021-4807-8637-7937BD6F0781}"/>
                </a:ext>
              </a:extLst>
            </p:cNvPr>
            <p:cNvGrpSpPr/>
            <p:nvPr>
              <p:custDataLst>
                <p:tags r:id="rId12"/>
              </p:custDataLst>
            </p:nvPr>
          </p:nvGrpSpPr>
          <p:grpSpPr>
            <a:xfrm rot="721353">
              <a:off x="1392443" y="1757417"/>
              <a:ext cx="2631705" cy="2503301"/>
              <a:chOff x="7882522" y="1229039"/>
              <a:chExt cx="1343504" cy="1289366"/>
            </a:xfrm>
          </p:grpSpPr>
          <p:pic>
            <p:nvPicPr>
              <p:cNvPr id="26" name="图片 25">
                <a:extLst>
                  <a:ext uri="{FF2B5EF4-FFF2-40B4-BE49-F238E27FC236}">
                    <a16:creationId xmlns:a16="http://schemas.microsoft.com/office/drawing/2014/main" id="{1C498E65-D35D-48A7-AECD-48328238989F}"/>
                  </a:ext>
                </a:extLst>
              </p:cNvPr>
              <p:cNvPicPr>
                <a:picLocks noChangeAspect="1"/>
              </p:cNvPicPr>
              <p:nvPr/>
            </p:nvPicPr>
            <p:blipFill>
              <a:blip r:embed="rId19">
                <a:duotone>
                  <a:schemeClr val="accent3">
                    <a:shade val="45000"/>
                    <a:satMod val="135000"/>
                  </a:schemeClr>
                  <a:prstClr val="white"/>
                </a:duotone>
              </a:blip>
              <a:stretch>
                <a:fillRect/>
              </a:stretch>
            </p:blipFill>
            <p:spPr>
              <a:xfrm>
                <a:off x="8507216" y="1229039"/>
                <a:ext cx="402238" cy="695004"/>
              </a:xfrm>
              <a:prstGeom prst="rect">
                <a:avLst/>
              </a:prstGeom>
            </p:spPr>
          </p:pic>
          <p:pic>
            <p:nvPicPr>
              <p:cNvPr id="27" name="图片 26">
                <a:extLst>
                  <a:ext uri="{FF2B5EF4-FFF2-40B4-BE49-F238E27FC236}">
                    <a16:creationId xmlns:a16="http://schemas.microsoft.com/office/drawing/2014/main" id="{5753E5A4-9727-4928-8008-1E6CF81C4853}"/>
                  </a:ext>
                </a:extLst>
              </p:cNvPr>
              <p:cNvPicPr>
                <a:picLocks noChangeAspect="1"/>
              </p:cNvPicPr>
              <p:nvPr/>
            </p:nvPicPr>
            <p:blipFill>
              <a:blip r:embed="rId19">
                <a:duotone>
                  <a:schemeClr val="accent3">
                    <a:shade val="45000"/>
                    <a:satMod val="135000"/>
                  </a:schemeClr>
                  <a:prstClr val="white"/>
                </a:duotone>
              </a:blip>
              <a:stretch>
                <a:fillRect/>
              </a:stretch>
            </p:blipFill>
            <p:spPr>
              <a:xfrm rot="17744825">
                <a:off x="8150896" y="1271487"/>
                <a:ext cx="439105" cy="695004"/>
              </a:xfrm>
              <a:prstGeom prst="rect">
                <a:avLst/>
              </a:prstGeom>
            </p:spPr>
          </p:pic>
          <p:pic>
            <p:nvPicPr>
              <p:cNvPr id="28" name="图片 27">
                <a:extLst>
                  <a:ext uri="{FF2B5EF4-FFF2-40B4-BE49-F238E27FC236}">
                    <a16:creationId xmlns:a16="http://schemas.microsoft.com/office/drawing/2014/main" id="{73397322-236F-4EAD-AA06-50D94CC421C2}"/>
                  </a:ext>
                </a:extLst>
              </p:cNvPr>
              <p:cNvPicPr>
                <a:picLocks noChangeAspect="1"/>
              </p:cNvPicPr>
              <p:nvPr/>
            </p:nvPicPr>
            <p:blipFill>
              <a:blip r:embed="rId19">
                <a:duotone>
                  <a:schemeClr val="accent3">
                    <a:shade val="45000"/>
                    <a:satMod val="135000"/>
                  </a:schemeClr>
                  <a:prstClr val="white"/>
                </a:duotone>
              </a:blip>
              <a:stretch>
                <a:fillRect/>
              </a:stretch>
            </p:blipFill>
            <p:spPr>
              <a:xfrm rot="3389928">
                <a:off x="8665347" y="1490820"/>
                <a:ext cx="426354" cy="695004"/>
              </a:xfrm>
              <a:prstGeom prst="rect">
                <a:avLst/>
              </a:prstGeom>
            </p:spPr>
          </p:pic>
          <p:pic>
            <p:nvPicPr>
              <p:cNvPr id="29" name="图片 28">
                <a:extLst>
                  <a:ext uri="{FF2B5EF4-FFF2-40B4-BE49-F238E27FC236}">
                    <a16:creationId xmlns:a16="http://schemas.microsoft.com/office/drawing/2014/main" id="{88901871-F531-47E6-ADBB-6532638549D1}"/>
                  </a:ext>
                </a:extLst>
              </p:cNvPr>
              <p:cNvPicPr>
                <a:picLocks noChangeAspect="1"/>
              </p:cNvPicPr>
              <p:nvPr/>
            </p:nvPicPr>
            <p:blipFill>
              <a:blip r:embed="rId19">
                <a:duotone>
                  <a:schemeClr val="accent3">
                    <a:shade val="45000"/>
                    <a:satMod val="135000"/>
                  </a:schemeClr>
                  <a:prstClr val="white"/>
                </a:duotone>
              </a:blip>
              <a:stretch>
                <a:fillRect/>
              </a:stretch>
            </p:blipFill>
            <p:spPr>
              <a:xfrm rot="6734859">
                <a:off x="8558097" y="1771145"/>
                <a:ext cx="426354" cy="695004"/>
              </a:xfrm>
              <a:prstGeom prst="rect">
                <a:avLst/>
              </a:prstGeom>
            </p:spPr>
          </p:pic>
          <p:pic>
            <p:nvPicPr>
              <p:cNvPr id="30" name="图片 29">
                <a:extLst>
                  <a:ext uri="{FF2B5EF4-FFF2-40B4-BE49-F238E27FC236}">
                    <a16:creationId xmlns:a16="http://schemas.microsoft.com/office/drawing/2014/main" id="{E4D2C19F-BACF-4D8E-BCAD-FD4DF5DFED82}"/>
                  </a:ext>
                </a:extLst>
              </p:cNvPr>
              <p:cNvPicPr>
                <a:picLocks noChangeAspect="1"/>
              </p:cNvPicPr>
              <p:nvPr/>
            </p:nvPicPr>
            <p:blipFill>
              <a:blip r:embed="rId19">
                <a:duotone>
                  <a:schemeClr val="accent3">
                    <a:shade val="45000"/>
                    <a:satMod val="135000"/>
                  </a:schemeClr>
                  <a:prstClr val="white"/>
                </a:duotone>
              </a:blip>
              <a:stretch>
                <a:fillRect/>
              </a:stretch>
            </p:blipFill>
            <p:spPr>
              <a:xfrm rot="13374121" flipH="1">
                <a:off x="8229970" y="1823401"/>
                <a:ext cx="371888" cy="695004"/>
              </a:xfrm>
              <a:prstGeom prst="rect">
                <a:avLst/>
              </a:prstGeom>
            </p:spPr>
          </p:pic>
          <p:pic>
            <p:nvPicPr>
              <p:cNvPr id="31" name="图片 30">
                <a:extLst>
                  <a:ext uri="{FF2B5EF4-FFF2-40B4-BE49-F238E27FC236}">
                    <a16:creationId xmlns:a16="http://schemas.microsoft.com/office/drawing/2014/main" id="{E85FB021-3E71-4EEF-AC26-6E9C9A754CA1}"/>
                  </a:ext>
                </a:extLst>
              </p:cNvPr>
              <p:cNvPicPr>
                <a:picLocks noChangeAspect="1"/>
              </p:cNvPicPr>
              <p:nvPr/>
            </p:nvPicPr>
            <p:blipFill>
              <a:blip r:embed="rId19">
                <a:duotone>
                  <a:schemeClr val="accent3">
                    <a:shade val="45000"/>
                    <a:satMod val="135000"/>
                  </a:schemeClr>
                  <a:prstClr val="white"/>
                </a:duotone>
              </a:blip>
              <a:stretch>
                <a:fillRect/>
              </a:stretch>
            </p:blipFill>
            <p:spPr>
              <a:xfrm rot="17297874" flipH="1">
                <a:off x="8016847" y="1579883"/>
                <a:ext cx="426354" cy="695004"/>
              </a:xfrm>
              <a:prstGeom prst="rect">
                <a:avLst/>
              </a:prstGeom>
            </p:spPr>
          </p:pic>
        </p:grpSp>
        <p:grpSp>
          <p:nvGrpSpPr>
            <p:cNvPr id="22" name="组合 21">
              <a:extLst>
                <a:ext uri="{FF2B5EF4-FFF2-40B4-BE49-F238E27FC236}">
                  <a16:creationId xmlns:a16="http://schemas.microsoft.com/office/drawing/2014/main" id="{D68539AC-04E0-4687-8924-AA057CF280DF}"/>
                </a:ext>
              </a:extLst>
            </p:cNvPr>
            <p:cNvGrpSpPr/>
            <p:nvPr/>
          </p:nvGrpSpPr>
          <p:grpSpPr>
            <a:xfrm>
              <a:off x="2331117" y="2544776"/>
              <a:ext cx="1805933" cy="1805933"/>
              <a:chOff x="2430479" y="2672380"/>
              <a:chExt cx="1805933" cy="1805933"/>
            </a:xfrm>
          </p:grpSpPr>
          <p:grpSp>
            <p:nvGrpSpPr>
              <p:cNvPr id="3" name="PA_组合 2">
                <a:extLst>
                  <a:ext uri="{FF2B5EF4-FFF2-40B4-BE49-F238E27FC236}">
                    <a16:creationId xmlns:a16="http://schemas.microsoft.com/office/drawing/2014/main" id="{A748A07E-1C34-4A2B-BE41-51E968392C26}"/>
                  </a:ext>
                </a:extLst>
              </p:cNvPr>
              <p:cNvGrpSpPr/>
              <p:nvPr>
                <p:custDataLst>
                  <p:tags r:id="rId13"/>
                </p:custDataLst>
              </p:nvPr>
            </p:nvGrpSpPr>
            <p:grpSpPr>
              <a:xfrm>
                <a:off x="2430479" y="2672380"/>
                <a:ext cx="1805933" cy="1805933"/>
                <a:chOff x="2062958" y="2573480"/>
                <a:chExt cx="2458561" cy="2458561"/>
              </a:xfrm>
            </p:grpSpPr>
            <p:sp>
              <p:nvSpPr>
                <p:cNvPr id="5" name="MH_Other_2">
                  <a:extLst>
                    <a:ext uri="{FF2B5EF4-FFF2-40B4-BE49-F238E27FC236}">
                      <a16:creationId xmlns:a16="http://schemas.microsoft.com/office/drawing/2014/main" id="{5A9C82EC-EFF6-43B0-A356-954884B0C4E9}"/>
                    </a:ext>
                  </a:extLst>
                </p:cNvPr>
                <p:cNvSpPr/>
                <p:nvPr>
                  <p:custDataLst>
                    <p:tags r:id="rId15"/>
                  </p:custDataLst>
                </p:nvPr>
              </p:nvSpPr>
              <p:spPr>
                <a:xfrm>
                  <a:off x="2062958" y="2573480"/>
                  <a:ext cx="2458561" cy="2458561"/>
                </a:xfrm>
                <a:prstGeom prst="ellipse">
                  <a:avLst/>
                </a:prstGeom>
                <a:solidFill>
                  <a:schemeClr val="accent3">
                    <a:lumMod val="40000"/>
                    <a:lumOff val="60000"/>
                  </a:schemeClr>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dirty="0">
                    <a:ea typeface="幼圆" panose="02010509060101010101" pitchFamily="49" charset="-122"/>
                  </a:endParaRPr>
                </a:p>
              </p:txBody>
            </p:sp>
            <p:sp>
              <p:nvSpPr>
                <p:cNvPr id="6" name="MH_Title_1">
                  <a:extLst>
                    <a:ext uri="{FF2B5EF4-FFF2-40B4-BE49-F238E27FC236}">
                      <a16:creationId xmlns:a16="http://schemas.microsoft.com/office/drawing/2014/main" id="{ECABB4C0-7E6F-416A-A11F-DB754D39A3EB}"/>
                    </a:ext>
                  </a:extLst>
                </p:cNvPr>
                <p:cNvSpPr/>
                <p:nvPr>
                  <p:custDataLst>
                    <p:tags r:id="rId16"/>
                  </p:custDataLst>
                </p:nvPr>
              </p:nvSpPr>
              <p:spPr>
                <a:xfrm>
                  <a:off x="2255230" y="2744358"/>
                  <a:ext cx="1967628" cy="19676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r>
                    <a:rPr lang="en-US" altLang="zh-CN" sz="2400" dirty="0">
                      <a:solidFill>
                        <a:srgbClr val="FFFFFF"/>
                      </a:solidFill>
                      <a:ea typeface="幼圆" panose="02010509060101010101" pitchFamily="49" charset="-122"/>
                    </a:rPr>
                    <a:t>LOREM</a:t>
                  </a:r>
                </a:p>
              </p:txBody>
            </p:sp>
          </p:grpSp>
          <p:sp>
            <p:nvSpPr>
              <p:cNvPr id="21" name="PA_矩形 28">
                <a:extLst>
                  <a:ext uri="{FF2B5EF4-FFF2-40B4-BE49-F238E27FC236}">
                    <a16:creationId xmlns:a16="http://schemas.microsoft.com/office/drawing/2014/main" id="{85AC8EB8-B880-42D4-9621-055018D174FF}"/>
                  </a:ext>
                </a:extLst>
              </p:cNvPr>
              <p:cNvSpPr/>
              <p:nvPr>
                <p:custDataLst>
                  <p:tags r:id="rId14"/>
                </p:custDataLst>
              </p:nvPr>
            </p:nvSpPr>
            <p:spPr>
              <a:xfrm>
                <a:off x="2537084" y="3122863"/>
                <a:ext cx="1514574" cy="576167"/>
              </a:xfrm>
              <a:prstGeom prst="rect">
                <a:avLst/>
              </a:prstGeom>
            </p:spPr>
            <p:txBody>
              <a:bodyPr wrap="square">
                <a:spAutoFit/>
              </a:bodyPr>
              <a:lstStyle/>
              <a:p>
                <a:pPr algn="ctr">
                  <a:lnSpc>
                    <a:spcPct val="150000"/>
                  </a:lnSpc>
                </a:pPr>
                <a:r>
                  <a:rPr lang="en-US" altLang="zh-CN" sz="2400" b="1"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Role play</a:t>
                </a:r>
              </a:p>
            </p:txBody>
          </p:sp>
        </p:grpSp>
      </p:grpSp>
      <p:sp>
        <p:nvSpPr>
          <p:cNvPr id="2" name="箭头: 下 1">
            <a:extLst>
              <a:ext uri="{FF2B5EF4-FFF2-40B4-BE49-F238E27FC236}">
                <a16:creationId xmlns:a16="http://schemas.microsoft.com/office/drawing/2014/main" id="{D49F01EC-7FB8-4C9C-A5EB-E4FB73CE4310}"/>
              </a:ext>
            </a:extLst>
          </p:cNvPr>
          <p:cNvSpPr/>
          <p:nvPr/>
        </p:nvSpPr>
        <p:spPr>
          <a:xfrm>
            <a:off x="2483382" y="3794361"/>
            <a:ext cx="892579" cy="996661"/>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zh-CN" altLang="en-US" dirty="0"/>
          </a:p>
        </p:txBody>
      </p:sp>
      <p:sp>
        <p:nvSpPr>
          <p:cNvPr id="18" name="文本框 17">
            <a:extLst>
              <a:ext uri="{FF2B5EF4-FFF2-40B4-BE49-F238E27FC236}">
                <a16:creationId xmlns:a16="http://schemas.microsoft.com/office/drawing/2014/main" id="{2C06E0D5-3ACD-424C-8B5B-44FA32A52129}"/>
              </a:ext>
            </a:extLst>
          </p:cNvPr>
          <p:cNvSpPr txBox="1"/>
          <p:nvPr/>
        </p:nvSpPr>
        <p:spPr>
          <a:xfrm>
            <a:off x="1591549" y="4846387"/>
            <a:ext cx="2896863" cy="1569660"/>
          </a:xfrm>
          <a:prstGeom prst="rect">
            <a:avLst/>
          </a:prstGeom>
          <a:noFill/>
        </p:spPr>
        <p:txBody>
          <a:bodyPr wrap="square" rtlCol="0">
            <a:spAutoFit/>
          </a:bodyPr>
          <a:lstStyle/>
          <a:p>
            <a:r>
              <a:rPr lang="en-US" altLang="zh-CN" sz="2400" dirty="0">
                <a:solidFill>
                  <a:srgbClr val="55B577"/>
                </a:solidFill>
                <a:latin typeface="Times New Roman" panose="02020603050405020304" pitchFamily="18" charset="0"/>
                <a:cs typeface="Times New Roman" panose="02020603050405020304" pitchFamily="18" charset="0"/>
              </a:rPr>
              <a:t>Importance of communicating and being able to respond in a timely manner. </a:t>
            </a:r>
            <a:endParaRPr lang="zh-CN" altLang="en-US" sz="2400" dirty="0">
              <a:solidFill>
                <a:srgbClr val="55B577"/>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151023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850"/>
                            </p:stCondLst>
                            <p:childTnLst>
                              <p:par>
                                <p:cTn id="10" presetID="31" presetClass="entr" presetSubtype="0" fill="hold" nodeType="afterEffect">
                                  <p:stCondLst>
                                    <p:cond delay="0"/>
                                  </p:stCondLst>
                                  <p:childTnLst>
                                    <p:set>
                                      <p:cBhvr>
                                        <p:cTn id="11" dur="1" fill="hold">
                                          <p:stCondLst>
                                            <p:cond delay="0"/>
                                          </p:stCondLst>
                                        </p:cTn>
                                        <p:tgtEl>
                                          <p:spTgt spid="40"/>
                                        </p:tgtEl>
                                        <p:attrNameLst>
                                          <p:attrName>style.visibility</p:attrName>
                                        </p:attrNameLst>
                                      </p:cBhvr>
                                      <p:to>
                                        <p:strVal val="visible"/>
                                      </p:to>
                                    </p:set>
                                    <p:anim calcmode="lin" valueType="num">
                                      <p:cBhvr>
                                        <p:cTn id="12" dur="500" fill="hold"/>
                                        <p:tgtEl>
                                          <p:spTgt spid="40"/>
                                        </p:tgtEl>
                                        <p:attrNameLst>
                                          <p:attrName>ppt_w</p:attrName>
                                        </p:attrNameLst>
                                      </p:cBhvr>
                                      <p:tavLst>
                                        <p:tav tm="0">
                                          <p:val>
                                            <p:fltVal val="0"/>
                                          </p:val>
                                        </p:tav>
                                        <p:tav tm="100000">
                                          <p:val>
                                            <p:strVal val="#ppt_w"/>
                                          </p:val>
                                        </p:tav>
                                      </p:tavLst>
                                    </p:anim>
                                    <p:anim calcmode="lin" valueType="num">
                                      <p:cBhvr>
                                        <p:cTn id="13" dur="500" fill="hold"/>
                                        <p:tgtEl>
                                          <p:spTgt spid="40"/>
                                        </p:tgtEl>
                                        <p:attrNameLst>
                                          <p:attrName>ppt_h</p:attrName>
                                        </p:attrNameLst>
                                      </p:cBhvr>
                                      <p:tavLst>
                                        <p:tav tm="0">
                                          <p:val>
                                            <p:fltVal val="0"/>
                                          </p:val>
                                        </p:tav>
                                        <p:tav tm="100000">
                                          <p:val>
                                            <p:strVal val="#ppt_h"/>
                                          </p:val>
                                        </p:tav>
                                      </p:tavLst>
                                    </p:anim>
                                    <p:anim calcmode="lin" valueType="num">
                                      <p:cBhvr>
                                        <p:cTn id="14" dur="500" fill="hold"/>
                                        <p:tgtEl>
                                          <p:spTgt spid="40"/>
                                        </p:tgtEl>
                                        <p:attrNameLst>
                                          <p:attrName>style.rotation</p:attrName>
                                        </p:attrNameLst>
                                      </p:cBhvr>
                                      <p:tavLst>
                                        <p:tav tm="0">
                                          <p:val>
                                            <p:fltVal val="90"/>
                                          </p:val>
                                        </p:tav>
                                        <p:tav tm="100000">
                                          <p:val>
                                            <p:fltVal val="0"/>
                                          </p:val>
                                        </p:tav>
                                      </p:tavLst>
                                    </p:anim>
                                    <p:animEffect transition="in" filter="fade">
                                      <p:cBhvr>
                                        <p:cTn id="15" dur="500"/>
                                        <p:tgtEl>
                                          <p:spTgt spid="40"/>
                                        </p:tgtEl>
                                      </p:cBhvr>
                                    </p:animEffect>
                                  </p:childTnLst>
                                </p:cTn>
                              </p:par>
                            </p:childTnLst>
                          </p:cTn>
                        </p:par>
                        <p:par>
                          <p:cTn id="16" fill="hold">
                            <p:stCondLst>
                              <p:cond delay="1350"/>
                            </p:stCondLst>
                            <p:childTnLst>
                              <p:par>
                                <p:cTn id="17" presetID="22" presetClass="entr" presetSubtype="1"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up)">
                                      <p:cBhvr>
                                        <p:cTn id="19" dur="500"/>
                                        <p:tgtEl>
                                          <p:spTgt spid="4"/>
                                        </p:tgtEl>
                                      </p:cBhvr>
                                    </p:animEffect>
                                  </p:childTnLst>
                                </p:cTn>
                              </p:par>
                            </p:childTnLst>
                          </p:cTn>
                        </p:par>
                        <p:par>
                          <p:cTn id="20" fill="hold">
                            <p:stCondLst>
                              <p:cond delay="1850"/>
                            </p:stCondLst>
                            <p:childTnLst>
                              <p:par>
                                <p:cTn id="21" presetID="53" presetClass="entr" presetSubtype="16"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ppt_w</p:attrName>
                                        </p:attrNameLst>
                                      </p:cBhvr>
                                      <p:tavLst>
                                        <p:tav tm="0">
                                          <p:val>
                                            <p:fltVal val="0"/>
                                          </p:val>
                                        </p:tav>
                                        <p:tav tm="100000">
                                          <p:val>
                                            <p:strVal val="#ppt_w"/>
                                          </p:val>
                                        </p:tav>
                                      </p:tavLst>
                                    </p:anim>
                                    <p:anim calcmode="lin" valueType="num">
                                      <p:cBhvr>
                                        <p:cTn id="24" dur="500" fill="hold"/>
                                        <p:tgtEl>
                                          <p:spTgt spid="8"/>
                                        </p:tgtEl>
                                        <p:attrNameLst>
                                          <p:attrName>ppt_h</p:attrName>
                                        </p:attrNameLst>
                                      </p:cBhvr>
                                      <p:tavLst>
                                        <p:tav tm="0">
                                          <p:val>
                                            <p:fltVal val="0"/>
                                          </p:val>
                                        </p:tav>
                                        <p:tav tm="100000">
                                          <p:val>
                                            <p:strVal val="#ppt_h"/>
                                          </p:val>
                                        </p:tav>
                                      </p:tavLst>
                                    </p:anim>
                                    <p:animEffect transition="in" filter="fade">
                                      <p:cBhvr>
                                        <p:cTn id="25" dur="500"/>
                                        <p:tgtEl>
                                          <p:spTgt spid="8"/>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 fill="hold"/>
                                        <p:tgtEl>
                                          <p:spTgt spid="11"/>
                                        </p:tgtEl>
                                        <p:attrNameLst>
                                          <p:attrName>ppt_w</p:attrName>
                                        </p:attrNameLst>
                                      </p:cBhvr>
                                      <p:tavLst>
                                        <p:tav tm="0">
                                          <p:val>
                                            <p:fltVal val="0"/>
                                          </p:val>
                                        </p:tav>
                                        <p:tav tm="100000">
                                          <p:val>
                                            <p:strVal val="#ppt_w"/>
                                          </p:val>
                                        </p:tav>
                                      </p:tavLst>
                                    </p:anim>
                                    <p:anim calcmode="lin" valueType="num">
                                      <p:cBhvr>
                                        <p:cTn id="29" dur="500" fill="hold"/>
                                        <p:tgtEl>
                                          <p:spTgt spid="11"/>
                                        </p:tgtEl>
                                        <p:attrNameLst>
                                          <p:attrName>ppt_h</p:attrName>
                                        </p:attrNameLst>
                                      </p:cBhvr>
                                      <p:tavLst>
                                        <p:tav tm="0">
                                          <p:val>
                                            <p:fltVal val="0"/>
                                          </p:val>
                                        </p:tav>
                                        <p:tav tm="100000">
                                          <p:val>
                                            <p:strVal val="#ppt_h"/>
                                          </p:val>
                                        </p:tav>
                                      </p:tavLst>
                                    </p:anim>
                                    <p:animEffect transition="in" filter="fade">
                                      <p:cBhvr>
                                        <p:cTn id="30" dur="500"/>
                                        <p:tgtEl>
                                          <p:spTgt spid="11"/>
                                        </p:tgtEl>
                                      </p:cBhvr>
                                    </p:animEffect>
                                  </p:childTnLst>
                                </p:cTn>
                              </p:par>
                              <p:par>
                                <p:cTn id="31" presetID="53" presetClass="entr" presetSubtype="16"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anim calcmode="lin" valueType="num">
                                      <p:cBhvr>
                                        <p:cTn id="33" dur="500" fill="hold"/>
                                        <p:tgtEl>
                                          <p:spTgt spid="14"/>
                                        </p:tgtEl>
                                        <p:attrNameLst>
                                          <p:attrName>ppt_w</p:attrName>
                                        </p:attrNameLst>
                                      </p:cBhvr>
                                      <p:tavLst>
                                        <p:tav tm="0">
                                          <p:val>
                                            <p:fltVal val="0"/>
                                          </p:val>
                                        </p:tav>
                                        <p:tav tm="100000">
                                          <p:val>
                                            <p:strVal val="#ppt_w"/>
                                          </p:val>
                                        </p:tav>
                                      </p:tavLst>
                                    </p:anim>
                                    <p:anim calcmode="lin" valueType="num">
                                      <p:cBhvr>
                                        <p:cTn id="34" dur="500" fill="hold"/>
                                        <p:tgtEl>
                                          <p:spTgt spid="14"/>
                                        </p:tgtEl>
                                        <p:attrNameLst>
                                          <p:attrName>ppt_h</p:attrName>
                                        </p:attrNameLst>
                                      </p:cBhvr>
                                      <p:tavLst>
                                        <p:tav tm="0">
                                          <p:val>
                                            <p:fltVal val="0"/>
                                          </p:val>
                                        </p:tav>
                                        <p:tav tm="100000">
                                          <p:val>
                                            <p:strVal val="#ppt_h"/>
                                          </p:val>
                                        </p:tav>
                                      </p:tavLst>
                                    </p:anim>
                                    <p:animEffect transition="in" filter="fade">
                                      <p:cBhvr>
                                        <p:cTn id="35" dur="500"/>
                                        <p:tgtEl>
                                          <p:spTgt spid="14"/>
                                        </p:tgtEl>
                                      </p:cBhvr>
                                    </p:animEffect>
                                  </p:childTnLst>
                                </p:cTn>
                              </p:par>
                            </p:childTnLst>
                          </p:cTn>
                        </p:par>
                        <p:par>
                          <p:cTn id="36" fill="hold">
                            <p:stCondLst>
                              <p:cond delay="2350"/>
                            </p:stCondLst>
                            <p:childTnLst>
                              <p:par>
                                <p:cTn id="37" presetID="53" presetClass="entr" presetSubtype="16"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500" fill="hold"/>
                                        <p:tgtEl>
                                          <p:spTgt spid="9"/>
                                        </p:tgtEl>
                                        <p:attrNameLst>
                                          <p:attrName>ppt_w</p:attrName>
                                        </p:attrNameLst>
                                      </p:cBhvr>
                                      <p:tavLst>
                                        <p:tav tm="0">
                                          <p:val>
                                            <p:fltVal val="0"/>
                                          </p:val>
                                        </p:tav>
                                        <p:tav tm="100000">
                                          <p:val>
                                            <p:strVal val="#ppt_w"/>
                                          </p:val>
                                        </p:tav>
                                      </p:tavLst>
                                    </p:anim>
                                    <p:anim calcmode="lin" valueType="num">
                                      <p:cBhvr>
                                        <p:cTn id="40" dur="500" fill="hold"/>
                                        <p:tgtEl>
                                          <p:spTgt spid="9"/>
                                        </p:tgtEl>
                                        <p:attrNameLst>
                                          <p:attrName>ppt_h</p:attrName>
                                        </p:attrNameLst>
                                      </p:cBhvr>
                                      <p:tavLst>
                                        <p:tav tm="0">
                                          <p:val>
                                            <p:fltVal val="0"/>
                                          </p:val>
                                        </p:tav>
                                        <p:tav tm="100000">
                                          <p:val>
                                            <p:strVal val="#ppt_h"/>
                                          </p:val>
                                        </p:tav>
                                      </p:tavLst>
                                    </p:anim>
                                    <p:animEffect transition="in" filter="fade">
                                      <p:cBhvr>
                                        <p:cTn id="41" dur="500"/>
                                        <p:tgtEl>
                                          <p:spTgt spid="9"/>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p:cTn id="49" dur="500" fill="hold"/>
                                        <p:tgtEl>
                                          <p:spTgt spid="17"/>
                                        </p:tgtEl>
                                        <p:attrNameLst>
                                          <p:attrName>ppt_w</p:attrName>
                                        </p:attrNameLst>
                                      </p:cBhvr>
                                      <p:tavLst>
                                        <p:tav tm="0">
                                          <p:val>
                                            <p:fltVal val="0"/>
                                          </p:val>
                                        </p:tav>
                                        <p:tav tm="100000">
                                          <p:val>
                                            <p:strVal val="#ppt_w"/>
                                          </p:val>
                                        </p:tav>
                                      </p:tavLst>
                                    </p:anim>
                                    <p:anim calcmode="lin" valueType="num">
                                      <p:cBhvr>
                                        <p:cTn id="50" dur="500" fill="hold"/>
                                        <p:tgtEl>
                                          <p:spTgt spid="17"/>
                                        </p:tgtEl>
                                        <p:attrNameLst>
                                          <p:attrName>ppt_h</p:attrName>
                                        </p:attrNameLst>
                                      </p:cBhvr>
                                      <p:tavLst>
                                        <p:tav tm="0">
                                          <p:val>
                                            <p:fltVal val="0"/>
                                          </p:val>
                                        </p:tav>
                                        <p:tav tm="100000">
                                          <p:val>
                                            <p:strVal val="#ppt_h"/>
                                          </p:val>
                                        </p:tav>
                                      </p:tavLst>
                                    </p:anim>
                                    <p:animEffect transition="in" filter="fade">
                                      <p:cBhvr>
                                        <p:cTn id="51" dur="500"/>
                                        <p:tgtEl>
                                          <p:spTgt spid="17"/>
                                        </p:tgtEl>
                                      </p:cBhvr>
                                    </p:animEffect>
                                  </p:childTnLst>
                                </p:cTn>
                              </p:par>
                              <p:par>
                                <p:cTn id="52" presetID="41" presetClass="entr" presetSubtype="0" fill="hold" grpId="0" nodeType="withEffect">
                                  <p:stCondLst>
                                    <p:cond delay="0"/>
                                  </p:stCondLst>
                                  <p:iterate type="lt">
                                    <p:tmPct val="6667"/>
                                  </p:iterate>
                                  <p:childTnLst>
                                    <p:set>
                                      <p:cBhvr>
                                        <p:cTn id="53" dur="1" fill="hold">
                                          <p:stCondLst>
                                            <p:cond delay="0"/>
                                          </p:stCondLst>
                                        </p:cTn>
                                        <p:tgtEl>
                                          <p:spTgt spid="7"/>
                                        </p:tgtEl>
                                        <p:attrNameLst>
                                          <p:attrName>style.visibility</p:attrName>
                                        </p:attrNameLst>
                                      </p:cBhvr>
                                      <p:to>
                                        <p:strVal val="visible"/>
                                      </p:to>
                                    </p:set>
                                    <p:anim calcmode="lin" valueType="num">
                                      <p:cBhvr>
                                        <p:cTn id="54" dur="500" fill="hold"/>
                                        <p:tgtEl>
                                          <p:spTgt spid="7"/>
                                        </p:tgtEl>
                                        <p:attrNameLst>
                                          <p:attrName>ppt_x</p:attrName>
                                        </p:attrNameLst>
                                      </p:cBhvr>
                                      <p:tavLst>
                                        <p:tav tm="0">
                                          <p:val>
                                            <p:strVal val="#ppt_x"/>
                                          </p:val>
                                        </p:tav>
                                        <p:tav tm="50000">
                                          <p:val>
                                            <p:strVal val="#ppt_x+.1"/>
                                          </p:val>
                                        </p:tav>
                                        <p:tav tm="100000">
                                          <p:val>
                                            <p:strVal val="#ppt_x"/>
                                          </p:val>
                                        </p:tav>
                                      </p:tavLst>
                                    </p:anim>
                                    <p:anim calcmode="lin" valueType="num">
                                      <p:cBhvr>
                                        <p:cTn id="55" dur="500" fill="hold"/>
                                        <p:tgtEl>
                                          <p:spTgt spid="7"/>
                                        </p:tgtEl>
                                        <p:attrNameLst>
                                          <p:attrName>ppt_y</p:attrName>
                                        </p:attrNameLst>
                                      </p:cBhvr>
                                      <p:tavLst>
                                        <p:tav tm="0">
                                          <p:val>
                                            <p:strVal val="#ppt_y"/>
                                          </p:val>
                                        </p:tav>
                                        <p:tav tm="100000">
                                          <p:val>
                                            <p:strVal val="#ppt_y"/>
                                          </p:val>
                                        </p:tav>
                                      </p:tavLst>
                                    </p:anim>
                                    <p:anim calcmode="lin" valueType="num">
                                      <p:cBhvr>
                                        <p:cTn id="56" dur="500" fill="hold"/>
                                        <p:tgtEl>
                                          <p:spTgt spid="7"/>
                                        </p:tgtEl>
                                        <p:attrNameLst>
                                          <p:attrName>ppt_h</p:attrName>
                                        </p:attrNameLst>
                                      </p:cBhvr>
                                      <p:tavLst>
                                        <p:tav tm="0">
                                          <p:val>
                                            <p:strVal val="#ppt_h/10"/>
                                          </p:val>
                                        </p:tav>
                                        <p:tav tm="50000">
                                          <p:val>
                                            <p:strVal val="#ppt_h+.01"/>
                                          </p:val>
                                        </p:tav>
                                        <p:tav tm="100000">
                                          <p:val>
                                            <p:strVal val="#ppt_h"/>
                                          </p:val>
                                        </p:tav>
                                      </p:tavLst>
                                    </p:anim>
                                    <p:anim calcmode="lin" valueType="num">
                                      <p:cBhvr>
                                        <p:cTn id="57" dur="500" fill="hold"/>
                                        <p:tgtEl>
                                          <p:spTgt spid="7"/>
                                        </p:tgtEl>
                                        <p:attrNameLst>
                                          <p:attrName>ppt_w</p:attrName>
                                        </p:attrNameLst>
                                      </p:cBhvr>
                                      <p:tavLst>
                                        <p:tav tm="0">
                                          <p:val>
                                            <p:strVal val="#ppt_w/10"/>
                                          </p:val>
                                        </p:tav>
                                        <p:tav tm="50000">
                                          <p:val>
                                            <p:strVal val="#ppt_w+.01"/>
                                          </p:val>
                                        </p:tav>
                                        <p:tav tm="100000">
                                          <p:val>
                                            <p:strVal val="#ppt_w"/>
                                          </p:val>
                                        </p:tav>
                                      </p:tavLst>
                                    </p:anim>
                                    <p:animEffect transition="in" filter="fade">
                                      <p:cBhvr>
                                        <p:cTn id="58" dur="500" tmFilter="0,0; .5, 1; 1, 1"/>
                                        <p:tgtEl>
                                          <p:spTgt spid="7"/>
                                        </p:tgtEl>
                                      </p:cBhvr>
                                    </p:animEffect>
                                  </p:childTnLst>
                                </p:cTn>
                              </p:par>
                              <p:par>
                                <p:cTn id="59" presetID="41" presetClass="entr" presetSubtype="0" fill="hold" grpId="0" nodeType="withEffect">
                                  <p:stCondLst>
                                    <p:cond delay="0"/>
                                  </p:stCondLst>
                                  <p:iterate type="lt">
                                    <p:tmPct val="6667"/>
                                  </p:iterate>
                                  <p:childTnLst>
                                    <p:set>
                                      <p:cBhvr>
                                        <p:cTn id="60" dur="1" fill="hold">
                                          <p:stCondLst>
                                            <p:cond delay="0"/>
                                          </p:stCondLst>
                                        </p:cTn>
                                        <p:tgtEl>
                                          <p:spTgt spid="10"/>
                                        </p:tgtEl>
                                        <p:attrNameLst>
                                          <p:attrName>style.visibility</p:attrName>
                                        </p:attrNameLst>
                                      </p:cBhvr>
                                      <p:to>
                                        <p:strVal val="visible"/>
                                      </p:to>
                                    </p:set>
                                    <p:anim calcmode="lin" valueType="num">
                                      <p:cBhvr>
                                        <p:cTn id="61" dur="500" fill="hold"/>
                                        <p:tgtEl>
                                          <p:spTgt spid="10"/>
                                        </p:tgtEl>
                                        <p:attrNameLst>
                                          <p:attrName>ppt_x</p:attrName>
                                        </p:attrNameLst>
                                      </p:cBhvr>
                                      <p:tavLst>
                                        <p:tav tm="0">
                                          <p:val>
                                            <p:strVal val="#ppt_x"/>
                                          </p:val>
                                        </p:tav>
                                        <p:tav tm="50000">
                                          <p:val>
                                            <p:strVal val="#ppt_x+.1"/>
                                          </p:val>
                                        </p:tav>
                                        <p:tav tm="100000">
                                          <p:val>
                                            <p:strVal val="#ppt_x"/>
                                          </p:val>
                                        </p:tav>
                                      </p:tavLst>
                                    </p:anim>
                                    <p:anim calcmode="lin" valueType="num">
                                      <p:cBhvr>
                                        <p:cTn id="62" dur="500" fill="hold"/>
                                        <p:tgtEl>
                                          <p:spTgt spid="10"/>
                                        </p:tgtEl>
                                        <p:attrNameLst>
                                          <p:attrName>ppt_y</p:attrName>
                                        </p:attrNameLst>
                                      </p:cBhvr>
                                      <p:tavLst>
                                        <p:tav tm="0">
                                          <p:val>
                                            <p:strVal val="#ppt_y"/>
                                          </p:val>
                                        </p:tav>
                                        <p:tav tm="100000">
                                          <p:val>
                                            <p:strVal val="#ppt_y"/>
                                          </p:val>
                                        </p:tav>
                                      </p:tavLst>
                                    </p:anim>
                                    <p:anim calcmode="lin" valueType="num">
                                      <p:cBhvr>
                                        <p:cTn id="63" dur="500" fill="hold"/>
                                        <p:tgtEl>
                                          <p:spTgt spid="10"/>
                                        </p:tgtEl>
                                        <p:attrNameLst>
                                          <p:attrName>ppt_h</p:attrName>
                                        </p:attrNameLst>
                                      </p:cBhvr>
                                      <p:tavLst>
                                        <p:tav tm="0">
                                          <p:val>
                                            <p:strVal val="#ppt_h/10"/>
                                          </p:val>
                                        </p:tav>
                                        <p:tav tm="50000">
                                          <p:val>
                                            <p:strVal val="#ppt_h+.01"/>
                                          </p:val>
                                        </p:tav>
                                        <p:tav tm="100000">
                                          <p:val>
                                            <p:strVal val="#ppt_h"/>
                                          </p:val>
                                        </p:tav>
                                      </p:tavLst>
                                    </p:anim>
                                    <p:anim calcmode="lin" valueType="num">
                                      <p:cBhvr>
                                        <p:cTn id="64" dur="500" fill="hold"/>
                                        <p:tgtEl>
                                          <p:spTgt spid="10"/>
                                        </p:tgtEl>
                                        <p:attrNameLst>
                                          <p:attrName>ppt_w</p:attrName>
                                        </p:attrNameLst>
                                      </p:cBhvr>
                                      <p:tavLst>
                                        <p:tav tm="0">
                                          <p:val>
                                            <p:strVal val="#ppt_w/10"/>
                                          </p:val>
                                        </p:tav>
                                        <p:tav tm="50000">
                                          <p:val>
                                            <p:strVal val="#ppt_w+.01"/>
                                          </p:val>
                                        </p:tav>
                                        <p:tav tm="100000">
                                          <p:val>
                                            <p:strVal val="#ppt_w"/>
                                          </p:val>
                                        </p:tav>
                                      </p:tavLst>
                                    </p:anim>
                                    <p:animEffect transition="in" filter="fade">
                                      <p:cBhvr>
                                        <p:cTn id="65" dur="500" tmFilter="0,0; .5, 1; 1, 1"/>
                                        <p:tgtEl>
                                          <p:spTgt spid="10"/>
                                        </p:tgtEl>
                                      </p:cBhvr>
                                    </p:animEffect>
                                  </p:childTnLst>
                                </p:cTn>
                              </p:par>
                              <p:par>
                                <p:cTn id="66" presetID="41" presetClass="entr" presetSubtype="0" fill="hold" grpId="0" nodeType="withEffect">
                                  <p:stCondLst>
                                    <p:cond delay="0"/>
                                  </p:stCondLst>
                                  <p:iterate type="lt">
                                    <p:tmPct val="6667"/>
                                  </p:iterate>
                                  <p:childTnLst>
                                    <p:set>
                                      <p:cBhvr>
                                        <p:cTn id="67" dur="1" fill="hold">
                                          <p:stCondLst>
                                            <p:cond delay="0"/>
                                          </p:stCondLst>
                                        </p:cTn>
                                        <p:tgtEl>
                                          <p:spTgt spid="13"/>
                                        </p:tgtEl>
                                        <p:attrNameLst>
                                          <p:attrName>style.visibility</p:attrName>
                                        </p:attrNameLst>
                                      </p:cBhvr>
                                      <p:to>
                                        <p:strVal val="visible"/>
                                      </p:to>
                                    </p:set>
                                    <p:anim calcmode="lin" valueType="num">
                                      <p:cBhvr>
                                        <p:cTn id="68"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69" dur="500" fill="hold"/>
                                        <p:tgtEl>
                                          <p:spTgt spid="13"/>
                                        </p:tgtEl>
                                        <p:attrNameLst>
                                          <p:attrName>ppt_y</p:attrName>
                                        </p:attrNameLst>
                                      </p:cBhvr>
                                      <p:tavLst>
                                        <p:tav tm="0">
                                          <p:val>
                                            <p:strVal val="#ppt_y"/>
                                          </p:val>
                                        </p:tav>
                                        <p:tav tm="100000">
                                          <p:val>
                                            <p:strVal val="#ppt_y"/>
                                          </p:val>
                                        </p:tav>
                                      </p:tavLst>
                                    </p:anim>
                                    <p:anim calcmode="lin" valueType="num">
                                      <p:cBhvr>
                                        <p:cTn id="70"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71"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72" dur="500" tmFilter="0,0; .5, 1; 1, 1"/>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7" grpId="0"/>
      <p:bldP spid="8" grpId="0" animBg="1"/>
      <p:bldP spid="9" grpId="0" animBg="1"/>
      <p:bldP spid="10" grpId="0"/>
      <p:bldP spid="11" grpId="0" animBg="1"/>
      <p:bldP spid="12" grpId="0" animBg="1"/>
      <p:bldP spid="13" grpId="0"/>
      <p:bldP spid="14"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043572" y="573207"/>
            <a:ext cx="3494640"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Practice</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grpSp>
        <p:nvGrpSpPr>
          <p:cNvPr id="5" name="组合 4">
            <a:extLst>
              <a:ext uri="{FF2B5EF4-FFF2-40B4-BE49-F238E27FC236}">
                <a16:creationId xmlns:a16="http://schemas.microsoft.com/office/drawing/2014/main" id="{87702342-15A0-4FDB-A1E2-FEBA47590295}"/>
              </a:ext>
            </a:extLst>
          </p:cNvPr>
          <p:cNvGrpSpPr/>
          <p:nvPr/>
        </p:nvGrpSpPr>
        <p:grpSpPr>
          <a:xfrm>
            <a:off x="2092576" y="2099854"/>
            <a:ext cx="2480872" cy="2562504"/>
            <a:chOff x="433700" y="1458992"/>
            <a:chExt cx="2480872" cy="2562504"/>
          </a:xfrm>
        </p:grpSpPr>
        <p:sp>
          <p:nvSpPr>
            <p:cNvPr id="6" name="椭圆 5">
              <a:extLst>
                <a:ext uri="{FF2B5EF4-FFF2-40B4-BE49-F238E27FC236}">
                  <a16:creationId xmlns:a16="http://schemas.microsoft.com/office/drawing/2014/main" id="{B047DFC9-4505-4067-B451-08B31FDE22C2}"/>
                </a:ext>
              </a:extLst>
            </p:cNvPr>
            <p:cNvSpPr/>
            <p:nvPr/>
          </p:nvSpPr>
          <p:spPr>
            <a:xfrm>
              <a:off x="433700" y="1540624"/>
              <a:ext cx="2480872" cy="2480872"/>
            </a:xfrm>
            <a:prstGeom prst="ellipse">
              <a:avLst/>
            </a:prstGeom>
            <a:noFill/>
            <a:ln w="28575">
              <a:solidFill>
                <a:schemeClr val="accent4">
                  <a:lumMod val="60000"/>
                  <a:lumOff val="4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7" name="椭圆 6">
              <a:extLst>
                <a:ext uri="{FF2B5EF4-FFF2-40B4-BE49-F238E27FC236}">
                  <a16:creationId xmlns:a16="http://schemas.microsoft.com/office/drawing/2014/main" id="{34CDA09D-11AF-4553-8988-6C395B941E24}"/>
                </a:ext>
              </a:extLst>
            </p:cNvPr>
            <p:cNvSpPr/>
            <p:nvPr/>
          </p:nvSpPr>
          <p:spPr>
            <a:xfrm>
              <a:off x="2727223" y="3149839"/>
              <a:ext cx="187348" cy="187348"/>
            </a:xfrm>
            <a:prstGeom prst="ellipse">
              <a:avLst/>
            </a:prstGeom>
            <a:solidFill>
              <a:schemeClr val="bg1"/>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8" name="椭圆 7">
              <a:extLst>
                <a:ext uri="{FF2B5EF4-FFF2-40B4-BE49-F238E27FC236}">
                  <a16:creationId xmlns:a16="http://schemas.microsoft.com/office/drawing/2014/main" id="{3C371352-9B61-4CEB-98EF-CDFAD7B66AA8}"/>
                </a:ext>
              </a:extLst>
            </p:cNvPr>
            <p:cNvSpPr/>
            <p:nvPr/>
          </p:nvSpPr>
          <p:spPr>
            <a:xfrm>
              <a:off x="1740650" y="1458992"/>
              <a:ext cx="163263" cy="163263"/>
            </a:xfrm>
            <a:prstGeom prst="ellipse">
              <a:avLst/>
            </a:prstGeom>
            <a:solidFill>
              <a:schemeClr val="bg1"/>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9" name="椭圆 8">
              <a:extLst>
                <a:ext uri="{FF2B5EF4-FFF2-40B4-BE49-F238E27FC236}">
                  <a16:creationId xmlns:a16="http://schemas.microsoft.com/office/drawing/2014/main" id="{F176A710-55C3-4825-A910-8DF534324916}"/>
                </a:ext>
              </a:extLst>
            </p:cNvPr>
            <p:cNvSpPr/>
            <p:nvPr/>
          </p:nvSpPr>
          <p:spPr>
            <a:xfrm>
              <a:off x="806842" y="3657081"/>
              <a:ext cx="163263" cy="163263"/>
            </a:xfrm>
            <a:prstGeom prst="ellipse">
              <a:avLst/>
            </a:prstGeom>
            <a:solidFill>
              <a:schemeClr val="bg1"/>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grpSp>
      <p:grpSp>
        <p:nvGrpSpPr>
          <p:cNvPr id="2" name="组合 1">
            <a:extLst>
              <a:ext uri="{FF2B5EF4-FFF2-40B4-BE49-F238E27FC236}">
                <a16:creationId xmlns:a16="http://schemas.microsoft.com/office/drawing/2014/main" id="{86F4183B-7A41-43BB-BD42-B487B574B9D0}"/>
              </a:ext>
            </a:extLst>
          </p:cNvPr>
          <p:cNvGrpSpPr/>
          <p:nvPr/>
        </p:nvGrpSpPr>
        <p:grpSpPr>
          <a:xfrm>
            <a:off x="2031357" y="1716882"/>
            <a:ext cx="1152378" cy="959440"/>
            <a:chOff x="2031357" y="1716882"/>
            <a:chExt cx="1152378" cy="959440"/>
          </a:xfrm>
        </p:grpSpPr>
        <p:pic>
          <p:nvPicPr>
            <p:cNvPr id="20" name="图片 19">
              <a:extLst>
                <a:ext uri="{FF2B5EF4-FFF2-40B4-BE49-F238E27FC236}">
                  <a16:creationId xmlns:a16="http://schemas.microsoft.com/office/drawing/2014/main" id="{BABBDE5C-35F8-4A01-8833-81B854AB9DE5}"/>
                </a:ext>
              </a:extLst>
            </p:cNvPr>
            <p:cNvPicPr>
              <a:picLocks noChangeAspect="1"/>
            </p:cNvPicPr>
            <p:nvPr/>
          </p:nvPicPr>
          <p:blipFill>
            <a:blip r:embed="rId3"/>
            <a:stretch>
              <a:fillRect/>
            </a:stretch>
          </p:blipFill>
          <p:spPr>
            <a:xfrm rot="18910031">
              <a:off x="2031357" y="1716882"/>
              <a:ext cx="666481" cy="959440"/>
            </a:xfrm>
            <a:prstGeom prst="rect">
              <a:avLst/>
            </a:prstGeom>
          </p:spPr>
        </p:pic>
        <p:sp>
          <p:nvSpPr>
            <p:cNvPr id="11" name="六边形 10">
              <a:extLst>
                <a:ext uri="{FF2B5EF4-FFF2-40B4-BE49-F238E27FC236}">
                  <a16:creationId xmlns:a16="http://schemas.microsoft.com/office/drawing/2014/main" id="{C4C81A8E-6142-481F-B9AA-34CAECA52977}"/>
                </a:ext>
              </a:extLst>
            </p:cNvPr>
            <p:cNvSpPr/>
            <p:nvPr/>
          </p:nvSpPr>
          <p:spPr>
            <a:xfrm rot="20402482">
              <a:off x="2532956" y="2063695"/>
              <a:ext cx="650779" cy="551800"/>
            </a:xfrm>
            <a:prstGeom prst="hexagon">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bg1"/>
                  </a:solidFill>
                  <a:ea typeface="幼圆" panose="02010509060101010101" pitchFamily="49" charset="-122"/>
                </a:rPr>
                <a:t>01</a:t>
              </a:r>
              <a:endParaRPr lang="zh-CN" altLang="en-US" dirty="0">
                <a:solidFill>
                  <a:schemeClr val="bg1"/>
                </a:solidFill>
                <a:ea typeface="幼圆" panose="02010509060101010101" pitchFamily="49" charset="-122"/>
              </a:endParaRPr>
            </a:p>
          </p:txBody>
        </p:sp>
      </p:grpSp>
      <p:sp>
        <p:nvSpPr>
          <p:cNvPr id="13" name="TextBox 11">
            <a:extLst>
              <a:ext uri="{FF2B5EF4-FFF2-40B4-BE49-F238E27FC236}">
                <a16:creationId xmlns:a16="http://schemas.microsoft.com/office/drawing/2014/main" id="{68976097-3FF1-4237-8FA7-E809C900F372}"/>
              </a:ext>
            </a:extLst>
          </p:cNvPr>
          <p:cNvSpPr txBox="1"/>
          <p:nvPr/>
        </p:nvSpPr>
        <p:spPr>
          <a:xfrm>
            <a:off x="4823327" y="3768931"/>
            <a:ext cx="1524713" cy="523220"/>
          </a:xfrm>
          <a:prstGeom prst="rect">
            <a:avLst/>
          </a:prstGeom>
          <a:noFill/>
        </p:spPr>
        <p:txBody>
          <a:bodyPr wrap="none" rtlCol="0">
            <a:spAutoFit/>
          </a:bodyPr>
          <a:lstStyle/>
          <a:p>
            <a:pPr lvl="0" algn="ctr">
              <a:defRPr/>
            </a:pPr>
            <a:r>
              <a:rPr lang="en-US" altLang="zh-CN" sz="2800" b="1" dirty="0">
                <a:latin typeface="Times New Roman" panose="02020603050405020304" pitchFamily="18" charset="0"/>
                <a:cs typeface="Times New Roman" panose="02020603050405020304" pitchFamily="18" charset="0"/>
              </a:rPr>
              <a:t>Group B</a:t>
            </a:r>
            <a:endParaRPr lang="zh-CN" altLang="en-US" sz="2800" kern="0" dirty="0">
              <a:solidFill>
                <a:schemeClr val="tx1">
                  <a:lumMod val="65000"/>
                  <a:lumOff val="35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4" name="TextBox 12">
            <a:extLst>
              <a:ext uri="{FF2B5EF4-FFF2-40B4-BE49-F238E27FC236}">
                <a16:creationId xmlns:a16="http://schemas.microsoft.com/office/drawing/2014/main" id="{FF8DF94C-223E-4F68-968D-628E11889086}"/>
              </a:ext>
            </a:extLst>
          </p:cNvPr>
          <p:cNvSpPr txBox="1"/>
          <p:nvPr/>
        </p:nvSpPr>
        <p:spPr>
          <a:xfrm>
            <a:off x="5241718" y="4575407"/>
            <a:ext cx="5112567" cy="1384995"/>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To act as </a:t>
            </a:r>
            <a:r>
              <a:rPr lang="en-US" altLang="zh-CN" sz="2800" u="sng" dirty="0">
                <a:latin typeface="Times New Roman" panose="02020603050405020304" pitchFamily="18" charset="0"/>
                <a:cs typeface="Times New Roman" panose="02020603050405020304" pitchFamily="18" charset="0"/>
              </a:rPr>
              <a:t>an employee </a:t>
            </a:r>
            <a:r>
              <a:rPr lang="en-US" altLang="zh-CN" sz="2800" dirty="0">
                <a:latin typeface="Times New Roman" panose="02020603050405020304" pitchFamily="18" charset="0"/>
                <a:cs typeface="Times New Roman" panose="02020603050405020304" pitchFamily="18" charset="0"/>
              </a:rPr>
              <a:t>who will respond with </a:t>
            </a:r>
            <a:r>
              <a:rPr lang="en-US" altLang="zh-CN" sz="2800" u="sng" dirty="0">
                <a:latin typeface="Times New Roman" panose="02020603050405020304" pitchFamily="18" charset="0"/>
                <a:cs typeface="Times New Roman" panose="02020603050405020304" pitchFamily="18" charset="0"/>
              </a:rPr>
              <a:t>anger and ignorance </a:t>
            </a:r>
            <a:r>
              <a:rPr lang="en-US" altLang="zh-CN" sz="2800" dirty="0">
                <a:latin typeface="Times New Roman" panose="02020603050405020304" pitchFamily="18" charset="0"/>
                <a:cs typeface="Times New Roman" panose="02020603050405020304" pitchFamily="18" charset="0"/>
              </a:rPr>
              <a:t>to change.</a:t>
            </a:r>
            <a:endParaRPr lang="zh-CN" altLang="zh-CN" sz="2800" dirty="0">
              <a:latin typeface="Times New Roman" panose="02020603050405020304" pitchFamily="18" charset="0"/>
              <a:cs typeface="Times New Roman" panose="02020603050405020304" pitchFamily="18" charset="0"/>
            </a:endParaRPr>
          </a:p>
        </p:txBody>
      </p:sp>
      <p:sp>
        <p:nvSpPr>
          <p:cNvPr id="17" name="TextBox 13">
            <a:extLst>
              <a:ext uri="{FF2B5EF4-FFF2-40B4-BE49-F238E27FC236}">
                <a16:creationId xmlns:a16="http://schemas.microsoft.com/office/drawing/2014/main" id="{B7846E09-157A-4E46-993F-137C54799B62}"/>
              </a:ext>
            </a:extLst>
          </p:cNvPr>
          <p:cNvSpPr txBox="1"/>
          <p:nvPr/>
        </p:nvSpPr>
        <p:spPr>
          <a:xfrm>
            <a:off x="4823327" y="1510800"/>
            <a:ext cx="5684064" cy="523220"/>
          </a:xfrm>
          <a:prstGeom prst="rect">
            <a:avLst/>
          </a:prstGeom>
          <a:noFill/>
        </p:spPr>
        <p:txBody>
          <a:bodyPr wrap="square" rtlCol="0">
            <a:spAutoFit/>
          </a:bodyPr>
          <a:lstStyle/>
          <a:p>
            <a:pPr algn="just">
              <a:defRPr/>
            </a:pPr>
            <a:r>
              <a:rPr lang="en-US" altLang="zh-CN" sz="2800" b="1" dirty="0">
                <a:solidFill>
                  <a:schemeClr val="tx1">
                    <a:lumMod val="65000"/>
                    <a:lumOff val="35000"/>
                  </a:schemeClr>
                </a:solidFill>
                <a:latin typeface="Times New Roman" panose="02020603050405020304" pitchFamily="18" charset="0"/>
                <a:ea typeface="幼圆" panose="02010509060101010101" pitchFamily="49" charset="-122"/>
                <a:cs typeface="Times New Roman" panose="02020603050405020304" pitchFamily="18" charset="0"/>
              </a:rPr>
              <a:t>Group A</a:t>
            </a:r>
            <a:endParaRPr lang="en-US" altLang="zh-CN" sz="2800" dirty="0">
              <a:solidFill>
                <a:schemeClr val="tx1">
                  <a:lumMod val="65000"/>
                  <a:lumOff val="35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8" name="TextBox 14">
            <a:extLst>
              <a:ext uri="{FF2B5EF4-FFF2-40B4-BE49-F238E27FC236}">
                <a16:creationId xmlns:a16="http://schemas.microsoft.com/office/drawing/2014/main" id="{88559EB9-0B93-441B-BD23-48D3F09BD259}"/>
              </a:ext>
            </a:extLst>
          </p:cNvPr>
          <p:cNvSpPr txBox="1"/>
          <p:nvPr/>
        </p:nvSpPr>
        <p:spPr>
          <a:xfrm>
            <a:off x="2471782" y="3119496"/>
            <a:ext cx="1846979" cy="523220"/>
          </a:xfrm>
          <a:prstGeom prst="rect">
            <a:avLst/>
          </a:prstGeom>
          <a:noFill/>
        </p:spPr>
        <p:txBody>
          <a:bodyPr wrap="none" rtlCol="0">
            <a:spAutoFit/>
          </a:bodyPr>
          <a:lstStyle/>
          <a:p>
            <a:pPr lvl="0" algn="ctr">
              <a:defRPr/>
            </a:pPr>
            <a:r>
              <a:rPr lang="en-US" altLang="zh-CN" sz="2800" b="1" kern="0" dirty="0">
                <a:solidFill>
                  <a:schemeClr val="tx1">
                    <a:lumMod val="65000"/>
                    <a:lumOff val="35000"/>
                  </a:schemeClr>
                </a:solidFill>
                <a:latin typeface="幼圆" panose="02010509060101010101" pitchFamily="49" charset="-122"/>
                <a:ea typeface="幼圆" panose="02010509060101010101" pitchFamily="49" charset="-122"/>
              </a:rPr>
              <a:t>Role Play</a:t>
            </a:r>
            <a:endParaRPr lang="zh-CN" altLang="en-US" sz="2800" b="1" kern="0" dirty="0">
              <a:solidFill>
                <a:schemeClr val="tx1">
                  <a:lumMod val="65000"/>
                  <a:lumOff val="35000"/>
                </a:schemeClr>
              </a:solidFill>
              <a:latin typeface="幼圆" panose="02010509060101010101" pitchFamily="49" charset="-122"/>
              <a:ea typeface="幼圆" panose="02010509060101010101" pitchFamily="49" charset="-122"/>
            </a:endParaRPr>
          </a:p>
        </p:txBody>
      </p:sp>
      <p:grpSp>
        <p:nvGrpSpPr>
          <p:cNvPr id="3" name="组合 2">
            <a:extLst>
              <a:ext uri="{FF2B5EF4-FFF2-40B4-BE49-F238E27FC236}">
                <a16:creationId xmlns:a16="http://schemas.microsoft.com/office/drawing/2014/main" id="{DB763B51-1D27-4F41-861B-BD35764D1CBB}"/>
              </a:ext>
            </a:extLst>
          </p:cNvPr>
          <p:cNvGrpSpPr/>
          <p:nvPr/>
        </p:nvGrpSpPr>
        <p:grpSpPr>
          <a:xfrm>
            <a:off x="3510061" y="4260881"/>
            <a:ext cx="1344084" cy="681034"/>
            <a:chOff x="3510061" y="4260881"/>
            <a:chExt cx="1344084" cy="681034"/>
          </a:xfrm>
        </p:grpSpPr>
        <p:pic>
          <p:nvPicPr>
            <p:cNvPr id="21" name="图片 20">
              <a:extLst>
                <a:ext uri="{FF2B5EF4-FFF2-40B4-BE49-F238E27FC236}">
                  <a16:creationId xmlns:a16="http://schemas.microsoft.com/office/drawing/2014/main" id="{BE70E025-0150-47ED-AEAD-74BF1FE1EF60}"/>
                </a:ext>
              </a:extLst>
            </p:cNvPr>
            <p:cNvPicPr>
              <a:picLocks noChangeAspect="1"/>
            </p:cNvPicPr>
            <p:nvPr/>
          </p:nvPicPr>
          <p:blipFill>
            <a:blip r:embed="rId3"/>
            <a:stretch>
              <a:fillRect/>
            </a:stretch>
          </p:blipFill>
          <p:spPr>
            <a:xfrm rot="6907757">
              <a:off x="4041184" y="4128955"/>
              <a:ext cx="666481" cy="959440"/>
            </a:xfrm>
            <a:prstGeom prst="rect">
              <a:avLst/>
            </a:prstGeom>
          </p:spPr>
        </p:pic>
        <p:sp>
          <p:nvSpPr>
            <p:cNvPr id="19" name="六边形 18">
              <a:extLst>
                <a:ext uri="{FF2B5EF4-FFF2-40B4-BE49-F238E27FC236}">
                  <a16:creationId xmlns:a16="http://schemas.microsoft.com/office/drawing/2014/main" id="{9B27FE42-BE6D-4F66-870D-89DA863C1817}"/>
                </a:ext>
              </a:extLst>
            </p:cNvPr>
            <p:cNvSpPr/>
            <p:nvPr/>
          </p:nvSpPr>
          <p:spPr>
            <a:xfrm rot="20402482">
              <a:off x="3510061" y="4260881"/>
              <a:ext cx="684919" cy="551800"/>
            </a:xfrm>
            <a:prstGeom prst="hexagon">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bg1"/>
                  </a:solidFill>
                  <a:ea typeface="幼圆" panose="02010509060101010101" pitchFamily="49" charset="-122"/>
                </a:rPr>
                <a:t>02</a:t>
              </a:r>
              <a:endParaRPr lang="zh-CN" altLang="en-US" dirty="0">
                <a:solidFill>
                  <a:schemeClr val="bg1"/>
                </a:solidFill>
                <a:ea typeface="幼圆" panose="02010509060101010101" pitchFamily="49" charset="-122"/>
              </a:endParaRPr>
            </a:p>
          </p:txBody>
        </p:sp>
      </p:grpSp>
      <p:sp>
        <p:nvSpPr>
          <p:cNvPr id="22" name="文本框 21">
            <a:extLst>
              <a:ext uri="{FF2B5EF4-FFF2-40B4-BE49-F238E27FC236}">
                <a16:creationId xmlns:a16="http://schemas.microsoft.com/office/drawing/2014/main" id="{300F96C7-1398-49AF-AE58-78A444915F77}"/>
              </a:ext>
            </a:extLst>
          </p:cNvPr>
          <p:cNvSpPr txBox="1"/>
          <p:nvPr/>
        </p:nvSpPr>
        <p:spPr>
          <a:xfrm>
            <a:off x="5241718" y="2099854"/>
            <a:ext cx="5853317" cy="1384995"/>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 To act as a </a:t>
            </a:r>
            <a:r>
              <a:rPr lang="en-US" altLang="zh-CN" sz="2800" u="sng" dirty="0">
                <a:latin typeface="Times New Roman" panose="02020603050405020304" pitchFamily="18" charset="0"/>
                <a:cs typeface="Times New Roman" panose="02020603050405020304" pitchFamily="18" charset="0"/>
              </a:rPr>
              <a:t>rude, direct and insulting manager </a:t>
            </a:r>
            <a:r>
              <a:rPr lang="en-US" altLang="zh-CN" sz="2800" dirty="0">
                <a:latin typeface="Times New Roman" panose="02020603050405020304" pitchFamily="18" charset="0"/>
                <a:cs typeface="Times New Roman" panose="02020603050405020304" pitchFamily="18" charset="0"/>
              </a:rPr>
              <a:t>in giving feedback to an employee.</a:t>
            </a:r>
            <a:endParaRPr lang="zh-CN"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777457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850"/>
                            </p:stCondLst>
                            <p:childTnLst>
                              <p:par>
                                <p:cTn id="10" presetID="53" presetClass="entr" presetSubtype="16"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par>
                                <p:cTn id="15" presetID="49" presetClass="entr" presetSubtype="0" decel="10000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 calcmode="lin" valueType="num">
                                      <p:cBhvr>
                                        <p:cTn id="19" dur="500" fill="hold"/>
                                        <p:tgtEl>
                                          <p:spTgt spid="5"/>
                                        </p:tgtEl>
                                        <p:attrNameLst>
                                          <p:attrName>style.rotation</p:attrName>
                                        </p:attrNameLst>
                                      </p:cBhvr>
                                      <p:tavLst>
                                        <p:tav tm="0">
                                          <p:val>
                                            <p:fltVal val="360"/>
                                          </p:val>
                                        </p:tav>
                                        <p:tav tm="100000">
                                          <p:val>
                                            <p:fltVal val="0"/>
                                          </p:val>
                                        </p:tav>
                                      </p:tavLst>
                                    </p:anim>
                                    <p:animEffect transition="in" filter="fade">
                                      <p:cBhvr>
                                        <p:cTn id="20" dur="500"/>
                                        <p:tgtEl>
                                          <p:spTgt spid="5"/>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 calcmode="lin" valueType="num">
                                      <p:cBhvr>
                                        <p:cTn id="23" dur="500" fill="hold"/>
                                        <p:tgtEl>
                                          <p:spTgt spid="18"/>
                                        </p:tgtEl>
                                        <p:attrNameLst>
                                          <p:attrName>ppt_w</p:attrName>
                                        </p:attrNameLst>
                                      </p:cBhvr>
                                      <p:tavLst>
                                        <p:tav tm="0">
                                          <p:val>
                                            <p:fltVal val="0"/>
                                          </p:val>
                                        </p:tav>
                                        <p:tav tm="100000">
                                          <p:val>
                                            <p:strVal val="#ppt_w"/>
                                          </p:val>
                                        </p:tav>
                                      </p:tavLst>
                                    </p:anim>
                                    <p:anim calcmode="lin" valueType="num">
                                      <p:cBhvr>
                                        <p:cTn id="24" dur="500" fill="hold"/>
                                        <p:tgtEl>
                                          <p:spTgt spid="18"/>
                                        </p:tgtEl>
                                        <p:attrNameLst>
                                          <p:attrName>ppt_h</p:attrName>
                                        </p:attrNameLst>
                                      </p:cBhvr>
                                      <p:tavLst>
                                        <p:tav tm="0">
                                          <p:val>
                                            <p:fltVal val="0"/>
                                          </p:val>
                                        </p:tav>
                                        <p:tav tm="100000">
                                          <p:val>
                                            <p:strVal val="#ppt_h"/>
                                          </p:val>
                                        </p:tav>
                                      </p:tavLst>
                                    </p:anim>
                                    <p:animEffect transition="in" filter="fade">
                                      <p:cBhvr>
                                        <p:cTn id="25" dur="500"/>
                                        <p:tgtEl>
                                          <p:spTgt spid="18"/>
                                        </p:tgtEl>
                                      </p:cBhvr>
                                    </p:animEffect>
                                  </p:childTnLst>
                                </p:cTn>
                              </p:par>
                            </p:childTnLst>
                          </p:cTn>
                        </p:par>
                        <p:par>
                          <p:cTn id="26" fill="hold">
                            <p:stCondLst>
                              <p:cond delay="1350"/>
                            </p:stCondLst>
                            <p:childTnLst>
                              <p:par>
                                <p:cTn id="27" presetID="53" presetClass="entr" presetSubtype="16" fill="hold" nodeType="after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p:cTn id="29" dur="500" fill="hold"/>
                                        <p:tgtEl>
                                          <p:spTgt spid="2"/>
                                        </p:tgtEl>
                                        <p:attrNameLst>
                                          <p:attrName>ppt_w</p:attrName>
                                        </p:attrNameLst>
                                      </p:cBhvr>
                                      <p:tavLst>
                                        <p:tav tm="0">
                                          <p:val>
                                            <p:fltVal val="0"/>
                                          </p:val>
                                        </p:tav>
                                        <p:tav tm="100000">
                                          <p:val>
                                            <p:strVal val="#ppt_w"/>
                                          </p:val>
                                        </p:tav>
                                      </p:tavLst>
                                    </p:anim>
                                    <p:anim calcmode="lin" valueType="num">
                                      <p:cBhvr>
                                        <p:cTn id="30" dur="500" fill="hold"/>
                                        <p:tgtEl>
                                          <p:spTgt spid="2"/>
                                        </p:tgtEl>
                                        <p:attrNameLst>
                                          <p:attrName>ppt_h</p:attrName>
                                        </p:attrNameLst>
                                      </p:cBhvr>
                                      <p:tavLst>
                                        <p:tav tm="0">
                                          <p:val>
                                            <p:fltVal val="0"/>
                                          </p:val>
                                        </p:tav>
                                        <p:tav tm="100000">
                                          <p:val>
                                            <p:strVal val="#ppt_h"/>
                                          </p:val>
                                        </p:tav>
                                      </p:tavLst>
                                    </p:anim>
                                    <p:animEffect transition="in" filter="fade">
                                      <p:cBhvr>
                                        <p:cTn id="31" dur="500"/>
                                        <p:tgtEl>
                                          <p:spTgt spid="2"/>
                                        </p:tgtEl>
                                      </p:cBhvr>
                                    </p:animEffect>
                                  </p:childTnLst>
                                </p:cTn>
                              </p:par>
                              <p:par>
                                <p:cTn id="32" presetID="42" presetClass="entr" presetSubtype="0" fill="hold" grpId="0"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500"/>
                                        <p:tgtEl>
                                          <p:spTgt spid="17"/>
                                        </p:tgtEl>
                                      </p:cBhvr>
                                    </p:animEffect>
                                    <p:anim calcmode="lin" valueType="num">
                                      <p:cBhvr>
                                        <p:cTn id="35" dur="500" fill="hold"/>
                                        <p:tgtEl>
                                          <p:spTgt spid="17"/>
                                        </p:tgtEl>
                                        <p:attrNameLst>
                                          <p:attrName>ppt_x</p:attrName>
                                        </p:attrNameLst>
                                      </p:cBhvr>
                                      <p:tavLst>
                                        <p:tav tm="0">
                                          <p:val>
                                            <p:strVal val="#ppt_x"/>
                                          </p:val>
                                        </p:tav>
                                        <p:tav tm="100000">
                                          <p:val>
                                            <p:strVal val="#ppt_x"/>
                                          </p:val>
                                        </p:tav>
                                      </p:tavLst>
                                    </p:anim>
                                    <p:anim calcmode="lin" valueType="num">
                                      <p:cBhvr>
                                        <p:cTn id="36" dur="500" fill="hold"/>
                                        <p:tgtEl>
                                          <p:spTgt spid="17"/>
                                        </p:tgtEl>
                                        <p:attrNameLst>
                                          <p:attrName>ppt_y</p:attrName>
                                        </p:attrNameLst>
                                      </p:cBhvr>
                                      <p:tavLst>
                                        <p:tav tm="0">
                                          <p:val>
                                            <p:strVal val="#ppt_y+.1"/>
                                          </p:val>
                                        </p:tav>
                                        <p:tav tm="100000">
                                          <p:val>
                                            <p:strVal val="#ppt_y"/>
                                          </p:val>
                                        </p:tav>
                                      </p:tavLst>
                                    </p:anim>
                                  </p:childTnLst>
                                </p:cTn>
                              </p:par>
                            </p:childTnLst>
                          </p:cTn>
                        </p:par>
                        <p:par>
                          <p:cTn id="37" fill="hold">
                            <p:stCondLst>
                              <p:cond delay="1850"/>
                            </p:stCondLst>
                            <p:childTnLst>
                              <p:par>
                                <p:cTn id="38" presetID="53" presetClass="entr" presetSubtype="16" fill="hold" nodeType="afterEffect">
                                  <p:stCondLst>
                                    <p:cond delay="0"/>
                                  </p:stCondLst>
                                  <p:childTnLst>
                                    <p:set>
                                      <p:cBhvr>
                                        <p:cTn id="39" dur="1" fill="hold">
                                          <p:stCondLst>
                                            <p:cond delay="0"/>
                                          </p:stCondLst>
                                        </p:cTn>
                                        <p:tgtEl>
                                          <p:spTgt spid="3"/>
                                        </p:tgtEl>
                                        <p:attrNameLst>
                                          <p:attrName>style.visibility</p:attrName>
                                        </p:attrNameLst>
                                      </p:cBhvr>
                                      <p:to>
                                        <p:strVal val="visible"/>
                                      </p:to>
                                    </p:set>
                                    <p:anim calcmode="lin" valueType="num">
                                      <p:cBhvr>
                                        <p:cTn id="40" dur="500" fill="hold"/>
                                        <p:tgtEl>
                                          <p:spTgt spid="3"/>
                                        </p:tgtEl>
                                        <p:attrNameLst>
                                          <p:attrName>ppt_w</p:attrName>
                                        </p:attrNameLst>
                                      </p:cBhvr>
                                      <p:tavLst>
                                        <p:tav tm="0">
                                          <p:val>
                                            <p:fltVal val="0"/>
                                          </p:val>
                                        </p:tav>
                                        <p:tav tm="100000">
                                          <p:val>
                                            <p:strVal val="#ppt_w"/>
                                          </p:val>
                                        </p:tav>
                                      </p:tavLst>
                                    </p:anim>
                                    <p:anim calcmode="lin" valueType="num">
                                      <p:cBhvr>
                                        <p:cTn id="41" dur="500" fill="hold"/>
                                        <p:tgtEl>
                                          <p:spTgt spid="3"/>
                                        </p:tgtEl>
                                        <p:attrNameLst>
                                          <p:attrName>ppt_h</p:attrName>
                                        </p:attrNameLst>
                                      </p:cBhvr>
                                      <p:tavLst>
                                        <p:tav tm="0">
                                          <p:val>
                                            <p:fltVal val="0"/>
                                          </p:val>
                                        </p:tav>
                                        <p:tav tm="100000">
                                          <p:val>
                                            <p:strVal val="#ppt_h"/>
                                          </p:val>
                                        </p:tav>
                                      </p:tavLst>
                                    </p:anim>
                                    <p:animEffect transition="in" filter="fade">
                                      <p:cBhvr>
                                        <p:cTn id="42" dur="500"/>
                                        <p:tgtEl>
                                          <p:spTgt spid="3"/>
                                        </p:tgtEl>
                                      </p:cBhvr>
                                    </p:animEffect>
                                  </p:childTnLst>
                                </p:cTn>
                              </p:par>
                            </p:childTnLst>
                          </p:cTn>
                        </p:par>
                        <p:par>
                          <p:cTn id="43" fill="hold">
                            <p:stCondLst>
                              <p:cond delay="2350"/>
                            </p:stCondLst>
                            <p:childTnLst>
                              <p:par>
                                <p:cTn id="44" presetID="47" presetClass="entr" presetSubtype="0" fill="hold" grpId="0" nodeType="after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500"/>
                                        <p:tgtEl>
                                          <p:spTgt spid="13"/>
                                        </p:tgtEl>
                                      </p:cBhvr>
                                    </p:animEffect>
                                    <p:anim calcmode="lin" valueType="num">
                                      <p:cBhvr>
                                        <p:cTn id="47" dur="500" fill="hold"/>
                                        <p:tgtEl>
                                          <p:spTgt spid="13"/>
                                        </p:tgtEl>
                                        <p:attrNameLst>
                                          <p:attrName>ppt_x</p:attrName>
                                        </p:attrNameLst>
                                      </p:cBhvr>
                                      <p:tavLst>
                                        <p:tav tm="0">
                                          <p:val>
                                            <p:strVal val="#ppt_x"/>
                                          </p:val>
                                        </p:tav>
                                        <p:tav tm="100000">
                                          <p:val>
                                            <p:strVal val="#ppt_x"/>
                                          </p:val>
                                        </p:tav>
                                      </p:tavLst>
                                    </p:anim>
                                    <p:anim calcmode="lin" valueType="num">
                                      <p:cBhvr>
                                        <p:cTn id="48" dur="500" fill="hold"/>
                                        <p:tgtEl>
                                          <p:spTgt spid="13"/>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fade">
                                      <p:cBhvr>
                                        <p:cTn id="51" dur="500"/>
                                        <p:tgtEl>
                                          <p:spTgt spid="14"/>
                                        </p:tgtEl>
                                      </p:cBhvr>
                                    </p:animEffect>
                                    <p:anim calcmode="lin" valueType="num">
                                      <p:cBhvr>
                                        <p:cTn id="52" dur="500" fill="hold"/>
                                        <p:tgtEl>
                                          <p:spTgt spid="14"/>
                                        </p:tgtEl>
                                        <p:attrNameLst>
                                          <p:attrName>ppt_x</p:attrName>
                                        </p:attrNameLst>
                                      </p:cBhvr>
                                      <p:tavLst>
                                        <p:tav tm="0">
                                          <p:val>
                                            <p:strVal val="#ppt_x"/>
                                          </p:val>
                                        </p:tav>
                                        <p:tav tm="100000">
                                          <p:val>
                                            <p:strVal val="#ppt_x"/>
                                          </p:val>
                                        </p:tav>
                                      </p:tavLst>
                                    </p:anim>
                                    <p:anim calcmode="lin" valueType="num">
                                      <p:cBhvr>
                                        <p:cTn id="53" dur="5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3" grpId="0"/>
      <p:bldP spid="14" grpId="0"/>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3964060" y="637625"/>
            <a:ext cx="4550035"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Scoring Criteria</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cxnSp>
        <p:nvCxnSpPr>
          <p:cNvPr id="19" name="MH_Other_1">
            <a:extLst>
              <a:ext uri="{FF2B5EF4-FFF2-40B4-BE49-F238E27FC236}">
                <a16:creationId xmlns:a16="http://schemas.microsoft.com/office/drawing/2014/main" id="{6B4F0635-F01D-4574-9E7A-AB7765857CCA}"/>
              </a:ext>
            </a:extLst>
          </p:cNvPr>
          <p:cNvCxnSpPr/>
          <p:nvPr>
            <p:custDataLst>
              <p:tags r:id="rId1"/>
            </p:custDataLst>
          </p:nvPr>
        </p:nvCxnSpPr>
        <p:spPr bwMode="auto">
          <a:xfrm flipV="1">
            <a:off x="4799565" y="2269753"/>
            <a:ext cx="2282428" cy="2381"/>
          </a:xfrm>
          <a:prstGeom prst="line">
            <a:avLst/>
          </a:prstGeom>
          <a:ln w="3175">
            <a:solidFill>
              <a:srgbClr val="B8B8B8"/>
            </a:solidFill>
            <a:prstDash val="dash"/>
          </a:ln>
        </p:spPr>
        <p:style>
          <a:lnRef idx="1">
            <a:schemeClr val="accent1"/>
          </a:lnRef>
          <a:fillRef idx="0">
            <a:schemeClr val="accent1"/>
          </a:fillRef>
          <a:effectRef idx="0">
            <a:schemeClr val="accent1"/>
          </a:effectRef>
          <a:fontRef idx="minor">
            <a:schemeClr val="tx1"/>
          </a:fontRef>
        </p:style>
      </p:cxnSp>
      <p:sp>
        <p:nvSpPr>
          <p:cNvPr id="22" name="MH_Other_3">
            <a:extLst>
              <a:ext uri="{FF2B5EF4-FFF2-40B4-BE49-F238E27FC236}">
                <a16:creationId xmlns:a16="http://schemas.microsoft.com/office/drawing/2014/main" id="{4F298EA0-FAC8-4B37-B8A1-0CC55579A436}"/>
              </a:ext>
            </a:extLst>
          </p:cNvPr>
          <p:cNvSpPr/>
          <p:nvPr>
            <p:custDataLst>
              <p:tags r:id="rId2"/>
            </p:custDataLst>
          </p:nvPr>
        </p:nvSpPr>
        <p:spPr bwMode="auto">
          <a:xfrm>
            <a:off x="2387996" y="1998297"/>
            <a:ext cx="2592086" cy="203072"/>
          </a:xfrm>
          <a:prstGeom prst="rect">
            <a:avLst/>
          </a:prstGeom>
          <a:solidFill>
            <a:srgbClr val="FF794D"/>
          </a:solidFill>
          <a:ln w="571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zh-CN" altLang="en-US" sz="1400" b="1" dirty="0">
              <a:solidFill>
                <a:srgbClr val="FFFFFF"/>
              </a:solidFill>
              <a:latin typeface="幼圆" panose="02010509060101010101" pitchFamily="49" charset="-122"/>
              <a:ea typeface="幼圆" panose="02010509060101010101" pitchFamily="49" charset="-122"/>
            </a:endParaRPr>
          </a:p>
        </p:txBody>
      </p:sp>
      <p:cxnSp>
        <p:nvCxnSpPr>
          <p:cNvPr id="23" name="PA_MH_Other_4">
            <a:extLst>
              <a:ext uri="{FF2B5EF4-FFF2-40B4-BE49-F238E27FC236}">
                <a16:creationId xmlns:a16="http://schemas.microsoft.com/office/drawing/2014/main" id="{95616723-1A10-4C05-A422-30BAFD88E0BC}"/>
              </a:ext>
            </a:extLst>
          </p:cNvPr>
          <p:cNvCxnSpPr>
            <a:cxnSpLocks/>
          </p:cNvCxnSpPr>
          <p:nvPr>
            <p:custDataLst>
              <p:tags r:id="rId3"/>
            </p:custDataLst>
          </p:nvPr>
        </p:nvCxnSpPr>
        <p:spPr bwMode="auto">
          <a:xfrm>
            <a:off x="4506662" y="3712088"/>
            <a:ext cx="4099287" cy="20013"/>
          </a:xfrm>
          <a:prstGeom prst="line">
            <a:avLst/>
          </a:prstGeom>
          <a:ln w="3175">
            <a:solidFill>
              <a:srgbClr val="B8B8B8"/>
            </a:solidFill>
            <a:prstDash val="dash"/>
          </a:ln>
        </p:spPr>
        <p:style>
          <a:lnRef idx="1">
            <a:schemeClr val="accent1"/>
          </a:lnRef>
          <a:fillRef idx="0">
            <a:schemeClr val="accent1"/>
          </a:fillRef>
          <a:effectRef idx="0">
            <a:schemeClr val="accent1"/>
          </a:effectRef>
          <a:fontRef idx="minor">
            <a:schemeClr val="tx1"/>
          </a:fontRef>
        </p:style>
      </p:cxnSp>
      <p:cxnSp>
        <p:nvCxnSpPr>
          <p:cNvPr id="27" name="MH_Other_7">
            <a:extLst>
              <a:ext uri="{FF2B5EF4-FFF2-40B4-BE49-F238E27FC236}">
                <a16:creationId xmlns:a16="http://schemas.microsoft.com/office/drawing/2014/main" id="{10735781-EF3D-41F4-BB3A-C8417AD495F2}"/>
              </a:ext>
            </a:extLst>
          </p:cNvPr>
          <p:cNvCxnSpPr/>
          <p:nvPr>
            <p:custDataLst>
              <p:tags r:id="rId4"/>
            </p:custDataLst>
          </p:nvPr>
        </p:nvCxnSpPr>
        <p:spPr bwMode="auto">
          <a:xfrm flipV="1">
            <a:off x="4709446" y="5687145"/>
            <a:ext cx="2283618" cy="2381"/>
          </a:xfrm>
          <a:prstGeom prst="line">
            <a:avLst/>
          </a:prstGeom>
          <a:ln w="3175">
            <a:solidFill>
              <a:srgbClr val="B8B8B8"/>
            </a:solidFill>
            <a:prstDash val="dash"/>
          </a:ln>
        </p:spPr>
        <p:style>
          <a:lnRef idx="1">
            <a:schemeClr val="accent1"/>
          </a:lnRef>
          <a:fillRef idx="0">
            <a:schemeClr val="accent1"/>
          </a:fillRef>
          <a:effectRef idx="0">
            <a:schemeClr val="accent1"/>
          </a:effectRef>
          <a:fontRef idx="minor">
            <a:schemeClr val="tx1"/>
          </a:fontRef>
        </p:style>
      </p:cxnSp>
      <p:sp>
        <p:nvSpPr>
          <p:cNvPr id="31" name="MH_Text_1">
            <a:extLst>
              <a:ext uri="{FF2B5EF4-FFF2-40B4-BE49-F238E27FC236}">
                <a16:creationId xmlns:a16="http://schemas.microsoft.com/office/drawing/2014/main" id="{1EA6A965-9759-4CCC-A4C4-85F3953F2BC2}"/>
              </a:ext>
            </a:extLst>
          </p:cNvPr>
          <p:cNvSpPr txBox="1"/>
          <p:nvPr>
            <p:custDataLst>
              <p:tags r:id="rId5"/>
            </p:custDataLst>
          </p:nvPr>
        </p:nvSpPr>
        <p:spPr>
          <a:xfrm>
            <a:off x="2038395" y="2249540"/>
            <a:ext cx="5611812" cy="845957"/>
          </a:xfrm>
          <a:prstGeom prst="rect">
            <a:avLst/>
          </a:prstGeom>
          <a:noFill/>
        </p:spPr>
        <p:txBody>
          <a:bodyPr wrap="square" rtlCol="0">
            <a:noAutofit/>
          </a:bodyPr>
          <a:lstStyle/>
          <a:p>
            <a:pPr lvl="0"/>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Whether the </a:t>
            </a:r>
            <a:r>
              <a:rPr lang="en-US" altLang="zh-CN" sz="2400" u="sng"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behavior and facial expression is consistent with</a:t>
            </a:r>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 the characters’ traits. </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32" name="MH_Text_2">
            <a:extLst>
              <a:ext uri="{FF2B5EF4-FFF2-40B4-BE49-F238E27FC236}">
                <a16:creationId xmlns:a16="http://schemas.microsoft.com/office/drawing/2014/main" id="{0C626A37-6F15-4083-91DE-D1556453862A}"/>
              </a:ext>
            </a:extLst>
          </p:cNvPr>
          <p:cNvSpPr txBox="1"/>
          <p:nvPr>
            <p:custDataLst>
              <p:tags r:id="rId6"/>
            </p:custDataLst>
          </p:nvPr>
        </p:nvSpPr>
        <p:spPr>
          <a:xfrm>
            <a:off x="2032882" y="3984713"/>
            <a:ext cx="5397730" cy="685936"/>
          </a:xfrm>
          <a:prstGeom prst="rect">
            <a:avLst/>
          </a:prstGeom>
          <a:noFill/>
        </p:spPr>
        <p:txBody>
          <a:bodyPr wrap="square" rtlCol="0">
            <a:noAutofit/>
          </a:bodyPr>
          <a:lstStyle/>
          <a:p>
            <a:pPr lvl="0"/>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Whether they have </a:t>
            </a:r>
            <a:r>
              <a:rPr lang="en-US" altLang="zh-CN" sz="2400" u="sng"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good communication skills </a:t>
            </a:r>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in the conversation.</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33" name="MH_Text_3">
            <a:extLst>
              <a:ext uri="{FF2B5EF4-FFF2-40B4-BE49-F238E27FC236}">
                <a16:creationId xmlns:a16="http://schemas.microsoft.com/office/drawing/2014/main" id="{9D1918B8-F37B-42C8-848E-4344B436A7ED}"/>
              </a:ext>
            </a:extLst>
          </p:cNvPr>
          <p:cNvSpPr txBox="1"/>
          <p:nvPr>
            <p:custDataLst>
              <p:tags r:id="rId7"/>
            </p:custDataLst>
          </p:nvPr>
        </p:nvSpPr>
        <p:spPr>
          <a:xfrm>
            <a:off x="2027058" y="5727830"/>
            <a:ext cx="4809868" cy="685936"/>
          </a:xfrm>
          <a:prstGeom prst="rect">
            <a:avLst/>
          </a:prstGeom>
          <a:noFill/>
        </p:spPr>
        <p:txBody>
          <a:bodyPr wrap="square" rtlCol="0">
            <a:noAutofit/>
          </a:bodyPr>
          <a:lstStyle/>
          <a:p>
            <a:pPr lvl="0"/>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Ability to respond in </a:t>
            </a:r>
            <a:r>
              <a:rPr lang="en-US" altLang="zh-CN"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a timely and reasonable manner.</a:t>
            </a:r>
            <a:endParaRPr lang="zh-CN" altLang="en-US"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grpSp>
        <p:nvGrpSpPr>
          <p:cNvPr id="61" name="PA_组合 66">
            <a:extLst>
              <a:ext uri="{FF2B5EF4-FFF2-40B4-BE49-F238E27FC236}">
                <a16:creationId xmlns:a16="http://schemas.microsoft.com/office/drawing/2014/main" id="{F2DA60A0-517C-456C-9FEF-754C24F974AB}"/>
              </a:ext>
            </a:extLst>
          </p:cNvPr>
          <p:cNvGrpSpPr/>
          <p:nvPr>
            <p:custDataLst>
              <p:tags r:id="rId8"/>
            </p:custDataLst>
          </p:nvPr>
        </p:nvGrpSpPr>
        <p:grpSpPr>
          <a:xfrm>
            <a:off x="7430612" y="1469261"/>
            <a:ext cx="1304937" cy="1268435"/>
            <a:chOff x="1381418" y="1600977"/>
            <a:chExt cx="1181879" cy="1148819"/>
          </a:xfrm>
        </p:grpSpPr>
        <p:grpSp>
          <p:nvGrpSpPr>
            <p:cNvPr id="62" name="PA_组合 41">
              <a:extLst>
                <a:ext uri="{FF2B5EF4-FFF2-40B4-BE49-F238E27FC236}">
                  <a16:creationId xmlns:a16="http://schemas.microsoft.com/office/drawing/2014/main" id="{BC5B8EE3-B223-4204-9A41-C6189ED949EE}"/>
                </a:ext>
              </a:extLst>
            </p:cNvPr>
            <p:cNvGrpSpPr/>
            <p:nvPr>
              <p:custDataLst>
                <p:tags r:id="rId17"/>
              </p:custDataLst>
            </p:nvPr>
          </p:nvGrpSpPr>
          <p:grpSpPr>
            <a:xfrm>
              <a:off x="1381418" y="1600977"/>
              <a:ext cx="1181879" cy="1148819"/>
              <a:chOff x="7882522" y="1229039"/>
              <a:chExt cx="1326471" cy="1289366"/>
            </a:xfrm>
          </p:grpSpPr>
          <p:pic>
            <p:nvPicPr>
              <p:cNvPr id="64" name="图片 63">
                <a:extLst>
                  <a:ext uri="{FF2B5EF4-FFF2-40B4-BE49-F238E27FC236}">
                    <a16:creationId xmlns:a16="http://schemas.microsoft.com/office/drawing/2014/main" id="{E86DE062-29A1-45F8-AC5D-6A6BE13684E5}"/>
                  </a:ext>
                </a:extLst>
              </p:cNvPr>
              <p:cNvPicPr>
                <a:picLocks noChangeAspect="1"/>
              </p:cNvPicPr>
              <p:nvPr/>
            </p:nvPicPr>
            <p:blipFill>
              <a:blip r:embed="rId21"/>
              <a:stretch>
                <a:fillRect/>
              </a:stretch>
            </p:blipFill>
            <p:spPr>
              <a:xfrm>
                <a:off x="8507216" y="1229039"/>
                <a:ext cx="402238" cy="695004"/>
              </a:xfrm>
              <a:prstGeom prst="rect">
                <a:avLst/>
              </a:prstGeom>
            </p:spPr>
          </p:pic>
          <p:pic>
            <p:nvPicPr>
              <p:cNvPr id="65" name="图片 64">
                <a:extLst>
                  <a:ext uri="{FF2B5EF4-FFF2-40B4-BE49-F238E27FC236}">
                    <a16:creationId xmlns:a16="http://schemas.microsoft.com/office/drawing/2014/main" id="{1AA0FA21-DF70-4E26-B620-313EAD7E7C88}"/>
                  </a:ext>
                </a:extLst>
              </p:cNvPr>
              <p:cNvPicPr>
                <a:picLocks noChangeAspect="1"/>
              </p:cNvPicPr>
              <p:nvPr/>
            </p:nvPicPr>
            <p:blipFill>
              <a:blip r:embed="rId21"/>
              <a:stretch>
                <a:fillRect/>
              </a:stretch>
            </p:blipFill>
            <p:spPr>
              <a:xfrm rot="17744825">
                <a:off x="8150896" y="1271487"/>
                <a:ext cx="439105" cy="695004"/>
              </a:xfrm>
              <a:prstGeom prst="rect">
                <a:avLst/>
              </a:prstGeom>
            </p:spPr>
          </p:pic>
          <p:pic>
            <p:nvPicPr>
              <p:cNvPr id="66" name="图片 65">
                <a:extLst>
                  <a:ext uri="{FF2B5EF4-FFF2-40B4-BE49-F238E27FC236}">
                    <a16:creationId xmlns:a16="http://schemas.microsoft.com/office/drawing/2014/main" id="{68E2C91A-A744-48B7-9F9A-C8167E664254}"/>
                  </a:ext>
                </a:extLst>
              </p:cNvPr>
              <p:cNvPicPr>
                <a:picLocks noChangeAspect="1"/>
              </p:cNvPicPr>
              <p:nvPr/>
            </p:nvPicPr>
            <p:blipFill>
              <a:blip r:embed="rId21"/>
              <a:stretch>
                <a:fillRect/>
              </a:stretch>
            </p:blipFill>
            <p:spPr>
              <a:xfrm rot="3389928">
                <a:off x="8648314" y="1508438"/>
                <a:ext cx="426354" cy="695004"/>
              </a:xfrm>
              <a:prstGeom prst="rect">
                <a:avLst/>
              </a:prstGeom>
            </p:spPr>
          </p:pic>
          <p:pic>
            <p:nvPicPr>
              <p:cNvPr id="67" name="图片 66">
                <a:extLst>
                  <a:ext uri="{FF2B5EF4-FFF2-40B4-BE49-F238E27FC236}">
                    <a16:creationId xmlns:a16="http://schemas.microsoft.com/office/drawing/2014/main" id="{6B7FD4BC-CA36-4E5C-8E64-CE88DD875D20}"/>
                  </a:ext>
                </a:extLst>
              </p:cNvPr>
              <p:cNvPicPr>
                <a:picLocks noChangeAspect="1"/>
              </p:cNvPicPr>
              <p:nvPr/>
            </p:nvPicPr>
            <p:blipFill>
              <a:blip r:embed="rId21"/>
              <a:stretch>
                <a:fillRect/>
              </a:stretch>
            </p:blipFill>
            <p:spPr>
              <a:xfrm rot="6734859">
                <a:off x="8558097" y="1771145"/>
                <a:ext cx="426354" cy="695004"/>
              </a:xfrm>
              <a:prstGeom prst="rect">
                <a:avLst/>
              </a:prstGeom>
            </p:spPr>
          </p:pic>
          <p:pic>
            <p:nvPicPr>
              <p:cNvPr id="68" name="图片 67">
                <a:extLst>
                  <a:ext uri="{FF2B5EF4-FFF2-40B4-BE49-F238E27FC236}">
                    <a16:creationId xmlns:a16="http://schemas.microsoft.com/office/drawing/2014/main" id="{C43C0147-A6D5-43BD-9501-260E782448B7}"/>
                  </a:ext>
                </a:extLst>
              </p:cNvPr>
              <p:cNvPicPr>
                <a:picLocks noChangeAspect="1"/>
              </p:cNvPicPr>
              <p:nvPr/>
            </p:nvPicPr>
            <p:blipFill>
              <a:blip r:embed="rId21"/>
              <a:stretch>
                <a:fillRect/>
              </a:stretch>
            </p:blipFill>
            <p:spPr>
              <a:xfrm rot="13374121" flipH="1">
                <a:off x="8229970" y="1823401"/>
                <a:ext cx="371888" cy="695004"/>
              </a:xfrm>
              <a:prstGeom prst="rect">
                <a:avLst/>
              </a:prstGeom>
            </p:spPr>
          </p:pic>
          <p:pic>
            <p:nvPicPr>
              <p:cNvPr id="69" name="图片 68">
                <a:extLst>
                  <a:ext uri="{FF2B5EF4-FFF2-40B4-BE49-F238E27FC236}">
                    <a16:creationId xmlns:a16="http://schemas.microsoft.com/office/drawing/2014/main" id="{ACDB5D8B-92DE-4B0C-BC89-E3512DD21111}"/>
                  </a:ext>
                </a:extLst>
              </p:cNvPr>
              <p:cNvPicPr>
                <a:picLocks noChangeAspect="1"/>
              </p:cNvPicPr>
              <p:nvPr/>
            </p:nvPicPr>
            <p:blipFill>
              <a:blip r:embed="rId21"/>
              <a:stretch>
                <a:fillRect/>
              </a:stretch>
            </p:blipFill>
            <p:spPr>
              <a:xfrm rot="17297874" flipH="1">
                <a:off x="8016847" y="1579883"/>
                <a:ext cx="426354" cy="695004"/>
              </a:xfrm>
              <a:prstGeom prst="rect">
                <a:avLst/>
              </a:prstGeom>
            </p:spPr>
          </p:pic>
        </p:grpSp>
        <p:sp>
          <p:nvSpPr>
            <p:cNvPr id="63" name="PA_椭圆 1">
              <a:extLst>
                <a:ext uri="{FF2B5EF4-FFF2-40B4-BE49-F238E27FC236}">
                  <a16:creationId xmlns:a16="http://schemas.microsoft.com/office/drawing/2014/main" id="{790CFDAF-CD21-457C-9163-65A884C7B019}"/>
                </a:ext>
              </a:extLst>
            </p:cNvPr>
            <p:cNvSpPr/>
            <p:nvPr>
              <p:custDataLst>
                <p:tags r:id="rId18"/>
              </p:custDataLst>
            </p:nvPr>
          </p:nvSpPr>
          <p:spPr bwMode="auto">
            <a:xfrm>
              <a:off x="1710710" y="1889073"/>
              <a:ext cx="575240" cy="575241"/>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000" dirty="0">
                  <a:solidFill>
                    <a:srgbClr val="FF6633"/>
                  </a:solidFill>
                  <a:latin typeface="Arial" panose="020B0604020202020204" pitchFamily="34" charset="0"/>
                  <a:ea typeface="幼圆" panose="02010509060101010101" pitchFamily="49" charset="-122"/>
                  <a:cs typeface="Arial" panose="020B0604020202020204" pitchFamily="34" charset="0"/>
                </a:rPr>
                <a:t>01</a:t>
              </a:r>
            </a:p>
          </p:txBody>
        </p:sp>
      </p:grpSp>
      <p:grpSp>
        <p:nvGrpSpPr>
          <p:cNvPr id="70" name="PA_组合 68">
            <a:extLst>
              <a:ext uri="{FF2B5EF4-FFF2-40B4-BE49-F238E27FC236}">
                <a16:creationId xmlns:a16="http://schemas.microsoft.com/office/drawing/2014/main" id="{27D1D8D2-5673-49C3-BCBB-A4B1BDAC15BE}"/>
              </a:ext>
            </a:extLst>
          </p:cNvPr>
          <p:cNvGrpSpPr/>
          <p:nvPr>
            <p:custDataLst>
              <p:tags r:id="rId9"/>
            </p:custDataLst>
          </p:nvPr>
        </p:nvGrpSpPr>
        <p:grpSpPr>
          <a:xfrm>
            <a:off x="8659581" y="3089321"/>
            <a:ext cx="1322554" cy="1285560"/>
            <a:chOff x="2117213" y="3513945"/>
            <a:chExt cx="1181879" cy="1148819"/>
          </a:xfrm>
        </p:grpSpPr>
        <p:grpSp>
          <p:nvGrpSpPr>
            <p:cNvPr id="71" name="PA_组合 41">
              <a:extLst>
                <a:ext uri="{FF2B5EF4-FFF2-40B4-BE49-F238E27FC236}">
                  <a16:creationId xmlns:a16="http://schemas.microsoft.com/office/drawing/2014/main" id="{9D29A1E3-22AF-4867-B28A-B1A61B46DAC6}"/>
                </a:ext>
              </a:extLst>
            </p:cNvPr>
            <p:cNvGrpSpPr/>
            <p:nvPr>
              <p:custDataLst>
                <p:tags r:id="rId15"/>
              </p:custDataLst>
            </p:nvPr>
          </p:nvGrpSpPr>
          <p:grpSpPr>
            <a:xfrm>
              <a:off x="2117213" y="3513945"/>
              <a:ext cx="1181879" cy="1148819"/>
              <a:chOff x="7882522" y="1229039"/>
              <a:chExt cx="1326471" cy="1289366"/>
            </a:xfrm>
          </p:grpSpPr>
          <p:pic>
            <p:nvPicPr>
              <p:cNvPr id="73" name="图片 72">
                <a:extLst>
                  <a:ext uri="{FF2B5EF4-FFF2-40B4-BE49-F238E27FC236}">
                    <a16:creationId xmlns:a16="http://schemas.microsoft.com/office/drawing/2014/main" id="{B76671D6-8711-4A61-914B-15147B49119C}"/>
                  </a:ext>
                </a:extLst>
              </p:cNvPr>
              <p:cNvPicPr>
                <a:picLocks noChangeAspect="1"/>
              </p:cNvPicPr>
              <p:nvPr/>
            </p:nvPicPr>
            <p:blipFill>
              <a:blip r:embed="rId21">
                <a:duotone>
                  <a:schemeClr val="accent3">
                    <a:shade val="45000"/>
                    <a:satMod val="135000"/>
                  </a:schemeClr>
                  <a:prstClr val="white"/>
                </a:duotone>
              </a:blip>
              <a:stretch>
                <a:fillRect/>
              </a:stretch>
            </p:blipFill>
            <p:spPr>
              <a:xfrm>
                <a:off x="8507216" y="1229039"/>
                <a:ext cx="402238" cy="695004"/>
              </a:xfrm>
              <a:prstGeom prst="rect">
                <a:avLst/>
              </a:prstGeom>
            </p:spPr>
          </p:pic>
          <p:pic>
            <p:nvPicPr>
              <p:cNvPr id="74" name="图片 73">
                <a:extLst>
                  <a:ext uri="{FF2B5EF4-FFF2-40B4-BE49-F238E27FC236}">
                    <a16:creationId xmlns:a16="http://schemas.microsoft.com/office/drawing/2014/main" id="{7322C484-6724-456F-A326-210F2EB79751}"/>
                  </a:ext>
                </a:extLst>
              </p:cNvPr>
              <p:cNvPicPr>
                <a:picLocks noChangeAspect="1"/>
              </p:cNvPicPr>
              <p:nvPr/>
            </p:nvPicPr>
            <p:blipFill>
              <a:blip r:embed="rId21">
                <a:duotone>
                  <a:schemeClr val="accent3">
                    <a:shade val="45000"/>
                    <a:satMod val="135000"/>
                  </a:schemeClr>
                  <a:prstClr val="white"/>
                </a:duotone>
              </a:blip>
              <a:stretch>
                <a:fillRect/>
              </a:stretch>
            </p:blipFill>
            <p:spPr>
              <a:xfrm rot="17744825">
                <a:off x="8150896" y="1271487"/>
                <a:ext cx="439105" cy="695004"/>
              </a:xfrm>
              <a:prstGeom prst="rect">
                <a:avLst/>
              </a:prstGeom>
            </p:spPr>
          </p:pic>
          <p:pic>
            <p:nvPicPr>
              <p:cNvPr id="75" name="图片 74">
                <a:extLst>
                  <a:ext uri="{FF2B5EF4-FFF2-40B4-BE49-F238E27FC236}">
                    <a16:creationId xmlns:a16="http://schemas.microsoft.com/office/drawing/2014/main" id="{A67AD646-FB6F-46BB-AB14-CC8539FB1D1C}"/>
                  </a:ext>
                </a:extLst>
              </p:cNvPr>
              <p:cNvPicPr>
                <a:picLocks noChangeAspect="1"/>
              </p:cNvPicPr>
              <p:nvPr/>
            </p:nvPicPr>
            <p:blipFill>
              <a:blip r:embed="rId21">
                <a:duotone>
                  <a:schemeClr val="accent3">
                    <a:shade val="45000"/>
                    <a:satMod val="135000"/>
                  </a:schemeClr>
                  <a:prstClr val="white"/>
                </a:duotone>
              </a:blip>
              <a:stretch>
                <a:fillRect/>
              </a:stretch>
            </p:blipFill>
            <p:spPr>
              <a:xfrm rot="3389928">
                <a:off x="8648314" y="1508438"/>
                <a:ext cx="426354" cy="695004"/>
              </a:xfrm>
              <a:prstGeom prst="rect">
                <a:avLst/>
              </a:prstGeom>
            </p:spPr>
          </p:pic>
          <p:pic>
            <p:nvPicPr>
              <p:cNvPr id="76" name="图片 75">
                <a:extLst>
                  <a:ext uri="{FF2B5EF4-FFF2-40B4-BE49-F238E27FC236}">
                    <a16:creationId xmlns:a16="http://schemas.microsoft.com/office/drawing/2014/main" id="{6DB6F8C9-C612-44F5-96F7-832FA2537B14}"/>
                  </a:ext>
                </a:extLst>
              </p:cNvPr>
              <p:cNvPicPr>
                <a:picLocks noChangeAspect="1"/>
              </p:cNvPicPr>
              <p:nvPr/>
            </p:nvPicPr>
            <p:blipFill>
              <a:blip r:embed="rId21">
                <a:duotone>
                  <a:schemeClr val="accent3">
                    <a:shade val="45000"/>
                    <a:satMod val="135000"/>
                  </a:schemeClr>
                  <a:prstClr val="white"/>
                </a:duotone>
              </a:blip>
              <a:stretch>
                <a:fillRect/>
              </a:stretch>
            </p:blipFill>
            <p:spPr>
              <a:xfrm rot="6734859">
                <a:off x="8558097" y="1771145"/>
                <a:ext cx="426354" cy="695004"/>
              </a:xfrm>
              <a:prstGeom prst="rect">
                <a:avLst/>
              </a:prstGeom>
            </p:spPr>
          </p:pic>
          <p:pic>
            <p:nvPicPr>
              <p:cNvPr id="77" name="图片 76">
                <a:extLst>
                  <a:ext uri="{FF2B5EF4-FFF2-40B4-BE49-F238E27FC236}">
                    <a16:creationId xmlns:a16="http://schemas.microsoft.com/office/drawing/2014/main" id="{4ABB08E6-9193-4475-B438-95B086F8A3B9}"/>
                  </a:ext>
                </a:extLst>
              </p:cNvPr>
              <p:cNvPicPr>
                <a:picLocks noChangeAspect="1"/>
              </p:cNvPicPr>
              <p:nvPr/>
            </p:nvPicPr>
            <p:blipFill>
              <a:blip r:embed="rId21">
                <a:duotone>
                  <a:schemeClr val="accent3">
                    <a:shade val="45000"/>
                    <a:satMod val="135000"/>
                  </a:schemeClr>
                  <a:prstClr val="white"/>
                </a:duotone>
              </a:blip>
              <a:stretch>
                <a:fillRect/>
              </a:stretch>
            </p:blipFill>
            <p:spPr>
              <a:xfrm rot="13374121" flipH="1">
                <a:off x="8229970" y="1823401"/>
                <a:ext cx="371888" cy="695004"/>
              </a:xfrm>
              <a:prstGeom prst="rect">
                <a:avLst/>
              </a:prstGeom>
            </p:spPr>
          </p:pic>
          <p:pic>
            <p:nvPicPr>
              <p:cNvPr id="78" name="图片 77">
                <a:extLst>
                  <a:ext uri="{FF2B5EF4-FFF2-40B4-BE49-F238E27FC236}">
                    <a16:creationId xmlns:a16="http://schemas.microsoft.com/office/drawing/2014/main" id="{3FD60940-A0F4-4728-A35D-15F581D17EA2}"/>
                  </a:ext>
                </a:extLst>
              </p:cNvPr>
              <p:cNvPicPr>
                <a:picLocks noChangeAspect="1"/>
              </p:cNvPicPr>
              <p:nvPr/>
            </p:nvPicPr>
            <p:blipFill>
              <a:blip r:embed="rId21">
                <a:duotone>
                  <a:schemeClr val="accent3">
                    <a:shade val="45000"/>
                    <a:satMod val="135000"/>
                  </a:schemeClr>
                  <a:prstClr val="white"/>
                </a:duotone>
              </a:blip>
              <a:stretch>
                <a:fillRect/>
              </a:stretch>
            </p:blipFill>
            <p:spPr>
              <a:xfrm rot="17297874" flipH="1">
                <a:off x="8016847" y="1579883"/>
                <a:ext cx="426354" cy="695004"/>
              </a:xfrm>
              <a:prstGeom prst="rect">
                <a:avLst/>
              </a:prstGeom>
            </p:spPr>
          </p:pic>
        </p:grpSp>
        <p:sp>
          <p:nvSpPr>
            <p:cNvPr id="72" name="PA_椭圆 1">
              <a:extLst>
                <a:ext uri="{FF2B5EF4-FFF2-40B4-BE49-F238E27FC236}">
                  <a16:creationId xmlns:a16="http://schemas.microsoft.com/office/drawing/2014/main" id="{1329C0BF-E89D-4FDC-BE79-A8D97F778D58}"/>
                </a:ext>
              </a:extLst>
            </p:cNvPr>
            <p:cNvSpPr/>
            <p:nvPr>
              <p:custDataLst>
                <p:tags r:id="rId16"/>
              </p:custDataLst>
            </p:nvPr>
          </p:nvSpPr>
          <p:spPr bwMode="auto">
            <a:xfrm>
              <a:off x="2428612" y="3801554"/>
              <a:ext cx="587638" cy="587639"/>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000" dirty="0">
                  <a:solidFill>
                    <a:schemeClr val="accent3">
                      <a:lumMod val="60000"/>
                      <a:lumOff val="40000"/>
                    </a:schemeClr>
                  </a:solidFill>
                  <a:latin typeface="Arial" panose="020B0604020202020204" pitchFamily="34" charset="0"/>
                  <a:ea typeface="幼圆" panose="02010509060101010101" pitchFamily="49" charset="-122"/>
                  <a:cs typeface="Arial" panose="020B0604020202020204" pitchFamily="34" charset="0"/>
                </a:rPr>
                <a:t>02</a:t>
              </a:r>
            </a:p>
          </p:txBody>
        </p:sp>
      </p:grpSp>
      <p:grpSp>
        <p:nvGrpSpPr>
          <p:cNvPr id="79" name="PA_组合 69">
            <a:extLst>
              <a:ext uri="{FF2B5EF4-FFF2-40B4-BE49-F238E27FC236}">
                <a16:creationId xmlns:a16="http://schemas.microsoft.com/office/drawing/2014/main" id="{AC0C4DEF-5A5E-421F-A7D8-ED1086B0BC69}"/>
              </a:ext>
            </a:extLst>
          </p:cNvPr>
          <p:cNvGrpSpPr/>
          <p:nvPr>
            <p:custDataLst>
              <p:tags r:id="rId10"/>
            </p:custDataLst>
          </p:nvPr>
        </p:nvGrpSpPr>
        <p:grpSpPr>
          <a:xfrm>
            <a:off x="7304749" y="4941978"/>
            <a:ext cx="1338155" cy="1300724"/>
            <a:chOff x="5186200" y="4253184"/>
            <a:chExt cx="1181879" cy="1148819"/>
          </a:xfrm>
        </p:grpSpPr>
        <p:grpSp>
          <p:nvGrpSpPr>
            <p:cNvPr id="80" name="PA_组合 41">
              <a:extLst>
                <a:ext uri="{FF2B5EF4-FFF2-40B4-BE49-F238E27FC236}">
                  <a16:creationId xmlns:a16="http://schemas.microsoft.com/office/drawing/2014/main" id="{1F519277-DDD8-4F51-B6A5-42A224523AA2}"/>
                </a:ext>
              </a:extLst>
            </p:cNvPr>
            <p:cNvGrpSpPr/>
            <p:nvPr>
              <p:custDataLst>
                <p:tags r:id="rId13"/>
              </p:custDataLst>
            </p:nvPr>
          </p:nvGrpSpPr>
          <p:grpSpPr>
            <a:xfrm>
              <a:off x="5186200" y="4253184"/>
              <a:ext cx="1181879" cy="1148819"/>
              <a:chOff x="7882522" y="1229039"/>
              <a:chExt cx="1326471" cy="1289366"/>
            </a:xfrm>
          </p:grpSpPr>
          <p:pic>
            <p:nvPicPr>
              <p:cNvPr id="82" name="图片 81">
                <a:extLst>
                  <a:ext uri="{FF2B5EF4-FFF2-40B4-BE49-F238E27FC236}">
                    <a16:creationId xmlns:a16="http://schemas.microsoft.com/office/drawing/2014/main" id="{EB5F74D6-7D56-4C11-8A71-1B211AE78560}"/>
                  </a:ext>
                </a:extLst>
              </p:cNvPr>
              <p:cNvPicPr>
                <a:picLocks noChangeAspect="1"/>
              </p:cNvPicPr>
              <p:nvPr/>
            </p:nvPicPr>
            <p:blipFill>
              <a:blip r:embed="rId21">
                <a:duotone>
                  <a:schemeClr val="accent4">
                    <a:shade val="45000"/>
                    <a:satMod val="135000"/>
                  </a:schemeClr>
                  <a:prstClr val="white"/>
                </a:duotone>
              </a:blip>
              <a:stretch>
                <a:fillRect/>
              </a:stretch>
            </p:blipFill>
            <p:spPr>
              <a:xfrm>
                <a:off x="8507216" y="1229039"/>
                <a:ext cx="402238" cy="695004"/>
              </a:xfrm>
              <a:prstGeom prst="rect">
                <a:avLst/>
              </a:prstGeom>
            </p:spPr>
          </p:pic>
          <p:pic>
            <p:nvPicPr>
              <p:cNvPr id="83" name="图片 82">
                <a:extLst>
                  <a:ext uri="{FF2B5EF4-FFF2-40B4-BE49-F238E27FC236}">
                    <a16:creationId xmlns:a16="http://schemas.microsoft.com/office/drawing/2014/main" id="{5A370CCD-4536-4B24-A966-AA5BE53EBEBA}"/>
                  </a:ext>
                </a:extLst>
              </p:cNvPr>
              <p:cNvPicPr>
                <a:picLocks noChangeAspect="1"/>
              </p:cNvPicPr>
              <p:nvPr/>
            </p:nvPicPr>
            <p:blipFill>
              <a:blip r:embed="rId21">
                <a:duotone>
                  <a:schemeClr val="accent4">
                    <a:shade val="45000"/>
                    <a:satMod val="135000"/>
                  </a:schemeClr>
                  <a:prstClr val="white"/>
                </a:duotone>
              </a:blip>
              <a:stretch>
                <a:fillRect/>
              </a:stretch>
            </p:blipFill>
            <p:spPr>
              <a:xfrm rot="17744825">
                <a:off x="8150896" y="1271487"/>
                <a:ext cx="439105" cy="695004"/>
              </a:xfrm>
              <a:prstGeom prst="rect">
                <a:avLst/>
              </a:prstGeom>
            </p:spPr>
          </p:pic>
          <p:pic>
            <p:nvPicPr>
              <p:cNvPr id="84" name="图片 83">
                <a:extLst>
                  <a:ext uri="{FF2B5EF4-FFF2-40B4-BE49-F238E27FC236}">
                    <a16:creationId xmlns:a16="http://schemas.microsoft.com/office/drawing/2014/main" id="{D779B889-1229-43A9-8234-F8AD836F6C3D}"/>
                  </a:ext>
                </a:extLst>
              </p:cNvPr>
              <p:cNvPicPr>
                <a:picLocks noChangeAspect="1"/>
              </p:cNvPicPr>
              <p:nvPr/>
            </p:nvPicPr>
            <p:blipFill>
              <a:blip r:embed="rId21">
                <a:duotone>
                  <a:schemeClr val="accent4">
                    <a:shade val="45000"/>
                    <a:satMod val="135000"/>
                  </a:schemeClr>
                  <a:prstClr val="white"/>
                </a:duotone>
              </a:blip>
              <a:stretch>
                <a:fillRect/>
              </a:stretch>
            </p:blipFill>
            <p:spPr>
              <a:xfrm rot="3389928">
                <a:off x="8648314" y="1508438"/>
                <a:ext cx="426354" cy="695004"/>
              </a:xfrm>
              <a:prstGeom prst="rect">
                <a:avLst/>
              </a:prstGeom>
            </p:spPr>
          </p:pic>
          <p:pic>
            <p:nvPicPr>
              <p:cNvPr id="85" name="图片 84">
                <a:extLst>
                  <a:ext uri="{FF2B5EF4-FFF2-40B4-BE49-F238E27FC236}">
                    <a16:creationId xmlns:a16="http://schemas.microsoft.com/office/drawing/2014/main" id="{AE847F69-23BD-4AE1-BADB-A04541215994}"/>
                  </a:ext>
                </a:extLst>
              </p:cNvPr>
              <p:cNvPicPr>
                <a:picLocks noChangeAspect="1"/>
              </p:cNvPicPr>
              <p:nvPr/>
            </p:nvPicPr>
            <p:blipFill>
              <a:blip r:embed="rId21">
                <a:duotone>
                  <a:schemeClr val="accent4">
                    <a:shade val="45000"/>
                    <a:satMod val="135000"/>
                  </a:schemeClr>
                  <a:prstClr val="white"/>
                </a:duotone>
              </a:blip>
              <a:stretch>
                <a:fillRect/>
              </a:stretch>
            </p:blipFill>
            <p:spPr>
              <a:xfrm rot="6734859">
                <a:off x="8558097" y="1771145"/>
                <a:ext cx="426354" cy="695004"/>
              </a:xfrm>
              <a:prstGeom prst="rect">
                <a:avLst/>
              </a:prstGeom>
            </p:spPr>
          </p:pic>
          <p:pic>
            <p:nvPicPr>
              <p:cNvPr id="86" name="图片 85">
                <a:extLst>
                  <a:ext uri="{FF2B5EF4-FFF2-40B4-BE49-F238E27FC236}">
                    <a16:creationId xmlns:a16="http://schemas.microsoft.com/office/drawing/2014/main" id="{B9ACE38E-1A52-435E-B7FF-5924F63361C9}"/>
                  </a:ext>
                </a:extLst>
              </p:cNvPr>
              <p:cNvPicPr>
                <a:picLocks noChangeAspect="1"/>
              </p:cNvPicPr>
              <p:nvPr/>
            </p:nvPicPr>
            <p:blipFill>
              <a:blip r:embed="rId21">
                <a:duotone>
                  <a:schemeClr val="accent4">
                    <a:shade val="45000"/>
                    <a:satMod val="135000"/>
                  </a:schemeClr>
                  <a:prstClr val="white"/>
                </a:duotone>
              </a:blip>
              <a:stretch>
                <a:fillRect/>
              </a:stretch>
            </p:blipFill>
            <p:spPr>
              <a:xfrm rot="13374121" flipH="1">
                <a:off x="8229970" y="1823401"/>
                <a:ext cx="371888" cy="695004"/>
              </a:xfrm>
              <a:prstGeom prst="rect">
                <a:avLst/>
              </a:prstGeom>
            </p:spPr>
          </p:pic>
          <p:pic>
            <p:nvPicPr>
              <p:cNvPr id="87" name="图片 86">
                <a:extLst>
                  <a:ext uri="{FF2B5EF4-FFF2-40B4-BE49-F238E27FC236}">
                    <a16:creationId xmlns:a16="http://schemas.microsoft.com/office/drawing/2014/main" id="{E8A9F423-6F73-45D2-B1F8-D3E11F1AA107}"/>
                  </a:ext>
                </a:extLst>
              </p:cNvPr>
              <p:cNvPicPr>
                <a:picLocks noChangeAspect="1"/>
              </p:cNvPicPr>
              <p:nvPr/>
            </p:nvPicPr>
            <p:blipFill>
              <a:blip r:embed="rId21">
                <a:duotone>
                  <a:schemeClr val="accent4">
                    <a:shade val="45000"/>
                    <a:satMod val="135000"/>
                  </a:schemeClr>
                  <a:prstClr val="white"/>
                </a:duotone>
              </a:blip>
              <a:stretch>
                <a:fillRect/>
              </a:stretch>
            </p:blipFill>
            <p:spPr>
              <a:xfrm rot="17297874" flipH="1">
                <a:off x="8016847" y="1579883"/>
                <a:ext cx="426354" cy="695004"/>
              </a:xfrm>
              <a:prstGeom prst="rect">
                <a:avLst/>
              </a:prstGeom>
            </p:spPr>
          </p:pic>
        </p:grpSp>
        <p:sp>
          <p:nvSpPr>
            <p:cNvPr id="81" name="PA_椭圆 1">
              <a:extLst>
                <a:ext uri="{FF2B5EF4-FFF2-40B4-BE49-F238E27FC236}">
                  <a16:creationId xmlns:a16="http://schemas.microsoft.com/office/drawing/2014/main" id="{21077645-DE74-4288-86D5-8CA9ECD06F0C}"/>
                </a:ext>
              </a:extLst>
            </p:cNvPr>
            <p:cNvSpPr/>
            <p:nvPr>
              <p:custDataLst>
                <p:tags r:id="rId14"/>
              </p:custDataLst>
            </p:nvPr>
          </p:nvSpPr>
          <p:spPr bwMode="auto">
            <a:xfrm>
              <a:off x="5527199" y="4558398"/>
              <a:ext cx="576869" cy="576868"/>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000" dirty="0">
                  <a:solidFill>
                    <a:schemeClr val="accent4">
                      <a:lumMod val="60000"/>
                      <a:lumOff val="40000"/>
                    </a:schemeClr>
                  </a:solidFill>
                  <a:latin typeface="Arial" panose="020B0604020202020204" pitchFamily="34" charset="0"/>
                  <a:ea typeface="幼圆" panose="02010509060101010101" pitchFamily="49" charset="-122"/>
                  <a:cs typeface="Arial" panose="020B0604020202020204" pitchFamily="34" charset="0"/>
                </a:rPr>
                <a:t>03</a:t>
              </a:r>
            </a:p>
          </p:txBody>
        </p:sp>
      </p:grpSp>
      <p:sp>
        <p:nvSpPr>
          <p:cNvPr id="88" name="MH_Other_3">
            <a:extLst>
              <a:ext uri="{FF2B5EF4-FFF2-40B4-BE49-F238E27FC236}">
                <a16:creationId xmlns:a16="http://schemas.microsoft.com/office/drawing/2014/main" id="{642F1F00-8608-41B4-9764-88052A2E21B0}"/>
              </a:ext>
            </a:extLst>
          </p:cNvPr>
          <p:cNvSpPr/>
          <p:nvPr>
            <p:custDataLst>
              <p:tags r:id="rId11"/>
            </p:custDataLst>
          </p:nvPr>
        </p:nvSpPr>
        <p:spPr bwMode="auto">
          <a:xfrm>
            <a:off x="2381381" y="3697258"/>
            <a:ext cx="2592086" cy="203072"/>
          </a:xfrm>
          <a:prstGeom prst="rect">
            <a:avLst/>
          </a:prstGeom>
          <a:solidFill>
            <a:schemeClr val="accent3">
              <a:lumMod val="60000"/>
              <a:lumOff val="40000"/>
            </a:schemeClr>
          </a:solidFill>
          <a:ln w="571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zh-CN" altLang="en-US" sz="1400" b="1" dirty="0">
              <a:solidFill>
                <a:srgbClr val="FFFFFF"/>
              </a:solidFill>
              <a:latin typeface="幼圆" panose="02010509060101010101" pitchFamily="49" charset="-122"/>
              <a:ea typeface="幼圆" panose="02010509060101010101" pitchFamily="49" charset="-122"/>
            </a:endParaRPr>
          </a:p>
        </p:txBody>
      </p:sp>
      <p:sp>
        <p:nvSpPr>
          <p:cNvPr id="89" name="MH_Other_3">
            <a:extLst>
              <a:ext uri="{FF2B5EF4-FFF2-40B4-BE49-F238E27FC236}">
                <a16:creationId xmlns:a16="http://schemas.microsoft.com/office/drawing/2014/main" id="{76767B74-2202-47ED-BD73-3A3F621BAEDF}"/>
              </a:ext>
            </a:extLst>
          </p:cNvPr>
          <p:cNvSpPr/>
          <p:nvPr>
            <p:custDataLst>
              <p:tags r:id="rId12"/>
            </p:custDataLst>
          </p:nvPr>
        </p:nvSpPr>
        <p:spPr bwMode="auto">
          <a:xfrm>
            <a:off x="2241078" y="5507649"/>
            <a:ext cx="2592086" cy="203072"/>
          </a:xfrm>
          <a:prstGeom prst="rect">
            <a:avLst/>
          </a:prstGeom>
          <a:solidFill>
            <a:schemeClr val="accent4">
              <a:lumMod val="40000"/>
              <a:lumOff val="60000"/>
            </a:schemeClr>
          </a:solidFill>
          <a:ln w="571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zh-CN" altLang="en-US" sz="1400" b="1" dirty="0">
              <a:solidFill>
                <a:srgbClr val="FFFFFF"/>
              </a:solidFill>
              <a:latin typeface="幼圆" panose="02010509060101010101" pitchFamily="49" charset="-122"/>
              <a:ea typeface="幼圆" panose="02010509060101010101" pitchFamily="49" charset="-122"/>
            </a:endParaRPr>
          </a:p>
        </p:txBody>
      </p:sp>
      <p:sp>
        <p:nvSpPr>
          <p:cNvPr id="2" name="文本框 1">
            <a:extLst>
              <a:ext uri="{FF2B5EF4-FFF2-40B4-BE49-F238E27FC236}">
                <a16:creationId xmlns:a16="http://schemas.microsoft.com/office/drawing/2014/main" id="{B11E73CB-57D6-421C-991F-2B21290DE227}"/>
              </a:ext>
            </a:extLst>
          </p:cNvPr>
          <p:cNvSpPr txBox="1"/>
          <p:nvPr/>
        </p:nvSpPr>
        <p:spPr>
          <a:xfrm>
            <a:off x="2387996" y="1492782"/>
            <a:ext cx="4295813" cy="461665"/>
          </a:xfrm>
          <a:prstGeom prst="rect">
            <a:avLst/>
          </a:prstGeom>
          <a:noFill/>
        </p:spPr>
        <p:txBody>
          <a:bodyPr wrap="square" rtlCol="0">
            <a:spAutoFit/>
          </a:bodyPr>
          <a:lstStyle/>
          <a:p>
            <a:r>
              <a:rPr lang="en-US" altLang="zh-CN" sz="2400" b="1" dirty="0">
                <a:solidFill>
                  <a:srgbClr val="FF794D"/>
                </a:solidFill>
                <a:latin typeface="Times New Roman" panose="02020603050405020304" pitchFamily="18" charset="0"/>
                <a:cs typeface="Times New Roman" panose="02020603050405020304" pitchFamily="18" charset="0"/>
              </a:rPr>
              <a:t>Behavior&amp; Facial expression </a:t>
            </a:r>
            <a:endParaRPr lang="zh-CN" altLang="en-US" sz="2400" b="1" dirty="0">
              <a:solidFill>
                <a:srgbClr val="FF794D"/>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064E7F1A-BEF6-46B7-9F05-4A19EEDDC80C}"/>
              </a:ext>
            </a:extLst>
          </p:cNvPr>
          <p:cNvSpPr txBox="1"/>
          <p:nvPr/>
        </p:nvSpPr>
        <p:spPr>
          <a:xfrm>
            <a:off x="2397539" y="3204964"/>
            <a:ext cx="3133041" cy="461665"/>
          </a:xfrm>
          <a:prstGeom prst="rect">
            <a:avLst/>
          </a:prstGeom>
          <a:noFill/>
        </p:spPr>
        <p:txBody>
          <a:bodyPr wrap="square" rtlCol="0">
            <a:spAutoFit/>
          </a:bodyPr>
          <a:lstStyle/>
          <a:p>
            <a:r>
              <a:rPr lang="en-US" altLang="zh-CN" sz="2400" b="1" dirty="0">
                <a:solidFill>
                  <a:srgbClr val="55B577"/>
                </a:solidFill>
                <a:latin typeface="Times New Roman" panose="02020603050405020304" pitchFamily="18" charset="0"/>
                <a:cs typeface="Times New Roman" panose="02020603050405020304" pitchFamily="18" charset="0"/>
              </a:rPr>
              <a:t>Communication skills</a:t>
            </a:r>
            <a:endParaRPr lang="zh-CN" altLang="en-US" sz="2400" b="1" dirty="0">
              <a:solidFill>
                <a:srgbClr val="55B577"/>
              </a:solidFill>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6482E71F-FCE1-4319-9857-9F6847D08236}"/>
              </a:ext>
            </a:extLst>
          </p:cNvPr>
          <p:cNvSpPr txBox="1"/>
          <p:nvPr/>
        </p:nvSpPr>
        <p:spPr>
          <a:xfrm>
            <a:off x="2397603" y="5094306"/>
            <a:ext cx="3057806" cy="461665"/>
          </a:xfrm>
          <a:prstGeom prst="rect">
            <a:avLst/>
          </a:prstGeom>
          <a:noFill/>
        </p:spPr>
        <p:txBody>
          <a:bodyPr wrap="square" rtlCol="0">
            <a:spAutoFit/>
          </a:bodyPr>
          <a:lstStyle/>
          <a:p>
            <a:r>
              <a:rPr lang="en-US" altLang="zh-CN" sz="2400" b="1" dirty="0">
                <a:solidFill>
                  <a:schemeClr val="accent1">
                    <a:lumMod val="60000"/>
                    <a:lumOff val="40000"/>
                  </a:schemeClr>
                </a:solidFill>
                <a:latin typeface="Times New Roman" panose="02020603050405020304" pitchFamily="18" charset="0"/>
                <a:cs typeface="Times New Roman" panose="02020603050405020304" pitchFamily="18" charset="0"/>
              </a:rPr>
              <a:t>Reaction ability</a:t>
            </a:r>
            <a:r>
              <a:rPr lang="en-US" altLang="zh-CN" dirty="0"/>
              <a:t> </a:t>
            </a:r>
            <a:endParaRPr lang="zh-CN" altLang="en-US" dirty="0"/>
          </a:p>
        </p:txBody>
      </p:sp>
      <p:sp>
        <p:nvSpPr>
          <p:cNvPr id="5" name="椭圆 4">
            <a:extLst>
              <a:ext uri="{FF2B5EF4-FFF2-40B4-BE49-F238E27FC236}">
                <a16:creationId xmlns:a16="http://schemas.microsoft.com/office/drawing/2014/main" id="{BA11F257-9F8C-4565-B4C9-FEAE52A979FA}"/>
              </a:ext>
            </a:extLst>
          </p:cNvPr>
          <p:cNvSpPr/>
          <p:nvPr/>
        </p:nvSpPr>
        <p:spPr>
          <a:xfrm>
            <a:off x="9044828" y="637625"/>
            <a:ext cx="2460637" cy="1881751"/>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a:extLst>
              <a:ext uri="{FF2B5EF4-FFF2-40B4-BE49-F238E27FC236}">
                <a16:creationId xmlns:a16="http://schemas.microsoft.com/office/drawing/2014/main" id="{F1A16E3E-0A9F-4614-A7BE-8E9BD7C446B4}"/>
              </a:ext>
            </a:extLst>
          </p:cNvPr>
          <p:cNvSpPr txBox="1"/>
          <p:nvPr/>
        </p:nvSpPr>
        <p:spPr>
          <a:xfrm>
            <a:off x="9278506" y="1163001"/>
            <a:ext cx="2221851" cy="830997"/>
          </a:xfrm>
          <a:prstGeom prst="rect">
            <a:avLst/>
          </a:prstGeom>
          <a:noFill/>
        </p:spPr>
        <p:txBody>
          <a:bodyPr wrap="square" rtlCol="0">
            <a:spAutoFit/>
          </a:bodyPr>
          <a:lstStyle/>
          <a:p>
            <a:r>
              <a:rPr lang="en-US" altLang="zh-CN" sz="2400" b="1" dirty="0">
                <a:solidFill>
                  <a:schemeClr val="bg2"/>
                </a:solidFill>
                <a:latin typeface="Times New Roman" panose="02020603050405020304" pitchFamily="18" charset="0"/>
                <a:cs typeface="Times New Roman" panose="02020603050405020304" pitchFamily="18" charset="0"/>
              </a:rPr>
              <a:t>Comments and Suggestions</a:t>
            </a:r>
            <a:endParaRPr lang="zh-CN" altLang="en-US" sz="2400" b="1" dirty="0">
              <a:solidFill>
                <a:schemeClr val="bg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970025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1200"/>
                            </p:stCondLst>
                            <p:childTnLst>
                              <p:par>
                                <p:cTn id="10" presetID="49" presetClass="entr" presetSubtype="0" decel="100000" fill="hold" nodeType="afterEffect">
                                  <p:stCondLst>
                                    <p:cond delay="0"/>
                                  </p:stCondLst>
                                  <p:childTnLst>
                                    <p:set>
                                      <p:cBhvr>
                                        <p:cTn id="11" dur="1" fill="hold">
                                          <p:stCondLst>
                                            <p:cond delay="0"/>
                                          </p:stCondLst>
                                        </p:cTn>
                                        <p:tgtEl>
                                          <p:spTgt spid="61"/>
                                        </p:tgtEl>
                                        <p:attrNameLst>
                                          <p:attrName>style.visibility</p:attrName>
                                        </p:attrNameLst>
                                      </p:cBhvr>
                                      <p:to>
                                        <p:strVal val="visible"/>
                                      </p:to>
                                    </p:set>
                                    <p:anim calcmode="lin" valueType="num">
                                      <p:cBhvr>
                                        <p:cTn id="12" dur="500" fill="hold"/>
                                        <p:tgtEl>
                                          <p:spTgt spid="61"/>
                                        </p:tgtEl>
                                        <p:attrNameLst>
                                          <p:attrName>ppt_w</p:attrName>
                                        </p:attrNameLst>
                                      </p:cBhvr>
                                      <p:tavLst>
                                        <p:tav tm="0">
                                          <p:val>
                                            <p:fltVal val="0"/>
                                          </p:val>
                                        </p:tav>
                                        <p:tav tm="100000">
                                          <p:val>
                                            <p:strVal val="#ppt_w"/>
                                          </p:val>
                                        </p:tav>
                                      </p:tavLst>
                                    </p:anim>
                                    <p:anim calcmode="lin" valueType="num">
                                      <p:cBhvr>
                                        <p:cTn id="13" dur="500" fill="hold"/>
                                        <p:tgtEl>
                                          <p:spTgt spid="61"/>
                                        </p:tgtEl>
                                        <p:attrNameLst>
                                          <p:attrName>ppt_h</p:attrName>
                                        </p:attrNameLst>
                                      </p:cBhvr>
                                      <p:tavLst>
                                        <p:tav tm="0">
                                          <p:val>
                                            <p:fltVal val="0"/>
                                          </p:val>
                                        </p:tav>
                                        <p:tav tm="100000">
                                          <p:val>
                                            <p:strVal val="#ppt_h"/>
                                          </p:val>
                                        </p:tav>
                                      </p:tavLst>
                                    </p:anim>
                                    <p:anim calcmode="lin" valueType="num">
                                      <p:cBhvr>
                                        <p:cTn id="14" dur="500" fill="hold"/>
                                        <p:tgtEl>
                                          <p:spTgt spid="61"/>
                                        </p:tgtEl>
                                        <p:attrNameLst>
                                          <p:attrName>style.rotation</p:attrName>
                                        </p:attrNameLst>
                                      </p:cBhvr>
                                      <p:tavLst>
                                        <p:tav tm="0">
                                          <p:val>
                                            <p:fltVal val="360"/>
                                          </p:val>
                                        </p:tav>
                                        <p:tav tm="100000">
                                          <p:val>
                                            <p:fltVal val="0"/>
                                          </p:val>
                                        </p:tav>
                                      </p:tavLst>
                                    </p:anim>
                                    <p:animEffect transition="in" filter="fade">
                                      <p:cBhvr>
                                        <p:cTn id="15" dur="500"/>
                                        <p:tgtEl>
                                          <p:spTgt spid="61"/>
                                        </p:tgtEl>
                                      </p:cBhvr>
                                    </p:animEffect>
                                  </p:childTnLst>
                                </p:cTn>
                              </p:par>
                              <p:par>
                                <p:cTn id="16" presetID="49" presetClass="entr" presetSubtype="0" decel="100000" fill="hold" nodeType="withEffect">
                                  <p:stCondLst>
                                    <p:cond delay="0"/>
                                  </p:stCondLst>
                                  <p:childTnLst>
                                    <p:set>
                                      <p:cBhvr>
                                        <p:cTn id="17" dur="1" fill="hold">
                                          <p:stCondLst>
                                            <p:cond delay="0"/>
                                          </p:stCondLst>
                                        </p:cTn>
                                        <p:tgtEl>
                                          <p:spTgt spid="70"/>
                                        </p:tgtEl>
                                        <p:attrNameLst>
                                          <p:attrName>style.visibility</p:attrName>
                                        </p:attrNameLst>
                                      </p:cBhvr>
                                      <p:to>
                                        <p:strVal val="visible"/>
                                      </p:to>
                                    </p:set>
                                    <p:anim calcmode="lin" valueType="num">
                                      <p:cBhvr>
                                        <p:cTn id="18" dur="500" fill="hold"/>
                                        <p:tgtEl>
                                          <p:spTgt spid="70"/>
                                        </p:tgtEl>
                                        <p:attrNameLst>
                                          <p:attrName>ppt_w</p:attrName>
                                        </p:attrNameLst>
                                      </p:cBhvr>
                                      <p:tavLst>
                                        <p:tav tm="0">
                                          <p:val>
                                            <p:fltVal val="0"/>
                                          </p:val>
                                        </p:tav>
                                        <p:tav tm="100000">
                                          <p:val>
                                            <p:strVal val="#ppt_w"/>
                                          </p:val>
                                        </p:tav>
                                      </p:tavLst>
                                    </p:anim>
                                    <p:anim calcmode="lin" valueType="num">
                                      <p:cBhvr>
                                        <p:cTn id="19" dur="500" fill="hold"/>
                                        <p:tgtEl>
                                          <p:spTgt spid="70"/>
                                        </p:tgtEl>
                                        <p:attrNameLst>
                                          <p:attrName>ppt_h</p:attrName>
                                        </p:attrNameLst>
                                      </p:cBhvr>
                                      <p:tavLst>
                                        <p:tav tm="0">
                                          <p:val>
                                            <p:fltVal val="0"/>
                                          </p:val>
                                        </p:tav>
                                        <p:tav tm="100000">
                                          <p:val>
                                            <p:strVal val="#ppt_h"/>
                                          </p:val>
                                        </p:tav>
                                      </p:tavLst>
                                    </p:anim>
                                    <p:anim calcmode="lin" valueType="num">
                                      <p:cBhvr>
                                        <p:cTn id="20" dur="500" fill="hold"/>
                                        <p:tgtEl>
                                          <p:spTgt spid="70"/>
                                        </p:tgtEl>
                                        <p:attrNameLst>
                                          <p:attrName>style.rotation</p:attrName>
                                        </p:attrNameLst>
                                      </p:cBhvr>
                                      <p:tavLst>
                                        <p:tav tm="0">
                                          <p:val>
                                            <p:fltVal val="360"/>
                                          </p:val>
                                        </p:tav>
                                        <p:tav tm="100000">
                                          <p:val>
                                            <p:fltVal val="0"/>
                                          </p:val>
                                        </p:tav>
                                      </p:tavLst>
                                    </p:anim>
                                    <p:animEffect transition="in" filter="fade">
                                      <p:cBhvr>
                                        <p:cTn id="21" dur="500"/>
                                        <p:tgtEl>
                                          <p:spTgt spid="70"/>
                                        </p:tgtEl>
                                      </p:cBhvr>
                                    </p:animEffect>
                                  </p:childTnLst>
                                </p:cTn>
                              </p:par>
                              <p:par>
                                <p:cTn id="22" presetID="49" presetClass="entr" presetSubtype="0" decel="100000" fill="hold" nodeType="withEffect">
                                  <p:stCondLst>
                                    <p:cond delay="0"/>
                                  </p:stCondLst>
                                  <p:childTnLst>
                                    <p:set>
                                      <p:cBhvr>
                                        <p:cTn id="23" dur="1" fill="hold">
                                          <p:stCondLst>
                                            <p:cond delay="0"/>
                                          </p:stCondLst>
                                        </p:cTn>
                                        <p:tgtEl>
                                          <p:spTgt spid="79"/>
                                        </p:tgtEl>
                                        <p:attrNameLst>
                                          <p:attrName>style.visibility</p:attrName>
                                        </p:attrNameLst>
                                      </p:cBhvr>
                                      <p:to>
                                        <p:strVal val="visible"/>
                                      </p:to>
                                    </p:set>
                                    <p:anim calcmode="lin" valueType="num">
                                      <p:cBhvr>
                                        <p:cTn id="24" dur="500" fill="hold"/>
                                        <p:tgtEl>
                                          <p:spTgt spid="79"/>
                                        </p:tgtEl>
                                        <p:attrNameLst>
                                          <p:attrName>ppt_w</p:attrName>
                                        </p:attrNameLst>
                                      </p:cBhvr>
                                      <p:tavLst>
                                        <p:tav tm="0">
                                          <p:val>
                                            <p:fltVal val="0"/>
                                          </p:val>
                                        </p:tav>
                                        <p:tav tm="100000">
                                          <p:val>
                                            <p:strVal val="#ppt_w"/>
                                          </p:val>
                                        </p:tav>
                                      </p:tavLst>
                                    </p:anim>
                                    <p:anim calcmode="lin" valueType="num">
                                      <p:cBhvr>
                                        <p:cTn id="25" dur="500" fill="hold"/>
                                        <p:tgtEl>
                                          <p:spTgt spid="79"/>
                                        </p:tgtEl>
                                        <p:attrNameLst>
                                          <p:attrName>ppt_h</p:attrName>
                                        </p:attrNameLst>
                                      </p:cBhvr>
                                      <p:tavLst>
                                        <p:tav tm="0">
                                          <p:val>
                                            <p:fltVal val="0"/>
                                          </p:val>
                                        </p:tav>
                                        <p:tav tm="100000">
                                          <p:val>
                                            <p:strVal val="#ppt_h"/>
                                          </p:val>
                                        </p:tav>
                                      </p:tavLst>
                                    </p:anim>
                                    <p:anim calcmode="lin" valueType="num">
                                      <p:cBhvr>
                                        <p:cTn id="26" dur="500" fill="hold"/>
                                        <p:tgtEl>
                                          <p:spTgt spid="79"/>
                                        </p:tgtEl>
                                        <p:attrNameLst>
                                          <p:attrName>style.rotation</p:attrName>
                                        </p:attrNameLst>
                                      </p:cBhvr>
                                      <p:tavLst>
                                        <p:tav tm="0">
                                          <p:val>
                                            <p:fltVal val="360"/>
                                          </p:val>
                                        </p:tav>
                                        <p:tav tm="100000">
                                          <p:val>
                                            <p:fltVal val="0"/>
                                          </p:val>
                                        </p:tav>
                                      </p:tavLst>
                                    </p:anim>
                                    <p:animEffect transition="in" filter="fade">
                                      <p:cBhvr>
                                        <p:cTn id="27" dur="500"/>
                                        <p:tgtEl>
                                          <p:spTgt spid="79"/>
                                        </p:tgtEl>
                                      </p:cBhvr>
                                    </p:animEffect>
                                  </p:childTnLst>
                                </p:cTn>
                              </p:par>
                              <p:par>
                                <p:cTn id="28" presetID="2" presetClass="entr" presetSubtype="4" fill="hold" nodeType="withEffect">
                                  <p:stCondLst>
                                    <p:cond delay="0"/>
                                  </p:stCondLst>
                                  <p:childTnLst>
                                    <p:set>
                                      <p:cBhvr>
                                        <p:cTn id="29" dur="1" fill="hold">
                                          <p:stCondLst>
                                            <p:cond delay="0"/>
                                          </p:stCondLst>
                                        </p:cTn>
                                        <p:tgtEl>
                                          <p:spTgt spid="61"/>
                                        </p:tgtEl>
                                        <p:attrNameLst>
                                          <p:attrName>style.visibility</p:attrName>
                                        </p:attrNameLst>
                                      </p:cBhvr>
                                      <p:to>
                                        <p:strVal val="visible"/>
                                      </p:to>
                                    </p:set>
                                    <p:anim calcmode="lin" valueType="num">
                                      <p:cBhvr additive="base">
                                        <p:cTn id="30" dur="500" fill="hold"/>
                                        <p:tgtEl>
                                          <p:spTgt spid="61"/>
                                        </p:tgtEl>
                                        <p:attrNameLst>
                                          <p:attrName>ppt_x</p:attrName>
                                        </p:attrNameLst>
                                      </p:cBhvr>
                                      <p:tavLst>
                                        <p:tav tm="0">
                                          <p:val>
                                            <p:strVal val="#ppt_x"/>
                                          </p:val>
                                        </p:tav>
                                        <p:tav tm="100000">
                                          <p:val>
                                            <p:strVal val="#ppt_x"/>
                                          </p:val>
                                        </p:tav>
                                      </p:tavLst>
                                    </p:anim>
                                    <p:anim calcmode="lin" valueType="num">
                                      <p:cBhvr additive="base">
                                        <p:cTn id="31" dur="500" fill="hold"/>
                                        <p:tgtEl>
                                          <p:spTgt spid="61"/>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70"/>
                                        </p:tgtEl>
                                        <p:attrNameLst>
                                          <p:attrName>style.visibility</p:attrName>
                                        </p:attrNameLst>
                                      </p:cBhvr>
                                      <p:to>
                                        <p:strVal val="visible"/>
                                      </p:to>
                                    </p:set>
                                    <p:anim calcmode="lin" valueType="num">
                                      <p:cBhvr additive="base">
                                        <p:cTn id="34" dur="500" fill="hold"/>
                                        <p:tgtEl>
                                          <p:spTgt spid="70"/>
                                        </p:tgtEl>
                                        <p:attrNameLst>
                                          <p:attrName>ppt_x</p:attrName>
                                        </p:attrNameLst>
                                      </p:cBhvr>
                                      <p:tavLst>
                                        <p:tav tm="0">
                                          <p:val>
                                            <p:strVal val="#ppt_x"/>
                                          </p:val>
                                        </p:tav>
                                        <p:tav tm="100000">
                                          <p:val>
                                            <p:strVal val="#ppt_x"/>
                                          </p:val>
                                        </p:tav>
                                      </p:tavLst>
                                    </p:anim>
                                    <p:anim calcmode="lin" valueType="num">
                                      <p:cBhvr additive="base">
                                        <p:cTn id="35" dur="500" fill="hold"/>
                                        <p:tgtEl>
                                          <p:spTgt spid="70"/>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79"/>
                                        </p:tgtEl>
                                        <p:attrNameLst>
                                          <p:attrName>style.visibility</p:attrName>
                                        </p:attrNameLst>
                                      </p:cBhvr>
                                      <p:to>
                                        <p:strVal val="visible"/>
                                      </p:to>
                                    </p:set>
                                    <p:anim calcmode="lin" valueType="num">
                                      <p:cBhvr additive="base">
                                        <p:cTn id="38" dur="500" fill="hold"/>
                                        <p:tgtEl>
                                          <p:spTgt spid="79"/>
                                        </p:tgtEl>
                                        <p:attrNameLst>
                                          <p:attrName>ppt_x</p:attrName>
                                        </p:attrNameLst>
                                      </p:cBhvr>
                                      <p:tavLst>
                                        <p:tav tm="0">
                                          <p:val>
                                            <p:strVal val="#ppt_x"/>
                                          </p:val>
                                        </p:tav>
                                        <p:tav tm="100000">
                                          <p:val>
                                            <p:strVal val="#ppt_x"/>
                                          </p:val>
                                        </p:tav>
                                      </p:tavLst>
                                    </p:anim>
                                    <p:anim calcmode="lin" valueType="num">
                                      <p:cBhvr additive="base">
                                        <p:cTn id="39" dur="500" fill="hold"/>
                                        <p:tgtEl>
                                          <p:spTgt spid="79"/>
                                        </p:tgtEl>
                                        <p:attrNameLst>
                                          <p:attrName>ppt_y</p:attrName>
                                        </p:attrNameLst>
                                      </p:cBhvr>
                                      <p:tavLst>
                                        <p:tav tm="0">
                                          <p:val>
                                            <p:strVal val="1+#ppt_h/2"/>
                                          </p:val>
                                        </p:tav>
                                        <p:tav tm="100000">
                                          <p:val>
                                            <p:strVal val="#ppt_y"/>
                                          </p:val>
                                        </p:tav>
                                      </p:tavLst>
                                    </p:anim>
                                  </p:childTnLst>
                                </p:cTn>
                              </p:par>
                            </p:childTnLst>
                          </p:cTn>
                        </p:par>
                        <p:par>
                          <p:cTn id="40" fill="hold">
                            <p:stCondLst>
                              <p:cond delay="1700"/>
                            </p:stCondLst>
                            <p:childTnLst>
                              <p:par>
                                <p:cTn id="41" presetID="22" presetClass="entr" presetSubtype="2" fill="hold" nodeType="after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wipe(right)">
                                      <p:cBhvr>
                                        <p:cTn id="43" dur="500"/>
                                        <p:tgtEl>
                                          <p:spTgt spid="19"/>
                                        </p:tgtEl>
                                      </p:cBhvr>
                                    </p:animEffect>
                                  </p:childTnLst>
                                </p:cTn>
                              </p:par>
                              <p:par>
                                <p:cTn id="44" presetID="22" presetClass="entr" presetSubtype="2" fill="hold"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wipe(right)">
                                      <p:cBhvr>
                                        <p:cTn id="46" dur="500"/>
                                        <p:tgtEl>
                                          <p:spTgt spid="23"/>
                                        </p:tgtEl>
                                      </p:cBhvr>
                                    </p:animEffect>
                                  </p:childTnLst>
                                </p:cTn>
                              </p:par>
                              <p:par>
                                <p:cTn id="47" presetID="22" presetClass="entr" presetSubtype="2" fill="hold" nodeType="withEffect">
                                  <p:stCondLst>
                                    <p:cond delay="0"/>
                                  </p:stCondLst>
                                  <p:childTnLst>
                                    <p:set>
                                      <p:cBhvr>
                                        <p:cTn id="48" dur="1" fill="hold">
                                          <p:stCondLst>
                                            <p:cond delay="0"/>
                                          </p:stCondLst>
                                        </p:cTn>
                                        <p:tgtEl>
                                          <p:spTgt spid="27"/>
                                        </p:tgtEl>
                                        <p:attrNameLst>
                                          <p:attrName>style.visibility</p:attrName>
                                        </p:attrNameLst>
                                      </p:cBhvr>
                                      <p:to>
                                        <p:strVal val="visible"/>
                                      </p:to>
                                    </p:set>
                                    <p:animEffect transition="in" filter="wipe(right)">
                                      <p:cBhvr>
                                        <p:cTn id="49" dur="500"/>
                                        <p:tgtEl>
                                          <p:spTgt spid="27"/>
                                        </p:tgtEl>
                                      </p:cBhvr>
                                    </p:animEffect>
                                  </p:childTnLst>
                                </p:cTn>
                              </p:par>
                            </p:childTnLst>
                          </p:cTn>
                        </p:par>
                        <p:par>
                          <p:cTn id="50" fill="hold">
                            <p:stCondLst>
                              <p:cond delay="2200"/>
                            </p:stCondLst>
                            <p:childTnLst>
                              <p:par>
                                <p:cTn id="51" presetID="22" presetClass="entr" presetSubtype="8" fill="hold" grpId="0" nodeType="after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wipe(left)">
                                      <p:cBhvr>
                                        <p:cTn id="53" dur="500"/>
                                        <p:tgtEl>
                                          <p:spTgt spid="22"/>
                                        </p:tgtEl>
                                      </p:cBhvr>
                                    </p:animEffect>
                                  </p:childTnLst>
                                </p:cTn>
                              </p:par>
                              <p:par>
                                <p:cTn id="54" presetID="22" presetClass="entr" presetSubtype="8" fill="hold" grpId="0" nodeType="withEffect">
                                  <p:stCondLst>
                                    <p:cond delay="0"/>
                                  </p:stCondLst>
                                  <p:childTnLst>
                                    <p:set>
                                      <p:cBhvr>
                                        <p:cTn id="55" dur="1" fill="hold">
                                          <p:stCondLst>
                                            <p:cond delay="0"/>
                                          </p:stCondLst>
                                        </p:cTn>
                                        <p:tgtEl>
                                          <p:spTgt spid="88"/>
                                        </p:tgtEl>
                                        <p:attrNameLst>
                                          <p:attrName>style.visibility</p:attrName>
                                        </p:attrNameLst>
                                      </p:cBhvr>
                                      <p:to>
                                        <p:strVal val="visible"/>
                                      </p:to>
                                    </p:set>
                                    <p:animEffect transition="in" filter="wipe(left)">
                                      <p:cBhvr>
                                        <p:cTn id="56" dur="500"/>
                                        <p:tgtEl>
                                          <p:spTgt spid="88"/>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89"/>
                                        </p:tgtEl>
                                        <p:attrNameLst>
                                          <p:attrName>style.visibility</p:attrName>
                                        </p:attrNameLst>
                                      </p:cBhvr>
                                      <p:to>
                                        <p:strVal val="visible"/>
                                      </p:to>
                                    </p:set>
                                    <p:animEffect transition="in" filter="wipe(left)">
                                      <p:cBhvr>
                                        <p:cTn id="59" dur="500"/>
                                        <p:tgtEl>
                                          <p:spTgt spid="89"/>
                                        </p:tgtEl>
                                      </p:cBhvr>
                                    </p:animEffect>
                                  </p:childTnLst>
                                </p:cTn>
                              </p:par>
                            </p:childTnLst>
                          </p:cTn>
                        </p:par>
                        <p:par>
                          <p:cTn id="60" fill="hold">
                            <p:stCondLst>
                              <p:cond delay="2700"/>
                            </p:stCondLst>
                            <p:childTnLst>
                              <p:par>
                                <p:cTn id="61" presetID="2" presetClass="entr" presetSubtype="12" fill="hold" grpId="0" nodeType="afterEffect">
                                  <p:stCondLst>
                                    <p:cond delay="0"/>
                                  </p:stCondLst>
                                  <p:iterate type="wd">
                                    <p:tmPct val="5882"/>
                                  </p:iterate>
                                  <p:childTnLst>
                                    <p:set>
                                      <p:cBhvr>
                                        <p:cTn id="62" dur="1" fill="hold">
                                          <p:stCondLst>
                                            <p:cond delay="0"/>
                                          </p:stCondLst>
                                        </p:cTn>
                                        <p:tgtEl>
                                          <p:spTgt spid="32"/>
                                        </p:tgtEl>
                                        <p:attrNameLst>
                                          <p:attrName>style.visibility</p:attrName>
                                        </p:attrNameLst>
                                      </p:cBhvr>
                                      <p:to>
                                        <p:strVal val="visible"/>
                                      </p:to>
                                    </p:set>
                                    <p:anim calcmode="lin" valueType="num">
                                      <p:cBhvr additive="base">
                                        <p:cTn id="63" dur="500" fill="hold"/>
                                        <p:tgtEl>
                                          <p:spTgt spid="32"/>
                                        </p:tgtEl>
                                        <p:attrNameLst>
                                          <p:attrName>ppt_x</p:attrName>
                                        </p:attrNameLst>
                                      </p:cBhvr>
                                      <p:tavLst>
                                        <p:tav tm="0">
                                          <p:val>
                                            <p:strVal val="0-#ppt_w/2"/>
                                          </p:val>
                                        </p:tav>
                                        <p:tav tm="100000">
                                          <p:val>
                                            <p:strVal val="#ppt_x"/>
                                          </p:val>
                                        </p:tav>
                                      </p:tavLst>
                                    </p:anim>
                                    <p:anim calcmode="lin" valueType="num">
                                      <p:cBhvr additive="base">
                                        <p:cTn id="64" dur="500" fill="hold"/>
                                        <p:tgtEl>
                                          <p:spTgt spid="32"/>
                                        </p:tgtEl>
                                        <p:attrNameLst>
                                          <p:attrName>ppt_y</p:attrName>
                                        </p:attrNameLst>
                                      </p:cBhvr>
                                      <p:tavLst>
                                        <p:tav tm="0">
                                          <p:val>
                                            <p:strVal val="1+#ppt_h/2"/>
                                          </p:val>
                                        </p:tav>
                                        <p:tav tm="100000">
                                          <p:val>
                                            <p:strVal val="#ppt_y"/>
                                          </p:val>
                                        </p:tav>
                                      </p:tavLst>
                                    </p:anim>
                                  </p:childTnLst>
                                </p:cTn>
                              </p:par>
                              <p:par>
                                <p:cTn id="65" presetID="2" presetClass="entr" presetSubtype="12" fill="hold" grpId="0" nodeType="withEffect">
                                  <p:stCondLst>
                                    <p:cond delay="0"/>
                                  </p:stCondLst>
                                  <p:iterate type="wd">
                                    <p:tmPct val="5882"/>
                                  </p:iterate>
                                  <p:childTnLst>
                                    <p:set>
                                      <p:cBhvr>
                                        <p:cTn id="66" dur="1" fill="hold">
                                          <p:stCondLst>
                                            <p:cond delay="0"/>
                                          </p:stCondLst>
                                        </p:cTn>
                                        <p:tgtEl>
                                          <p:spTgt spid="31"/>
                                        </p:tgtEl>
                                        <p:attrNameLst>
                                          <p:attrName>style.visibility</p:attrName>
                                        </p:attrNameLst>
                                      </p:cBhvr>
                                      <p:to>
                                        <p:strVal val="visible"/>
                                      </p:to>
                                    </p:set>
                                    <p:anim calcmode="lin" valueType="num">
                                      <p:cBhvr additive="base">
                                        <p:cTn id="67" dur="500" fill="hold"/>
                                        <p:tgtEl>
                                          <p:spTgt spid="31"/>
                                        </p:tgtEl>
                                        <p:attrNameLst>
                                          <p:attrName>ppt_x</p:attrName>
                                        </p:attrNameLst>
                                      </p:cBhvr>
                                      <p:tavLst>
                                        <p:tav tm="0">
                                          <p:val>
                                            <p:strVal val="0-#ppt_w/2"/>
                                          </p:val>
                                        </p:tav>
                                        <p:tav tm="100000">
                                          <p:val>
                                            <p:strVal val="#ppt_x"/>
                                          </p:val>
                                        </p:tav>
                                      </p:tavLst>
                                    </p:anim>
                                    <p:anim calcmode="lin" valueType="num">
                                      <p:cBhvr additive="base">
                                        <p:cTn id="68" dur="500" fill="hold"/>
                                        <p:tgtEl>
                                          <p:spTgt spid="31"/>
                                        </p:tgtEl>
                                        <p:attrNameLst>
                                          <p:attrName>ppt_y</p:attrName>
                                        </p:attrNameLst>
                                      </p:cBhvr>
                                      <p:tavLst>
                                        <p:tav tm="0">
                                          <p:val>
                                            <p:strVal val="1+#ppt_h/2"/>
                                          </p:val>
                                        </p:tav>
                                        <p:tav tm="100000">
                                          <p:val>
                                            <p:strVal val="#ppt_y"/>
                                          </p:val>
                                        </p:tav>
                                      </p:tavLst>
                                    </p:anim>
                                  </p:childTnLst>
                                </p:cTn>
                              </p:par>
                              <p:par>
                                <p:cTn id="69" presetID="2" presetClass="entr" presetSubtype="12" fill="hold" grpId="0" nodeType="withEffect">
                                  <p:stCondLst>
                                    <p:cond delay="0"/>
                                  </p:stCondLst>
                                  <p:iterate type="wd">
                                    <p:tmPct val="5882"/>
                                  </p:iterate>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0-#ppt_w/2"/>
                                          </p:val>
                                        </p:tav>
                                        <p:tav tm="100000">
                                          <p:val>
                                            <p:strVal val="#ppt_x"/>
                                          </p:val>
                                        </p:tav>
                                      </p:tavLst>
                                    </p:anim>
                                    <p:anim calcmode="lin" valueType="num">
                                      <p:cBhvr additive="base">
                                        <p:cTn id="72"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2" grpId="0" animBg="1"/>
      <p:bldP spid="31" grpId="0"/>
      <p:bldP spid="32" grpId="0"/>
      <p:bldP spid="33" grpId="0"/>
      <p:bldP spid="88" grpId="0" animBg="1"/>
      <p:bldP spid="8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093698" y="533000"/>
            <a:ext cx="4441698" cy="646331"/>
          </a:xfrm>
          <a:prstGeom prst="rect">
            <a:avLst/>
          </a:prstGeom>
          <a:noFill/>
        </p:spPr>
        <p:txBody>
          <a:bodyPr wrap="square" rtlCol="0">
            <a:spAutoFit/>
          </a:bodyPr>
          <a:lstStyle/>
          <a:p>
            <a:pPr algn="ctr"/>
            <a:r>
              <a:rPr lang="en-US" altLang="zh-CN"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Self-Evaluation</a:t>
            </a:r>
            <a:r>
              <a:rPr lang="en-US" altLang="zh-CN" sz="2800" dirty="0">
                <a:solidFill>
                  <a:srgbClr val="55B577"/>
                </a:solidFill>
                <a:latin typeface="迷你简细倩" panose="03000509000000000000" pitchFamily="65" charset="-122"/>
                <a:ea typeface="迷你简细倩" panose="03000509000000000000" pitchFamily="65" charset="-122"/>
              </a:rPr>
              <a:t> </a:t>
            </a:r>
            <a:endParaRPr lang="zh-CN" altLang="en-US" sz="1400" dirty="0">
              <a:solidFill>
                <a:srgbClr val="55B577"/>
              </a:solidFill>
              <a:latin typeface="迷你简细倩" panose="03000509000000000000" pitchFamily="65" charset="-122"/>
              <a:ea typeface="迷你简细倩" panose="03000509000000000000" pitchFamily="65" charset="-122"/>
            </a:endParaRPr>
          </a:p>
        </p:txBody>
      </p:sp>
      <p:pic>
        <p:nvPicPr>
          <p:cNvPr id="46" name="图片 45">
            <a:extLst>
              <a:ext uri="{FF2B5EF4-FFF2-40B4-BE49-F238E27FC236}">
                <a16:creationId xmlns:a16="http://schemas.microsoft.com/office/drawing/2014/main" id="{2A902DFE-4473-48B6-B2AD-B121E4C64641}"/>
              </a:ext>
            </a:extLst>
          </p:cNvPr>
          <p:cNvPicPr>
            <a:picLocks noChangeAspect="1"/>
          </p:cNvPicPr>
          <p:nvPr/>
        </p:nvPicPr>
        <p:blipFill>
          <a:blip r:embed="rId13"/>
          <a:stretch>
            <a:fillRect/>
          </a:stretch>
        </p:blipFill>
        <p:spPr>
          <a:xfrm>
            <a:off x="8934530" y="4555044"/>
            <a:ext cx="1109568" cy="1597290"/>
          </a:xfrm>
          <a:prstGeom prst="rect">
            <a:avLst/>
          </a:prstGeom>
        </p:spPr>
      </p:pic>
      <p:pic>
        <p:nvPicPr>
          <p:cNvPr id="47" name="图片 46">
            <a:extLst>
              <a:ext uri="{FF2B5EF4-FFF2-40B4-BE49-F238E27FC236}">
                <a16:creationId xmlns:a16="http://schemas.microsoft.com/office/drawing/2014/main" id="{9A1EFB20-AA94-4CFB-BA86-CBCC1F1884D5}"/>
              </a:ext>
            </a:extLst>
          </p:cNvPr>
          <p:cNvPicPr>
            <a:picLocks noChangeAspect="1"/>
          </p:cNvPicPr>
          <p:nvPr/>
        </p:nvPicPr>
        <p:blipFill>
          <a:blip r:embed="rId13"/>
          <a:stretch>
            <a:fillRect/>
          </a:stretch>
        </p:blipFill>
        <p:spPr>
          <a:xfrm>
            <a:off x="8934530" y="1137066"/>
            <a:ext cx="1109568" cy="1597290"/>
          </a:xfrm>
          <a:prstGeom prst="rect">
            <a:avLst/>
          </a:prstGeom>
        </p:spPr>
      </p:pic>
      <p:pic>
        <p:nvPicPr>
          <p:cNvPr id="48" name="图片 47">
            <a:extLst>
              <a:ext uri="{FF2B5EF4-FFF2-40B4-BE49-F238E27FC236}">
                <a16:creationId xmlns:a16="http://schemas.microsoft.com/office/drawing/2014/main" id="{90AC0E67-8CCB-4923-993C-E682510FC8C1}"/>
              </a:ext>
            </a:extLst>
          </p:cNvPr>
          <p:cNvPicPr>
            <a:picLocks noChangeAspect="1"/>
          </p:cNvPicPr>
          <p:nvPr/>
        </p:nvPicPr>
        <p:blipFill>
          <a:blip r:embed="rId13"/>
          <a:stretch>
            <a:fillRect/>
          </a:stretch>
        </p:blipFill>
        <p:spPr>
          <a:xfrm>
            <a:off x="8934530" y="2846055"/>
            <a:ext cx="1109568" cy="1597290"/>
          </a:xfrm>
          <a:prstGeom prst="rect">
            <a:avLst/>
          </a:prstGeom>
        </p:spPr>
      </p:pic>
      <p:grpSp>
        <p:nvGrpSpPr>
          <p:cNvPr id="52" name="PA_组合 51">
            <a:extLst>
              <a:ext uri="{FF2B5EF4-FFF2-40B4-BE49-F238E27FC236}">
                <a16:creationId xmlns:a16="http://schemas.microsoft.com/office/drawing/2014/main" id="{C601E1F0-B731-414D-92A0-9061D5D1D23D}"/>
              </a:ext>
            </a:extLst>
          </p:cNvPr>
          <p:cNvGrpSpPr/>
          <p:nvPr>
            <p:custDataLst>
              <p:tags r:id="rId1"/>
            </p:custDataLst>
          </p:nvPr>
        </p:nvGrpSpPr>
        <p:grpSpPr>
          <a:xfrm>
            <a:off x="1702579" y="2300064"/>
            <a:ext cx="2039716" cy="2329163"/>
            <a:chOff x="3504086" y="2116433"/>
            <a:chExt cx="2077062" cy="2371809"/>
          </a:xfrm>
        </p:grpSpPr>
        <p:sp>
          <p:nvSpPr>
            <p:cNvPr id="53" name="MH_Other_3">
              <a:extLst>
                <a:ext uri="{FF2B5EF4-FFF2-40B4-BE49-F238E27FC236}">
                  <a16:creationId xmlns:a16="http://schemas.microsoft.com/office/drawing/2014/main" id="{3F9B45DF-A29A-4BEA-A484-2275148F39B4}"/>
                </a:ext>
              </a:extLst>
            </p:cNvPr>
            <p:cNvSpPr/>
            <p:nvPr>
              <p:custDataLst>
                <p:tags r:id="rId9"/>
              </p:custDataLst>
            </p:nvPr>
          </p:nvSpPr>
          <p:spPr bwMode="auto">
            <a:xfrm rot="21074844">
              <a:off x="3504086" y="2116433"/>
              <a:ext cx="2077062" cy="2371809"/>
            </a:xfrm>
            <a:prstGeom prst="rect">
              <a:avLst/>
            </a:prstGeom>
            <a:solidFill>
              <a:srgbClr val="FFFFFF"/>
            </a:solidFill>
            <a:ln>
              <a:noFill/>
            </a:ln>
            <a:effectLst>
              <a:outerShdw blurRad="25400" dist="50800" dir="2700000" algn="tl" rotWithShape="0">
                <a:prstClr val="black">
                  <a:alpha val="30000"/>
                </a:prstClr>
              </a:outerShdw>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sp>
          <p:nvSpPr>
            <p:cNvPr id="54" name="MH_Picture_2">
              <a:extLst>
                <a:ext uri="{FF2B5EF4-FFF2-40B4-BE49-F238E27FC236}">
                  <a16:creationId xmlns:a16="http://schemas.microsoft.com/office/drawing/2014/main" id="{B0D6BB1D-CFA7-4057-B445-8521CBB21625}"/>
                </a:ext>
              </a:extLst>
            </p:cNvPr>
            <p:cNvSpPr/>
            <p:nvPr>
              <p:custDataLst>
                <p:tags r:id="rId10"/>
              </p:custDataLst>
            </p:nvPr>
          </p:nvSpPr>
          <p:spPr bwMode="auto">
            <a:xfrm rot="21074844">
              <a:off x="3640560" y="2272272"/>
              <a:ext cx="1804117" cy="2060131"/>
            </a:xfrm>
            <a:prstGeom prst="rect">
              <a:avLst/>
            </a:prstGeom>
            <a:blipFill dpi="0" rotWithShape="1">
              <a:blip r:embed="rId14" cstate="print">
                <a:extLst>
                  <a:ext uri="{28A0092B-C50C-407E-A947-70E740481C1C}">
                    <a14:useLocalDpi xmlns:a14="http://schemas.microsoft.com/office/drawing/2010/main" val="0"/>
                  </a:ext>
                </a:extLst>
              </a:blip>
              <a:srcRect/>
              <a:stretch>
                <a:fillRect l="-36117" r="-36117"/>
              </a:stretch>
            </a:blipFill>
            <a:ln>
              <a:noFill/>
            </a:ln>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grpSp>
      <p:grpSp>
        <p:nvGrpSpPr>
          <p:cNvPr id="55" name="PA_组合 54">
            <a:extLst>
              <a:ext uri="{FF2B5EF4-FFF2-40B4-BE49-F238E27FC236}">
                <a16:creationId xmlns:a16="http://schemas.microsoft.com/office/drawing/2014/main" id="{1E1CC5F6-36F8-490B-A9EA-E31EF1CF846B}"/>
              </a:ext>
            </a:extLst>
          </p:cNvPr>
          <p:cNvGrpSpPr/>
          <p:nvPr>
            <p:custDataLst>
              <p:tags r:id="rId2"/>
            </p:custDataLst>
          </p:nvPr>
        </p:nvGrpSpPr>
        <p:grpSpPr>
          <a:xfrm>
            <a:off x="1810441" y="3952774"/>
            <a:ext cx="2154165" cy="2410777"/>
            <a:chOff x="3611948" y="3767649"/>
            <a:chExt cx="2193607" cy="2454917"/>
          </a:xfrm>
        </p:grpSpPr>
        <p:sp>
          <p:nvSpPr>
            <p:cNvPr id="56" name="MH_Other_4">
              <a:extLst>
                <a:ext uri="{FF2B5EF4-FFF2-40B4-BE49-F238E27FC236}">
                  <a16:creationId xmlns:a16="http://schemas.microsoft.com/office/drawing/2014/main" id="{0AFAD8C1-3E2B-44BE-BB05-E3CFF30A9A91}"/>
                </a:ext>
              </a:extLst>
            </p:cNvPr>
            <p:cNvSpPr/>
            <p:nvPr>
              <p:custDataLst>
                <p:tags r:id="rId7"/>
              </p:custDataLst>
            </p:nvPr>
          </p:nvSpPr>
          <p:spPr bwMode="auto">
            <a:xfrm rot="20369574">
              <a:off x="3611948" y="3767649"/>
              <a:ext cx="2193607" cy="2454917"/>
            </a:xfrm>
            <a:prstGeom prst="rect">
              <a:avLst/>
            </a:prstGeom>
            <a:solidFill>
              <a:srgbClr val="FFFFFF"/>
            </a:solidFill>
            <a:ln>
              <a:noFill/>
            </a:ln>
            <a:effectLst>
              <a:outerShdw blurRad="25400" dist="63500" dir="2400000" algn="tl" rotWithShape="0">
                <a:prstClr val="black">
                  <a:alpha val="30000"/>
                </a:prstClr>
              </a:outerShdw>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sp>
          <p:nvSpPr>
            <p:cNvPr id="57" name="MH_Picture_3">
              <a:extLst>
                <a:ext uri="{FF2B5EF4-FFF2-40B4-BE49-F238E27FC236}">
                  <a16:creationId xmlns:a16="http://schemas.microsoft.com/office/drawing/2014/main" id="{68AA1BB6-97C9-47EB-BB8D-2E397CCC85FC}"/>
                </a:ext>
              </a:extLst>
            </p:cNvPr>
            <p:cNvSpPr/>
            <p:nvPr>
              <p:custDataLst>
                <p:tags r:id="rId8"/>
              </p:custDataLst>
            </p:nvPr>
          </p:nvSpPr>
          <p:spPr bwMode="auto">
            <a:xfrm rot="20369574">
              <a:off x="3756079" y="3928948"/>
              <a:ext cx="1905347" cy="2132318"/>
            </a:xfrm>
            <a:prstGeom prst="rect">
              <a:avLst/>
            </a:prstGeom>
            <a:blipFill dpi="0" rotWithShape="1">
              <a:blip r:embed="rId15">
                <a:extLst>
                  <a:ext uri="{28A0092B-C50C-407E-A947-70E740481C1C}">
                    <a14:useLocalDpi xmlns:a14="http://schemas.microsoft.com/office/drawing/2010/main" val="0"/>
                  </a:ext>
                </a:extLst>
              </a:blip>
              <a:srcRect/>
              <a:stretch>
                <a:fillRect l="-20019" t="-1877" r="-40195" b="-3202"/>
              </a:stretch>
            </a:blipFill>
            <a:ln>
              <a:noFill/>
            </a:ln>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grpSp>
      <p:cxnSp>
        <p:nvCxnSpPr>
          <p:cNvPr id="3" name="PA_直接连接符 2">
            <a:extLst>
              <a:ext uri="{FF2B5EF4-FFF2-40B4-BE49-F238E27FC236}">
                <a16:creationId xmlns:a16="http://schemas.microsoft.com/office/drawing/2014/main" id="{EC60D38D-562E-4F55-BB20-89FE0F9D6056}"/>
              </a:ext>
            </a:extLst>
          </p:cNvPr>
          <p:cNvCxnSpPr/>
          <p:nvPr>
            <p:custDataLst>
              <p:tags r:id="rId3"/>
            </p:custDataLst>
          </p:nvPr>
        </p:nvCxnSpPr>
        <p:spPr>
          <a:xfrm>
            <a:off x="3614001" y="2328503"/>
            <a:ext cx="5944798" cy="0"/>
          </a:xfrm>
          <a:prstGeom prst="line">
            <a:avLst/>
          </a:prstGeom>
          <a:ln>
            <a:solidFill>
              <a:srgbClr val="55B577"/>
            </a:solidFill>
            <a:prstDash val="dash"/>
          </a:ln>
        </p:spPr>
        <p:style>
          <a:lnRef idx="1">
            <a:schemeClr val="accent1"/>
          </a:lnRef>
          <a:fillRef idx="0">
            <a:schemeClr val="accent1"/>
          </a:fillRef>
          <a:effectRef idx="0">
            <a:schemeClr val="accent1"/>
          </a:effectRef>
          <a:fontRef idx="minor">
            <a:schemeClr val="tx1"/>
          </a:fontRef>
        </p:style>
      </p:cxnSp>
      <p:sp>
        <p:nvSpPr>
          <p:cNvPr id="63" name="PA_矩形 6">
            <a:extLst>
              <a:ext uri="{FF2B5EF4-FFF2-40B4-BE49-F238E27FC236}">
                <a16:creationId xmlns:a16="http://schemas.microsoft.com/office/drawing/2014/main" id="{EC22740F-7226-40B1-ABFA-646B90968F75}"/>
              </a:ext>
            </a:extLst>
          </p:cNvPr>
          <p:cNvSpPr/>
          <p:nvPr>
            <p:custDataLst>
              <p:tags r:id="rId4"/>
            </p:custDataLst>
          </p:nvPr>
        </p:nvSpPr>
        <p:spPr>
          <a:xfrm>
            <a:off x="4093698" y="3174073"/>
            <a:ext cx="4851320" cy="830997"/>
          </a:xfrm>
          <a:prstGeom prst="rect">
            <a:avLst/>
          </a:prstGeom>
        </p:spPr>
        <p:txBody>
          <a:bodyPr wrap="square">
            <a:spAutoFit/>
          </a:bodyPr>
          <a:lstStyle/>
          <a:p>
            <a:pPr lvl="0"/>
            <a:r>
              <a:rPr lang="en-US" altLang="zh-CN" sz="2400" b="1" dirty="0">
                <a:latin typeface="Times New Roman" panose="02020603050405020304" pitchFamily="18" charset="0"/>
                <a:cs typeface="Times New Roman" panose="02020603050405020304" pitchFamily="18" charset="0"/>
              </a:rPr>
              <a:t>Q2: </a:t>
            </a:r>
            <a:r>
              <a:rPr lang="en-US" altLang="zh-CN" sz="2400" dirty="0">
                <a:latin typeface="Times New Roman" panose="02020603050405020304" pitchFamily="18" charset="0"/>
                <a:cs typeface="Times New Roman" panose="02020603050405020304" pitchFamily="18" charset="0"/>
              </a:rPr>
              <a:t>Did it help </a:t>
            </a:r>
            <a:r>
              <a:rPr lang="en-US" altLang="zh-CN" sz="2400" u="sng" dirty="0">
                <a:latin typeface="Times New Roman" panose="02020603050405020304" pitchFamily="18" charset="0"/>
                <a:cs typeface="Times New Roman" panose="02020603050405020304" pitchFamily="18" charset="0"/>
              </a:rPr>
              <a:t>explain certain behaviors and actions </a:t>
            </a:r>
            <a:r>
              <a:rPr lang="en-US" altLang="zh-CN" sz="2400" dirty="0">
                <a:latin typeface="Times New Roman" panose="02020603050405020304" pitchFamily="18" charset="0"/>
                <a:cs typeface="Times New Roman" panose="02020603050405020304" pitchFamily="18" charset="0"/>
              </a:rPr>
              <a:t>of co-workers?</a:t>
            </a:r>
            <a:endParaRPr lang="zh-CN" altLang="zh-CN" sz="2400" dirty="0">
              <a:latin typeface="Times New Roman" panose="02020603050405020304" pitchFamily="18" charset="0"/>
              <a:cs typeface="Times New Roman" panose="02020603050405020304" pitchFamily="18" charset="0"/>
            </a:endParaRPr>
          </a:p>
        </p:txBody>
      </p:sp>
      <p:sp>
        <p:nvSpPr>
          <p:cNvPr id="64" name="PA_矩形 28">
            <a:extLst>
              <a:ext uri="{FF2B5EF4-FFF2-40B4-BE49-F238E27FC236}">
                <a16:creationId xmlns:a16="http://schemas.microsoft.com/office/drawing/2014/main" id="{4EE1CB1B-0E47-419B-A10B-59C2A2C74E35}"/>
              </a:ext>
            </a:extLst>
          </p:cNvPr>
          <p:cNvSpPr/>
          <p:nvPr>
            <p:custDataLst>
              <p:tags r:id="rId5"/>
            </p:custDataLst>
          </p:nvPr>
        </p:nvSpPr>
        <p:spPr>
          <a:xfrm>
            <a:off x="3951478" y="1497506"/>
            <a:ext cx="4810547" cy="830997"/>
          </a:xfrm>
          <a:prstGeom prst="rect">
            <a:avLst/>
          </a:prstGeom>
        </p:spPr>
        <p:txBody>
          <a:bodyPr wrap="square">
            <a:spAutoFit/>
          </a:bodyPr>
          <a:lstStyle/>
          <a:p>
            <a:pPr lvl="0"/>
            <a:r>
              <a:rPr lang="en-US" altLang="zh-CN" sz="2400" b="1" dirty="0">
                <a:latin typeface="Times New Roman" panose="02020603050405020304" pitchFamily="18" charset="0"/>
                <a:cs typeface="Times New Roman" panose="02020603050405020304" pitchFamily="18" charset="0"/>
              </a:rPr>
              <a:t>Q1: </a:t>
            </a:r>
            <a:r>
              <a:rPr lang="en-US" altLang="zh-CN" sz="2400" dirty="0">
                <a:latin typeface="Times New Roman" panose="02020603050405020304" pitchFamily="18" charset="0"/>
                <a:cs typeface="Times New Roman" panose="02020603050405020304" pitchFamily="18" charset="0"/>
              </a:rPr>
              <a:t>Did this activity help you to </a:t>
            </a:r>
            <a:r>
              <a:rPr lang="en-US" altLang="zh-CN" sz="2400" u="sng" dirty="0">
                <a:latin typeface="Times New Roman" panose="02020603050405020304" pitchFamily="18" charset="0"/>
                <a:cs typeface="Times New Roman" panose="02020603050405020304" pitchFamily="18" charset="0"/>
              </a:rPr>
              <a:t>know your team members </a:t>
            </a:r>
            <a:r>
              <a:rPr lang="en-US" altLang="zh-CN" sz="2400" dirty="0">
                <a:latin typeface="Times New Roman" panose="02020603050405020304" pitchFamily="18" charset="0"/>
                <a:cs typeface="Times New Roman" panose="02020603050405020304" pitchFamily="18" charset="0"/>
              </a:rPr>
              <a:t>better?</a:t>
            </a:r>
            <a:endParaRPr lang="zh-CN" altLang="zh-CN" sz="2400" dirty="0">
              <a:latin typeface="Times New Roman" panose="02020603050405020304" pitchFamily="18" charset="0"/>
              <a:cs typeface="Times New Roman" panose="02020603050405020304" pitchFamily="18" charset="0"/>
            </a:endParaRPr>
          </a:p>
        </p:txBody>
      </p:sp>
      <p:sp>
        <p:nvSpPr>
          <p:cNvPr id="68" name="PA_矩形 28">
            <a:extLst>
              <a:ext uri="{FF2B5EF4-FFF2-40B4-BE49-F238E27FC236}">
                <a16:creationId xmlns:a16="http://schemas.microsoft.com/office/drawing/2014/main" id="{9F88299F-5361-4C2A-BF2D-9DD99F538247}"/>
              </a:ext>
            </a:extLst>
          </p:cNvPr>
          <p:cNvSpPr/>
          <p:nvPr>
            <p:custDataLst>
              <p:tags r:id="rId6"/>
            </p:custDataLst>
          </p:nvPr>
        </p:nvSpPr>
        <p:spPr>
          <a:xfrm>
            <a:off x="4170444" y="4770855"/>
            <a:ext cx="4774574" cy="1200329"/>
          </a:xfrm>
          <a:prstGeom prst="rect">
            <a:avLst/>
          </a:prstGeom>
        </p:spPr>
        <p:txBody>
          <a:bodyPr wrap="square">
            <a:spAutoFit/>
          </a:bodyPr>
          <a:lstStyle/>
          <a:p>
            <a:pPr lvl="0"/>
            <a:r>
              <a:rPr lang="en-US" altLang="zh-CN" sz="2400" b="1" dirty="0">
                <a:latin typeface="Times New Roman" panose="02020603050405020304" pitchFamily="18" charset="0"/>
                <a:cs typeface="Times New Roman" panose="02020603050405020304" pitchFamily="18" charset="0"/>
              </a:rPr>
              <a:t>Q3: </a:t>
            </a:r>
            <a:r>
              <a:rPr lang="en-US" altLang="zh-CN" sz="2400" dirty="0">
                <a:latin typeface="Times New Roman" panose="02020603050405020304" pitchFamily="18" charset="0"/>
                <a:cs typeface="Times New Roman" panose="02020603050405020304" pitchFamily="18" charset="0"/>
              </a:rPr>
              <a:t>Did this session help </a:t>
            </a:r>
            <a:r>
              <a:rPr lang="en-US" altLang="zh-CN" sz="2400" u="sng" dirty="0">
                <a:latin typeface="Times New Roman" panose="02020603050405020304" pitchFamily="18" charset="0"/>
                <a:cs typeface="Times New Roman" panose="02020603050405020304" pitchFamily="18" charset="0"/>
              </a:rPr>
              <a:t>clear up some of the misunderstandings </a:t>
            </a:r>
            <a:r>
              <a:rPr lang="en-US" altLang="zh-CN" sz="2400" dirty="0">
                <a:latin typeface="Times New Roman" panose="02020603050405020304" pitchFamily="18" charset="0"/>
                <a:cs typeface="Times New Roman" panose="02020603050405020304" pitchFamily="18" charset="0"/>
              </a:rPr>
              <a:t>between team members?</a:t>
            </a:r>
            <a:endParaRPr lang="zh-CN" altLang="zh-CN" sz="2400" dirty="0">
              <a:latin typeface="Times New Roman" panose="02020603050405020304" pitchFamily="18" charset="0"/>
              <a:cs typeface="Times New Roman" panose="02020603050405020304" pitchFamily="18" charset="0"/>
            </a:endParaRPr>
          </a:p>
        </p:txBody>
      </p:sp>
      <p:sp>
        <p:nvSpPr>
          <p:cNvPr id="2" name="椭圆 1">
            <a:extLst>
              <a:ext uri="{FF2B5EF4-FFF2-40B4-BE49-F238E27FC236}">
                <a16:creationId xmlns:a16="http://schemas.microsoft.com/office/drawing/2014/main" id="{2E227205-2AD2-4D06-BA52-3055F310A47B}"/>
              </a:ext>
            </a:extLst>
          </p:cNvPr>
          <p:cNvSpPr/>
          <p:nvPr/>
        </p:nvSpPr>
        <p:spPr>
          <a:xfrm>
            <a:off x="279145" y="446518"/>
            <a:ext cx="3219354" cy="2079661"/>
          </a:xfrm>
          <a:prstGeom prst="ellipse">
            <a:avLst/>
          </a:prstGeom>
          <a:solidFill>
            <a:schemeClr val="accent3">
              <a:lumMod val="60000"/>
              <a:lumOff val="4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zh-CN" altLang="en-US" dirty="0"/>
          </a:p>
        </p:txBody>
      </p:sp>
      <p:sp>
        <p:nvSpPr>
          <p:cNvPr id="4" name="文本框 3">
            <a:extLst>
              <a:ext uri="{FF2B5EF4-FFF2-40B4-BE49-F238E27FC236}">
                <a16:creationId xmlns:a16="http://schemas.microsoft.com/office/drawing/2014/main" id="{4E65792E-D708-49CD-B786-C50E22D03340}"/>
              </a:ext>
            </a:extLst>
          </p:cNvPr>
          <p:cNvSpPr txBox="1"/>
          <p:nvPr/>
        </p:nvSpPr>
        <p:spPr>
          <a:xfrm>
            <a:off x="457720" y="859134"/>
            <a:ext cx="2862204" cy="1200329"/>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sharing their opinions with their team about the activity.</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86952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1200"/>
                            </p:stCondLst>
                            <p:childTnLst>
                              <p:par>
                                <p:cTn id="10" presetID="2" presetClass="entr" presetSubtype="4" fill="hold" nodeType="afterEffect">
                                  <p:stCondLst>
                                    <p:cond delay="0"/>
                                  </p:stCondLst>
                                  <p:childTnLst>
                                    <p:set>
                                      <p:cBhvr>
                                        <p:cTn id="11" dur="1" fill="hold">
                                          <p:stCondLst>
                                            <p:cond delay="0"/>
                                          </p:stCondLst>
                                        </p:cTn>
                                        <p:tgtEl>
                                          <p:spTgt spid="47"/>
                                        </p:tgtEl>
                                        <p:attrNameLst>
                                          <p:attrName>style.visibility</p:attrName>
                                        </p:attrNameLst>
                                      </p:cBhvr>
                                      <p:to>
                                        <p:strVal val="visible"/>
                                      </p:to>
                                    </p:set>
                                    <p:anim calcmode="lin" valueType="num">
                                      <p:cBhvr additive="base">
                                        <p:cTn id="12" dur="500" fill="hold"/>
                                        <p:tgtEl>
                                          <p:spTgt spid="47"/>
                                        </p:tgtEl>
                                        <p:attrNameLst>
                                          <p:attrName>ppt_x</p:attrName>
                                        </p:attrNameLst>
                                      </p:cBhvr>
                                      <p:tavLst>
                                        <p:tav tm="0">
                                          <p:val>
                                            <p:strVal val="#ppt_x"/>
                                          </p:val>
                                        </p:tav>
                                        <p:tav tm="100000">
                                          <p:val>
                                            <p:strVal val="#ppt_x"/>
                                          </p:val>
                                        </p:tav>
                                      </p:tavLst>
                                    </p:anim>
                                    <p:anim calcmode="lin" valueType="num">
                                      <p:cBhvr additive="base">
                                        <p:cTn id="13" dur="500" fill="hold"/>
                                        <p:tgtEl>
                                          <p:spTgt spid="47"/>
                                        </p:tgtEl>
                                        <p:attrNameLst>
                                          <p:attrName>ppt_y</p:attrName>
                                        </p:attrNameLst>
                                      </p:cBhvr>
                                      <p:tavLst>
                                        <p:tav tm="0">
                                          <p:val>
                                            <p:strVal val="1+#ppt_h/2"/>
                                          </p:val>
                                        </p:tav>
                                        <p:tav tm="100000">
                                          <p:val>
                                            <p:strVal val="#ppt_y"/>
                                          </p:val>
                                        </p:tav>
                                      </p:tavLst>
                                    </p:anim>
                                  </p:childTnLst>
                                </p:cTn>
                              </p:par>
                            </p:childTnLst>
                          </p:cTn>
                        </p:par>
                        <p:par>
                          <p:cTn id="14" fill="hold">
                            <p:stCondLst>
                              <p:cond delay="1700"/>
                            </p:stCondLst>
                            <p:childTnLst>
                              <p:par>
                                <p:cTn id="15" presetID="22" presetClass="entr" presetSubtype="2" fill="hold"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right)">
                                      <p:cBhvr>
                                        <p:cTn id="17" dur="500"/>
                                        <p:tgtEl>
                                          <p:spTgt spid="3"/>
                                        </p:tgtEl>
                                      </p:cBhvr>
                                    </p:animEffect>
                                  </p:childTnLst>
                                </p:cTn>
                              </p:par>
                            </p:childTnLst>
                          </p:cTn>
                        </p:par>
                        <p:par>
                          <p:cTn id="18" fill="hold">
                            <p:stCondLst>
                              <p:cond delay="2200"/>
                            </p:stCondLst>
                            <p:childTnLst>
                              <p:par>
                                <p:cTn id="19" presetID="22" presetClass="entr" presetSubtype="4" fill="hold" grpId="0" nodeType="afterEffect">
                                  <p:stCondLst>
                                    <p:cond delay="0"/>
                                  </p:stCondLst>
                                  <p:childTnLst>
                                    <p:set>
                                      <p:cBhvr>
                                        <p:cTn id="20" dur="1" fill="hold">
                                          <p:stCondLst>
                                            <p:cond delay="0"/>
                                          </p:stCondLst>
                                        </p:cTn>
                                        <p:tgtEl>
                                          <p:spTgt spid="64"/>
                                        </p:tgtEl>
                                        <p:attrNameLst>
                                          <p:attrName>style.visibility</p:attrName>
                                        </p:attrNameLst>
                                      </p:cBhvr>
                                      <p:to>
                                        <p:strVal val="visible"/>
                                      </p:to>
                                    </p:set>
                                    <p:animEffect transition="in" filter="wipe(down)">
                                      <p:cBhvr>
                                        <p:cTn id="21" dur="500"/>
                                        <p:tgtEl>
                                          <p:spTgt spid="64"/>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63"/>
                                        </p:tgtEl>
                                        <p:attrNameLst>
                                          <p:attrName>style.visibility</p:attrName>
                                        </p:attrNameLst>
                                      </p:cBhvr>
                                      <p:to>
                                        <p:strVal val="visible"/>
                                      </p:to>
                                    </p:set>
                                    <p:animEffect transition="in" filter="wipe(up)">
                                      <p:cBhvr>
                                        <p:cTn id="24" dur="500"/>
                                        <p:tgtEl>
                                          <p:spTgt spid="63"/>
                                        </p:tgtEl>
                                      </p:cBhvr>
                                    </p:animEffect>
                                  </p:childTnLst>
                                </p:cTn>
                              </p:par>
                            </p:childTnLst>
                          </p:cTn>
                        </p:par>
                        <p:par>
                          <p:cTn id="25" fill="hold">
                            <p:stCondLst>
                              <p:cond delay="2700"/>
                            </p:stCondLst>
                            <p:childTnLst>
                              <p:par>
                                <p:cTn id="26" presetID="2" presetClass="entr" presetSubtype="4" fill="hold" nodeType="afterEffect">
                                  <p:stCondLst>
                                    <p:cond delay="0"/>
                                  </p:stCondLst>
                                  <p:childTnLst>
                                    <p:set>
                                      <p:cBhvr>
                                        <p:cTn id="27" dur="1" fill="hold">
                                          <p:stCondLst>
                                            <p:cond delay="0"/>
                                          </p:stCondLst>
                                        </p:cTn>
                                        <p:tgtEl>
                                          <p:spTgt spid="48"/>
                                        </p:tgtEl>
                                        <p:attrNameLst>
                                          <p:attrName>style.visibility</p:attrName>
                                        </p:attrNameLst>
                                      </p:cBhvr>
                                      <p:to>
                                        <p:strVal val="visible"/>
                                      </p:to>
                                    </p:set>
                                    <p:anim calcmode="lin" valueType="num">
                                      <p:cBhvr additive="base">
                                        <p:cTn id="28" dur="500" fill="hold"/>
                                        <p:tgtEl>
                                          <p:spTgt spid="48"/>
                                        </p:tgtEl>
                                        <p:attrNameLst>
                                          <p:attrName>ppt_x</p:attrName>
                                        </p:attrNameLst>
                                      </p:cBhvr>
                                      <p:tavLst>
                                        <p:tav tm="0">
                                          <p:val>
                                            <p:strVal val="#ppt_x"/>
                                          </p:val>
                                        </p:tav>
                                        <p:tav tm="100000">
                                          <p:val>
                                            <p:strVal val="#ppt_x"/>
                                          </p:val>
                                        </p:tav>
                                      </p:tavLst>
                                    </p:anim>
                                    <p:anim calcmode="lin" valueType="num">
                                      <p:cBhvr additive="base">
                                        <p:cTn id="29" dur="500" fill="hold"/>
                                        <p:tgtEl>
                                          <p:spTgt spid="48"/>
                                        </p:tgtEl>
                                        <p:attrNameLst>
                                          <p:attrName>ppt_y</p:attrName>
                                        </p:attrNameLst>
                                      </p:cBhvr>
                                      <p:tavLst>
                                        <p:tav tm="0">
                                          <p:val>
                                            <p:strVal val="1+#ppt_h/2"/>
                                          </p:val>
                                        </p:tav>
                                        <p:tav tm="100000">
                                          <p:val>
                                            <p:strVal val="#ppt_y"/>
                                          </p:val>
                                        </p:tav>
                                      </p:tavLst>
                                    </p:anim>
                                  </p:childTnLst>
                                </p:cTn>
                              </p:par>
                            </p:childTnLst>
                          </p:cTn>
                        </p:par>
                        <p:par>
                          <p:cTn id="30" fill="hold">
                            <p:stCondLst>
                              <p:cond delay="3200"/>
                            </p:stCondLst>
                            <p:childTnLst>
                              <p:par>
                                <p:cTn id="31" presetID="23" presetClass="entr" presetSubtype="32" fill="hold" nodeType="afterEffect">
                                  <p:stCondLst>
                                    <p:cond delay="0"/>
                                  </p:stCondLst>
                                  <p:childTnLst>
                                    <p:set>
                                      <p:cBhvr>
                                        <p:cTn id="32" dur="1" fill="hold">
                                          <p:stCondLst>
                                            <p:cond delay="0"/>
                                          </p:stCondLst>
                                        </p:cTn>
                                        <p:tgtEl>
                                          <p:spTgt spid="52"/>
                                        </p:tgtEl>
                                        <p:attrNameLst>
                                          <p:attrName>style.visibility</p:attrName>
                                        </p:attrNameLst>
                                      </p:cBhvr>
                                      <p:to>
                                        <p:strVal val="visible"/>
                                      </p:to>
                                    </p:set>
                                    <p:anim calcmode="lin" valueType="num">
                                      <p:cBhvr>
                                        <p:cTn id="33" dur="500" fill="hold"/>
                                        <p:tgtEl>
                                          <p:spTgt spid="52"/>
                                        </p:tgtEl>
                                        <p:attrNameLst>
                                          <p:attrName>ppt_w</p:attrName>
                                        </p:attrNameLst>
                                      </p:cBhvr>
                                      <p:tavLst>
                                        <p:tav tm="0">
                                          <p:val>
                                            <p:strVal val="4*#ppt_w"/>
                                          </p:val>
                                        </p:tav>
                                        <p:tav tm="100000">
                                          <p:val>
                                            <p:strVal val="#ppt_w"/>
                                          </p:val>
                                        </p:tav>
                                      </p:tavLst>
                                    </p:anim>
                                    <p:anim calcmode="lin" valueType="num">
                                      <p:cBhvr>
                                        <p:cTn id="34" dur="500" fill="hold"/>
                                        <p:tgtEl>
                                          <p:spTgt spid="52"/>
                                        </p:tgtEl>
                                        <p:attrNameLst>
                                          <p:attrName>ppt_h</p:attrName>
                                        </p:attrNameLst>
                                      </p:cBhvr>
                                      <p:tavLst>
                                        <p:tav tm="0">
                                          <p:val>
                                            <p:strVal val="4*#ppt_h"/>
                                          </p:val>
                                        </p:tav>
                                        <p:tav tm="100000">
                                          <p:val>
                                            <p:strVal val="#ppt_h"/>
                                          </p:val>
                                        </p:tav>
                                      </p:tavLst>
                                    </p:anim>
                                  </p:childTnLst>
                                </p:cTn>
                              </p:par>
                            </p:childTnLst>
                          </p:cTn>
                        </p:par>
                        <p:par>
                          <p:cTn id="35" fill="hold">
                            <p:stCondLst>
                              <p:cond delay="3700"/>
                            </p:stCondLst>
                            <p:childTnLst>
                              <p:par>
                                <p:cTn id="36" presetID="2" presetClass="entr" presetSubtype="4" fill="hold" nodeType="afterEffect">
                                  <p:stCondLst>
                                    <p:cond delay="0"/>
                                  </p:stCondLst>
                                  <p:childTnLst>
                                    <p:set>
                                      <p:cBhvr>
                                        <p:cTn id="37" dur="1" fill="hold">
                                          <p:stCondLst>
                                            <p:cond delay="0"/>
                                          </p:stCondLst>
                                        </p:cTn>
                                        <p:tgtEl>
                                          <p:spTgt spid="46"/>
                                        </p:tgtEl>
                                        <p:attrNameLst>
                                          <p:attrName>style.visibility</p:attrName>
                                        </p:attrNameLst>
                                      </p:cBhvr>
                                      <p:to>
                                        <p:strVal val="visible"/>
                                      </p:to>
                                    </p:set>
                                    <p:anim calcmode="lin" valueType="num">
                                      <p:cBhvr additive="base">
                                        <p:cTn id="38" dur="500" fill="hold"/>
                                        <p:tgtEl>
                                          <p:spTgt spid="46"/>
                                        </p:tgtEl>
                                        <p:attrNameLst>
                                          <p:attrName>ppt_x</p:attrName>
                                        </p:attrNameLst>
                                      </p:cBhvr>
                                      <p:tavLst>
                                        <p:tav tm="0">
                                          <p:val>
                                            <p:strVal val="#ppt_x"/>
                                          </p:val>
                                        </p:tav>
                                        <p:tav tm="100000">
                                          <p:val>
                                            <p:strVal val="#ppt_x"/>
                                          </p:val>
                                        </p:tav>
                                      </p:tavLst>
                                    </p:anim>
                                    <p:anim calcmode="lin" valueType="num">
                                      <p:cBhvr additive="base">
                                        <p:cTn id="39" dur="500" fill="hold"/>
                                        <p:tgtEl>
                                          <p:spTgt spid="46"/>
                                        </p:tgtEl>
                                        <p:attrNameLst>
                                          <p:attrName>ppt_y</p:attrName>
                                        </p:attrNameLst>
                                      </p:cBhvr>
                                      <p:tavLst>
                                        <p:tav tm="0">
                                          <p:val>
                                            <p:strVal val="1+#ppt_h/2"/>
                                          </p:val>
                                        </p:tav>
                                        <p:tav tm="100000">
                                          <p:val>
                                            <p:strVal val="#ppt_y"/>
                                          </p:val>
                                        </p:tav>
                                      </p:tavLst>
                                    </p:anim>
                                  </p:childTnLst>
                                </p:cTn>
                              </p:par>
                            </p:childTnLst>
                          </p:cTn>
                        </p:par>
                        <p:par>
                          <p:cTn id="40" fill="hold">
                            <p:stCondLst>
                              <p:cond delay="4200"/>
                            </p:stCondLst>
                            <p:childTnLst>
                              <p:par>
                                <p:cTn id="41" presetID="23" presetClass="entr" presetSubtype="32" fill="hold" nodeType="afterEffect">
                                  <p:stCondLst>
                                    <p:cond delay="0"/>
                                  </p:stCondLst>
                                  <p:childTnLst>
                                    <p:set>
                                      <p:cBhvr>
                                        <p:cTn id="42" dur="1" fill="hold">
                                          <p:stCondLst>
                                            <p:cond delay="0"/>
                                          </p:stCondLst>
                                        </p:cTn>
                                        <p:tgtEl>
                                          <p:spTgt spid="55"/>
                                        </p:tgtEl>
                                        <p:attrNameLst>
                                          <p:attrName>style.visibility</p:attrName>
                                        </p:attrNameLst>
                                      </p:cBhvr>
                                      <p:to>
                                        <p:strVal val="visible"/>
                                      </p:to>
                                    </p:set>
                                    <p:anim calcmode="lin" valueType="num">
                                      <p:cBhvr>
                                        <p:cTn id="43" dur="500" fill="hold"/>
                                        <p:tgtEl>
                                          <p:spTgt spid="55"/>
                                        </p:tgtEl>
                                        <p:attrNameLst>
                                          <p:attrName>ppt_w</p:attrName>
                                        </p:attrNameLst>
                                      </p:cBhvr>
                                      <p:tavLst>
                                        <p:tav tm="0">
                                          <p:val>
                                            <p:strVal val="4*#ppt_w"/>
                                          </p:val>
                                        </p:tav>
                                        <p:tav tm="100000">
                                          <p:val>
                                            <p:strVal val="#ppt_w"/>
                                          </p:val>
                                        </p:tav>
                                      </p:tavLst>
                                    </p:anim>
                                    <p:anim calcmode="lin" valueType="num">
                                      <p:cBhvr>
                                        <p:cTn id="44" dur="500" fill="hold"/>
                                        <p:tgtEl>
                                          <p:spTgt spid="55"/>
                                        </p:tgtEl>
                                        <p:attrNameLst>
                                          <p:attrName>ppt_h</p:attrName>
                                        </p:attrNameLst>
                                      </p:cBhvr>
                                      <p:tavLst>
                                        <p:tav tm="0">
                                          <p:val>
                                            <p:strVal val="4*#ppt_h"/>
                                          </p:val>
                                        </p:tav>
                                        <p:tav tm="100000">
                                          <p:val>
                                            <p:strVal val="#ppt_h"/>
                                          </p:val>
                                        </p:tav>
                                      </p:tavLst>
                                    </p:anim>
                                  </p:childTnLst>
                                </p:cTn>
                              </p:par>
                            </p:childTnLst>
                          </p:cTn>
                        </p:par>
                        <p:par>
                          <p:cTn id="45" fill="hold">
                            <p:stCondLst>
                              <p:cond delay="4700"/>
                            </p:stCondLst>
                            <p:childTnLst>
                              <p:par>
                                <p:cTn id="46" presetID="22" presetClass="entr" presetSubtype="4" fill="hold" grpId="0" nodeType="afterEffect">
                                  <p:stCondLst>
                                    <p:cond delay="0"/>
                                  </p:stCondLst>
                                  <p:childTnLst>
                                    <p:set>
                                      <p:cBhvr>
                                        <p:cTn id="47" dur="1" fill="hold">
                                          <p:stCondLst>
                                            <p:cond delay="0"/>
                                          </p:stCondLst>
                                        </p:cTn>
                                        <p:tgtEl>
                                          <p:spTgt spid="68"/>
                                        </p:tgtEl>
                                        <p:attrNameLst>
                                          <p:attrName>style.visibility</p:attrName>
                                        </p:attrNameLst>
                                      </p:cBhvr>
                                      <p:to>
                                        <p:strVal val="visible"/>
                                      </p:to>
                                    </p:set>
                                    <p:animEffect transition="in" filter="wipe(down)">
                                      <p:cBhvr>
                                        <p:cTn id="48"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63" grpId="0"/>
      <p:bldP spid="64" grpId="0"/>
      <p:bldP spid="6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331096" y="681263"/>
            <a:ext cx="3494640" cy="646331"/>
          </a:xfrm>
          <a:prstGeom prst="rect">
            <a:avLst/>
          </a:prstGeom>
          <a:noFill/>
        </p:spPr>
        <p:txBody>
          <a:bodyPr wrap="square" rtlCol="0">
            <a:spAutoFit/>
          </a:bodyPr>
          <a:lstStyle/>
          <a:p>
            <a:pPr algn="ctr"/>
            <a:r>
              <a:rPr lang="en-US" altLang="zh-CN"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Recap learning</a:t>
            </a:r>
            <a:endParaRPr lang="zh-CN" altLang="en-US"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2" name="文本框 1">
            <a:extLst>
              <a:ext uri="{FF2B5EF4-FFF2-40B4-BE49-F238E27FC236}">
                <a16:creationId xmlns:a16="http://schemas.microsoft.com/office/drawing/2014/main" id="{64AA6D6F-E8BA-4230-84C8-B388F8478BE0}"/>
              </a:ext>
            </a:extLst>
          </p:cNvPr>
          <p:cNvSpPr txBox="1"/>
          <p:nvPr/>
        </p:nvSpPr>
        <p:spPr>
          <a:xfrm>
            <a:off x="1826884" y="3059668"/>
            <a:ext cx="8861988" cy="369332"/>
          </a:xfrm>
          <a:prstGeom prst="rect">
            <a:avLst/>
          </a:prstGeom>
          <a:noFill/>
        </p:spPr>
        <p:txBody>
          <a:bodyPr wrap="square" rtlCol="0">
            <a:spAutoFit/>
          </a:bodyPr>
          <a:lstStyle/>
          <a:p>
            <a:r>
              <a:rPr lang="en-US" altLang="zh-CN" dirty="0"/>
              <a:t>https://play.kahoot.it/v2/lobby?quizId=1b8fdd41-4e38-4282-bec9-3ab9a501dfe8</a:t>
            </a:r>
            <a:endParaRPr lang="zh-CN" altLang="en-US" dirty="0"/>
          </a:p>
        </p:txBody>
      </p:sp>
      <p:sp>
        <p:nvSpPr>
          <p:cNvPr id="3" name="文本框 2">
            <a:extLst>
              <a:ext uri="{FF2B5EF4-FFF2-40B4-BE49-F238E27FC236}">
                <a16:creationId xmlns:a16="http://schemas.microsoft.com/office/drawing/2014/main" id="{60554DB9-65FC-4902-BC43-D39BC8069240}"/>
              </a:ext>
            </a:extLst>
          </p:cNvPr>
          <p:cNvSpPr txBox="1"/>
          <p:nvPr/>
        </p:nvSpPr>
        <p:spPr>
          <a:xfrm>
            <a:off x="1647422" y="1984040"/>
            <a:ext cx="4050706" cy="707886"/>
          </a:xfrm>
          <a:prstGeom prst="rect">
            <a:avLst/>
          </a:prstGeom>
          <a:noFill/>
        </p:spPr>
        <p:txBody>
          <a:bodyPr wrap="square" rtlCol="0">
            <a:spAutoFit/>
          </a:bodyPr>
          <a:lstStyle/>
          <a:p>
            <a:r>
              <a:rPr lang="en-US" altLang="zh-CN" sz="4000" b="1" dirty="0">
                <a:solidFill>
                  <a:srgbClr val="7030A0"/>
                </a:solidFill>
                <a:latin typeface="Times New Roman" panose="02020603050405020304" pitchFamily="18" charset="0"/>
                <a:cs typeface="Times New Roman" panose="02020603050405020304" pitchFamily="18" charset="0"/>
              </a:rPr>
              <a:t>Kahoot!</a:t>
            </a:r>
            <a:endParaRPr lang="zh-CN" altLang="en-US" sz="4000" b="1" dirty="0">
              <a:solidFill>
                <a:srgbClr val="7030A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679920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497301" y="509004"/>
            <a:ext cx="3494640"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Conclusion</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4" name="MH_Other_1">
            <a:extLst>
              <a:ext uri="{FF2B5EF4-FFF2-40B4-BE49-F238E27FC236}">
                <a16:creationId xmlns:a16="http://schemas.microsoft.com/office/drawing/2014/main" id="{D681E7B8-81E8-44CF-808F-E9163083319B}"/>
              </a:ext>
            </a:extLst>
          </p:cNvPr>
          <p:cNvSpPr/>
          <p:nvPr>
            <p:custDataLst>
              <p:tags r:id="rId1"/>
            </p:custDataLst>
          </p:nvPr>
        </p:nvSpPr>
        <p:spPr>
          <a:xfrm>
            <a:off x="2143039" y="1620838"/>
            <a:ext cx="68262" cy="132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dirty="0">
              <a:solidFill>
                <a:srgbClr val="FFFFFF"/>
              </a:solidFill>
              <a:ea typeface="幼圆" panose="02010509060101010101" pitchFamily="49" charset="-122"/>
            </a:endParaRPr>
          </a:p>
        </p:txBody>
      </p:sp>
      <p:cxnSp>
        <p:nvCxnSpPr>
          <p:cNvPr id="5" name="MH_Other_2">
            <a:extLst>
              <a:ext uri="{FF2B5EF4-FFF2-40B4-BE49-F238E27FC236}">
                <a16:creationId xmlns:a16="http://schemas.microsoft.com/office/drawing/2014/main" id="{25470F94-99E3-4B79-9060-819BC3EAA08F}"/>
              </a:ext>
            </a:extLst>
          </p:cNvPr>
          <p:cNvCxnSpPr/>
          <p:nvPr>
            <p:custDataLst>
              <p:tags r:id="rId2"/>
            </p:custDataLst>
          </p:nvPr>
        </p:nvCxnSpPr>
        <p:spPr>
          <a:xfrm>
            <a:off x="2311315" y="2205038"/>
            <a:ext cx="4319587" cy="0"/>
          </a:xfrm>
          <a:prstGeom prst="line">
            <a:avLst/>
          </a:prstGeom>
          <a:ln w="19050">
            <a:solidFill>
              <a:srgbClr val="BFBFBF"/>
            </a:solidFill>
            <a:prstDash val="sysDash"/>
          </a:ln>
        </p:spPr>
        <p:style>
          <a:lnRef idx="1">
            <a:schemeClr val="accent1"/>
          </a:lnRef>
          <a:fillRef idx="0">
            <a:schemeClr val="accent1"/>
          </a:fillRef>
          <a:effectRef idx="0">
            <a:schemeClr val="accent1"/>
          </a:effectRef>
          <a:fontRef idx="minor">
            <a:schemeClr val="tx1"/>
          </a:fontRef>
        </p:style>
      </p:cxnSp>
      <p:sp>
        <p:nvSpPr>
          <p:cNvPr id="6" name="MH_Other_3">
            <a:extLst>
              <a:ext uri="{FF2B5EF4-FFF2-40B4-BE49-F238E27FC236}">
                <a16:creationId xmlns:a16="http://schemas.microsoft.com/office/drawing/2014/main" id="{96C6BAD0-E4E7-40B7-B824-1F6E1705BD62}"/>
              </a:ext>
            </a:extLst>
          </p:cNvPr>
          <p:cNvSpPr txBox="1">
            <a:spLocks noChangeArrowheads="1"/>
          </p:cNvSpPr>
          <p:nvPr>
            <p:custDataLst>
              <p:tags r:id="rId3"/>
            </p:custDataLst>
          </p:nvPr>
        </p:nvSpPr>
        <p:spPr bwMode="auto">
          <a:xfrm>
            <a:off x="1405962" y="1856015"/>
            <a:ext cx="738664"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defRPr/>
            </a:pPr>
            <a:r>
              <a:rPr lang="en-US" altLang="zh-CN" sz="4800" b="1" dirty="0">
                <a:solidFill>
                  <a:schemeClr val="accent1">
                    <a:lumMod val="60000"/>
                    <a:lumOff val="40000"/>
                  </a:schemeClr>
                </a:solidFill>
                <a:ea typeface="幼圆" panose="02010509060101010101" pitchFamily="49" charset="-122"/>
              </a:rPr>
              <a:t>01</a:t>
            </a:r>
            <a:endParaRPr lang="zh-CN" altLang="en-US" sz="4800" b="1" dirty="0">
              <a:solidFill>
                <a:schemeClr val="accent1">
                  <a:lumMod val="60000"/>
                  <a:lumOff val="40000"/>
                </a:schemeClr>
              </a:solidFill>
              <a:ea typeface="幼圆" panose="02010509060101010101" pitchFamily="49" charset="-122"/>
            </a:endParaRPr>
          </a:p>
        </p:txBody>
      </p:sp>
      <p:sp>
        <p:nvSpPr>
          <p:cNvPr id="10" name="MH_Other_7">
            <a:extLst>
              <a:ext uri="{FF2B5EF4-FFF2-40B4-BE49-F238E27FC236}">
                <a16:creationId xmlns:a16="http://schemas.microsoft.com/office/drawing/2014/main" id="{C7D832F2-094B-4E18-8D47-7159794CC6A6}"/>
              </a:ext>
            </a:extLst>
          </p:cNvPr>
          <p:cNvSpPr/>
          <p:nvPr>
            <p:custDataLst>
              <p:tags r:id="rId4"/>
            </p:custDataLst>
          </p:nvPr>
        </p:nvSpPr>
        <p:spPr>
          <a:xfrm>
            <a:off x="6105191" y="3946526"/>
            <a:ext cx="68262" cy="13208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dirty="0">
              <a:solidFill>
                <a:srgbClr val="FFFFFF"/>
              </a:solidFill>
              <a:ea typeface="幼圆" panose="02010509060101010101" pitchFamily="49" charset="-122"/>
            </a:endParaRPr>
          </a:p>
        </p:txBody>
      </p:sp>
      <p:cxnSp>
        <p:nvCxnSpPr>
          <p:cNvPr id="11" name="MH_Other_8">
            <a:extLst>
              <a:ext uri="{FF2B5EF4-FFF2-40B4-BE49-F238E27FC236}">
                <a16:creationId xmlns:a16="http://schemas.microsoft.com/office/drawing/2014/main" id="{A6BBBF91-9105-4E6B-B62B-3DCE71902758}"/>
              </a:ext>
            </a:extLst>
          </p:cNvPr>
          <p:cNvCxnSpPr/>
          <p:nvPr>
            <p:custDataLst>
              <p:tags r:id="rId5"/>
            </p:custDataLst>
          </p:nvPr>
        </p:nvCxnSpPr>
        <p:spPr>
          <a:xfrm>
            <a:off x="6173453" y="4454527"/>
            <a:ext cx="4319587" cy="0"/>
          </a:xfrm>
          <a:prstGeom prst="line">
            <a:avLst/>
          </a:prstGeom>
          <a:ln w="19050">
            <a:solidFill>
              <a:srgbClr val="BFBFBF"/>
            </a:solidFill>
            <a:prstDash val="sysDash"/>
          </a:ln>
        </p:spPr>
        <p:style>
          <a:lnRef idx="1">
            <a:schemeClr val="accent1"/>
          </a:lnRef>
          <a:fillRef idx="0">
            <a:schemeClr val="accent1"/>
          </a:fillRef>
          <a:effectRef idx="0">
            <a:schemeClr val="accent1"/>
          </a:effectRef>
          <a:fontRef idx="minor">
            <a:schemeClr val="tx1"/>
          </a:fontRef>
        </p:style>
      </p:cxnSp>
      <p:sp>
        <p:nvSpPr>
          <p:cNvPr id="12" name="MH_Other_9">
            <a:extLst>
              <a:ext uri="{FF2B5EF4-FFF2-40B4-BE49-F238E27FC236}">
                <a16:creationId xmlns:a16="http://schemas.microsoft.com/office/drawing/2014/main" id="{FAB4ED39-F8B6-4331-BF63-94DBDDE6C96A}"/>
              </a:ext>
            </a:extLst>
          </p:cNvPr>
          <p:cNvSpPr txBox="1"/>
          <p:nvPr>
            <p:custDataLst>
              <p:tags r:id="rId6"/>
            </p:custDataLst>
          </p:nvPr>
        </p:nvSpPr>
        <p:spPr>
          <a:xfrm>
            <a:off x="5254109" y="4528662"/>
            <a:ext cx="738664" cy="738664"/>
          </a:xfrm>
          <a:prstGeom prst="rect">
            <a:avLst/>
          </a:prstGeom>
          <a:noFill/>
        </p:spPr>
        <p:txBody>
          <a:bodyPr vert="horz" lIns="0" tIns="0" rIns="0" bIns="0">
            <a:spAutoFit/>
          </a:bodyPr>
          <a:lstStyle/>
          <a:p>
            <a:pPr algn="ctr">
              <a:defRPr/>
            </a:pPr>
            <a:r>
              <a:rPr lang="en-US" altLang="zh-CN" sz="4800" b="1" dirty="0">
                <a:solidFill>
                  <a:schemeClr val="accent3">
                    <a:lumMod val="60000"/>
                    <a:lumOff val="40000"/>
                  </a:schemeClr>
                </a:solidFill>
                <a:ea typeface="幼圆" panose="02010509060101010101" pitchFamily="49" charset="-122"/>
              </a:rPr>
              <a:t>02</a:t>
            </a:r>
            <a:endParaRPr lang="zh-CN" altLang="en-US" sz="4800" b="1" dirty="0">
              <a:solidFill>
                <a:schemeClr val="accent3">
                  <a:lumMod val="60000"/>
                  <a:lumOff val="40000"/>
                </a:schemeClr>
              </a:solidFill>
              <a:ea typeface="幼圆" panose="02010509060101010101" pitchFamily="49" charset="-122"/>
            </a:endParaRPr>
          </a:p>
        </p:txBody>
      </p:sp>
      <p:sp>
        <p:nvSpPr>
          <p:cNvPr id="13" name="MH_SubTitle_1">
            <a:extLst>
              <a:ext uri="{FF2B5EF4-FFF2-40B4-BE49-F238E27FC236}">
                <a16:creationId xmlns:a16="http://schemas.microsoft.com/office/drawing/2014/main" id="{E6B08A34-B24B-451A-97EE-00EFA8BCFA1C}"/>
              </a:ext>
            </a:extLst>
          </p:cNvPr>
          <p:cNvSpPr>
            <a:spLocks noChangeArrowheads="1"/>
          </p:cNvSpPr>
          <p:nvPr>
            <p:custDataLst>
              <p:tags r:id="rId7"/>
            </p:custDataLst>
          </p:nvPr>
        </p:nvSpPr>
        <p:spPr bwMode="auto">
          <a:xfrm>
            <a:off x="2211301" y="1604964"/>
            <a:ext cx="457200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norm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defRPr/>
            </a:pPr>
            <a:endParaRPr lang="zh-CN" altLang="en-US" sz="2000" b="1" dirty="0">
              <a:solidFill>
                <a:schemeClr val="accent1">
                  <a:lumMod val="60000"/>
                  <a:lumOff val="40000"/>
                </a:schemeClr>
              </a:solidFill>
              <a:latin typeface="+mn-lt"/>
              <a:ea typeface="幼圆" panose="02010509060101010101" pitchFamily="49" charset="-122"/>
              <a:cs typeface="Arial" panose="020B0604020202020204" pitchFamily="34" charset="0"/>
            </a:endParaRPr>
          </a:p>
        </p:txBody>
      </p:sp>
      <p:sp>
        <p:nvSpPr>
          <p:cNvPr id="14" name="MH_Text_1">
            <a:extLst>
              <a:ext uri="{FF2B5EF4-FFF2-40B4-BE49-F238E27FC236}">
                <a16:creationId xmlns:a16="http://schemas.microsoft.com/office/drawing/2014/main" id="{A87D040D-BBB7-4839-9BF4-FF280B272DC9}"/>
              </a:ext>
            </a:extLst>
          </p:cNvPr>
          <p:cNvSpPr>
            <a:spLocks noChangeArrowheads="1"/>
          </p:cNvSpPr>
          <p:nvPr>
            <p:custDataLst>
              <p:tags r:id="rId8"/>
            </p:custDataLst>
          </p:nvPr>
        </p:nvSpPr>
        <p:spPr bwMode="auto">
          <a:xfrm>
            <a:off x="2211300" y="2273301"/>
            <a:ext cx="9980700" cy="2181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285750" lvl="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Developing deep networks.</a:t>
            </a:r>
          </a:p>
          <a:p>
            <a:pPr marL="285750" lvl="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To </a:t>
            </a:r>
            <a:r>
              <a:rPr lang="en-US" altLang="zh-CN" sz="2800" dirty="0" err="1">
                <a:latin typeface="Times New Roman" panose="02020603050405020304" pitchFamily="18" charset="0"/>
                <a:cs typeface="Times New Roman" panose="02020603050405020304" pitchFamily="18" charset="0"/>
              </a:rPr>
              <a:t>recognise</a:t>
            </a:r>
            <a:r>
              <a:rPr lang="en-US" altLang="zh-CN" sz="2800" dirty="0">
                <a:latin typeface="Times New Roman" panose="02020603050405020304" pitchFamily="18" charset="0"/>
                <a:cs typeface="Times New Roman" panose="02020603050405020304" pitchFamily="18" charset="0"/>
              </a:rPr>
              <a:t> emotions in others.</a:t>
            </a:r>
          </a:p>
          <a:p>
            <a:pPr marL="285750" lvl="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To </a:t>
            </a:r>
            <a:r>
              <a:rPr lang="en-US" altLang="zh-CN" sz="2800" dirty="0" err="1">
                <a:latin typeface="Times New Roman" panose="02020603050405020304" pitchFamily="18" charset="0"/>
                <a:cs typeface="Times New Roman" panose="02020603050405020304" pitchFamily="18" charset="0"/>
              </a:rPr>
              <a:t>recognise</a:t>
            </a:r>
            <a:r>
              <a:rPr lang="en-US" altLang="zh-CN" sz="2800" dirty="0">
                <a:latin typeface="Times New Roman" panose="02020603050405020304" pitchFamily="18" charset="0"/>
                <a:cs typeface="Times New Roman" panose="02020603050405020304" pitchFamily="18" charset="0"/>
              </a:rPr>
              <a:t> the consequences of </a:t>
            </a:r>
            <a:r>
              <a:rPr lang="en-US" altLang="zh-CN" sz="2800" dirty="0" err="1">
                <a:latin typeface="Times New Roman" panose="02020603050405020304" pitchFamily="18" charset="0"/>
                <a:cs typeface="Times New Roman" panose="02020603050405020304" pitchFamily="18" charset="0"/>
              </a:rPr>
              <a:t>behaviour</a:t>
            </a:r>
            <a:r>
              <a:rPr lang="en-US" altLang="zh-CN" sz="2800" dirty="0">
                <a:latin typeface="Times New Roman" panose="02020603050405020304" pitchFamily="18" charset="0"/>
                <a:cs typeface="Times New Roman" panose="02020603050405020304" pitchFamily="18" charset="0"/>
              </a:rPr>
              <a:t> and weigh decisions.</a:t>
            </a:r>
            <a:endParaRPr lang="zh-CN" altLang="en-US" sz="28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9" name="MH_SubTitle_3">
            <a:extLst>
              <a:ext uri="{FF2B5EF4-FFF2-40B4-BE49-F238E27FC236}">
                <a16:creationId xmlns:a16="http://schemas.microsoft.com/office/drawing/2014/main" id="{323C57CB-1CB2-499A-AA21-817D7EF5D6F5}"/>
              </a:ext>
            </a:extLst>
          </p:cNvPr>
          <p:cNvSpPr>
            <a:spLocks noChangeArrowheads="1"/>
          </p:cNvSpPr>
          <p:nvPr>
            <p:custDataLst>
              <p:tags r:id="rId9"/>
            </p:custDataLst>
          </p:nvPr>
        </p:nvSpPr>
        <p:spPr bwMode="auto">
          <a:xfrm>
            <a:off x="6123811" y="3837616"/>
            <a:ext cx="457200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norm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defRPr/>
            </a:pPr>
            <a:r>
              <a:rPr lang="en-US" altLang="zh-CN" sz="2800" b="1" dirty="0">
                <a:solidFill>
                  <a:srgbClr val="00B050"/>
                </a:solidFill>
                <a:latin typeface="Times New Roman" panose="02020603050405020304" pitchFamily="18" charset="0"/>
                <a:ea typeface="幼圆" panose="02010509060101010101" pitchFamily="49" charset="-122"/>
                <a:cs typeface="Times New Roman" panose="02020603050405020304" pitchFamily="18" charset="0"/>
              </a:rPr>
              <a:t>ACTIVITIES</a:t>
            </a:r>
            <a:endParaRPr lang="zh-CN" altLang="en-US" sz="2800" b="1" dirty="0">
              <a:solidFill>
                <a:srgbClr val="00B05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20" name="MH_Text_3">
            <a:extLst>
              <a:ext uri="{FF2B5EF4-FFF2-40B4-BE49-F238E27FC236}">
                <a16:creationId xmlns:a16="http://schemas.microsoft.com/office/drawing/2014/main" id="{E78D0AF2-D562-4391-84EE-B3815A276F6E}"/>
              </a:ext>
            </a:extLst>
          </p:cNvPr>
          <p:cNvSpPr>
            <a:spLocks noChangeArrowheads="1"/>
          </p:cNvSpPr>
          <p:nvPr>
            <p:custDataLst>
              <p:tags r:id="rId10"/>
            </p:custDataLst>
          </p:nvPr>
        </p:nvSpPr>
        <p:spPr bwMode="auto">
          <a:xfrm>
            <a:off x="6191660" y="4520859"/>
            <a:ext cx="4572000" cy="1991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Lecture</a:t>
            </a:r>
          </a:p>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Ice-breaking</a:t>
            </a:r>
          </a:p>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Role Play</a:t>
            </a:r>
          </a:p>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Self-evaluation </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pic>
        <p:nvPicPr>
          <p:cNvPr id="21" name="PA_图片 20">
            <a:extLst>
              <a:ext uri="{FF2B5EF4-FFF2-40B4-BE49-F238E27FC236}">
                <a16:creationId xmlns:a16="http://schemas.microsoft.com/office/drawing/2014/main" id="{FCC53140-9D99-403C-A65A-4DCFE7989360}"/>
              </a:ext>
            </a:extLst>
          </p:cNvPr>
          <p:cNvPicPr>
            <a:picLocks noChangeAspect="1"/>
          </p:cNvPicPr>
          <p:nvPr>
            <p:custDataLst>
              <p:tags r:id="rId11"/>
            </p:custDataLst>
          </p:nvPr>
        </p:nvPicPr>
        <p:blipFill>
          <a:blip r:embed="rId15"/>
          <a:stretch>
            <a:fillRect/>
          </a:stretch>
        </p:blipFill>
        <p:spPr>
          <a:xfrm>
            <a:off x="6598737" y="1500681"/>
            <a:ext cx="369128" cy="715470"/>
          </a:xfrm>
          <a:prstGeom prst="rect">
            <a:avLst/>
          </a:prstGeom>
        </p:spPr>
      </p:pic>
      <p:pic>
        <p:nvPicPr>
          <p:cNvPr id="23" name="PA_图片 20">
            <a:extLst>
              <a:ext uri="{FF2B5EF4-FFF2-40B4-BE49-F238E27FC236}">
                <a16:creationId xmlns:a16="http://schemas.microsoft.com/office/drawing/2014/main" id="{01EFD144-DF1C-49D8-8D2B-A344764E0C2F}"/>
              </a:ext>
            </a:extLst>
          </p:cNvPr>
          <p:cNvPicPr>
            <a:picLocks noChangeAspect="1"/>
          </p:cNvPicPr>
          <p:nvPr>
            <p:custDataLst>
              <p:tags r:id="rId12"/>
            </p:custDataLst>
          </p:nvPr>
        </p:nvPicPr>
        <p:blipFill>
          <a:blip r:embed="rId15"/>
          <a:stretch>
            <a:fillRect/>
          </a:stretch>
        </p:blipFill>
        <p:spPr>
          <a:xfrm>
            <a:off x="10511247" y="4454527"/>
            <a:ext cx="369128" cy="715470"/>
          </a:xfrm>
          <a:prstGeom prst="rect">
            <a:avLst/>
          </a:prstGeom>
        </p:spPr>
      </p:pic>
      <p:sp>
        <p:nvSpPr>
          <p:cNvPr id="2" name="文本框 1">
            <a:extLst>
              <a:ext uri="{FF2B5EF4-FFF2-40B4-BE49-F238E27FC236}">
                <a16:creationId xmlns:a16="http://schemas.microsoft.com/office/drawing/2014/main" id="{FAA8CC26-495D-47C5-8F7A-7D9F0E9BD547}"/>
              </a:ext>
            </a:extLst>
          </p:cNvPr>
          <p:cNvSpPr txBox="1"/>
          <p:nvPr/>
        </p:nvSpPr>
        <p:spPr>
          <a:xfrm>
            <a:off x="2461189" y="1690192"/>
            <a:ext cx="3132075" cy="461665"/>
          </a:xfrm>
          <a:prstGeom prst="rect">
            <a:avLst/>
          </a:prstGeom>
          <a:noFill/>
        </p:spPr>
        <p:txBody>
          <a:bodyPr wrap="square" rtlCol="0">
            <a:spAutoFit/>
          </a:bodyPr>
          <a:lstStyle/>
          <a:p>
            <a:r>
              <a:rPr lang="en-US" altLang="zh-CN" sz="2400" dirty="0">
                <a:solidFill>
                  <a:schemeClr val="accent1">
                    <a:lumMod val="60000"/>
                    <a:lumOff val="40000"/>
                  </a:schemeClr>
                </a:solidFill>
                <a:latin typeface="Times New Roman" panose="02020603050405020304" pitchFamily="18" charset="0"/>
                <a:cs typeface="Times New Roman" panose="02020603050405020304" pitchFamily="18" charset="0"/>
              </a:rPr>
              <a:t>AIM &amp; OBJECTICES</a:t>
            </a:r>
            <a:endParaRPr lang="zh-CN" altLang="en-US" sz="2400"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86211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950"/>
                            </p:stCondLst>
                            <p:childTnLst>
                              <p:par>
                                <p:cTn id="10" presetID="38" presetClass="entr" presetSubtype="0" accel="50000" fill="hold" grpId="0" nodeType="afterEffect">
                                  <p:stCondLst>
                                    <p:cond delay="0"/>
                                  </p:stCondLst>
                                  <p:iterate type="lt">
                                    <p:tmPct val="50000"/>
                                  </p:iterate>
                                  <p:childTnLst>
                                    <p:set>
                                      <p:cBhvr>
                                        <p:cTn id="11" dur="1" fill="hold">
                                          <p:stCondLst>
                                            <p:cond delay="0"/>
                                          </p:stCondLst>
                                        </p:cTn>
                                        <p:tgtEl>
                                          <p:spTgt spid="6"/>
                                        </p:tgtEl>
                                        <p:attrNameLst>
                                          <p:attrName>style.visibility</p:attrName>
                                        </p:attrNameLst>
                                      </p:cBhvr>
                                      <p:to>
                                        <p:strVal val="visible"/>
                                      </p:to>
                                    </p:set>
                                    <p:set>
                                      <p:cBhvr>
                                        <p:cTn id="12" dur="227" fill="hold">
                                          <p:stCondLst>
                                            <p:cond delay="0"/>
                                          </p:stCondLst>
                                        </p:cTn>
                                        <p:tgtEl>
                                          <p:spTgt spid="6"/>
                                        </p:tgtEl>
                                        <p:attrNameLst>
                                          <p:attrName>style.rotation</p:attrName>
                                        </p:attrNameLst>
                                      </p:cBhvr>
                                      <p:to>
                                        <p:strVal val="-45.0"/>
                                      </p:to>
                                    </p:set>
                                    <p:anim calcmode="lin" valueType="num">
                                      <p:cBhvr>
                                        <p:cTn id="13" dur="227" fill="hold">
                                          <p:stCondLst>
                                            <p:cond delay="227"/>
                                          </p:stCondLst>
                                        </p:cTn>
                                        <p:tgtEl>
                                          <p:spTgt spid="6"/>
                                        </p:tgtEl>
                                        <p:attrNameLst>
                                          <p:attrName>style.rotation</p:attrName>
                                        </p:attrNameLst>
                                      </p:cBhvr>
                                      <p:tavLst>
                                        <p:tav tm="0">
                                          <p:val>
                                            <p:fltVal val="-45"/>
                                          </p:val>
                                        </p:tav>
                                        <p:tav tm="69900">
                                          <p:val>
                                            <p:fltVal val="45"/>
                                          </p:val>
                                        </p:tav>
                                        <p:tav tm="100000">
                                          <p:val>
                                            <p:fltVal val="0"/>
                                          </p:val>
                                        </p:tav>
                                      </p:tavLst>
                                    </p:anim>
                                    <p:anim calcmode="lin" valueType="num">
                                      <p:cBhvr>
                                        <p:cTn id="14" dur="227" fill="hold">
                                          <p:stCondLst>
                                            <p:cond delay="0"/>
                                          </p:stCondLst>
                                        </p:cTn>
                                        <p:tgtEl>
                                          <p:spTgt spid="6"/>
                                        </p:tgtEl>
                                        <p:attrNameLst>
                                          <p:attrName>ppt_y</p:attrName>
                                        </p:attrNameLst>
                                      </p:cBhvr>
                                      <p:tavLst>
                                        <p:tav tm="0">
                                          <p:val>
                                            <p:strVal val="#ppt_y-1"/>
                                          </p:val>
                                        </p:tav>
                                        <p:tav tm="100000">
                                          <p:val>
                                            <p:strVal val="#ppt_y-(0.354*#ppt_w-0.172*#ppt_h)"/>
                                          </p:val>
                                        </p:tav>
                                      </p:tavLst>
                                    </p:anim>
                                    <p:anim calcmode="lin" valueType="num">
                                      <p:cBhvr>
                                        <p:cTn id="15" dur="78" decel="50000" autoRev="1" fill="hold">
                                          <p:stCondLst>
                                            <p:cond delay="227"/>
                                          </p:stCondLst>
                                        </p:cTn>
                                        <p:tgtEl>
                                          <p:spTgt spid="6"/>
                                        </p:tgtEl>
                                        <p:attrNameLst>
                                          <p:attrName>ppt_y</p:attrName>
                                        </p:attrNameLst>
                                      </p:cBhvr>
                                      <p:tavLst>
                                        <p:tav tm="0">
                                          <p:val>
                                            <p:strVal val="#ppt_y-(0.354*#ppt_w-0.172*#ppt_h)"/>
                                          </p:val>
                                        </p:tav>
                                        <p:tav tm="100000">
                                          <p:val>
                                            <p:strVal val="#ppt_y-(0.354*#ppt_w-0.172*#ppt_h)-#ppt_h/2"/>
                                          </p:val>
                                        </p:tav>
                                      </p:tavLst>
                                    </p:anim>
                                    <p:anim calcmode="lin" valueType="num">
                                      <p:cBhvr>
                                        <p:cTn id="16" dur="68" fill="hold">
                                          <p:stCondLst>
                                            <p:cond delay="432"/>
                                          </p:stCondLst>
                                        </p:cTn>
                                        <p:tgtEl>
                                          <p:spTgt spid="6"/>
                                        </p:tgtEl>
                                        <p:attrNameLst>
                                          <p:attrName>ppt_y</p:attrName>
                                        </p:attrNameLst>
                                      </p:cBhvr>
                                      <p:tavLst>
                                        <p:tav tm="0">
                                          <p:val>
                                            <p:strVal val="#ppt_y-(0.354*#ppt_w-0.172*#ppt_h)"/>
                                          </p:val>
                                        </p:tav>
                                        <p:tav tm="100000">
                                          <p:val>
                                            <p:strVal val="#ppt_y"/>
                                          </p:val>
                                        </p:tav>
                                      </p:tavLst>
                                    </p:anim>
                                  </p:childTnLst>
                                </p:cTn>
                              </p:par>
                              <p:par>
                                <p:cTn id="17" presetID="38" presetClass="entr" presetSubtype="0" accel="50000" fill="hold" grpId="0" nodeType="withEffect">
                                  <p:stCondLst>
                                    <p:cond delay="0"/>
                                  </p:stCondLst>
                                  <p:iterate type="lt">
                                    <p:tmPct val="50000"/>
                                  </p:iterate>
                                  <p:childTnLst>
                                    <p:set>
                                      <p:cBhvr>
                                        <p:cTn id="18" dur="1" fill="hold">
                                          <p:stCondLst>
                                            <p:cond delay="0"/>
                                          </p:stCondLst>
                                        </p:cTn>
                                        <p:tgtEl>
                                          <p:spTgt spid="12"/>
                                        </p:tgtEl>
                                        <p:attrNameLst>
                                          <p:attrName>style.visibility</p:attrName>
                                        </p:attrNameLst>
                                      </p:cBhvr>
                                      <p:to>
                                        <p:strVal val="visible"/>
                                      </p:to>
                                    </p:set>
                                    <p:set>
                                      <p:cBhvr>
                                        <p:cTn id="19" dur="227" fill="hold">
                                          <p:stCondLst>
                                            <p:cond delay="0"/>
                                          </p:stCondLst>
                                        </p:cTn>
                                        <p:tgtEl>
                                          <p:spTgt spid="12"/>
                                        </p:tgtEl>
                                        <p:attrNameLst>
                                          <p:attrName>style.rotation</p:attrName>
                                        </p:attrNameLst>
                                      </p:cBhvr>
                                      <p:to>
                                        <p:strVal val="-45.0"/>
                                      </p:to>
                                    </p:set>
                                    <p:anim calcmode="lin" valueType="num">
                                      <p:cBhvr>
                                        <p:cTn id="20" dur="227" fill="hold">
                                          <p:stCondLst>
                                            <p:cond delay="227"/>
                                          </p:stCondLst>
                                        </p:cTn>
                                        <p:tgtEl>
                                          <p:spTgt spid="12"/>
                                        </p:tgtEl>
                                        <p:attrNameLst>
                                          <p:attrName>style.rotation</p:attrName>
                                        </p:attrNameLst>
                                      </p:cBhvr>
                                      <p:tavLst>
                                        <p:tav tm="0">
                                          <p:val>
                                            <p:fltVal val="-45"/>
                                          </p:val>
                                        </p:tav>
                                        <p:tav tm="69900">
                                          <p:val>
                                            <p:fltVal val="45"/>
                                          </p:val>
                                        </p:tav>
                                        <p:tav tm="100000">
                                          <p:val>
                                            <p:fltVal val="0"/>
                                          </p:val>
                                        </p:tav>
                                      </p:tavLst>
                                    </p:anim>
                                    <p:anim calcmode="lin" valueType="num">
                                      <p:cBhvr>
                                        <p:cTn id="21" dur="227" fill="hold">
                                          <p:stCondLst>
                                            <p:cond delay="0"/>
                                          </p:stCondLst>
                                        </p:cTn>
                                        <p:tgtEl>
                                          <p:spTgt spid="12"/>
                                        </p:tgtEl>
                                        <p:attrNameLst>
                                          <p:attrName>ppt_y</p:attrName>
                                        </p:attrNameLst>
                                      </p:cBhvr>
                                      <p:tavLst>
                                        <p:tav tm="0">
                                          <p:val>
                                            <p:strVal val="#ppt_y-1"/>
                                          </p:val>
                                        </p:tav>
                                        <p:tav tm="100000">
                                          <p:val>
                                            <p:strVal val="#ppt_y-(0.354*#ppt_w-0.172*#ppt_h)"/>
                                          </p:val>
                                        </p:tav>
                                      </p:tavLst>
                                    </p:anim>
                                    <p:anim calcmode="lin" valueType="num">
                                      <p:cBhvr>
                                        <p:cTn id="22" dur="78" decel="50000" autoRev="1" fill="hold">
                                          <p:stCondLst>
                                            <p:cond delay="227"/>
                                          </p:stCondLst>
                                        </p:cTn>
                                        <p:tgtEl>
                                          <p:spTgt spid="12"/>
                                        </p:tgtEl>
                                        <p:attrNameLst>
                                          <p:attrName>ppt_y</p:attrName>
                                        </p:attrNameLst>
                                      </p:cBhvr>
                                      <p:tavLst>
                                        <p:tav tm="0">
                                          <p:val>
                                            <p:strVal val="#ppt_y-(0.354*#ppt_w-0.172*#ppt_h)"/>
                                          </p:val>
                                        </p:tav>
                                        <p:tav tm="100000">
                                          <p:val>
                                            <p:strVal val="#ppt_y-(0.354*#ppt_w-0.172*#ppt_h)-#ppt_h/2"/>
                                          </p:val>
                                        </p:tav>
                                      </p:tavLst>
                                    </p:anim>
                                    <p:anim calcmode="lin" valueType="num">
                                      <p:cBhvr>
                                        <p:cTn id="23" dur="68" fill="hold">
                                          <p:stCondLst>
                                            <p:cond delay="432"/>
                                          </p:stCondLst>
                                        </p:cTn>
                                        <p:tgtEl>
                                          <p:spTgt spid="12"/>
                                        </p:tgtEl>
                                        <p:attrNameLst>
                                          <p:attrName>ppt_y</p:attrName>
                                        </p:attrNameLst>
                                      </p:cBhvr>
                                      <p:tavLst>
                                        <p:tav tm="0">
                                          <p:val>
                                            <p:strVal val="#ppt_y-(0.354*#ppt_w-0.172*#ppt_h)"/>
                                          </p:val>
                                        </p:tav>
                                        <p:tav tm="100000">
                                          <p:val>
                                            <p:strVal val="#ppt_y"/>
                                          </p:val>
                                        </p:tav>
                                      </p:tavLst>
                                    </p:anim>
                                  </p:childTnLst>
                                </p:cTn>
                              </p:par>
                              <p:par>
                                <p:cTn id="24" presetID="49" presetClass="entr" presetSubtype="0" decel="100000" fill="hold" grpId="0" nodeType="with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500" fill="hold"/>
                                        <p:tgtEl>
                                          <p:spTgt spid="4"/>
                                        </p:tgtEl>
                                        <p:attrNameLst>
                                          <p:attrName>ppt_w</p:attrName>
                                        </p:attrNameLst>
                                      </p:cBhvr>
                                      <p:tavLst>
                                        <p:tav tm="0">
                                          <p:val>
                                            <p:fltVal val="0"/>
                                          </p:val>
                                        </p:tav>
                                        <p:tav tm="100000">
                                          <p:val>
                                            <p:strVal val="#ppt_w"/>
                                          </p:val>
                                        </p:tav>
                                      </p:tavLst>
                                    </p:anim>
                                    <p:anim calcmode="lin" valueType="num">
                                      <p:cBhvr>
                                        <p:cTn id="27" dur="500" fill="hold"/>
                                        <p:tgtEl>
                                          <p:spTgt spid="4"/>
                                        </p:tgtEl>
                                        <p:attrNameLst>
                                          <p:attrName>ppt_h</p:attrName>
                                        </p:attrNameLst>
                                      </p:cBhvr>
                                      <p:tavLst>
                                        <p:tav tm="0">
                                          <p:val>
                                            <p:fltVal val="0"/>
                                          </p:val>
                                        </p:tav>
                                        <p:tav tm="100000">
                                          <p:val>
                                            <p:strVal val="#ppt_h"/>
                                          </p:val>
                                        </p:tav>
                                      </p:tavLst>
                                    </p:anim>
                                    <p:anim calcmode="lin" valueType="num">
                                      <p:cBhvr>
                                        <p:cTn id="28" dur="500" fill="hold"/>
                                        <p:tgtEl>
                                          <p:spTgt spid="4"/>
                                        </p:tgtEl>
                                        <p:attrNameLst>
                                          <p:attrName>style.rotation</p:attrName>
                                        </p:attrNameLst>
                                      </p:cBhvr>
                                      <p:tavLst>
                                        <p:tav tm="0">
                                          <p:val>
                                            <p:fltVal val="360"/>
                                          </p:val>
                                        </p:tav>
                                        <p:tav tm="100000">
                                          <p:val>
                                            <p:fltVal val="0"/>
                                          </p:val>
                                        </p:tav>
                                      </p:tavLst>
                                    </p:anim>
                                    <p:animEffect transition="in" filter="fade">
                                      <p:cBhvr>
                                        <p:cTn id="29" dur="500"/>
                                        <p:tgtEl>
                                          <p:spTgt spid="4"/>
                                        </p:tgtEl>
                                      </p:cBhvr>
                                    </p:animEffect>
                                  </p:childTnLst>
                                </p:cTn>
                              </p:par>
                              <p:par>
                                <p:cTn id="30" presetID="49" presetClass="entr" presetSubtype="0" decel="100000"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 calcmode="lin" valueType="num">
                                      <p:cBhvr>
                                        <p:cTn id="34" dur="500" fill="hold"/>
                                        <p:tgtEl>
                                          <p:spTgt spid="10"/>
                                        </p:tgtEl>
                                        <p:attrNameLst>
                                          <p:attrName>style.rotation</p:attrName>
                                        </p:attrNameLst>
                                      </p:cBhvr>
                                      <p:tavLst>
                                        <p:tav tm="0">
                                          <p:val>
                                            <p:fltVal val="360"/>
                                          </p:val>
                                        </p:tav>
                                        <p:tav tm="100000">
                                          <p:val>
                                            <p:fltVal val="0"/>
                                          </p:val>
                                        </p:tav>
                                      </p:tavLst>
                                    </p:anim>
                                    <p:animEffect transition="in" filter="fade">
                                      <p:cBhvr>
                                        <p:cTn id="35" dur="500"/>
                                        <p:tgtEl>
                                          <p:spTgt spid="10"/>
                                        </p:tgtEl>
                                      </p:cBhvr>
                                    </p:animEffect>
                                  </p:childTnLst>
                                </p:cTn>
                              </p:par>
                            </p:childTnLst>
                          </p:cTn>
                        </p:par>
                        <p:par>
                          <p:cTn id="36" fill="hold">
                            <p:stCondLst>
                              <p:cond delay="1700"/>
                            </p:stCondLst>
                            <p:childTnLst>
                              <p:par>
                                <p:cTn id="37" presetID="22" presetClass="entr" presetSubtype="8" fill="hold" nodeType="after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wipe(left)">
                                      <p:cBhvr>
                                        <p:cTn id="39" dur="500"/>
                                        <p:tgtEl>
                                          <p:spTgt spid="5"/>
                                        </p:tgtEl>
                                      </p:cBhvr>
                                    </p:animEffect>
                                  </p:childTnLst>
                                </p:cTn>
                              </p:par>
                              <p:par>
                                <p:cTn id="40" presetID="22" presetClass="entr" presetSubtype="8" fill="hold" nodeType="with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left)">
                                      <p:cBhvr>
                                        <p:cTn id="42" dur="500"/>
                                        <p:tgtEl>
                                          <p:spTgt spid="11"/>
                                        </p:tgtEl>
                                      </p:cBhvr>
                                    </p:animEffect>
                                  </p:childTnLst>
                                </p:cTn>
                              </p:par>
                            </p:childTnLst>
                          </p:cTn>
                        </p:par>
                        <p:par>
                          <p:cTn id="43" fill="hold">
                            <p:stCondLst>
                              <p:cond delay="2200"/>
                            </p:stCondLst>
                            <p:childTnLst>
                              <p:par>
                                <p:cTn id="44" presetID="22" presetClass="entr" presetSubtype="4" fill="hold" nodeType="after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wipe(down)">
                                      <p:cBhvr>
                                        <p:cTn id="46" dur="500"/>
                                        <p:tgtEl>
                                          <p:spTgt spid="21"/>
                                        </p:tgtEl>
                                      </p:cBhvr>
                                    </p:animEffect>
                                  </p:childTnLst>
                                </p:cTn>
                              </p:par>
                              <p:par>
                                <p:cTn id="47" presetID="22" presetClass="entr" presetSubtype="4" fill="hold" nodeType="with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wipe(down)">
                                      <p:cBhvr>
                                        <p:cTn id="49" dur="500"/>
                                        <p:tgtEl>
                                          <p:spTgt spid="23"/>
                                        </p:tgtEl>
                                      </p:cBhvr>
                                    </p:animEffect>
                                  </p:childTnLst>
                                </p:cTn>
                              </p:par>
                            </p:childTnLst>
                          </p:cTn>
                        </p:par>
                        <p:par>
                          <p:cTn id="50" fill="hold">
                            <p:stCondLst>
                              <p:cond delay="2700"/>
                            </p:stCondLst>
                            <p:childTnLst>
                              <p:par>
                                <p:cTn id="51" presetID="42" presetClass="entr" presetSubtype="0" fill="hold" grpId="0" nodeType="afterEffect" nodePh="1">
                                  <p:stCondLst>
                                    <p:cond delay="0"/>
                                  </p:stCondLst>
                                  <p:endCondLst>
                                    <p:cond evt="begin" delay="0">
                                      <p:tn val="51"/>
                                    </p:cond>
                                  </p:endCondLst>
                                  <p:childTnLst>
                                    <p:set>
                                      <p:cBhvr>
                                        <p:cTn id="52" dur="1" fill="hold">
                                          <p:stCondLst>
                                            <p:cond delay="0"/>
                                          </p:stCondLst>
                                        </p:cTn>
                                        <p:tgtEl>
                                          <p:spTgt spid="13"/>
                                        </p:tgtEl>
                                        <p:attrNameLst>
                                          <p:attrName>style.visibility</p:attrName>
                                        </p:attrNameLst>
                                      </p:cBhvr>
                                      <p:to>
                                        <p:strVal val="visible"/>
                                      </p:to>
                                    </p:set>
                                    <p:animEffect transition="in" filter="fade">
                                      <p:cBhvr>
                                        <p:cTn id="53" dur="500"/>
                                        <p:tgtEl>
                                          <p:spTgt spid="13"/>
                                        </p:tgtEl>
                                      </p:cBhvr>
                                    </p:animEffect>
                                    <p:anim calcmode="lin" valueType="num">
                                      <p:cBhvr>
                                        <p:cTn id="54" dur="500" fill="hold"/>
                                        <p:tgtEl>
                                          <p:spTgt spid="13"/>
                                        </p:tgtEl>
                                        <p:attrNameLst>
                                          <p:attrName>ppt_x</p:attrName>
                                        </p:attrNameLst>
                                      </p:cBhvr>
                                      <p:tavLst>
                                        <p:tav tm="0">
                                          <p:val>
                                            <p:strVal val="#ppt_x"/>
                                          </p:val>
                                        </p:tav>
                                        <p:tav tm="100000">
                                          <p:val>
                                            <p:strVal val="#ppt_x"/>
                                          </p:val>
                                        </p:tav>
                                      </p:tavLst>
                                    </p:anim>
                                    <p:anim calcmode="lin" valueType="num">
                                      <p:cBhvr>
                                        <p:cTn id="55" dur="500" fill="hold"/>
                                        <p:tgtEl>
                                          <p:spTgt spid="13"/>
                                        </p:tgtEl>
                                        <p:attrNameLst>
                                          <p:attrName>ppt_y</p:attrName>
                                        </p:attrNameLst>
                                      </p:cBhvr>
                                      <p:tavLst>
                                        <p:tav tm="0">
                                          <p:val>
                                            <p:strVal val="#ppt_y+.1"/>
                                          </p:val>
                                        </p:tav>
                                        <p:tav tm="100000">
                                          <p:val>
                                            <p:strVal val="#ppt_y"/>
                                          </p:val>
                                        </p:tav>
                                      </p:tavLst>
                                    </p:anim>
                                  </p:childTnLst>
                                </p:cTn>
                              </p:par>
                              <p:par>
                                <p:cTn id="56" presetID="47" presetClass="entr" presetSubtype="0" fill="hold" grpId="0" nodeType="with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fade">
                                      <p:cBhvr>
                                        <p:cTn id="58" dur="500"/>
                                        <p:tgtEl>
                                          <p:spTgt spid="14"/>
                                        </p:tgtEl>
                                      </p:cBhvr>
                                    </p:animEffect>
                                    <p:anim calcmode="lin" valueType="num">
                                      <p:cBhvr>
                                        <p:cTn id="59" dur="500" fill="hold"/>
                                        <p:tgtEl>
                                          <p:spTgt spid="14"/>
                                        </p:tgtEl>
                                        <p:attrNameLst>
                                          <p:attrName>ppt_x</p:attrName>
                                        </p:attrNameLst>
                                      </p:cBhvr>
                                      <p:tavLst>
                                        <p:tav tm="0">
                                          <p:val>
                                            <p:strVal val="#ppt_x"/>
                                          </p:val>
                                        </p:tav>
                                        <p:tav tm="100000">
                                          <p:val>
                                            <p:strVal val="#ppt_x"/>
                                          </p:val>
                                        </p:tav>
                                      </p:tavLst>
                                    </p:anim>
                                    <p:anim calcmode="lin" valueType="num">
                                      <p:cBhvr>
                                        <p:cTn id="60" dur="500" fill="hold"/>
                                        <p:tgtEl>
                                          <p:spTgt spid="14"/>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fade">
                                      <p:cBhvr>
                                        <p:cTn id="63" dur="500"/>
                                        <p:tgtEl>
                                          <p:spTgt spid="19"/>
                                        </p:tgtEl>
                                      </p:cBhvr>
                                    </p:animEffect>
                                    <p:anim calcmode="lin" valueType="num">
                                      <p:cBhvr>
                                        <p:cTn id="64" dur="500" fill="hold"/>
                                        <p:tgtEl>
                                          <p:spTgt spid="19"/>
                                        </p:tgtEl>
                                        <p:attrNameLst>
                                          <p:attrName>ppt_x</p:attrName>
                                        </p:attrNameLst>
                                      </p:cBhvr>
                                      <p:tavLst>
                                        <p:tav tm="0">
                                          <p:val>
                                            <p:strVal val="#ppt_x"/>
                                          </p:val>
                                        </p:tav>
                                        <p:tav tm="100000">
                                          <p:val>
                                            <p:strVal val="#ppt_x"/>
                                          </p:val>
                                        </p:tav>
                                      </p:tavLst>
                                    </p:anim>
                                    <p:anim calcmode="lin" valueType="num">
                                      <p:cBhvr>
                                        <p:cTn id="65" dur="500" fill="hold"/>
                                        <p:tgtEl>
                                          <p:spTgt spid="19"/>
                                        </p:tgtEl>
                                        <p:attrNameLst>
                                          <p:attrName>ppt_y</p:attrName>
                                        </p:attrNameLst>
                                      </p:cBhvr>
                                      <p:tavLst>
                                        <p:tav tm="0">
                                          <p:val>
                                            <p:strVal val="#ppt_y+.1"/>
                                          </p:val>
                                        </p:tav>
                                        <p:tav tm="100000">
                                          <p:val>
                                            <p:strVal val="#ppt_y"/>
                                          </p:val>
                                        </p:tav>
                                      </p:tavLst>
                                    </p:anim>
                                  </p:childTnLst>
                                </p:cTn>
                              </p:par>
                              <p:par>
                                <p:cTn id="66" presetID="47" presetClass="entr" presetSubtype="0" fill="hold" grpId="0" nodeType="with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fade">
                                      <p:cBhvr>
                                        <p:cTn id="68" dur="500"/>
                                        <p:tgtEl>
                                          <p:spTgt spid="20"/>
                                        </p:tgtEl>
                                      </p:cBhvr>
                                    </p:animEffect>
                                    <p:anim calcmode="lin" valueType="num">
                                      <p:cBhvr>
                                        <p:cTn id="69" dur="500" fill="hold"/>
                                        <p:tgtEl>
                                          <p:spTgt spid="20"/>
                                        </p:tgtEl>
                                        <p:attrNameLst>
                                          <p:attrName>ppt_x</p:attrName>
                                        </p:attrNameLst>
                                      </p:cBhvr>
                                      <p:tavLst>
                                        <p:tav tm="0">
                                          <p:val>
                                            <p:strVal val="#ppt_x"/>
                                          </p:val>
                                        </p:tav>
                                        <p:tav tm="100000">
                                          <p:val>
                                            <p:strVal val="#ppt_x"/>
                                          </p:val>
                                        </p:tav>
                                      </p:tavLst>
                                    </p:anim>
                                    <p:anim calcmode="lin" valueType="num">
                                      <p:cBhvr>
                                        <p:cTn id="70" dur="5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4" grpId="0" animBg="1"/>
      <p:bldP spid="6" grpId="0"/>
      <p:bldP spid="10" grpId="0" animBg="1"/>
      <p:bldP spid="12" grpId="0"/>
      <p:bldP spid="13" grpId="0"/>
      <p:bldP spid="14" grpId="0"/>
      <p:bldP spid="19" grpId="0"/>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a:extLst>
              <a:ext uri="{FF2B5EF4-FFF2-40B4-BE49-F238E27FC236}">
                <a16:creationId xmlns:a16="http://schemas.microsoft.com/office/drawing/2014/main" id="{4B330B75-0BE5-4B91-B338-DE7451DD2B6A}"/>
              </a:ext>
            </a:extLst>
          </p:cNvPr>
          <p:cNvSpPr txBox="1"/>
          <p:nvPr/>
        </p:nvSpPr>
        <p:spPr>
          <a:xfrm>
            <a:off x="699245" y="2119632"/>
            <a:ext cx="10793511" cy="1107996"/>
          </a:xfrm>
          <a:prstGeom prst="rect">
            <a:avLst/>
          </a:prstGeom>
          <a:noFill/>
        </p:spPr>
        <p:txBody>
          <a:bodyPr wrap="square" rtlCol="0">
            <a:spAutoFit/>
          </a:bodyPr>
          <a:lstStyle/>
          <a:p>
            <a:pPr algn="ctr"/>
            <a:r>
              <a:rPr lang="en-US" altLang="zh-CN" sz="66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rPr>
              <a:t>Thank you </a:t>
            </a:r>
            <a:endParaRPr lang="zh-CN" altLang="en-US" sz="66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endParaRPr>
          </a:p>
        </p:txBody>
      </p:sp>
      <p:cxnSp>
        <p:nvCxnSpPr>
          <p:cNvPr id="21" name="PA_直接连接符 20">
            <a:extLst>
              <a:ext uri="{FF2B5EF4-FFF2-40B4-BE49-F238E27FC236}">
                <a16:creationId xmlns:a16="http://schemas.microsoft.com/office/drawing/2014/main" id="{4E038D67-0026-4DBF-A3C3-D1B29E146CA2}"/>
              </a:ext>
            </a:extLst>
          </p:cNvPr>
          <p:cNvCxnSpPr>
            <a:cxnSpLocks/>
          </p:cNvCxnSpPr>
          <p:nvPr>
            <p:custDataLst>
              <p:tags r:id="rId1"/>
            </p:custDataLst>
          </p:nvPr>
        </p:nvCxnSpPr>
        <p:spPr>
          <a:xfrm>
            <a:off x="2009775" y="3227628"/>
            <a:ext cx="8172450" cy="0"/>
          </a:xfrm>
          <a:prstGeom prst="line">
            <a:avLst/>
          </a:prstGeom>
          <a:ln w="12700">
            <a:solidFill>
              <a:srgbClr val="55B577"/>
            </a:solidFill>
          </a:ln>
        </p:spPr>
        <p:style>
          <a:lnRef idx="1">
            <a:schemeClr val="accent1"/>
          </a:lnRef>
          <a:fillRef idx="0">
            <a:schemeClr val="accent1"/>
          </a:fillRef>
          <a:effectRef idx="0">
            <a:schemeClr val="accent1"/>
          </a:effectRef>
          <a:fontRef idx="minor">
            <a:schemeClr val="tx1"/>
          </a:fontRef>
        </p:style>
      </p:cxnSp>
      <p:pic>
        <p:nvPicPr>
          <p:cNvPr id="24" name="图片 23">
            <a:extLst>
              <a:ext uri="{FF2B5EF4-FFF2-40B4-BE49-F238E27FC236}">
                <a16:creationId xmlns:a16="http://schemas.microsoft.com/office/drawing/2014/main" id="{AD5423C6-8A97-4189-B5AD-98F8EACC248C}"/>
              </a:ext>
            </a:extLst>
          </p:cNvPr>
          <p:cNvPicPr>
            <a:picLocks noChangeAspect="1"/>
          </p:cNvPicPr>
          <p:nvPr/>
        </p:nvPicPr>
        <p:blipFill>
          <a:blip r:embed="rId4"/>
          <a:stretch>
            <a:fillRect/>
          </a:stretch>
        </p:blipFill>
        <p:spPr>
          <a:xfrm>
            <a:off x="-140009" y="4352955"/>
            <a:ext cx="5797798" cy="2505673"/>
          </a:xfrm>
          <a:prstGeom prst="rect">
            <a:avLst/>
          </a:prstGeom>
        </p:spPr>
      </p:pic>
      <p:pic>
        <p:nvPicPr>
          <p:cNvPr id="25" name="图片 24">
            <a:extLst>
              <a:ext uri="{FF2B5EF4-FFF2-40B4-BE49-F238E27FC236}">
                <a16:creationId xmlns:a16="http://schemas.microsoft.com/office/drawing/2014/main" id="{EAA1E976-A005-45D4-A31D-0E30CC7CD4B0}"/>
              </a:ext>
            </a:extLst>
          </p:cNvPr>
          <p:cNvPicPr>
            <a:picLocks noChangeAspect="1"/>
          </p:cNvPicPr>
          <p:nvPr/>
        </p:nvPicPr>
        <p:blipFill>
          <a:blip r:embed="rId5"/>
          <a:stretch>
            <a:fillRect/>
          </a:stretch>
        </p:blipFill>
        <p:spPr>
          <a:xfrm>
            <a:off x="5656580" y="4065512"/>
            <a:ext cx="6614733" cy="2956816"/>
          </a:xfrm>
          <a:prstGeom prst="rect">
            <a:avLst/>
          </a:prstGeom>
        </p:spPr>
      </p:pic>
      <p:pic>
        <p:nvPicPr>
          <p:cNvPr id="26" name="图片 25">
            <a:extLst>
              <a:ext uri="{FF2B5EF4-FFF2-40B4-BE49-F238E27FC236}">
                <a16:creationId xmlns:a16="http://schemas.microsoft.com/office/drawing/2014/main" id="{031FFCA1-6171-489F-A98F-849DE573DAC6}"/>
              </a:ext>
            </a:extLst>
          </p:cNvPr>
          <p:cNvPicPr>
            <a:picLocks noChangeAspect="1"/>
          </p:cNvPicPr>
          <p:nvPr/>
        </p:nvPicPr>
        <p:blipFill>
          <a:blip r:embed="rId6"/>
          <a:stretch>
            <a:fillRect/>
          </a:stretch>
        </p:blipFill>
        <p:spPr>
          <a:xfrm>
            <a:off x="7770945" y="5862431"/>
            <a:ext cx="713294" cy="1639966"/>
          </a:xfrm>
          <a:prstGeom prst="rect">
            <a:avLst/>
          </a:prstGeom>
        </p:spPr>
      </p:pic>
      <p:pic>
        <p:nvPicPr>
          <p:cNvPr id="27" name="图片 26">
            <a:extLst>
              <a:ext uri="{FF2B5EF4-FFF2-40B4-BE49-F238E27FC236}">
                <a16:creationId xmlns:a16="http://schemas.microsoft.com/office/drawing/2014/main" id="{373FFD44-0D3A-4729-BA3F-7736FB50E2E9}"/>
              </a:ext>
            </a:extLst>
          </p:cNvPr>
          <p:cNvPicPr>
            <a:picLocks noChangeAspect="1"/>
          </p:cNvPicPr>
          <p:nvPr/>
        </p:nvPicPr>
        <p:blipFill>
          <a:blip r:embed="rId7"/>
          <a:stretch>
            <a:fillRect/>
          </a:stretch>
        </p:blipFill>
        <p:spPr>
          <a:xfrm>
            <a:off x="8569724" y="3948890"/>
            <a:ext cx="1109568" cy="1597290"/>
          </a:xfrm>
          <a:prstGeom prst="rect">
            <a:avLst/>
          </a:prstGeom>
        </p:spPr>
      </p:pic>
      <p:pic>
        <p:nvPicPr>
          <p:cNvPr id="28" name="图片 27">
            <a:extLst>
              <a:ext uri="{FF2B5EF4-FFF2-40B4-BE49-F238E27FC236}">
                <a16:creationId xmlns:a16="http://schemas.microsoft.com/office/drawing/2014/main" id="{FCC53140-9D99-403C-A65A-4DCFE7989360}"/>
              </a:ext>
            </a:extLst>
          </p:cNvPr>
          <p:cNvPicPr>
            <a:picLocks noChangeAspect="1"/>
          </p:cNvPicPr>
          <p:nvPr/>
        </p:nvPicPr>
        <p:blipFill>
          <a:blip r:embed="rId8"/>
          <a:stretch>
            <a:fillRect/>
          </a:stretch>
        </p:blipFill>
        <p:spPr>
          <a:xfrm>
            <a:off x="6243029" y="6065161"/>
            <a:ext cx="987638" cy="1914310"/>
          </a:xfrm>
          <a:prstGeom prst="rect">
            <a:avLst/>
          </a:prstGeom>
        </p:spPr>
      </p:pic>
      <p:pic>
        <p:nvPicPr>
          <p:cNvPr id="29" name="图片 28">
            <a:extLst>
              <a:ext uri="{FF2B5EF4-FFF2-40B4-BE49-F238E27FC236}">
                <a16:creationId xmlns:a16="http://schemas.microsoft.com/office/drawing/2014/main" id="{D348DBC2-6F72-430A-A8D4-9D9D32F15A61}"/>
              </a:ext>
            </a:extLst>
          </p:cNvPr>
          <p:cNvPicPr>
            <a:picLocks noChangeAspect="1"/>
          </p:cNvPicPr>
          <p:nvPr/>
        </p:nvPicPr>
        <p:blipFill>
          <a:blip r:embed="rId9"/>
          <a:stretch>
            <a:fillRect/>
          </a:stretch>
        </p:blipFill>
        <p:spPr>
          <a:xfrm>
            <a:off x="3009142" y="4300268"/>
            <a:ext cx="993734" cy="1743607"/>
          </a:xfrm>
          <a:prstGeom prst="rect">
            <a:avLst/>
          </a:prstGeom>
        </p:spPr>
      </p:pic>
      <p:pic>
        <p:nvPicPr>
          <p:cNvPr id="30" name="图片 29">
            <a:extLst>
              <a:ext uri="{FF2B5EF4-FFF2-40B4-BE49-F238E27FC236}">
                <a16:creationId xmlns:a16="http://schemas.microsoft.com/office/drawing/2014/main" id="{7FCEF0B3-5FED-4E4E-B730-663DFF37537A}"/>
              </a:ext>
            </a:extLst>
          </p:cNvPr>
          <p:cNvPicPr>
            <a:picLocks noChangeAspect="1"/>
          </p:cNvPicPr>
          <p:nvPr/>
        </p:nvPicPr>
        <p:blipFill>
          <a:blip r:embed="rId10"/>
          <a:stretch>
            <a:fillRect/>
          </a:stretch>
        </p:blipFill>
        <p:spPr>
          <a:xfrm>
            <a:off x="5181521" y="178150"/>
            <a:ext cx="1828959" cy="1700931"/>
          </a:xfrm>
          <a:prstGeom prst="rect">
            <a:avLst/>
          </a:prstGeom>
        </p:spPr>
      </p:pic>
      <p:sp>
        <p:nvSpPr>
          <p:cNvPr id="2" name="文本框 1">
            <a:extLst>
              <a:ext uri="{FF2B5EF4-FFF2-40B4-BE49-F238E27FC236}">
                <a16:creationId xmlns:a16="http://schemas.microsoft.com/office/drawing/2014/main" id="{F3AD773F-4DB8-4395-B4F9-22F13D2E04D0}"/>
              </a:ext>
            </a:extLst>
          </p:cNvPr>
          <p:cNvSpPr txBox="1"/>
          <p:nvPr/>
        </p:nvSpPr>
        <p:spPr>
          <a:xfrm>
            <a:off x="5205545" y="3348136"/>
            <a:ext cx="5130800" cy="830997"/>
          </a:xfrm>
          <a:prstGeom prst="rect">
            <a:avLst/>
          </a:prstGeom>
          <a:noFill/>
        </p:spPr>
        <p:txBody>
          <a:bodyPr wrap="square" rtlCol="0">
            <a:spAutoFit/>
          </a:bodyPr>
          <a:lstStyle/>
          <a:p>
            <a:r>
              <a:rPr lang="en-US" altLang="zh-CN" sz="4800" b="1" dirty="0">
                <a:solidFill>
                  <a:srgbClr val="00B050"/>
                </a:solidFill>
                <a:latin typeface="Times New Roman" panose="02020603050405020304" pitchFamily="18" charset="0"/>
                <a:cs typeface="Times New Roman" panose="02020603050405020304" pitchFamily="18" charset="0"/>
              </a:rPr>
              <a:t>Q&amp;A</a:t>
            </a:r>
            <a:endParaRPr lang="zh-CN" altLang="en-US" sz="48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837860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1000"/>
                                        <p:tgtEl>
                                          <p:spTgt spid="30"/>
                                        </p:tgtEl>
                                      </p:cBhvr>
                                    </p:animEffect>
                                    <p:anim calcmode="lin" valueType="num">
                                      <p:cBhvr>
                                        <p:cTn id="18" dur="1000" fill="hold"/>
                                        <p:tgtEl>
                                          <p:spTgt spid="30"/>
                                        </p:tgtEl>
                                        <p:attrNameLst>
                                          <p:attrName>ppt_x</p:attrName>
                                        </p:attrNameLst>
                                      </p:cBhvr>
                                      <p:tavLst>
                                        <p:tav tm="0">
                                          <p:val>
                                            <p:strVal val="#ppt_x"/>
                                          </p:val>
                                        </p:tav>
                                        <p:tav tm="100000">
                                          <p:val>
                                            <p:strVal val="#ppt_x"/>
                                          </p:val>
                                        </p:tav>
                                      </p:tavLst>
                                    </p:anim>
                                    <p:anim calcmode="lin" valueType="num">
                                      <p:cBhvr>
                                        <p:cTn id="19" dur="1000" fill="hold"/>
                                        <p:tgtEl>
                                          <p:spTgt spid="30"/>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75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1000"/>
                                        <p:tgtEl>
                                          <p:spTgt spid="29"/>
                                        </p:tgtEl>
                                      </p:cBhvr>
                                    </p:animEffect>
                                    <p:anim calcmode="lin" valueType="num">
                                      <p:cBhvr>
                                        <p:cTn id="23" dur="1000" fill="hold"/>
                                        <p:tgtEl>
                                          <p:spTgt spid="29"/>
                                        </p:tgtEl>
                                        <p:attrNameLst>
                                          <p:attrName>ppt_x</p:attrName>
                                        </p:attrNameLst>
                                      </p:cBhvr>
                                      <p:tavLst>
                                        <p:tav tm="0">
                                          <p:val>
                                            <p:strVal val="#ppt_x"/>
                                          </p:val>
                                        </p:tav>
                                        <p:tav tm="100000">
                                          <p:val>
                                            <p:strVal val="#ppt_x"/>
                                          </p:val>
                                        </p:tav>
                                      </p:tavLst>
                                    </p:anim>
                                    <p:anim calcmode="lin" valueType="num">
                                      <p:cBhvr>
                                        <p:cTn id="24" dur="1000" fill="hold"/>
                                        <p:tgtEl>
                                          <p:spTgt spid="29"/>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75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1000"/>
                                        <p:tgtEl>
                                          <p:spTgt spid="26"/>
                                        </p:tgtEl>
                                      </p:cBhvr>
                                    </p:animEffect>
                                    <p:anim calcmode="lin" valueType="num">
                                      <p:cBhvr>
                                        <p:cTn id="28" dur="1000" fill="hold"/>
                                        <p:tgtEl>
                                          <p:spTgt spid="26"/>
                                        </p:tgtEl>
                                        <p:attrNameLst>
                                          <p:attrName>ppt_x</p:attrName>
                                        </p:attrNameLst>
                                      </p:cBhvr>
                                      <p:tavLst>
                                        <p:tav tm="0">
                                          <p:val>
                                            <p:strVal val="#ppt_x"/>
                                          </p:val>
                                        </p:tav>
                                        <p:tav tm="100000">
                                          <p:val>
                                            <p:strVal val="#ppt_x"/>
                                          </p:val>
                                        </p:tav>
                                      </p:tavLst>
                                    </p:anim>
                                    <p:anim calcmode="lin" valueType="num">
                                      <p:cBhvr>
                                        <p:cTn id="29" dur="1000" fill="hold"/>
                                        <p:tgtEl>
                                          <p:spTgt spid="26"/>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100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1000"/>
                                        <p:tgtEl>
                                          <p:spTgt spid="28"/>
                                        </p:tgtEl>
                                      </p:cBhvr>
                                    </p:animEffect>
                                    <p:anim calcmode="lin" valueType="num">
                                      <p:cBhvr>
                                        <p:cTn id="33" dur="1000" fill="hold"/>
                                        <p:tgtEl>
                                          <p:spTgt spid="28"/>
                                        </p:tgtEl>
                                        <p:attrNameLst>
                                          <p:attrName>ppt_x</p:attrName>
                                        </p:attrNameLst>
                                      </p:cBhvr>
                                      <p:tavLst>
                                        <p:tav tm="0">
                                          <p:val>
                                            <p:strVal val="#ppt_x"/>
                                          </p:val>
                                        </p:tav>
                                        <p:tav tm="100000">
                                          <p:val>
                                            <p:strVal val="#ppt_x"/>
                                          </p:val>
                                        </p:tav>
                                      </p:tavLst>
                                    </p:anim>
                                    <p:anim calcmode="lin" valueType="num">
                                      <p:cBhvr>
                                        <p:cTn id="34" dur="1000" fill="hold"/>
                                        <p:tgtEl>
                                          <p:spTgt spid="28"/>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100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1000"/>
                                        <p:tgtEl>
                                          <p:spTgt spid="27"/>
                                        </p:tgtEl>
                                      </p:cBhvr>
                                    </p:animEffect>
                                    <p:anim calcmode="lin" valueType="num">
                                      <p:cBhvr>
                                        <p:cTn id="38" dur="1000" fill="hold"/>
                                        <p:tgtEl>
                                          <p:spTgt spid="27"/>
                                        </p:tgtEl>
                                        <p:attrNameLst>
                                          <p:attrName>ppt_x</p:attrName>
                                        </p:attrNameLst>
                                      </p:cBhvr>
                                      <p:tavLst>
                                        <p:tav tm="0">
                                          <p:val>
                                            <p:strVal val="#ppt_x"/>
                                          </p:val>
                                        </p:tav>
                                        <p:tav tm="100000">
                                          <p:val>
                                            <p:strVal val="#ppt_x"/>
                                          </p:val>
                                        </p:tav>
                                      </p:tavLst>
                                    </p:anim>
                                    <p:anim calcmode="lin" valueType="num">
                                      <p:cBhvr>
                                        <p:cTn id="39" dur="1000" fill="hold"/>
                                        <p:tgtEl>
                                          <p:spTgt spid="27"/>
                                        </p:tgtEl>
                                        <p:attrNameLst>
                                          <p:attrName>ppt_y</p:attrName>
                                        </p:attrNameLst>
                                      </p:cBhvr>
                                      <p:tavLst>
                                        <p:tav tm="0">
                                          <p:val>
                                            <p:strVal val="#ppt_y+.1"/>
                                          </p:val>
                                        </p:tav>
                                        <p:tav tm="100000">
                                          <p:val>
                                            <p:strVal val="#ppt_y"/>
                                          </p:val>
                                        </p:tav>
                                      </p:tavLst>
                                    </p:anim>
                                  </p:childTnLst>
                                </p:cTn>
                              </p:par>
                            </p:childTnLst>
                          </p:cTn>
                        </p:par>
                        <p:par>
                          <p:cTn id="40" fill="hold">
                            <p:stCondLst>
                              <p:cond delay="2000"/>
                            </p:stCondLst>
                            <p:childTnLst>
                              <p:par>
                                <p:cTn id="41" presetID="17" presetClass="entr" presetSubtype="10" fill="hold" nodeType="after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p:cTn id="43" dur="500" fill="hold"/>
                                        <p:tgtEl>
                                          <p:spTgt spid="21"/>
                                        </p:tgtEl>
                                        <p:attrNameLst>
                                          <p:attrName>ppt_w</p:attrName>
                                        </p:attrNameLst>
                                      </p:cBhvr>
                                      <p:tavLst>
                                        <p:tav tm="0">
                                          <p:val>
                                            <p:fltVal val="0"/>
                                          </p:val>
                                        </p:tav>
                                        <p:tav tm="100000">
                                          <p:val>
                                            <p:strVal val="#ppt_w"/>
                                          </p:val>
                                        </p:tav>
                                      </p:tavLst>
                                    </p:anim>
                                    <p:anim calcmode="lin" valueType="num">
                                      <p:cBhvr>
                                        <p:cTn id="44" dur="500" fill="hold"/>
                                        <p:tgtEl>
                                          <p:spTgt spid="21"/>
                                        </p:tgtEl>
                                        <p:attrNameLst>
                                          <p:attrName>ppt_h</p:attrName>
                                        </p:attrNameLst>
                                      </p:cBhvr>
                                      <p:tavLst>
                                        <p:tav tm="0">
                                          <p:val>
                                            <p:strVal val="#ppt_h"/>
                                          </p:val>
                                        </p:tav>
                                        <p:tav tm="100000">
                                          <p:val>
                                            <p:strVal val="#ppt_h"/>
                                          </p:val>
                                        </p:tav>
                                      </p:tavLst>
                                    </p:anim>
                                  </p:childTnLst>
                                </p:cTn>
                              </p:par>
                            </p:childTnLst>
                          </p:cTn>
                        </p:par>
                        <p:par>
                          <p:cTn id="45" fill="hold">
                            <p:stCondLst>
                              <p:cond delay="2500"/>
                            </p:stCondLst>
                            <p:childTnLst>
                              <p:par>
                                <p:cTn id="46" presetID="56" presetClass="entr" presetSubtype="0" fill="hold" grpId="0" nodeType="afterEffect">
                                  <p:stCondLst>
                                    <p:cond delay="0"/>
                                  </p:stCondLst>
                                  <p:iterate type="lt">
                                    <p:tmPct val="10000"/>
                                  </p:iterate>
                                  <p:childTnLst>
                                    <p:set>
                                      <p:cBhvr>
                                        <p:cTn id="47" dur="1" fill="hold">
                                          <p:stCondLst>
                                            <p:cond delay="0"/>
                                          </p:stCondLst>
                                        </p:cTn>
                                        <p:tgtEl>
                                          <p:spTgt spid="12"/>
                                        </p:tgtEl>
                                        <p:attrNameLst>
                                          <p:attrName>style.visibility</p:attrName>
                                        </p:attrNameLst>
                                      </p:cBhvr>
                                      <p:to>
                                        <p:strVal val="visible"/>
                                      </p:to>
                                    </p:set>
                                    <p:anim by="(-#ppt_w*2)" calcmode="lin" valueType="num">
                                      <p:cBhvr rctx="PPT">
                                        <p:cTn id="48" dur="375" autoRev="1" fill="hold">
                                          <p:stCondLst>
                                            <p:cond delay="0"/>
                                          </p:stCondLst>
                                        </p:cTn>
                                        <p:tgtEl>
                                          <p:spTgt spid="12"/>
                                        </p:tgtEl>
                                        <p:attrNameLst>
                                          <p:attrName>ppt_w</p:attrName>
                                        </p:attrNameLst>
                                      </p:cBhvr>
                                    </p:anim>
                                    <p:anim by="(#ppt_w*0.50)" calcmode="lin" valueType="num">
                                      <p:cBhvr>
                                        <p:cTn id="49" dur="375" decel="50000" autoRev="1" fill="hold">
                                          <p:stCondLst>
                                            <p:cond delay="0"/>
                                          </p:stCondLst>
                                        </p:cTn>
                                        <p:tgtEl>
                                          <p:spTgt spid="12"/>
                                        </p:tgtEl>
                                        <p:attrNameLst>
                                          <p:attrName>ppt_x</p:attrName>
                                        </p:attrNameLst>
                                      </p:cBhvr>
                                    </p:anim>
                                    <p:anim from="(-#ppt_h/2)" to="(#ppt_y)" calcmode="lin" valueType="num">
                                      <p:cBhvr>
                                        <p:cTn id="50" dur="750" fill="hold">
                                          <p:stCondLst>
                                            <p:cond delay="0"/>
                                          </p:stCondLst>
                                        </p:cTn>
                                        <p:tgtEl>
                                          <p:spTgt spid="12"/>
                                        </p:tgtEl>
                                        <p:attrNameLst>
                                          <p:attrName>ppt_y</p:attrName>
                                        </p:attrNameLst>
                                      </p:cBhvr>
                                    </p:anim>
                                    <p:animRot by="21600000">
                                      <p:cBhvr>
                                        <p:cTn id="51" dur="750" fill="hold">
                                          <p:stCondLst>
                                            <p:cond delay="0"/>
                                          </p:stCondLst>
                                        </p:cTn>
                                        <p:tgtEl>
                                          <p:spTgt spid="1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图片 23">
            <a:extLst>
              <a:ext uri="{FF2B5EF4-FFF2-40B4-BE49-F238E27FC236}">
                <a16:creationId xmlns:a16="http://schemas.microsoft.com/office/drawing/2014/main" id="{AD5423C6-8A97-4189-B5AD-98F8EACC248C}"/>
              </a:ext>
            </a:extLst>
          </p:cNvPr>
          <p:cNvPicPr>
            <a:picLocks noChangeAspect="1"/>
          </p:cNvPicPr>
          <p:nvPr/>
        </p:nvPicPr>
        <p:blipFill>
          <a:blip r:embed="rId3"/>
          <a:stretch>
            <a:fillRect/>
          </a:stretch>
        </p:blipFill>
        <p:spPr>
          <a:xfrm>
            <a:off x="-140009" y="4352955"/>
            <a:ext cx="5797798" cy="2505673"/>
          </a:xfrm>
          <a:prstGeom prst="rect">
            <a:avLst/>
          </a:prstGeom>
        </p:spPr>
      </p:pic>
      <p:pic>
        <p:nvPicPr>
          <p:cNvPr id="25" name="图片 24">
            <a:extLst>
              <a:ext uri="{FF2B5EF4-FFF2-40B4-BE49-F238E27FC236}">
                <a16:creationId xmlns:a16="http://schemas.microsoft.com/office/drawing/2014/main" id="{EAA1E976-A005-45D4-A31D-0E30CC7CD4B0}"/>
              </a:ext>
            </a:extLst>
          </p:cNvPr>
          <p:cNvPicPr>
            <a:picLocks noChangeAspect="1"/>
          </p:cNvPicPr>
          <p:nvPr/>
        </p:nvPicPr>
        <p:blipFill>
          <a:blip r:embed="rId4"/>
          <a:stretch>
            <a:fillRect/>
          </a:stretch>
        </p:blipFill>
        <p:spPr>
          <a:xfrm>
            <a:off x="5656580" y="4065512"/>
            <a:ext cx="6614733" cy="2956816"/>
          </a:xfrm>
          <a:prstGeom prst="rect">
            <a:avLst/>
          </a:prstGeom>
        </p:spPr>
      </p:pic>
      <p:pic>
        <p:nvPicPr>
          <p:cNvPr id="26" name="图片 25">
            <a:extLst>
              <a:ext uri="{FF2B5EF4-FFF2-40B4-BE49-F238E27FC236}">
                <a16:creationId xmlns:a16="http://schemas.microsoft.com/office/drawing/2014/main" id="{031FFCA1-6171-489F-A98F-849DE573DAC6}"/>
              </a:ext>
            </a:extLst>
          </p:cNvPr>
          <p:cNvPicPr>
            <a:picLocks noChangeAspect="1"/>
          </p:cNvPicPr>
          <p:nvPr/>
        </p:nvPicPr>
        <p:blipFill>
          <a:blip r:embed="rId5"/>
          <a:stretch>
            <a:fillRect/>
          </a:stretch>
        </p:blipFill>
        <p:spPr>
          <a:xfrm>
            <a:off x="7770945" y="5862431"/>
            <a:ext cx="713294" cy="1639966"/>
          </a:xfrm>
          <a:prstGeom prst="rect">
            <a:avLst/>
          </a:prstGeom>
        </p:spPr>
      </p:pic>
      <p:pic>
        <p:nvPicPr>
          <p:cNvPr id="27" name="图片 26">
            <a:extLst>
              <a:ext uri="{FF2B5EF4-FFF2-40B4-BE49-F238E27FC236}">
                <a16:creationId xmlns:a16="http://schemas.microsoft.com/office/drawing/2014/main" id="{373FFD44-0D3A-4729-BA3F-7736FB50E2E9}"/>
              </a:ext>
            </a:extLst>
          </p:cNvPr>
          <p:cNvPicPr>
            <a:picLocks noChangeAspect="1"/>
          </p:cNvPicPr>
          <p:nvPr/>
        </p:nvPicPr>
        <p:blipFill>
          <a:blip r:embed="rId6"/>
          <a:stretch>
            <a:fillRect/>
          </a:stretch>
        </p:blipFill>
        <p:spPr>
          <a:xfrm>
            <a:off x="8569724" y="3948890"/>
            <a:ext cx="1109568" cy="1597290"/>
          </a:xfrm>
          <a:prstGeom prst="rect">
            <a:avLst/>
          </a:prstGeom>
        </p:spPr>
      </p:pic>
      <p:pic>
        <p:nvPicPr>
          <p:cNvPr id="28" name="图片 27">
            <a:extLst>
              <a:ext uri="{FF2B5EF4-FFF2-40B4-BE49-F238E27FC236}">
                <a16:creationId xmlns:a16="http://schemas.microsoft.com/office/drawing/2014/main" id="{FCC53140-9D99-403C-A65A-4DCFE7989360}"/>
              </a:ext>
            </a:extLst>
          </p:cNvPr>
          <p:cNvPicPr>
            <a:picLocks noChangeAspect="1"/>
          </p:cNvPicPr>
          <p:nvPr/>
        </p:nvPicPr>
        <p:blipFill>
          <a:blip r:embed="rId7"/>
          <a:stretch>
            <a:fillRect/>
          </a:stretch>
        </p:blipFill>
        <p:spPr>
          <a:xfrm>
            <a:off x="6243029" y="6065161"/>
            <a:ext cx="987638" cy="1914310"/>
          </a:xfrm>
          <a:prstGeom prst="rect">
            <a:avLst/>
          </a:prstGeom>
        </p:spPr>
      </p:pic>
      <p:pic>
        <p:nvPicPr>
          <p:cNvPr id="29" name="图片 28">
            <a:extLst>
              <a:ext uri="{FF2B5EF4-FFF2-40B4-BE49-F238E27FC236}">
                <a16:creationId xmlns:a16="http://schemas.microsoft.com/office/drawing/2014/main" id="{D348DBC2-6F72-430A-A8D4-9D9D32F15A61}"/>
              </a:ext>
            </a:extLst>
          </p:cNvPr>
          <p:cNvPicPr>
            <a:picLocks noChangeAspect="1"/>
          </p:cNvPicPr>
          <p:nvPr/>
        </p:nvPicPr>
        <p:blipFill>
          <a:blip r:embed="rId8"/>
          <a:stretch>
            <a:fillRect/>
          </a:stretch>
        </p:blipFill>
        <p:spPr>
          <a:xfrm>
            <a:off x="3009142" y="4300268"/>
            <a:ext cx="993734" cy="1743607"/>
          </a:xfrm>
          <a:prstGeom prst="rect">
            <a:avLst/>
          </a:prstGeom>
        </p:spPr>
      </p:pic>
      <p:sp>
        <p:nvSpPr>
          <p:cNvPr id="3" name="文本框 2">
            <a:extLst>
              <a:ext uri="{FF2B5EF4-FFF2-40B4-BE49-F238E27FC236}">
                <a16:creationId xmlns:a16="http://schemas.microsoft.com/office/drawing/2014/main" id="{4FA5190D-190B-4F3A-85A8-7EDCE481E87D}"/>
              </a:ext>
            </a:extLst>
          </p:cNvPr>
          <p:cNvSpPr txBox="1"/>
          <p:nvPr/>
        </p:nvSpPr>
        <p:spPr>
          <a:xfrm>
            <a:off x="512748" y="520047"/>
            <a:ext cx="6101697" cy="646331"/>
          </a:xfrm>
          <a:prstGeom prst="rect">
            <a:avLst/>
          </a:prstGeom>
          <a:noFill/>
        </p:spPr>
        <p:txBody>
          <a:bodyPr wrap="square" rtlCol="0">
            <a:spAutoFit/>
          </a:bodyPr>
          <a:lstStyle/>
          <a:p>
            <a:r>
              <a:rPr lang="en-US" altLang="zh-CN" sz="3600" b="1" dirty="0">
                <a:solidFill>
                  <a:srgbClr val="55B577"/>
                </a:solidFill>
                <a:latin typeface="Times New Roman" panose="02020603050405020304" pitchFamily="18" charset="0"/>
                <a:cs typeface="Times New Roman" panose="02020603050405020304" pitchFamily="18" charset="0"/>
              </a:rPr>
              <a:t>References</a:t>
            </a:r>
            <a:r>
              <a:rPr lang="en-US" altLang="zh-CN" dirty="0"/>
              <a:t> </a:t>
            </a:r>
            <a:endParaRPr lang="zh-CN" altLang="en-US" dirty="0"/>
          </a:p>
        </p:txBody>
      </p:sp>
      <p:sp>
        <p:nvSpPr>
          <p:cNvPr id="4" name="文本框 3">
            <a:extLst>
              <a:ext uri="{FF2B5EF4-FFF2-40B4-BE49-F238E27FC236}">
                <a16:creationId xmlns:a16="http://schemas.microsoft.com/office/drawing/2014/main" id="{317519CD-E2DA-440E-B1D5-EB6AA95B121B}"/>
              </a:ext>
            </a:extLst>
          </p:cNvPr>
          <p:cNvSpPr txBox="1"/>
          <p:nvPr/>
        </p:nvSpPr>
        <p:spPr>
          <a:xfrm>
            <a:off x="512748" y="1504060"/>
            <a:ext cx="10348957" cy="2954655"/>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Salovey, P., &amp; Mayer, J. (1990) Emotional intelligence. </a:t>
            </a:r>
            <a:r>
              <a:rPr lang="en-US" altLang="zh-CN" sz="2400" i="1" dirty="0">
                <a:latin typeface="Times New Roman" panose="02020603050405020304" pitchFamily="18" charset="0"/>
                <a:cs typeface="Times New Roman" panose="02020603050405020304" pitchFamily="18" charset="0"/>
              </a:rPr>
              <a:t>Imagination, cognition, and personality,</a:t>
            </a:r>
            <a:r>
              <a:rPr lang="en-US" altLang="zh-CN" sz="2400" dirty="0">
                <a:latin typeface="Times New Roman" panose="02020603050405020304" pitchFamily="18" charset="0"/>
                <a:cs typeface="Times New Roman" panose="02020603050405020304" pitchFamily="18" charset="0"/>
              </a:rPr>
              <a:t> 9(3), 185-211.</a:t>
            </a:r>
          </a:p>
          <a:p>
            <a:endParaRPr lang="en-US" altLang="zh-CN" sz="2400" dirty="0">
              <a:latin typeface="Times New Roman" panose="02020603050405020304" pitchFamily="18" charset="0"/>
              <a:cs typeface="Times New Roman" panose="02020603050405020304" pitchFamily="18" charset="0"/>
            </a:endParaRPr>
          </a:p>
          <a:p>
            <a:r>
              <a:rPr lang="en-US" altLang="zh-CN" sz="2400" dirty="0">
                <a:latin typeface="Times New Roman" panose="02020603050405020304" pitchFamily="18" charset="0"/>
                <a:cs typeface="Times New Roman" panose="02020603050405020304" pitchFamily="18" charset="0"/>
              </a:rPr>
              <a:t>Kahoot! (2020), available at:</a:t>
            </a:r>
          </a:p>
          <a:p>
            <a:r>
              <a:rPr lang="en-US" altLang="zh-CN" sz="2400" dirty="0">
                <a:latin typeface="Times New Roman" panose="02020603050405020304" pitchFamily="18" charset="0"/>
                <a:cs typeface="Times New Roman" panose="02020603050405020304" pitchFamily="18" charset="0"/>
              </a:rPr>
              <a:t>https://play.kahoot.it/v2/lobby?quizId=1b8fdd41-4e38-4282-bec9-3ab9a501dfe8</a:t>
            </a:r>
            <a:endParaRPr lang="zh-CN" altLang="en-US" sz="2400" dirty="0">
              <a:latin typeface="Times New Roman" panose="02020603050405020304" pitchFamily="18" charset="0"/>
              <a:cs typeface="Times New Roman" panose="02020603050405020304" pitchFamily="18" charset="0"/>
            </a:endParaRPr>
          </a:p>
          <a:p>
            <a:endParaRPr lang="en-US" altLang="zh-CN" sz="2400" dirty="0">
              <a:latin typeface="Times New Roman" panose="02020603050405020304" pitchFamily="18" charset="0"/>
              <a:cs typeface="Times New Roman" panose="02020603050405020304" pitchFamily="18" charset="0"/>
            </a:endParaRPr>
          </a:p>
          <a:p>
            <a:endParaRPr lang="zh-CN" altLang="zh-CN" sz="2400" dirty="0">
              <a:latin typeface="Times New Roman" panose="02020603050405020304" pitchFamily="18" charset="0"/>
              <a:cs typeface="Times New Roman" panose="02020603050405020304" pitchFamily="18" charset="0"/>
            </a:endParaRPr>
          </a:p>
          <a:p>
            <a:endParaRPr lang="zh-CN" altLang="en-US" dirty="0"/>
          </a:p>
        </p:txBody>
      </p:sp>
    </p:spTree>
    <p:extLst>
      <p:ext uri="{BB962C8B-B14F-4D97-AF65-F5344CB8AC3E}">
        <p14:creationId xmlns:p14="http://schemas.microsoft.com/office/powerpoint/2010/main" val="257303821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75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1000"/>
                                        <p:tgtEl>
                                          <p:spTgt spid="29"/>
                                        </p:tgtEl>
                                      </p:cBhvr>
                                    </p:animEffect>
                                    <p:anim calcmode="lin" valueType="num">
                                      <p:cBhvr>
                                        <p:cTn id="18" dur="1000" fill="hold"/>
                                        <p:tgtEl>
                                          <p:spTgt spid="29"/>
                                        </p:tgtEl>
                                        <p:attrNameLst>
                                          <p:attrName>ppt_x</p:attrName>
                                        </p:attrNameLst>
                                      </p:cBhvr>
                                      <p:tavLst>
                                        <p:tav tm="0">
                                          <p:val>
                                            <p:strVal val="#ppt_x"/>
                                          </p:val>
                                        </p:tav>
                                        <p:tav tm="100000">
                                          <p:val>
                                            <p:strVal val="#ppt_x"/>
                                          </p:val>
                                        </p:tav>
                                      </p:tavLst>
                                    </p:anim>
                                    <p:anim calcmode="lin" valueType="num">
                                      <p:cBhvr>
                                        <p:cTn id="19" dur="1000" fill="hold"/>
                                        <p:tgtEl>
                                          <p:spTgt spid="29"/>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75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1000"/>
                                        <p:tgtEl>
                                          <p:spTgt spid="26"/>
                                        </p:tgtEl>
                                      </p:cBhvr>
                                    </p:animEffect>
                                    <p:anim calcmode="lin" valueType="num">
                                      <p:cBhvr>
                                        <p:cTn id="23" dur="1000" fill="hold"/>
                                        <p:tgtEl>
                                          <p:spTgt spid="26"/>
                                        </p:tgtEl>
                                        <p:attrNameLst>
                                          <p:attrName>ppt_x</p:attrName>
                                        </p:attrNameLst>
                                      </p:cBhvr>
                                      <p:tavLst>
                                        <p:tav tm="0">
                                          <p:val>
                                            <p:strVal val="#ppt_x"/>
                                          </p:val>
                                        </p:tav>
                                        <p:tav tm="100000">
                                          <p:val>
                                            <p:strVal val="#ppt_x"/>
                                          </p:val>
                                        </p:tav>
                                      </p:tavLst>
                                    </p:anim>
                                    <p:anim calcmode="lin" valueType="num">
                                      <p:cBhvr>
                                        <p:cTn id="24" dur="1000" fill="hold"/>
                                        <p:tgtEl>
                                          <p:spTgt spid="26"/>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100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1000"/>
                                        <p:tgtEl>
                                          <p:spTgt spid="28"/>
                                        </p:tgtEl>
                                      </p:cBhvr>
                                    </p:animEffect>
                                    <p:anim calcmode="lin" valueType="num">
                                      <p:cBhvr>
                                        <p:cTn id="28" dur="1000" fill="hold"/>
                                        <p:tgtEl>
                                          <p:spTgt spid="28"/>
                                        </p:tgtEl>
                                        <p:attrNameLst>
                                          <p:attrName>ppt_x</p:attrName>
                                        </p:attrNameLst>
                                      </p:cBhvr>
                                      <p:tavLst>
                                        <p:tav tm="0">
                                          <p:val>
                                            <p:strVal val="#ppt_x"/>
                                          </p:val>
                                        </p:tav>
                                        <p:tav tm="100000">
                                          <p:val>
                                            <p:strVal val="#ppt_x"/>
                                          </p:val>
                                        </p:tav>
                                      </p:tavLst>
                                    </p:anim>
                                    <p:anim calcmode="lin" valueType="num">
                                      <p:cBhvr>
                                        <p:cTn id="29" dur="1000" fill="hold"/>
                                        <p:tgtEl>
                                          <p:spTgt spid="28"/>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100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1000"/>
                                        <p:tgtEl>
                                          <p:spTgt spid="27"/>
                                        </p:tgtEl>
                                      </p:cBhvr>
                                    </p:animEffect>
                                    <p:anim calcmode="lin" valueType="num">
                                      <p:cBhvr>
                                        <p:cTn id="33" dur="1000" fill="hold"/>
                                        <p:tgtEl>
                                          <p:spTgt spid="27"/>
                                        </p:tgtEl>
                                        <p:attrNameLst>
                                          <p:attrName>ppt_x</p:attrName>
                                        </p:attrNameLst>
                                      </p:cBhvr>
                                      <p:tavLst>
                                        <p:tav tm="0">
                                          <p:val>
                                            <p:strVal val="#ppt_x"/>
                                          </p:val>
                                        </p:tav>
                                        <p:tav tm="100000">
                                          <p:val>
                                            <p:strVal val="#ppt_x"/>
                                          </p:val>
                                        </p:tav>
                                      </p:tavLst>
                                    </p:anim>
                                    <p:anim calcmode="lin" valueType="num">
                                      <p:cBhvr>
                                        <p:cTn id="34"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彩色叶子手绘小清新ppt"/>
</p:tagLst>
</file>

<file path=ppt/tags/tag2.xml><?xml version="1.0" encoding="utf-8"?>
<p:tagLst xmlns:a="http://schemas.openxmlformats.org/drawingml/2006/main" xmlns:r="http://schemas.openxmlformats.org/officeDocument/2006/relationships" xmlns:p="http://schemas.openxmlformats.org/presentationml/2006/main">
  <p:tag name="MH_TYPE" val="#NeiR#"/>
  <p:tag name="MH_NUMBER" val="6"/>
  <p:tag name="MH_CATEGORY" val="#YinZJG#"/>
  <p:tag name="MH_LAYOUT" val="TitleSubTitleText"/>
  <p:tag name="MH" val="20170612171258"/>
  <p:tag name="MH_LIBRARY" val="GRAPHIC"/>
</p:tagLst>
</file>

<file path=ppt/tags/tag3.xml><?xml version="1.0" encoding="utf-8"?>
<p:tagLst xmlns:a="http://schemas.openxmlformats.org/drawingml/2006/main" xmlns:r="http://schemas.openxmlformats.org/officeDocument/2006/relationships" xmlns:p="http://schemas.openxmlformats.org/presentationml/2006/main">
  <p:tag name="PA" val="v3.1.0"/>
</p:tagLst>
</file>

<file path=ppt/tags/tag4.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1"/>
</p:tagLst>
</file>

<file path=ppt/tags/tag5.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2"/>
</p:tagLst>
</file>

<file path=ppt/tags/tag6.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3"/>
</p:tagLst>
</file>

<file path=ppt/tags/tag7.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4"/>
</p:tagLst>
</file>

<file path=ppt/tags/tag8.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Text"/>
  <p:tag name="MH_ORDER" val="1"/>
</p:tagLst>
</file>

<file path=ppt/tags/tag9.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1"/>
</p:tagLst>
</file>

<file path=ppt/tags/tag10.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2"/>
</p:tagLst>
</file>

<file path=ppt/tags/tag11.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3"/>
</p:tagLst>
</file>

<file path=ppt/tags/tag12.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4"/>
</p:tagLst>
</file>

<file path=ppt/tags/tag13.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Text"/>
  <p:tag name="MH_ORDER" val="1"/>
</p:tagLst>
</file>

<file path=ppt/tags/tag14.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1"/>
</p:tagLst>
</file>

<file path=ppt/tags/tag15.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2"/>
</p:tagLst>
</file>

<file path=ppt/tags/tag16.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3"/>
</p:tagLst>
</file>

<file path=ppt/tags/tag17.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4"/>
</p:tagLst>
</file>

<file path=ppt/tags/tag18.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Text"/>
  <p:tag name="MH_ORDER" val="1"/>
</p:tagLst>
</file>

<file path=ppt/tags/tag19.xml><?xml version="1.0" encoding="utf-8"?>
<p:tagLst xmlns:a="http://schemas.openxmlformats.org/drawingml/2006/main" xmlns:r="http://schemas.openxmlformats.org/officeDocument/2006/relationships" xmlns:p="http://schemas.openxmlformats.org/presentationml/2006/main">
  <p:tag name="MH_TYPE" val="#NeiR#"/>
  <p:tag name="MH_NUMBER" val="2"/>
  <p:tag name="MH_CATEGORY" val="#TuWHP#"/>
  <p:tag name="MH_LAYOUT" val="SubTitleTextDesc"/>
  <p:tag name="MH" val="20170612184752"/>
  <p:tag name="MH_LIBRARY" val="GRAPHIC"/>
</p:tagLst>
</file>

<file path=ppt/tags/tag20.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Text"/>
  <p:tag name="MH_ORDER" val="1"/>
</p:tagLst>
</file>

<file path=ppt/tags/tag21.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Text"/>
  <p:tag name="MH_ORDER" val="2"/>
</p:tagLst>
</file>

<file path=ppt/tags/tag22.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Picture"/>
  <p:tag name="MH_ORDER" val="1"/>
</p:tagLst>
</file>

<file path=ppt/tags/tag23.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Picture"/>
  <p:tag name="MH_ORDER" val="2"/>
</p:tagLst>
</file>

<file path=ppt/tags/tag24.xml><?xml version="1.0" encoding="utf-8"?>
<p:tagLst xmlns:a="http://schemas.openxmlformats.org/drawingml/2006/main" xmlns:r="http://schemas.openxmlformats.org/officeDocument/2006/relationships" xmlns:p="http://schemas.openxmlformats.org/presentationml/2006/main">
  <p:tag name="MH" val="20170410200444"/>
  <p:tag name="MH_LIBRARY" val="GRAPHIC"/>
  <p:tag name="MH_TYPE" val="Other"/>
  <p:tag name="MH_ORDER" val="3"/>
  <p:tag name="PA" val="v3.2.0"/>
</p:tagLst>
</file>

<file path=ppt/tags/tag25.xml><?xml version="1.0" encoding="utf-8"?>
<p:tagLst xmlns:a="http://schemas.openxmlformats.org/drawingml/2006/main" xmlns:r="http://schemas.openxmlformats.org/officeDocument/2006/relationships" xmlns:p="http://schemas.openxmlformats.org/presentationml/2006/main">
  <p:tag name="PA" val="v3.2.0"/>
</p:tagLst>
</file>

<file path=ppt/tags/tag26.xml><?xml version="1.0" encoding="utf-8"?>
<p:tagLst xmlns:a="http://schemas.openxmlformats.org/drawingml/2006/main" xmlns:r="http://schemas.openxmlformats.org/officeDocument/2006/relationships" xmlns:p="http://schemas.openxmlformats.org/presentationml/2006/main">
  <p:tag name="PA" val="v3.2.0"/>
</p:tagLst>
</file>

<file path=ppt/tags/tag27.xml><?xml version="1.0" encoding="utf-8"?>
<p:tagLst xmlns:a="http://schemas.openxmlformats.org/drawingml/2006/main" xmlns:r="http://schemas.openxmlformats.org/officeDocument/2006/relationships" xmlns:p="http://schemas.openxmlformats.org/presentationml/2006/main">
  <p:tag name="PA" val="v3.2.0"/>
</p:tagLst>
</file>

<file path=ppt/tags/tag28.xml><?xml version="1.0" encoding="utf-8"?>
<p:tagLst xmlns:a="http://schemas.openxmlformats.org/drawingml/2006/main" xmlns:r="http://schemas.openxmlformats.org/officeDocument/2006/relationships" xmlns:p="http://schemas.openxmlformats.org/presentationml/2006/main">
  <p:tag name="PA" val="v3.1.0"/>
</p:tagLst>
</file>

<file path=ppt/tags/tag29.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1"/>
</p:tagLst>
</file>

<file path=ppt/tags/tag30.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SubTitle"/>
  <p:tag name="MH_ORDER" val="1"/>
</p:tagLst>
</file>

<file path=ppt/tags/tag31.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3"/>
</p:tagLst>
</file>

<file path=ppt/tags/tag32.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4"/>
</p:tagLst>
</file>

<file path=ppt/tags/tag33.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SubTitle"/>
  <p:tag name="MH_ORDER" val="2"/>
</p:tagLst>
</file>

<file path=ppt/tags/tag34.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5"/>
</p:tagLst>
</file>

<file path=ppt/tags/tag35.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6"/>
</p:tagLst>
</file>

<file path=ppt/tags/tag36.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SubTitle"/>
  <p:tag name="MH_ORDER" val="3"/>
</p:tagLst>
</file>

<file path=ppt/tags/tag37.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7"/>
</p:tagLst>
</file>

<file path=ppt/tags/tag38.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8"/>
</p:tagLst>
</file>

<file path=ppt/tags/tag39.xml><?xml version="1.0" encoding="utf-8"?>
<p:tagLst xmlns:a="http://schemas.openxmlformats.org/drawingml/2006/main" xmlns:r="http://schemas.openxmlformats.org/officeDocument/2006/relationships" xmlns:p="http://schemas.openxmlformats.org/presentationml/2006/main">
  <p:tag name="PA" val="v3.2.0"/>
</p:tagLst>
</file>

<file path=ppt/tags/tag40.xml><?xml version="1.0" encoding="utf-8"?>
<p:tagLst xmlns:a="http://schemas.openxmlformats.org/drawingml/2006/main" xmlns:r="http://schemas.openxmlformats.org/officeDocument/2006/relationships" xmlns:p="http://schemas.openxmlformats.org/presentationml/2006/main">
  <p:tag name="PA" val="v3.2.0"/>
</p:tagLst>
</file>

<file path=ppt/tags/tag41.xml><?xml version="1.0" encoding="utf-8"?>
<p:tagLst xmlns:a="http://schemas.openxmlformats.org/drawingml/2006/main" xmlns:r="http://schemas.openxmlformats.org/officeDocument/2006/relationships" xmlns:p="http://schemas.openxmlformats.org/presentationml/2006/main">
  <p:tag name="PA" val="v3.2.0"/>
</p:tagLst>
</file>

<file path=ppt/tags/tag42.xml><?xml version="1.0" encoding="utf-8"?>
<p:tagLst xmlns:a="http://schemas.openxmlformats.org/drawingml/2006/main" xmlns:r="http://schemas.openxmlformats.org/officeDocument/2006/relationships" xmlns:p="http://schemas.openxmlformats.org/presentationml/2006/main">
  <p:tag name="PA" val="v3.2.0"/>
</p:tagLst>
</file>

<file path=ppt/tags/tag43.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2"/>
</p:tagLst>
</file>

<file path=ppt/tags/tag44.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Title"/>
  <p:tag name="MH_ORDER" val="1"/>
</p:tagLst>
</file>

<file path=ppt/tags/tag45.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1"/>
</p:tagLst>
</file>

<file path=ppt/tags/tag46.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3"/>
</p:tagLst>
</file>

<file path=ppt/tags/tag47.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4"/>
  <p:tag name="PA" val="v3.2.0"/>
</p:tagLst>
</file>

<file path=ppt/tags/tag48.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7"/>
</p:tagLst>
</file>

<file path=ppt/tags/tag49.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Text"/>
  <p:tag name="MH_ORDER" val="1"/>
</p:tagLst>
</file>

<file path=ppt/tags/tag50.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Text"/>
  <p:tag name="MH_ORDER" val="2"/>
</p:tagLst>
</file>

<file path=ppt/tags/tag51.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Text"/>
  <p:tag name="MH_ORDER" val="3"/>
</p:tagLst>
</file>

<file path=ppt/tags/tag52.xml><?xml version="1.0" encoding="utf-8"?>
<p:tagLst xmlns:a="http://schemas.openxmlformats.org/drawingml/2006/main" xmlns:r="http://schemas.openxmlformats.org/officeDocument/2006/relationships" xmlns:p="http://schemas.openxmlformats.org/presentationml/2006/main">
  <p:tag name="PA" val="v3.2.0"/>
</p:tagLst>
</file>

<file path=ppt/tags/tag53.xml><?xml version="1.0" encoding="utf-8"?>
<p:tagLst xmlns:a="http://schemas.openxmlformats.org/drawingml/2006/main" xmlns:r="http://schemas.openxmlformats.org/officeDocument/2006/relationships" xmlns:p="http://schemas.openxmlformats.org/presentationml/2006/main">
  <p:tag name="PA" val="v3.2.0"/>
</p:tagLst>
</file>

<file path=ppt/tags/tag54.xml><?xml version="1.0" encoding="utf-8"?>
<p:tagLst xmlns:a="http://schemas.openxmlformats.org/drawingml/2006/main" xmlns:r="http://schemas.openxmlformats.org/officeDocument/2006/relationships" xmlns:p="http://schemas.openxmlformats.org/presentationml/2006/main">
  <p:tag name="PA" val="v3.2.0"/>
</p:tagLst>
</file>

<file path=ppt/tags/tag55.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3"/>
</p:tagLst>
</file>

<file path=ppt/tags/tag56.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3"/>
</p:tagLst>
</file>

<file path=ppt/tags/tag57.xml><?xml version="1.0" encoding="utf-8"?>
<p:tagLst xmlns:a="http://schemas.openxmlformats.org/drawingml/2006/main" xmlns:r="http://schemas.openxmlformats.org/officeDocument/2006/relationships" xmlns:p="http://schemas.openxmlformats.org/presentationml/2006/main">
  <p:tag name="PA" val="v3.2.0"/>
</p:tagLst>
</file>

<file path=ppt/tags/tag58.xml><?xml version="1.0" encoding="utf-8"?>
<p:tagLst xmlns:a="http://schemas.openxmlformats.org/drawingml/2006/main" xmlns:r="http://schemas.openxmlformats.org/officeDocument/2006/relationships" xmlns:p="http://schemas.openxmlformats.org/presentationml/2006/main">
  <p:tag name="PA" val="v3.1.0"/>
</p:tagLst>
</file>

<file path=ppt/tags/tag59.xml><?xml version="1.0" encoding="utf-8"?>
<p:tagLst xmlns:a="http://schemas.openxmlformats.org/drawingml/2006/main" xmlns:r="http://schemas.openxmlformats.org/officeDocument/2006/relationships" xmlns:p="http://schemas.openxmlformats.org/presentationml/2006/main">
  <p:tag name="PA" val="v3.2.0"/>
</p:tagLst>
</file>

<file path=ppt/tags/tag60.xml><?xml version="1.0" encoding="utf-8"?>
<p:tagLst xmlns:a="http://schemas.openxmlformats.org/drawingml/2006/main" xmlns:r="http://schemas.openxmlformats.org/officeDocument/2006/relationships" xmlns:p="http://schemas.openxmlformats.org/presentationml/2006/main">
  <p:tag name="PA" val="v3.1.0"/>
</p:tagLst>
</file>

<file path=ppt/tags/tag61.xml><?xml version="1.0" encoding="utf-8"?>
<p:tagLst xmlns:a="http://schemas.openxmlformats.org/drawingml/2006/main" xmlns:r="http://schemas.openxmlformats.org/officeDocument/2006/relationships" xmlns:p="http://schemas.openxmlformats.org/presentationml/2006/main">
  <p:tag name="PA" val="v3.2.0"/>
</p:tagLst>
</file>

<file path=ppt/tags/tag62.xml><?xml version="1.0" encoding="utf-8"?>
<p:tagLst xmlns:a="http://schemas.openxmlformats.org/drawingml/2006/main" xmlns:r="http://schemas.openxmlformats.org/officeDocument/2006/relationships" xmlns:p="http://schemas.openxmlformats.org/presentationml/2006/main">
  <p:tag name="PA" val="v3.1.0"/>
</p:tagLst>
</file>

<file path=ppt/tags/tag63.xml><?xml version="1.0" encoding="utf-8"?>
<p:tagLst xmlns:a="http://schemas.openxmlformats.org/drawingml/2006/main" xmlns:r="http://schemas.openxmlformats.org/officeDocument/2006/relationships" xmlns:p="http://schemas.openxmlformats.org/presentationml/2006/main">
  <p:tag name="PA" val="v3.2.0"/>
</p:tagLst>
</file>

<file path=ppt/tags/tag64.xml><?xml version="1.0" encoding="utf-8"?>
<p:tagLst xmlns:a="http://schemas.openxmlformats.org/drawingml/2006/main" xmlns:r="http://schemas.openxmlformats.org/officeDocument/2006/relationships" xmlns:p="http://schemas.openxmlformats.org/presentationml/2006/main">
  <p:tag name="PA" val="v3.2.0"/>
</p:tagLst>
</file>

<file path=ppt/tags/tag65.xml><?xml version="1.0" encoding="utf-8"?>
<p:tagLst xmlns:a="http://schemas.openxmlformats.org/drawingml/2006/main" xmlns:r="http://schemas.openxmlformats.org/officeDocument/2006/relationships" xmlns:p="http://schemas.openxmlformats.org/presentationml/2006/main">
  <p:tag name="PA" val="v3.2.0"/>
</p:tagLst>
</file>

<file path=ppt/tags/tag66.xml><?xml version="1.0" encoding="utf-8"?>
<p:tagLst xmlns:a="http://schemas.openxmlformats.org/drawingml/2006/main" xmlns:r="http://schemas.openxmlformats.org/officeDocument/2006/relationships" xmlns:p="http://schemas.openxmlformats.org/presentationml/2006/main">
  <p:tag name="PA" val="v3.2.0"/>
</p:tagLst>
</file>

<file path=ppt/tags/tag67.xml><?xml version="1.0" encoding="utf-8"?>
<p:tagLst xmlns:a="http://schemas.openxmlformats.org/drawingml/2006/main" xmlns:r="http://schemas.openxmlformats.org/officeDocument/2006/relationships" xmlns:p="http://schemas.openxmlformats.org/presentationml/2006/main">
  <p:tag name="PA" val="v3.2.0"/>
</p:tagLst>
</file>

<file path=ppt/tags/tag68.xml><?xml version="1.0" encoding="utf-8"?>
<p:tagLst xmlns:a="http://schemas.openxmlformats.org/drawingml/2006/main" xmlns:r="http://schemas.openxmlformats.org/officeDocument/2006/relationships" xmlns:p="http://schemas.openxmlformats.org/presentationml/2006/main">
  <p:tag name="PA" val="v3.2.0"/>
</p:tagLst>
</file>

<file path=ppt/tags/tag69.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Other"/>
  <p:tag name="MH_ORDER" val="4"/>
</p:tagLst>
</file>

<file path=ppt/tags/tag70.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Picture"/>
  <p:tag name="MH_ORDER" val="3"/>
</p:tagLst>
</file>

<file path=ppt/tags/tag71.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Other"/>
  <p:tag name="MH_ORDER" val="3"/>
</p:tagLst>
</file>

<file path=ppt/tags/tag72.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Picture"/>
  <p:tag name="MH_ORDER" val="2"/>
</p:tagLst>
</file>

<file path=ppt/tags/tag73.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1"/>
</p:tagLst>
</file>

<file path=ppt/tags/tag74.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2"/>
</p:tagLst>
</file>

<file path=ppt/tags/tag75.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3"/>
</p:tagLst>
</file>

<file path=ppt/tags/tag76.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7"/>
</p:tagLst>
</file>

<file path=ppt/tags/tag77.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8"/>
</p:tagLst>
</file>

<file path=ppt/tags/tag78.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9"/>
</p:tagLst>
</file>

<file path=ppt/tags/tag79.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SubTitle"/>
  <p:tag name="MH_ORDER" val="1"/>
</p:tagLst>
</file>

<file path=ppt/tags/tag80.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Text"/>
  <p:tag name="MH_ORDER" val="1"/>
</p:tagLst>
</file>

<file path=ppt/tags/tag81.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SubTitle"/>
  <p:tag name="MH_ORDER" val="3"/>
</p:tagLst>
</file>

<file path=ppt/tags/tag82.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Text"/>
  <p:tag name="MH_ORDER" val="3"/>
</p:tagLst>
</file>

<file path=ppt/tags/tag83.xml><?xml version="1.0" encoding="utf-8"?>
<p:tagLst xmlns:a="http://schemas.openxmlformats.org/drawingml/2006/main" xmlns:r="http://schemas.openxmlformats.org/officeDocument/2006/relationships" xmlns:p="http://schemas.openxmlformats.org/presentationml/2006/main">
  <p:tag name="PA" val="v3.2.0"/>
</p:tagLst>
</file>

<file path=ppt/tags/tag84.xml><?xml version="1.0" encoding="utf-8"?>
<p:tagLst xmlns:a="http://schemas.openxmlformats.org/drawingml/2006/main" xmlns:r="http://schemas.openxmlformats.org/officeDocument/2006/relationships" xmlns:p="http://schemas.openxmlformats.org/presentationml/2006/main">
  <p:tag name="PA" val="v3.2.0"/>
</p:tagLst>
</file>

<file path=ppt/tags/tag85.xml><?xml version="1.0" encoding="utf-8"?>
<p:tagLst xmlns:a="http://schemas.openxmlformats.org/drawingml/2006/main" xmlns:r="http://schemas.openxmlformats.org/officeDocument/2006/relationships" xmlns:p="http://schemas.openxmlformats.org/presentationml/2006/main">
  <p:tag name="PA" val="v3.2.0"/>
</p:tagLst>
</file>

<file path=ppt/theme/theme1.xml><?xml version="1.0" encoding="utf-8"?>
<a:theme xmlns:a="http://schemas.openxmlformats.org/drawingml/2006/main" name="Office 主题​​">
  <a:themeElements>
    <a:clrScheme name="Office">
      <a:dk1>
        <a:srgbClr val="000000"/>
      </a:dk1>
      <a:lt1>
        <a:srgbClr val="FFFFFF"/>
      </a:lt1>
      <a:dk2>
        <a:srgbClr val="778495"/>
      </a:dk2>
      <a:lt2>
        <a:srgbClr val="F0F0F0"/>
      </a:lt2>
      <a:accent1>
        <a:srgbClr val="318C80"/>
      </a:accent1>
      <a:accent2>
        <a:srgbClr val="F2CF61"/>
      </a:accent2>
      <a:accent3>
        <a:srgbClr val="A6E582"/>
      </a:accent3>
      <a:accent4>
        <a:srgbClr val="51D9B5"/>
      </a:accent4>
      <a:accent5>
        <a:srgbClr val="D95B5B"/>
      </a:accent5>
      <a:accent6>
        <a:srgbClr val="BFBFBF"/>
      </a:accent6>
      <a:hlink>
        <a:srgbClr val="318C80"/>
      </a:hlink>
      <a:folHlink>
        <a:srgbClr val="BFBFBF"/>
      </a:folHlink>
    </a:clrScheme>
    <a:fontScheme name="自定义 6">
      <a:majorFont>
        <a:latin typeface="Arial"/>
        <a:ea typeface="微软雅黑"/>
        <a:cs typeface=""/>
      </a:majorFont>
      <a:minorFont>
        <a:latin typeface="Arial Unicode MS"/>
        <a:ea typeface="思源宋体 C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2690</TotalTime>
  <Words>1872</Words>
  <Application>Microsoft Office PowerPoint</Application>
  <PresentationFormat>宽屏</PresentationFormat>
  <Paragraphs>181</Paragraphs>
  <Slides>13</Slides>
  <Notes>13</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13</vt:i4>
      </vt:variant>
    </vt:vector>
  </HeadingPairs>
  <TitlesOfParts>
    <vt:vector size="23" baseType="lpstr">
      <vt:lpstr>Arial Unicode MS</vt:lpstr>
      <vt:lpstr>等线</vt:lpstr>
      <vt:lpstr>迷你简细倩</vt:lpstr>
      <vt:lpstr>幼圆</vt:lpstr>
      <vt:lpstr>Arial</vt:lpstr>
      <vt:lpstr>Arial Narrow</vt:lpstr>
      <vt:lpstr>Calibri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优品PPT</dc:creator>
  <dc:description>http://www.ypppt.com/</dc:description>
  <cp:lastModifiedBy>文政 冯</cp:lastModifiedBy>
  <cp:revision>554</cp:revision>
  <dcterms:created xsi:type="dcterms:W3CDTF">2017-06-12T02:12:15Z</dcterms:created>
  <dcterms:modified xsi:type="dcterms:W3CDTF">2020-05-26T18:37:52Z</dcterms:modified>
</cp:coreProperties>
</file>