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72" y="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1E384-4581-48F5-981B-0D5D50BF16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Main Event  </a:t>
            </a:r>
            <a:br>
              <a:rPr lang="en-GB" dirty="0"/>
            </a:br>
            <a:r>
              <a:rPr lang="en-GB" dirty="0"/>
              <a:t>Wednesday 20</a:t>
            </a:r>
            <a:r>
              <a:rPr lang="en-GB" baseline="30000" dirty="0"/>
              <a:t>th</a:t>
            </a:r>
            <a:r>
              <a:rPr lang="en-GB" dirty="0"/>
              <a:t> of Nov – 10:ooam – ASg01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7E62A8-F525-41C6-A2BA-632ECA30A1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John Dawkins – Dirty Little Serifs – Branding and Marketing </a:t>
            </a:r>
          </a:p>
        </p:txBody>
      </p:sp>
    </p:spTree>
    <p:extLst>
      <p:ext uri="{BB962C8B-B14F-4D97-AF65-F5344CB8AC3E}">
        <p14:creationId xmlns:p14="http://schemas.microsoft.com/office/powerpoint/2010/main" val="3526384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Picture 81">
            <a:extLst>
              <a:ext uri="{FF2B5EF4-FFF2-40B4-BE49-F238E27FC236}">
                <a16:creationId xmlns:a16="http://schemas.microsoft.com/office/drawing/2014/main" id="{576E8DBD-6DBD-4FCB-8FE8-8F0425C0B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4" name="Freeform 11">
            <a:extLst>
              <a:ext uri="{FF2B5EF4-FFF2-40B4-BE49-F238E27FC236}">
                <a16:creationId xmlns:a16="http://schemas.microsoft.com/office/drawing/2014/main" id="{70BE0118-665B-49AC-8ED9-B29C009C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6" name="Freeform 13">
            <a:extLst>
              <a:ext uri="{FF2B5EF4-FFF2-40B4-BE49-F238E27FC236}">
                <a16:creationId xmlns:a16="http://schemas.microsoft.com/office/drawing/2014/main" id="{DB8E4593-3024-4A7B-92FB-8114D72E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8" name="Freeform 25">
            <a:extLst>
              <a:ext uri="{FF2B5EF4-FFF2-40B4-BE49-F238E27FC236}">
                <a16:creationId xmlns:a16="http://schemas.microsoft.com/office/drawing/2014/main" id="{F72029E6-113E-4A42-8D29-4B796B39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0" name="Freeform 14">
            <a:extLst>
              <a:ext uri="{FF2B5EF4-FFF2-40B4-BE49-F238E27FC236}">
                <a16:creationId xmlns:a16="http://schemas.microsoft.com/office/drawing/2014/main" id="{FBAE6AE5-2B20-46E6-B338-A385BFF0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2" name="5-Point Star 24">
            <a:extLst>
              <a:ext uri="{FF2B5EF4-FFF2-40B4-BE49-F238E27FC236}">
                <a16:creationId xmlns:a16="http://schemas.microsoft.com/office/drawing/2014/main" id="{4555B12C-E2CF-448D-918F-96D0958DC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id="{8D0DA51D-18E6-4395-AEC7-F7039B49C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2" name="Rectangle 95">
            <a:extLst>
              <a:ext uri="{FF2B5EF4-FFF2-40B4-BE49-F238E27FC236}">
                <a16:creationId xmlns:a16="http://schemas.microsoft.com/office/drawing/2014/main" id="{2ACB3FB0-348A-4134-B016-30C6290E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67" y="0"/>
            <a:ext cx="7107594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Freeform 5">
            <a:extLst>
              <a:ext uri="{FF2B5EF4-FFF2-40B4-BE49-F238E27FC236}">
                <a16:creationId xmlns:a16="http://schemas.microsoft.com/office/drawing/2014/main" id="{2FCBDB6F-C124-4B4D-98D4-3BC18A37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361" y="0"/>
            <a:ext cx="675601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70B51-C43F-460C-A5EC-DB446F225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95" y="2154494"/>
            <a:ext cx="5778684" cy="290178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400" u="sng" dirty="0"/>
              <a:t>Guest speaker</a:t>
            </a:r>
            <a:r>
              <a:rPr lang="en-US" sz="4400" dirty="0"/>
              <a:t>  </a:t>
            </a:r>
            <a:br>
              <a:rPr lang="en-US" sz="4400" dirty="0"/>
            </a:br>
            <a:r>
              <a:rPr lang="en-US" sz="4400" dirty="0"/>
              <a:t>Jon Dawkins</a:t>
            </a:r>
            <a:br>
              <a:rPr lang="en-US" sz="4400" dirty="0"/>
            </a:br>
            <a:r>
              <a:rPr lang="en-US" sz="4400" dirty="0"/>
              <a:t>Branding and Marketing</a:t>
            </a:r>
            <a:br>
              <a:rPr lang="en-US" sz="4400" dirty="0"/>
            </a:br>
            <a:r>
              <a:rPr lang="en-US" sz="4400" dirty="0"/>
              <a:t>Wednesday 20th Nov</a:t>
            </a:r>
            <a:br>
              <a:rPr lang="en-US" sz="4400" dirty="0"/>
            </a:br>
            <a:r>
              <a:rPr lang="en-US" sz="4400" dirty="0"/>
              <a:t>10:00am</a:t>
            </a:r>
            <a:br>
              <a:rPr lang="en-US" sz="4400" dirty="0"/>
            </a:br>
            <a:r>
              <a:rPr lang="en-US" sz="4400" dirty="0"/>
              <a:t>AsGo1</a:t>
            </a:r>
          </a:p>
        </p:txBody>
      </p:sp>
      <p:sp>
        <p:nvSpPr>
          <p:cNvPr id="134" name="Rectangle 99">
            <a:extLst>
              <a:ext uri="{FF2B5EF4-FFF2-40B4-BE49-F238E27FC236}">
                <a16:creationId xmlns:a16="http://schemas.microsoft.com/office/drawing/2014/main" id="{ED67E3D6-0E8D-47F5-9204-6482491A9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07321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747B9688-1AE4-4AB4-A6F2-E1B200812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62454"/>
            <a:ext cx="670909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80E19719-0ED7-4B9D-9389-56FE1D10C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188" y="450792"/>
            <a:ext cx="4171517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wearing a costume&#10;&#10;Description automatically generated">
            <a:extLst>
              <a:ext uri="{FF2B5EF4-FFF2-40B4-BE49-F238E27FC236}">
                <a16:creationId xmlns:a16="http://schemas.microsoft.com/office/drawing/2014/main" id="{8556CC3C-F671-455B-B477-C1F1644DF6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7706"/>
          <a:stretch/>
        </p:blipFill>
        <p:spPr>
          <a:xfrm>
            <a:off x="7798182" y="684680"/>
            <a:ext cx="3697956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525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Impact</vt:lpstr>
      <vt:lpstr>Main Event</vt:lpstr>
      <vt:lpstr>Main Event   Wednesday 20th of Nov – 10:ooam – ASg01</vt:lpstr>
      <vt:lpstr>Guest speaker   Jon Dawkins Branding and Marketing Wednesday 20th Nov 10:00am AsGo1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Main Event   Wednesday 20th of Nov – 10:ooam – ASg01</dc:title>
  <dc:creator>gareth hughes</dc:creator>
  <cp:lastModifiedBy>gareth hughes</cp:lastModifiedBy>
  <cp:revision>2</cp:revision>
  <dcterms:created xsi:type="dcterms:W3CDTF">2019-11-19T10:31:25Z</dcterms:created>
  <dcterms:modified xsi:type="dcterms:W3CDTF">2019-11-19T10:37:24Z</dcterms:modified>
</cp:coreProperties>
</file>